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8" r:id="rId1"/>
  </p:sldMasterIdLst>
  <p:notesMasterIdLst>
    <p:notesMasterId r:id="rId24"/>
  </p:notesMasterIdLst>
  <p:sldIdLst>
    <p:sldId id="256" r:id="rId2"/>
    <p:sldId id="259" r:id="rId3"/>
    <p:sldId id="262" r:id="rId4"/>
    <p:sldId id="257" r:id="rId5"/>
    <p:sldId id="295" r:id="rId6"/>
    <p:sldId id="296" r:id="rId7"/>
    <p:sldId id="261" r:id="rId8"/>
    <p:sldId id="277" r:id="rId9"/>
    <p:sldId id="258" r:id="rId10"/>
    <p:sldId id="276" r:id="rId11"/>
    <p:sldId id="275" r:id="rId12"/>
    <p:sldId id="285" r:id="rId13"/>
    <p:sldId id="280" r:id="rId14"/>
    <p:sldId id="266" r:id="rId15"/>
    <p:sldId id="278" r:id="rId16"/>
    <p:sldId id="283" r:id="rId17"/>
    <p:sldId id="268" r:id="rId18"/>
    <p:sldId id="263" r:id="rId19"/>
    <p:sldId id="298" r:id="rId20"/>
    <p:sldId id="292" r:id="rId21"/>
    <p:sldId id="264" r:id="rId22"/>
    <p:sldId id="291" r:id="rId23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25"/>
      <p:bold r:id="rId26"/>
    </p:embeddedFont>
    <p:embeddedFont>
      <p:font typeface="Bebas Neue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</p:embeddedFont>
    <p:embeddedFont>
      <p:font typeface="Nunito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B4DD"/>
    <a:srgbClr val="85C5A7"/>
    <a:srgbClr val="FBD7CF"/>
    <a:srgbClr val="ED8C18"/>
    <a:srgbClr val="BEE6ED"/>
    <a:srgbClr val="4ABACD"/>
    <a:srgbClr val="F8CEBB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64C33-3458-41C7-9356-2DA3A5BA257D}" v="241" dt="2021-09-28T15:16:03.958"/>
  </p1510:revLst>
</p1510:revInfo>
</file>

<file path=ppt/tableStyles.xml><?xml version="1.0" encoding="utf-8"?>
<a:tblStyleLst xmlns:a="http://schemas.openxmlformats.org/drawingml/2006/main" def="{CA0D6E27-C992-4987-B4AF-0B8FE56F0CA6}">
  <a:tblStyle styleId="{CA0D6E27-C992-4987-B4AF-0B8FE56F0C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kha juma" userId="608ad1f2e48bc868" providerId="LiveId" clId="{B3064C33-3458-41C7-9356-2DA3A5BA257D}"/>
    <pc:docChg chg="undo redo custSel addSld delSld modSld sldOrd modMainMaster">
      <pc:chgData name="sheikha juma" userId="608ad1f2e48bc868" providerId="LiveId" clId="{B3064C33-3458-41C7-9356-2DA3A5BA257D}" dt="2021-09-28T15:16:13.897" v="5788" actId="1076"/>
      <pc:docMkLst>
        <pc:docMk/>
      </pc:docMkLst>
      <pc:sldChg chg="addSp modSp mod">
        <pc:chgData name="sheikha juma" userId="608ad1f2e48bc868" providerId="LiveId" clId="{B3064C33-3458-41C7-9356-2DA3A5BA257D}" dt="2021-09-26T14:55:57.521" v="5744" actId="1036"/>
        <pc:sldMkLst>
          <pc:docMk/>
          <pc:sldMk cId="0" sldId="256"/>
        </pc:sldMkLst>
        <pc:spChg chg="add mod">
          <ac:chgData name="sheikha juma" userId="608ad1f2e48bc868" providerId="LiveId" clId="{B3064C33-3458-41C7-9356-2DA3A5BA257D}" dt="2021-09-26T14:55:57.521" v="5744" actId="1036"/>
          <ac:spMkLst>
            <pc:docMk/>
            <pc:sldMk cId="0" sldId="256"/>
            <ac:spMk id="2" creationId="{E6159D50-24A8-4252-8578-62A1D9947E68}"/>
          </ac:spMkLst>
        </pc:spChg>
        <pc:spChg chg="mod">
          <ac:chgData name="sheikha juma" userId="608ad1f2e48bc868" providerId="LiveId" clId="{B3064C33-3458-41C7-9356-2DA3A5BA257D}" dt="2021-09-26T14:55:53.732" v="5736" actId="1037"/>
          <ac:spMkLst>
            <pc:docMk/>
            <pc:sldMk cId="0" sldId="256"/>
            <ac:spMk id="2679" creationId="{00000000-0000-0000-0000-000000000000}"/>
          </ac:spMkLst>
        </pc:spChg>
      </pc:sldChg>
      <pc:sldChg chg="addSp delSp modSp mod">
        <pc:chgData name="sheikha juma" userId="608ad1f2e48bc868" providerId="LiveId" clId="{B3064C33-3458-41C7-9356-2DA3A5BA257D}" dt="2021-09-26T13:45:31.937" v="4326" actId="1036"/>
        <pc:sldMkLst>
          <pc:docMk/>
          <pc:sldMk cId="0" sldId="257"/>
        </pc:sldMkLst>
        <pc:spChg chg="mod">
          <ac:chgData name="sheikha juma" userId="608ad1f2e48bc868" providerId="LiveId" clId="{B3064C33-3458-41C7-9356-2DA3A5BA257D}" dt="2021-09-26T13:39:44.998" v="4219" actId="14100"/>
          <ac:spMkLst>
            <pc:docMk/>
            <pc:sldMk cId="0" sldId="257"/>
            <ac:spMk id="6" creationId="{2AC656BC-8353-4C16-8171-409B41E6822E}"/>
          </ac:spMkLst>
        </pc:spChg>
        <pc:spChg chg="del">
          <ac:chgData name="sheikha juma" userId="608ad1f2e48bc868" providerId="LiveId" clId="{B3064C33-3458-41C7-9356-2DA3A5BA257D}" dt="2021-09-26T13:41:31.479" v="4257" actId="478"/>
          <ac:spMkLst>
            <pc:docMk/>
            <pc:sldMk cId="0" sldId="257"/>
            <ac:spMk id="8" creationId="{30F2770C-9BBE-461E-BE1E-277FF8685C88}"/>
          </ac:spMkLst>
        </pc:spChg>
        <pc:spChg chg="mod">
          <ac:chgData name="sheikha juma" userId="608ad1f2e48bc868" providerId="LiveId" clId="{B3064C33-3458-41C7-9356-2DA3A5BA257D}" dt="2021-09-26T13:41:36.093" v="4258" actId="1076"/>
          <ac:spMkLst>
            <pc:docMk/>
            <pc:sldMk cId="0" sldId="257"/>
            <ac:spMk id="9" creationId="{4584FF07-E5F5-4493-99BF-C2DD76ADB133}"/>
          </ac:spMkLst>
        </pc:spChg>
        <pc:spChg chg="mod">
          <ac:chgData name="sheikha juma" userId="608ad1f2e48bc868" providerId="LiveId" clId="{B3064C33-3458-41C7-9356-2DA3A5BA257D}" dt="2021-09-26T13:39:40.304" v="4218" actId="14100"/>
          <ac:spMkLst>
            <pc:docMk/>
            <pc:sldMk cId="0" sldId="257"/>
            <ac:spMk id="16" creationId="{4262C2CA-914B-46ED-9842-05EFC95827E8}"/>
          </ac:spMkLst>
        </pc:spChg>
        <pc:spChg chg="mod">
          <ac:chgData name="sheikha juma" userId="608ad1f2e48bc868" providerId="LiveId" clId="{B3064C33-3458-41C7-9356-2DA3A5BA257D}" dt="2021-09-26T13:39:52.417" v="4221" actId="14100"/>
          <ac:spMkLst>
            <pc:docMk/>
            <pc:sldMk cId="0" sldId="257"/>
            <ac:spMk id="17" creationId="{91870250-9157-492E-9407-B2D187E38CAC}"/>
          </ac:spMkLst>
        </pc:spChg>
        <pc:spChg chg="mod">
          <ac:chgData name="sheikha juma" userId="608ad1f2e48bc868" providerId="LiveId" clId="{B3064C33-3458-41C7-9356-2DA3A5BA257D}" dt="2021-09-26T13:41:56.133" v="4268" actId="1036"/>
          <ac:spMkLst>
            <pc:docMk/>
            <pc:sldMk cId="0" sldId="257"/>
            <ac:spMk id="22" creationId="{2431E7AC-B5CC-49A4-83E2-EEC557252A0E}"/>
          </ac:spMkLst>
        </pc:spChg>
        <pc:spChg chg="del">
          <ac:chgData name="sheikha juma" userId="608ad1f2e48bc868" providerId="LiveId" clId="{B3064C33-3458-41C7-9356-2DA3A5BA257D}" dt="2021-09-26T13:45:29.055" v="4325" actId="478"/>
          <ac:spMkLst>
            <pc:docMk/>
            <pc:sldMk cId="0" sldId="257"/>
            <ac:spMk id="23" creationId="{DABDFFA1-ECFE-402E-AA97-C8629898A181}"/>
          </ac:spMkLst>
        </pc:spChg>
        <pc:spChg chg="del">
          <ac:chgData name="sheikha juma" userId="608ad1f2e48bc868" providerId="LiveId" clId="{B3064C33-3458-41C7-9356-2DA3A5BA257D}" dt="2021-09-26T13:45:25.955" v="4324" actId="478"/>
          <ac:spMkLst>
            <pc:docMk/>
            <pc:sldMk cId="0" sldId="257"/>
            <ac:spMk id="25" creationId="{71ADA78B-7CE8-4DE5-B62A-4CAA034B0723}"/>
          </ac:spMkLst>
        </pc:spChg>
        <pc:spChg chg="mod">
          <ac:chgData name="sheikha juma" userId="608ad1f2e48bc868" providerId="LiveId" clId="{B3064C33-3458-41C7-9356-2DA3A5BA257D}" dt="2021-09-26T13:42:09.968" v="4273" actId="1076"/>
          <ac:spMkLst>
            <pc:docMk/>
            <pc:sldMk cId="0" sldId="257"/>
            <ac:spMk id="26" creationId="{879E345B-286E-4C23-9179-2EBF936620AF}"/>
          </ac:spMkLst>
        </pc:spChg>
        <pc:spChg chg="add mod ord">
          <ac:chgData name="sheikha juma" userId="608ad1f2e48bc868" providerId="LiveId" clId="{B3064C33-3458-41C7-9356-2DA3A5BA257D}" dt="2021-09-26T13:42:07.218" v="4272" actId="1035"/>
          <ac:spMkLst>
            <pc:docMk/>
            <pc:sldMk cId="0" sldId="257"/>
            <ac:spMk id="29" creationId="{58961572-950E-45DF-866C-FDCEC98E304B}"/>
          </ac:spMkLst>
        </pc:spChg>
        <pc:spChg chg="add mod ord">
          <ac:chgData name="sheikha juma" userId="608ad1f2e48bc868" providerId="LiveId" clId="{B3064C33-3458-41C7-9356-2DA3A5BA257D}" dt="2021-09-26T13:41:56.133" v="4268" actId="1036"/>
          <ac:spMkLst>
            <pc:docMk/>
            <pc:sldMk cId="0" sldId="257"/>
            <ac:spMk id="34" creationId="{7E4604C0-CD3E-44CB-9423-11A6C29CC5C6}"/>
          </ac:spMkLst>
        </pc:spChg>
        <pc:spChg chg="add mod ord">
          <ac:chgData name="sheikha juma" userId="608ad1f2e48bc868" providerId="LiveId" clId="{B3064C33-3458-41C7-9356-2DA3A5BA257D}" dt="2021-09-26T13:41:36.093" v="4258" actId="1076"/>
          <ac:spMkLst>
            <pc:docMk/>
            <pc:sldMk cId="0" sldId="257"/>
            <ac:spMk id="35" creationId="{DD5B2DC7-B4DC-482F-8A47-114186EE4BDF}"/>
          </ac:spMkLst>
        </pc:spChg>
        <pc:spChg chg="add mod">
          <ac:chgData name="sheikha juma" userId="608ad1f2e48bc868" providerId="LiveId" clId="{B3064C33-3458-41C7-9356-2DA3A5BA257D}" dt="2021-09-26T13:45:31.937" v="4326" actId="1036"/>
          <ac:spMkLst>
            <pc:docMk/>
            <pc:sldMk cId="0" sldId="257"/>
            <ac:spMk id="36" creationId="{E41B39F6-A178-4F2E-A433-E213AA46E07F}"/>
          </ac:spMkLst>
        </pc:spChg>
        <pc:spChg chg="add mod">
          <ac:chgData name="sheikha juma" userId="608ad1f2e48bc868" providerId="LiveId" clId="{B3064C33-3458-41C7-9356-2DA3A5BA257D}" dt="2021-09-26T13:41:39.259" v="4259" actId="1076"/>
          <ac:spMkLst>
            <pc:docMk/>
            <pc:sldMk cId="0" sldId="257"/>
            <ac:spMk id="37" creationId="{8F7C462F-805C-47F1-BA3D-DA06A837D372}"/>
          </ac:spMkLst>
        </pc:spChg>
        <pc:spChg chg="add mod">
          <ac:chgData name="sheikha juma" userId="608ad1f2e48bc868" providerId="LiveId" clId="{B3064C33-3458-41C7-9356-2DA3A5BA257D}" dt="2021-09-26T13:42:23.323" v="4276" actId="207"/>
          <ac:spMkLst>
            <pc:docMk/>
            <pc:sldMk cId="0" sldId="257"/>
            <ac:spMk id="38" creationId="{78F18131-24FB-4E6C-8A91-00038FDC72AD}"/>
          </ac:spMkLst>
        </pc:spChg>
      </pc:sldChg>
      <pc:sldChg chg="delSp modSp mod ord">
        <pc:chgData name="sheikha juma" userId="608ad1f2e48bc868" providerId="LiveId" clId="{B3064C33-3458-41C7-9356-2DA3A5BA257D}" dt="2021-09-26T14:54:37.588" v="5669" actId="207"/>
        <pc:sldMkLst>
          <pc:docMk/>
          <pc:sldMk cId="0" sldId="258"/>
        </pc:sldMkLst>
        <pc:spChg chg="mod">
          <ac:chgData name="sheikha juma" userId="608ad1f2e48bc868" providerId="LiveId" clId="{B3064C33-3458-41C7-9356-2DA3A5BA257D}" dt="2021-09-26T14:54:37.588" v="5669" actId="207"/>
          <ac:spMkLst>
            <pc:docMk/>
            <pc:sldMk cId="0" sldId="258"/>
            <ac:spMk id="8" creationId="{4BD1133B-896E-482B-82A0-FB2AD98F37A5}"/>
          </ac:spMkLst>
        </pc:spChg>
        <pc:spChg chg="topLvl">
          <ac:chgData name="sheikha juma" userId="608ad1f2e48bc868" providerId="LiveId" clId="{B3064C33-3458-41C7-9356-2DA3A5BA257D}" dt="2021-09-26T14:54:26.226" v="5665" actId="478"/>
          <ac:spMkLst>
            <pc:docMk/>
            <pc:sldMk cId="0" sldId="258"/>
            <ac:spMk id="2704" creationId="{00000000-0000-0000-0000-000000000000}"/>
          </ac:spMkLst>
        </pc:spChg>
        <pc:spChg chg="del topLvl">
          <ac:chgData name="sheikha juma" userId="608ad1f2e48bc868" providerId="LiveId" clId="{B3064C33-3458-41C7-9356-2DA3A5BA257D}" dt="2021-09-26T14:54:26.226" v="5665" actId="478"/>
          <ac:spMkLst>
            <pc:docMk/>
            <pc:sldMk cId="0" sldId="258"/>
            <ac:spMk id="2705" creationId="{00000000-0000-0000-0000-000000000000}"/>
          </ac:spMkLst>
        </pc:spChg>
        <pc:grpChg chg="del">
          <ac:chgData name="sheikha juma" userId="608ad1f2e48bc868" providerId="LiveId" clId="{B3064C33-3458-41C7-9356-2DA3A5BA257D}" dt="2021-09-26T14:54:26.226" v="5665" actId="478"/>
          <ac:grpSpMkLst>
            <pc:docMk/>
            <pc:sldMk cId="0" sldId="258"/>
            <ac:grpSpMk id="2703" creationId="{00000000-0000-0000-0000-000000000000}"/>
          </ac:grpSpMkLst>
        </pc:grpChg>
      </pc:sldChg>
      <pc:sldChg chg="delSp modSp mod">
        <pc:chgData name="sheikha juma" userId="608ad1f2e48bc868" providerId="LiveId" clId="{B3064C33-3458-41C7-9356-2DA3A5BA257D}" dt="2021-09-26T13:59:17.658" v="4575" actId="1076"/>
        <pc:sldMkLst>
          <pc:docMk/>
          <pc:sldMk cId="0" sldId="259"/>
        </pc:sldMkLst>
        <pc:spChg chg="mod">
          <ac:chgData name="sheikha juma" userId="608ad1f2e48bc868" providerId="LiveId" clId="{B3064C33-3458-41C7-9356-2DA3A5BA257D}" dt="2021-09-26T13:58:53.090" v="4570" actId="207"/>
          <ac:spMkLst>
            <pc:docMk/>
            <pc:sldMk cId="0" sldId="259"/>
            <ac:spMk id="6" creationId="{F712A2C6-5107-411E-88E7-4F3711666043}"/>
          </ac:spMkLst>
        </pc:spChg>
        <pc:spChg chg="mod">
          <ac:chgData name="sheikha juma" userId="608ad1f2e48bc868" providerId="LiveId" clId="{B3064C33-3458-41C7-9356-2DA3A5BA257D}" dt="2021-09-26T13:59:17.658" v="4575" actId="1076"/>
          <ac:spMkLst>
            <pc:docMk/>
            <pc:sldMk cId="0" sldId="259"/>
            <ac:spMk id="7" creationId="{FA47C02D-F35B-4DA0-95C4-69B9C7F555D0}"/>
          </ac:spMkLst>
        </pc:spChg>
        <pc:spChg chg="del">
          <ac:chgData name="sheikha juma" userId="608ad1f2e48bc868" providerId="LiveId" clId="{B3064C33-3458-41C7-9356-2DA3A5BA257D}" dt="2021-09-26T13:58:31.297" v="4564" actId="478"/>
          <ac:spMkLst>
            <pc:docMk/>
            <pc:sldMk cId="0" sldId="259"/>
            <ac:spMk id="86" creationId="{1BFFADF7-3957-4129-A41D-47947D8732AA}"/>
          </ac:spMkLst>
        </pc:spChg>
        <pc:grpChg chg="del mod ord">
          <ac:chgData name="sheikha juma" userId="608ad1f2e48bc868" providerId="LiveId" clId="{B3064C33-3458-41C7-9356-2DA3A5BA257D}" dt="2021-09-26T13:59:08.303" v="4573" actId="478"/>
          <ac:grpSpMkLst>
            <pc:docMk/>
            <pc:sldMk cId="0" sldId="259"/>
            <ac:grpSpMk id="2723" creationId="{00000000-0000-0000-0000-000000000000}"/>
          </ac:grpSpMkLst>
        </pc:grpChg>
      </pc:sldChg>
      <pc:sldChg chg="del ord modNotes">
        <pc:chgData name="sheikha juma" userId="608ad1f2e48bc868" providerId="LiveId" clId="{B3064C33-3458-41C7-9356-2DA3A5BA257D}" dt="2021-09-26T14:53:11.130" v="5663" actId="47"/>
        <pc:sldMkLst>
          <pc:docMk/>
          <pc:sldMk cId="0" sldId="260"/>
        </pc:sldMkLst>
      </pc:sldChg>
      <pc:sldChg chg="addSp delSp modSp mod ord modNotes">
        <pc:chgData name="sheikha juma" userId="608ad1f2e48bc868" providerId="LiveId" clId="{B3064C33-3458-41C7-9356-2DA3A5BA257D}" dt="2021-09-28T15:16:13.897" v="5788" actId="1076"/>
        <pc:sldMkLst>
          <pc:docMk/>
          <pc:sldMk cId="0" sldId="261"/>
        </pc:sldMkLst>
        <pc:spChg chg="add mod">
          <ac:chgData name="sheikha juma" userId="608ad1f2e48bc868" providerId="LiveId" clId="{B3064C33-3458-41C7-9356-2DA3A5BA257D}" dt="2021-09-28T15:16:13.897" v="5788" actId="1076"/>
          <ac:spMkLst>
            <pc:docMk/>
            <pc:sldMk cId="0" sldId="261"/>
            <ac:spMk id="2" creationId="{EB379673-9B20-4025-A543-4DCCEA5E635C}"/>
          </ac:spMkLst>
        </pc:spChg>
        <pc:spChg chg="add del mod">
          <ac:chgData name="sheikha juma" userId="608ad1f2e48bc868" providerId="LiveId" clId="{B3064C33-3458-41C7-9356-2DA3A5BA257D}" dt="2021-09-26T07:00:34.830" v="775" actId="478"/>
          <ac:spMkLst>
            <pc:docMk/>
            <pc:sldMk cId="0" sldId="261"/>
            <ac:spMk id="3" creationId="{106696AC-68B0-4878-945D-4C928D78FFDF}"/>
          </ac:spMkLst>
        </pc:spChg>
        <pc:spChg chg="add del mod">
          <ac:chgData name="sheikha juma" userId="608ad1f2e48bc868" providerId="LiveId" clId="{B3064C33-3458-41C7-9356-2DA3A5BA257D}" dt="2021-09-26T07:00:36.920" v="777" actId="478"/>
          <ac:spMkLst>
            <pc:docMk/>
            <pc:sldMk cId="0" sldId="261"/>
            <ac:spMk id="5" creationId="{4674B057-4FF0-42E6-9BF6-8116F6269FD9}"/>
          </ac:spMkLst>
        </pc:spChg>
        <pc:spChg chg="add mod">
          <ac:chgData name="sheikha juma" userId="608ad1f2e48bc868" providerId="LiveId" clId="{B3064C33-3458-41C7-9356-2DA3A5BA257D}" dt="2021-09-26T07:14:53.136" v="1065" actId="1035"/>
          <ac:spMkLst>
            <pc:docMk/>
            <pc:sldMk cId="0" sldId="261"/>
            <ac:spMk id="6" creationId="{1711FB30-0042-4509-91FA-337294AF36E8}"/>
          </ac:spMkLst>
        </pc:spChg>
        <pc:spChg chg="add mod">
          <ac:chgData name="sheikha juma" userId="608ad1f2e48bc868" providerId="LiveId" clId="{B3064C33-3458-41C7-9356-2DA3A5BA257D}" dt="2021-09-26T07:12:59.068" v="1034" actId="164"/>
          <ac:spMkLst>
            <pc:docMk/>
            <pc:sldMk cId="0" sldId="261"/>
            <ac:spMk id="15" creationId="{39C9A95E-1D01-4654-8748-7D0AEB6D32D4}"/>
          </ac:spMkLst>
        </pc:spChg>
        <pc:spChg chg="add mod">
          <ac:chgData name="sheikha juma" userId="608ad1f2e48bc868" providerId="LiveId" clId="{B3064C33-3458-41C7-9356-2DA3A5BA257D}" dt="2021-09-26T07:23:36.694" v="1191" actId="1038"/>
          <ac:spMkLst>
            <pc:docMk/>
            <pc:sldMk cId="0" sldId="261"/>
            <ac:spMk id="17" creationId="{40E3365F-55D2-492D-BBCD-1875940E93E0}"/>
          </ac:spMkLst>
        </pc:spChg>
        <pc:spChg chg="add del mod">
          <ac:chgData name="sheikha juma" userId="608ad1f2e48bc868" providerId="LiveId" clId="{B3064C33-3458-41C7-9356-2DA3A5BA257D}" dt="2021-09-26T07:19:29.683" v="1140" actId="478"/>
          <ac:spMkLst>
            <pc:docMk/>
            <pc:sldMk cId="0" sldId="261"/>
            <ac:spMk id="20" creationId="{69BDA5F1-BF6A-41D4-B3EA-420115A4B51D}"/>
          </ac:spMkLst>
        </pc:spChg>
        <pc:spChg chg="add mod">
          <ac:chgData name="sheikha juma" userId="608ad1f2e48bc868" providerId="LiveId" clId="{B3064C33-3458-41C7-9356-2DA3A5BA257D}" dt="2021-09-26T07:25:38.988" v="1200" actId="20577"/>
          <ac:spMkLst>
            <pc:docMk/>
            <pc:sldMk cId="0" sldId="261"/>
            <ac:spMk id="21" creationId="{7EDADB14-52A8-416B-A247-93B31512D976}"/>
          </ac:spMkLst>
        </pc:spChg>
        <pc:spChg chg="mod">
          <ac:chgData name="sheikha juma" userId="608ad1f2e48bc868" providerId="LiveId" clId="{B3064C33-3458-41C7-9356-2DA3A5BA257D}" dt="2021-09-26T07:09:06.767" v="1004" actId="20577"/>
          <ac:spMkLst>
            <pc:docMk/>
            <pc:sldMk cId="0" sldId="261"/>
            <ac:spMk id="28" creationId="{9CC4DA53-021B-4D06-B362-7ECA1D214280}"/>
          </ac:spMkLst>
        </pc:spChg>
        <pc:spChg chg="mod">
          <ac:chgData name="sheikha juma" userId="608ad1f2e48bc868" providerId="LiveId" clId="{B3064C33-3458-41C7-9356-2DA3A5BA257D}" dt="2021-09-26T07:09:13.625" v="1005" actId="20577"/>
          <ac:spMkLst>
            <pc:docMk/>
            <pc:sldMk cId="0" sldId="261"/>
            <ac:spMk id="29" creationId="{24FC9E44-1437-4048-81D2-9D525E8D16D6}"/>
          </ac:spMkLst>
        </pc:spChg>
        <pc:spChg chg="mod">
          <ac:chgData name="sheikha juma" userId="608ad1f2e48bc868" providerId="LiveId" clId="{B3064C33-3458-41C7-9356-2DA3A5BA257D}" dt="2021-09-26T07:21:20.140" v="1163"/>
          <ac:spMkLst>
            <pc:docMk/>
            <pc:sldMk cId="0" sldId="261"/>
            <ac:spMk id="45" creationId="{BAF2F67F-B202-4BA5-8802-0405DCB023B5}"/>
          </ac:spMkLst>
        </pc:spChg>
        <pc:spChg chg="mod">
          <ac:chgData name="sheikha juma" userId="608ad1f2e48bc868" providerId="LiveId" clId="{B3064C33-3458-41C7-9356-2DA3A5BA257D}" dt="2021-09-26T07:21:20.140" v="1163"/>
          <ac:spMkLst>
            <pc:docMk/>
            <pc:sldMk cId="0" sldId="261"/>
            <ac:spMk id="46" creationId="{EEF72754-EF0C-4CFD-BC24-021A4327BC1B}"/>
          </ac:spMkLst>
        </pc:spChg>
        <pc:spChg chg="mod">
          <ac:chgData name="sheikha juma" userId="608ad1f2e48bc868" providerId="LiveId" clId="{B3064C33-3458-41C7-9356-2DA3A5BA257D}" dt="2021-09-26T07:21:20.140" v="1163"/>
          <ac:spMkLst>
            <pc:docMk/>
            <pc:sldMk cId="0" sldId="261"/>
            <ac:spMk id="47" creationId="{4CCDA40B-A674-4946-B4FC-8EF501FE4D1C}"/>
          </ac:spMkLst>
        </pc:spChg>
        <pc:spChg chg="mod">
          <ac:chgData name="sheikha juma" userId="608ad1f2e48bc868" providerId="LiveId" clId="{B3064C33-3458-41C7-9356-2DA3A5BA257D}" dt="2021-09-26T07:21:20.140" v="1163"/>
          <ac:spMkLst>
            <pc:docMk/>
            <pc:sldMk cId="0" sldId="261"/>
            <ac:spMk id="48" creationId="{FAB946AB-ADCF-4B10-9918-EFE00F126DF7}"/>
          </ac:spMkLst>
        </pc:spChg>
        <pc:spChg chg="mod">
          <ac:chgData name="sheikha juma" userId="608ad1f2e48bc868" providerId="LiveId" clId="{B3064C33-3458-41C7-9356-2DA3A5BA257D}" dt="2021-09-26T07:21:20.140" v="1163"/>
          <ac:spMkLst>
            <pc:docMk/>
            <pc:sldMk cId="0" sldId="261"/>
            <ac:spMk id="49" creationId="{F75AF926-5F52-4D3E-87BB-3DB2D78E67CA}"/>
          </ac:spMkLst>
        </pc:spChg>
        <pc:spChg chg="add del mod">
          <ac:chgData name="sheikha juma" userId="608ad1f2e48bc868" providerId="LiveId" clId="{B3064C33-3458-41C7-9356-2DA3A5BA257D}" dt="2021-09-26T07:21:45.278" v="1164"/>
          <ac:spMkLst>
            <pc:docMk/>
            <pc:sldMk cId="0" sldId="261"/>
            <ac:spMk id="50" creationId="{BA7444A8-A03D-412F-97F6-DA8F2AC324DA}"/>
          </ac:spMkLst>
        </pc:spChg>
        <pc:spChg chg="mod">
          <ac:chgData name="sheikha juma" userId="608ad1f2e48bc868" providerId="LiveId" clId="{B3064C33-3458-41C7-9356-2DA3A5BA257D}" dt="2021-09-26T07:21:50.319" v="1165"/>
          <ac:spMkLst>
            <pc:docMk/>
            <pc:sldMk cId="0" sldId="261"/>
            <ac:spMk id="52" creationId="{47D5B201-1C52-4683-A463-81E24B676740}"/>
          </ac:spMkLst>
        </pc:spChg>
        <pc:spChg chg="mod">
          <ac:chgData name="sheikha juma" userId="608ad1f2e48bc868" providerId="LiveId" clId="{B3064C33-3458-41C7-9356-2DA3A5BA257D}" dt="2021-09-26T07:21:50.319" v="1165"/>
          <ac:spMkLst>
            <pc:docMk/>
            <pc:sldMk cId="0" sldId="261"/>
            <ac:spMk id="53" creationId="{73C78D75-269B-47E7-ABAC-A03E389D7ACF}"/>
          </ac:spMkLst>
        </pc:spChg>
        <pc:spChg chg="mod">
          <ac:chgData name="sheikha juma" userId="608ad1f2e48bc868" providerId="LiveId" clId="{B3064C33-3458-41C7-9356-2DA3A5BA257D}" dt="2021-09-26T07:21:50.319" v="1165"/>
          <ac:spMkLst>
            <pc:docMk/>
            <pc:sldMk cId="0" sldId="261"/>
            <ac:spMk id="54" creationId="{706C0A3E-AB46-47F2-A292-0BF626FB515C}"/>
          </ac:spMkLst>
        </pc:spChg>
        <pc:spChg chg="mod">
          <ac:chgData name="sheikha juma" userId="608ad1f2e48bc868" providerId="LiveId" clId="{B3064C33-3458-41C7-9356-2DA3A5BA257D}" dt="2021-09-26T07:21:50.319" v="1165"/>
          <ac:spMkLst>
            <pc:docMk/>
            <pc:sldMk cId="0" sldId="261"/>
            <ac:spMk id="55" creationId="{EBE4A404-6E1E-4A50-81BE-0A858052C1F8}"/>
          </ac:spMkLst>
        </pc:spChg>
        <pc:spChg chg="mod">
          <ac:chgData name="sheikha juma" userId="608ad1f2e48bc868" providerId="LiveId" clId="{B3064C33-3458-41C7-9356-2DA3A5BA257D}" dt="2021-09-26T07:21:50.319" v="1165"/>
          <ac:spMkLst>
            <pc:docMk/>
            <pc:sldMk cId="0" sldId="261"/>
            <ac:spMk id="56" creationId="{5185CE15-977B-4820-AB92-7E6733914331}"/>
          </ac:spMkLst>
        </pc:spChg>
        <pc:spChg chg="add mod">
          <ac:chgData name="sheikha juma" userId="608ad1f2e48bc868" providerId="LiveId" clId="{B3064C33-3458-41C7-9356-2DA3A5BA257D}" dt="2021-09-26T07:21:58.701" v="1166" actId="1076"/>
          <ac:spMkLst>
            <pc:docMk/>
            <pc:sldMk cId="0" sldId="261"/>
            <ac:spMk id="57" creationId="{F3D1BA11-CF87-4D70-8B31-4BD7F8946284}"/>
          </ac:spMkLst>
        </pc:spChg>
        <pc:spChg chg="del">
          <ac:chgData name="sheikha juma" userId="608ad1f2e48bc868" providerId="LiveId" clId="{B3064C33-3458-41C7-9356-2DA3A5BA257D}" dt="2021-09-26T07:00:39.356" v="778" actId="478"/>
          <ac:spMkLst>
            <pc:docMk/>
            <pc:sldMk cId="0" sldId="261"/>
            <ac:spMk id="2829" creationId="{00000000-0000-0000-0000-000000000000}"/>
          </ac:spMkLst>
        </pc:spChg>
        <pc:spChg chg="del">
          <ac:chgData name="sheikha juma" userId="608ad1f2e48bc868" providerId="LiveId" clId="{B3064C33-3458-41C7-9356-2DA3A5BA257D}" dt="2021-09-26T07:00:36.157" v="776" actId="478"/>
          <ac:spMkLst>
            <pc:docMk/>
            <pc:sldMk cId="0" sldId="261"/>
            <ac:spMk id="2830" creationId="{00000000-0000-0000-0000-000000000000}"/>
          </ac:spMkLst>
        </pc:spChg>
        <pc:spChg chg="del">
          <ac:chgData name="sheikha juma" userId="608ad1f2e48bc868" providerId="LiveId" clId="{B3064C33-3458-41C7-9356-2DA3A5BA257D}" dt="2021-09-26T07:00:34.100" v="774" actId="478"/>
          <ac:spMkLst>
            <pc:docMk/>
            <pc:sldMk cId="0" sldId="261"/>
            <ac:spMk id="2831" creationId="{00000000-0000-0000-0000-000000000000}"/>
          </ac:spMkLst>
        </pc:spChg>
        <pc:spChg chg="del mod">
          <ac:chgData name="sheikha juma" userId="608ad1f2e48bc868" providerId="LiveId" clId="{B3064C33-3458-41C7-9356-2DA3A5BA257D}" dt="2021-09-26T07:03:38.247" v="924" actId="478"/>
          <ac:spMkLst>
            <pc:docMk/>
            <pc:sldMk cId="0" sldId="261"/>
            <ac:spMk id="2832" creationId="{00000000-0000-0000-0000-000000000000}"/>
          </ac:spMkLst>
        </pc:spChg>
        <pc:spChg chg="mod">
          <ac:chgData name="sheikha juma" userId="608ad1f2e48bc868" providerId="LiveId" clId="{B3064C33-3458-41C7-9356-2DA3A5BA257D}" dt="2021-09-26T07:03:58.183" v="934" actId="1076"/>
          <ac:spMkLst>
            <pc:docMk/>
            <pc:sldMk cId="0" sldId="261"/>
            <ac:spMk id="2838" creationId="{00000000-0000-0000-0000-000000000000}"/>
          </ac:spMkLst>
        </pc:spChg>
        <pc:spChg chg="mod">
          <ac:chgData name="sheikha juma" userId="608ad1f2e48bc868" providerId="LiveId" clId="{B3064C33-3458-41C7-9356-2DA3A5BA257D}" dt="2021-09-26T07:04:04.303" v="936" actId="1076"/>
          <ac:spMkLst>
            <pc:docMk/>
            <pc:sldMk cId="0" sldId="261"/>
            <ac:spMk id="2842" creationId="{00000000-0000-0000-0000-000000000000}"/>
          </ac:spMkLst>
        </pc:spChg>
        <pc:grpChg chg="add mod">
          <ac:chgData name="sheikha juma" userId="608ad1f2e48bc868" providerId="LiveId" clId="{B3064C33-3458-41C7-9356-2DA3A5BA257D}" dt="2021-09-26T07:12:59.068" v="1034" actId="164"/>
          <ac:grpSpMkLst>
            <pc:docMk/>
            <pc:sldMk cId="0" sldId="261"/>
            <ac:grpSpMk id="14" creationId="{1C447DD6-6F63-4B2C-B8A2-413B0C4BA53C}"/>
          </ac:grpSpMkLst>
        </pc:grpChg>
        <pc:grpChg chg="add mod">
          <ac:chgData name="sheikha juma" userId="608ad1f2e48bc868" providerId="LiveId" clId="{B3064C33-3458-41C7-9356-2DA3A5BA257D}" dt="2021-09-26T07:21:12.216" v="1161" actId="1035"/>
          <ac:grpSpMkLst>
            <pc:docMk/>
            <pc:sldMk cId="0" sldId="261"/>
            <ac:grpSpMk id="16" creationId="{BBF7E3B9-1338-4B76-9D04-0E4F503E45D7}"/>
          </ac:grpSpMkLst>
        </pc:grpChg>
        <pc:grpChg chg="add mod">
          <ac:chgData name="sheikha juma" userId="608ad1f2e48bc868" providerId="LiveId" clId="{B3064C33-3458-41C7-9356-2DA3A5BA257D}" dt="2021-09-26T07:21:12.216" v="1161" actId="1035"/>
          <ac:grpSpMkLst>
            <pc:docMk/>
            <pc:sldMk cId="0" sldId="261"/>
            <ac:grpSpMk id="27" creationId="{5B892233-4F80-420B-9D0F-8380B7C60705}"/>
          </ac:grpSpMkLst>
        </pc:grpChg>
        <pc:grpChg chg="add del mod">
          <ac:chgData name="sheikha juma" userId="608ad1f2e48bc868" providerId="LiveId" clId="{B3064C33-3458-41C7-9356-2DA3A5BA257D}" dt="2021-09-26T07:21:45.278" v="1164"/>
          <ac:grpSpMkLst>
            <pc:docMk/>
            <pc:sldMk cId="0" sldId="261"/>
            <ac:grpSpMk id="44" creationId="{82558E1B-CA1A-4C38-9B72-85CBC2E73EBB}"/>
          </ac:grpSpMkLst>
        </pc:grpChg>
        <pc:grpChg chg="add mod">
          <ac:chgData name="sheikha juma" userId="608ad1f2e48bc868" providerId="LiveId" clId="{B3064C33-3458-41C7-9356-2DA3A5BA257D}" dt="2021-09-26T07:21:58.701" v="1166" actId="1076"/>
          <ac:grpSpMkLst>
            <pc:docMk/>
            <pc:sldMk cId="0" sldId="261"/>
            <ac:grpSpMk id="51" creationId="{67B94AEB-4492-4E16-B69D-1C4A23A59A06}"/>
          </ac:grpSpMkLst>
        </pc:grpChg>
        <pc:grpChg chg="mod">
          <ac:chgData name="sheikha juma" userId="608ad1f2e48bc868" providerId="LiveId" clId="{B3064C33-3458-41C7-9356-2DA3A5BA257D}" dt="2021-09-26T07:22:06.316" v="1167" actId="1076"/>
          <ac:grpSpMkLst>
            <pc:docMk/>
            <pc:sldMk cId="0" sldId="261"/>
            <ac:grpSpMk id="2833" creationId="{00000000-0000-0000-0000-000000000000}"/>
          </ac:grpSpMkLst>
        </pc:grpChg>
        <pc:grpChg chg="del mod">
          <ac:chgData name="sheikha juma" userId="608ad1f2e48bc868" providerId="LiveId" clId="{B3064C33-3458-41C7-9356-2DA3A5BA257D}" dt="2021-09-26T07:22:09.070" v="1168" actId="478"/>
          <ac:grpSpMkLst>
            <pc:docMk/>
            <pc:sldMk cId="0" sldId="261"/>
            <ac:grpSpMk id="2843" creationId="{00000000-0000-0000-0000-000000000000}"/>
          </ac:grpSpMkLst>
        </pc:grpChg>
        <pc:graphicFrameChg chg="add mod modGraphic">
          <ac:chgData name="sheikha juma" userId="608ad1f2e48bc868" providerId="LiveId" clId="{B3064C33-3458-41C7-9356-2DA3A5BA257D}" dt="2021-09-26T07:21:05.310" v="1141" actId="1076"/>
          <ac:graphicFrameMkLst>
            <pc:docMk/>
            <pc:sldMk cId="0" sldId="261"/>
            <ac:graphicFrameMk id="7" creationId="{C890973F-6FB5-4DCB-8FE1-DBC867EB2B1D}"/>
          </ac:graphicFrameMkLst>
        </pc:graphicFrameChg>
        <pc:picChg chg="add mod">
          <ac:chgData name="sheikha juma" userId="608ad1f2e48bc868" providerId="LiveId" clId="{B3064C33-3458-41C7-9356-2DA3A5BA257D}" dt="2021-09-26T07:19:23.963" v="1139" actId="1076"/>
          <ac:picMkLst>
            <pc:docMk/>
            <pc:sldMk cId="0" sldId="261"/>
            <ac:picMk id="19" creationId="{18E2A211-64A7-4B26-924C-2ED1ADD888F8}"/>
          </ac:picMkLst>
        </pc:picChg>
        <pc:cxnChg chg="add mod">
          <ac:chgData name="sheikha juma" userId="608ad1f2e48bc868" providerId="LiveId" clId="{B3064C33-3458-41C7-9356-2DA3A5BA257D}" dt="2021-09-26T07:11:23.795" v="1015" actId="164"/>
          <ac:cxnSpMkLst>
            <pc:docMk/>
            <pc:sldMk cId="0" sldId="261"/>
            <ac:cxnSpMk id="9" creationId="{1B6E7C51-1CC0-486C-9C94-872B320E361F}"/>
          </ac:cxnSpMkLst>
        </pc:cxnChg>
        <pc:cxnChg chg="add mod">
          <ac:chgData name="sheikha juma" userId="608ad1f2e48bc868" providerId="LiveId" clId="{B3064C33-3458-41C7-9356-2DA3A5BA257D}" dt="2021-09-26T07:11:23.795" v="1015" actId="164"/>
          <ac:cxnSpMkLst>
            <pc:docMk/>
            <pc:sldMk cId="0" sldId="261"/>
            <ac:cxnSpMk id="11" creationId="{D69B897B-A835-4A25-986C-C59CC1ED4ED6}"/>
          </ac:cxnSpMkLst>
        </pc:cxnChg>
        <pc:cxnChg chg="add mod">
          <ac:chgData name="sheikha juma" userId="608ad1f2e48bc868" providerId="LiveId" clId="{B3064C33-3458-41C7-9356-2DA3A5BA257D}" dt="2021-09-26T07:11:23.795" v="1015" actId="164"/>
          <ac:cxnSpMkLst>
            <pc:docMk/>
            <pc:sldMk cId="0" sldId="261"/>
            <ac:cxnSpMk id="13" creationId="{6CC36294-161B-477B-8A25-038EB28187C3}"/>
          </ac:cxnSpMkLst>
        </pc:cxnChg>
        <pc:cxnChg chg="mod">
          <ac:chgData name="sheikha juma" userId="608ad1f2e48bc868" providerId="LiveId" clId="{B3064C33-3458-41C7-9356-2DA3A5BA257D}" dt="2021-09-26T07:09:03.835" v="1003"/>
          <ac:cxnSpMkLst>
            <pc:docMk/>
            <pc:sldMk cId="0" sldId="261"/>
            <ac:cxnSpMk id="30" creationId="{CD307B2C-E423-4EFC-884A-AF8FFC57BD99}"/>
          </ac:cxnSpMkLst>
        </pc:cxnChg>
      </pc:sldChg>
      <pc:sldChg chg="addSp delSp modSp mod">
        <pc:chgData name="sheikha juma" userId="608ad1f2e48bc868" providerId="LiveId" clId="{B3064C33-3458-41C7-9356-2DA3A5BA257D}" dt="2021-09-26T14:57:48.083" v="5777" actId="478"/>
        <pc:sldMkLst>
          <pc:docMk/>
          <pc:sldMk cId="0" sldId="262"/>
        </pc:sldMkLst>
        <pc:spChg chg="add mod">
          <ac:chgData name="sheikha juma" userId="608ad1f2e48bc868" providerId="LiveId" clId="{B3064C33-3458-41C7-9356-2DA3A5BA257D}" dt="2021-09-26T14:07:04.727" v="4666" actId="164"/>
          <ac:spMkLst>
            <pc:docMk/>
            <pc:sldMk cId="0" sldId="262"/>
            <ac:spMk id="2" creationId="{B7FCC1C7-06AD-4313-84DF-1FF5B760F843}"/>
          </ac:spMkLst>
        </pc:spChg>
        <pc:spChg chg="add mod">
          <ac:chgData name="sheikha juma" userId="608ad1f2e48bc868" providerId="LiveId" clId="{B3064C33-3458-41C7-9356-2DA3A5BA257D}" dt="2021-09-26T14:07:04.727" v="4666" actId="164"/>
          <ac:spMkLst>
            <pc:docMk/>
            <pc:sldMk cId="0" sldId="262"/>
            <ac:spMk id="3" creationId="{74D44CE9-F495-4E7E-825C-C604F64E23BF}"/>
          </ac:spMkLst>
        </pc:spChg>
        <pc:spChg chg="add mod">
          <ac:chgData name="sheikha juma" userId="608ad1f2e48bc868" providerId="LiveId" clId="{B3064C33-3458-41C7-9356-2DA3A5BA257D}" dt="2021-09-26T14:56:38.449" v="5754" actId="1076"/>
          <ac:spMkLst>
            <pc:docMk/>
            <pc:sldMk cId="0" sldId="262"/>
            <ac:spMk id="5" creationId="{826BD0BC-A409-4DAB-9AD1-70D8847B217E}"/>
          </ac:spMkLst>
        </pc:spChg>
        <pc:spChg chg="add del mod">
          <ac:chgData name="sheikha juma" userId="608ad1f2e48bc868" providerId="LiveId" clId="{B3064C33-3458-41C7-9356-2DA3A5BA257D}" dt="2021-09-26T14:57:48.083" v="5777" actId="478"/>
          <ac:spMkLst>
            <pc:docMk/>
            <pc:sldMk cId="0" sldId="262"/>
            <ac:spMk id="6" creationId="{7B63C1FC-25FA-4594-A12F-A76AC129EF22}"/>
          </ac:spMkLst>
        </pc:spChg>
        <pc:spChg chg="add mod">
          <ac:chgData name="sheikha juma" userId="608ad1f2e48bc868" providerId="LiveId" clId="{B3064C33-3458-41C7-9356-2DA3A5BA257D}" dt="2021-09-26T14:07:04.727" v="4666" actId="164"/>
          <ac:spMkLst>
            <pc:docMk/>
            <pc:sldMk cId="0" sldId="262"/>
            <ac:spMk id="10" creationId="{540D7261-BC1C-463B-945F-D66A4254EE69}"/>
          </ac:spMkLst>
        </pc:spChg>
        <pc:spChg chg="add mod">
          <ac:chgData name="sheikha juma" userId="608ad1f2e48bc868" providerId="LiveId" clId="{B3064C33-3458-41C7-9356-2DA3A5BA257D}" dt="2021-09-26T14:07:04.727" v="4666" actId="164"/>
          <ac:spMkLst>
            <pc:docMk/>
            <pc:sldMk cId="0" sldId="262"/>
            <ac:spMk id="11" creationId="{6D3009F7-8C2D-4E77-81B4-73872FC5B255}"/>
          </ac:spMkLst>
        </pc:spChg>
        <pc:spChg chg="add mod">
          <ac:chgData name="sheikha juma" userId="608ad1f2e48bc868" providerId="LiveId" clId="{B3064C33-3458-41C7-9356-2DA3A5BA257D}" dt="2021-09-26T14:07:04.727" v="4666" actId="164"/>
          <ac:spMkLst>
            <pc:docMk/>
            <pc:sldMk cId="0" sldId="262"/>
            <ac:spMk id="13" creationId="{2B400E9A-581B-4A45-9679-52135D4241F6}"/>
          </ac:spMkLst>
        </pc:spChg>
        <pc:spChg chg="add mod">
          <ac:chgData name="sheikha juma" userId="608ad1f2e48bc868" providerId="LiveId" clId="{B3064C33-3458-41C7-9356-2DA3A5BA257D}" dt="2021-09-26T14:07:17.161" v="4670" actId="20577"/>
          <ac:spMkLst>
            <pc:docMk/>
            <pc:sldMk cId="0" sldId="262"/>
            <ac:spMk id="14" creationId="{05F4CB20-8328-41A5-AF5C-B10A229B0CC5}"/>
          </ac:spMkLst>
        </pc:spChg>
        <pc:spChg chg="add del mod">
          <ac:chgData name="sheikha juma" userId="608ad1f2e48bc868" providerId="LiveId" clId="{B3064C33-3458-41C7-9356-2DA3A5BA257D}" dt="2021-09-26T14:10:52.146" v="4826" actId="478"/>
          <ac:spMkLst>
            <pc:docMk/>
            <pc:sldMk cId="0" sldId="262"/>
            <ac:spMk id="17" creationId="{D2BAB7A8-AC52-465B-BA4A-9AF1E1D1F0C3}"/>
          </ac:spMkLst>
        </pc:spChg>
        <pc:grpChg chg="add mod">
          <ac:chgData name="sheikha juma" userId="608ad1f2e48bc868" providerId="LiveId" clId="{B3064C33-3458-41C7-9356-2DA3A5BA257D}" dt="2021-09-26T14:56:43.707" v="5759" actId="1036"/>
          <ac:grpSpMkLst>
            <pc:docMk/>
            <pc:sldMk cId="0" sldId="262"/>
            <ac:grpSpMk id="4" creationId="{BA220AC6-31CF-49B6-9D45-6AF33A931D19}"/>
          </ac:grpSpMkLst>
        </pc:grpChg>
      </pc:sldChg>
      <pc:sldChg chg="addSp delSp modSp mod ord">
        <pc:chgData name="sheikha juma" userId="608ad1f2e48bc868" providerId="LiveId" clId="{B3064C33-3458-41C7-9356-2DA3A5BA257D}" dt="2021-09-26T13:33:14.109" v="4162" actId="1076"/>
        <pc:sldMkLst>
          <pc:docMk/>
          <pc:sldMk cId="0" sldId="263"/>
        </pc:sldMkLst>
        <pc:spChg chg="add del mod">
          <ac:chgData name="sheikha juma" userId="608ad1f2e48bc868" providerId="LiveId" clId="{B3064C33-3458-41C7-9356-2DA3A5BA257D}" dt="2021-09-26T13:12:51.325" v="3738" actId="478"/>
          <ac:spMkLst>
            <pc:docMk/>
            <pc:sldMk cId="0" sldId="263"/>
            <ac:spMk id="3" creationId="{E258DBC4-9471-4BF2-B5ED-C6BD3F6EAB8E}"/>
          </ac:spMkLst>
        </pc:spChg>
        <pc:spChg chg="add del mod">
          <ac:chgData name="sheikha juma" userId="608ad1f2e48bc868" providerId="LiveId" clId="{B3064C33-3458-41C7-9356-2DA3A5BA257D}" dt="2021-09-26T13:13:34.787" v="3741" actId="478"/>
          <ac:spMkLst>
            <pc:docMk/>
            <pc:sldMk cId="0" sldId="263"/>
            <ac:spMk id="5" creationId="{F6B1FD3B-B626-4DA4-AFE2-812AAD648533}"/>
          </ac:spMkLst>
        </pc:spChg>
        <pc:spChg chg="add del mod">
          <ac:chgData name="sheikha juma" userId="608ad1f2e48bc868" providerId="LiveId" clId="{B3064C33-3458-41C7-9356-2DA3A5BA257D}" dt="2021-09-26T13:13:34.787" v="3741" actId="478"/>
          <ac:spMkLst>
            <pc:docMk/>
            <pc:sldMk cId="0" sldId="263"/>
            <ac:spMk id="7" creationId="{82A9D747-A08C-4686-9BE6-877DF99E16C5}"/>
          </ac:spMkLst>
        </pc:spChg>
        <pc:spChg chg="add del mod">
          <ac:chgData name="sheikha juma" userId="608ad1f2e48bc868" providerId="LiveId" clId="{B3064C33-3458-41C7-9356-2DA3A5BA257D}" dt="2021-09-26T13:13:37.614" v="3742" actId="478"/>
          <ac:spMkLst>
            <pc:docMk/>
            <pc:sldMk cId="0" sldId="263"/>
            <ac:spMk id="9" creationId="{6D1C136D-7906-49C3-A93B-0EF1A68D45DB}"/>
          </ac:spMkLst>
        </pc:spChg>
        <pc:spChg chg="add del mod">
          <ac:chgData name="sheikha juma" userId="608ad1f2e48bc868" providerId="LiveId" clId="{B3064C33-3458-41C7-9356-2DA3A5BA257D}" dt="2021-09-26T13:13:37.614" v="3742" actId="478"/>
          <ac:spMkLst>
            <pc:docMk/>
            <pc:sldMk cId="0" sldId="263"/>
            <ac:spMk id="11" creationId="{25E48F16-5307-4303-BECE-4EE821CC2581}"/>
          </ac:spMkLst>
        </pc:spChg>
        <pc:spChg chg="add mod">
          <ac:chgData name="sheikha juma" userId="608ad1f2e48bc868" providerId="LiveId" clId="{B3064C33-3458-41C7-9356-2DA3A5BA257D}" dt="2021-09-26T13:32:08.699" v="4155" actId="1076"/>
          <ac:spMkLst>
            <pc:docMk/>
            <pc:sldMk cId="0" sldId="263"/>
            <ac:spMk id="12" creationId="{D9A3B004-9236-434B-8B22-67423C28CE87}"/>
          </ac:spMkLst>
        </pc:spChg>
        <pc:spChg chg="add mod">
          <ac:chgData name="sheikha juma" userId="608ad1f2e48bc868" providerId="LiveId" clId="{B3064C33-3458-41C7-9356-2DA3A5BA257D}" dt="2021-09-26T13:25:52.417" v="4004" actId="403"/>
          <ac:spMkLst>
            <pc:docMk/>
            <pc:sldMk cId="0" sldId="263"/>
            <ac:spMk id="13" creationId="{F199F86A-8416-4EF3-9F9D-25D5BC84F06D}"/>
          </ac:spMkLst>
        </pc:spChg>
        <pc:spChg chg="add mod">
          <ac:chgData name="sheikha juma" userId="608ad1f2e48bc868" providerId="LiveId" clId="{B3064C33-3458-41C7-9356-2DA3A5BA257D}" dt="2021-09-26T13:25:30.365" v="3982" actId="20577"/>
          <ac:spMkLst>
            <pc:docMk/>
            <pc:sldMk cId="0" sldId="263"/>
            <ac:spMk id="14" creationId="{663A43E6-9E58-4B4A-BAB0-4F505E800536}"/>
          </ac:spMkLst>
        </pc:spChg>
        <pc:spChg chg="add mod">
          <ac:chgData name="sheikha juma" userId="608ad1f2e48bc868" providerId="LiveId" clId="{B3064C33-3458-41C7-9356-2DA3A5BA257D}" dt="2021-09-26T13:29:09.095" v="4092" actId="164"/>
          <ac:spMkLst>
            <pc:docMk/>
            <pc:sldMk cId="0" sldId="263"/>
            <ac:spMk id="15" creationId="{93724A64-226C-4441-879D-06A43671C0FF}"/>
          </ac:spMkLst>
        </pc:spChg>
        <pc:spChg chg="add mod">
          <ac:chgData name="sheikha juma" userId="608ad1f2e48bc868" providerId="LiveId" clId="{B3064C33-3458-41C7-9356-2DA3A5BA257D}" dt="2021-09-26T13:31:11.587" v="4141" actId="1035"/>
          <ac:spMkLst>
            <pc:docMk/>
            <pc:sldMk cId="0" sldId="263"/>
            <ac:spMk id="19" creationId="{3A50F35E-7D29-4BBD-A549-D9F241E87C94}"/>
          </ac:spMkLst>
        </pc:spChg>
        <pc:spChg chg="add mod">
          <ac:chgData name="sheikha juma" userId="608ad1f2e48bc868" providerId="LiveId" clId="{B3064C33-3458-41C7-9356-2DA3A5BA257D}" dt="2021-09-26T13:16:29.662" v="3822" actId="20577"/>
          <ac:spMkLst>
            <pc:docMk/>
            <pc:sldMk cId="0" sldId="263"/>
            <ac:spMk id="58" creationId="{684BFBC1-B5CA-4344-BB97-674666CAF88F}"/>
          </ac:spMkLst>
        </pc:spChg>
        <pc:spChg chg="add mod">
          <ac:chgData name="sheikha juma" userId="608ad1f2e48bc868" providerId="LiveId" clId="{B3064C33-3458-41C7-9356-2DA3A5BA257D}" dt="2021-09-26T13:25:52.417" v="4004" actId="403"/>
          <ac:spMkLst>
            <pc:docMk/>
            <pc:sldMk cId="0" sldId="263"/>
            <ac:spMk id="60" creationId="{EFB8ED46-94A8-4F04-9040-0C37C209ABAA}"/>
          </ac:spMkLst>
        </pc:spChg>
        <pc:spChg chg="add mod">
          <ac:chgData name="sheikha juma" userId="608ad1f2e48bc868" providerId="LiveId" clId="{B3064C33-3458-41C7-9356-2DA3A5BA257D}" dt="2021-09-26T13:30:46.666" v="4121" actId="20577"/>
          <ac:spMkLst>
            <pc:docMk/>
            <pc:sldMk cId="0" sldId="263"/>
            <ac:spMk id="61" creationId="{F7497104-A131-43DA-9A0F-5E748A099AF1}"/>
          </ac:spMkLst>
        </pc:spChg>
        <pc:spChg chg="add mod">
          <ac:chgData name="sheikha juma" userId="608ad1f2e48bc868" providerId="LiveId" clId="{B3064C33-3458-41C7-9356-2DA3A5BA257D}" dt="2021-09-26T13:25:52.417" v="4004" actId="403"/>
          <ac:spMkLst>
            <pc:docMk/>
            <pc:sldMk cId="0" sldId="263"/>
            <ac:spMk id="62" creationId="{E1D845D5-57B3-45CD-9F5F-0660F282ABA2}"/>
          </ac:spMkLst>
        </pc:spChg>
        <pc:spChg chg="add mod">
          <ac:chgData name="sheikha juma" userId="608ad1f2e48bc868" providerId="LiveId" clId="{B3064C33-3458-41C7-9356-2DA3A5BA257D}" dt="2021-09-26T13:25:52.417" v="4004" actId="403"/>
          <ac:spMkLst>
            <pc:docMk/>
            <pc:sldMk cId="0" sldId="263"/>
            <ac:spMk id="63" creationId="{307F9BFE-1919-4DF8-84EC-6F90CC3673ED}"/>
          </ac:spMkLst>
        </pc:spChg>
        <pc:spChg chg="add mod">
          <ac:chgData name="sheikha juma" userId="608ad1f2e48bc868" providerId="LiveId" clId="{B3064C33-3458-41C7-9356-2DA3A5BA257D}" dt="2021-09-26T13:25:52.417" v="4004" actId="403"/>
          <ac:spMkLst>
            <pc:docMk/>
            <pc:sldMk cId="0" sldId="263"/>
            <ac:spMk id="64" creationId="{A48C669B-6D9F-4B97-91FA-AF7735C3BE70}"/>
          </ac:spMkLst>
        </pc:spChg>
        <pc:spChg chg="add mod">
          <ac:chgData name="sheikha juma" userId="608ad1f2e48bc868" providerId="LiveId" clId="{B3064C33-3458-41C7-9356-2DA3A5BA257D}" dt="2021-09-26T13:25:42.520" v="4003" actId="20577"/>
          <ac:spMkLst>
            <pc:docMk/>
            <pc:sldMk cId="0" sldId="263"/>
            <ac:spMk id="66" creationId="{E4332E56-E0EA-4F93-A8B2-92AEAF82A65F}"/>
          </ac:spMkLst>
        </pc:spChg>
        <pc:spChg chg="add mod">
          <ac:chgData name="sheikha juma" userId="608ad1f2e48bc868" providerId="LiveId" clId="{B3064C33-3458-41C7-9356-2DA3A5BA257D}" dt="2021-09-26T13:29:09.095" v="4092" actId="164"/>
          <ac:spMkLst>
            <pc:docMk/>
            <pc:sldMk cId="0" sldId="263"/>
            <ac:spMk id="67" creationId="{9430BC49-1F24-4C06-BB77-6E197B5F3609}"/>
          </ac:spMkLst>
        </pc:spChg>
        <pc:spChg chg="mod">
          <ac:chgData name="sheikha juma" userId="608ad1f2e48bc868" providerId="LiveId" clId="{B3064C33-3458-41C7-9356-2DA3A5BA257D}" dt="2021-09-26T13:29:12.343" v="4093"/>
          <ac:spMkLst>
            <pc:docMk/>
            <pc:sldMk cId="0" sldId="263"/>
            <ac:spMk id="71" creationId="{C6B64FB6-498F-436D-AC60-A1A9A342AA6B}"/>
          </ac:spMkLst>
        </pc:spChg>
        <pc:spChg chg="mod">
          <ac:chgData name="sheikha juma" userId="608ad1f2e48bc868" providerId="LiveId" clId="{B3064C33-3458-41C7-9356-2DA3A5BA257D}" dt="2021-09-26T13:29:38.298" v="4103" actId="20577"/>
          <ac:spMkLst>
            <pc:docMk/>
            <pc:sldMk cId="0" sldId="263"/>
            <ac:spMk id="72" creationId="{B09032E7-294E-4A3F-ACB3-D84649C69894}"/>
          </ac:spMkLst>
        </pc:spChg>
        <pc:spChg chg="mod">
          <ac:chgData name="sheikha juma" userId="608ad1f2e48bc868" providerId="LiveId" clId="{B3064C33-3458-41C7-9356-2DA3A5BA257D}" dt="2021-09-26T13:29:18.593" v="4095"/>
          <ac:spMkLst>
            <pc:docMk/>
            <pc:sldMk cId="0" sldId="263"/>
            <ac:spMk id="74" creationId="{02BED29A-8181-44C0-85DF-D4D0501C95F2}"/>
          </ac:spMkLst>
        </pc:spChg>
        <pc:spChg chg="mod">
          <ac:chgData name="sheikha juma" userId="608ad1f2e48bc868" providerId="LiveId" clId="{B3064C33-3458-41C7-9356-2DA3A5BA257D}" dt="2021-09-26T13:29:43.325" v="4104" actId="20577"/>
          <ac:spMkLst>
            <pc:docMk/>
            <pc:sldMk cId="0" sldId="263"/>
            <ac:spMk id="75" creationId="{913A5FC0-43A1-4272-BE70-E63FBA4DAEAF}"/>
          </ac:spMkLst>
        </pc:spChg>
        <pc:spChg chg="mod">
          <ac:chgData name="sheikha juma" userId="608ad1f2e48bc868" providerId="LiveId" clId="{B3064C33-3458-41C7-9356-2DA3A5BA257D}" dt="2021-09-26T13:29:22.191" v="4097"/>
          <ac:spMkLst>
            <pc:docMk/>
            <pc:sldMk cId="0" sldId="263"/>
            <ac:spMk id="77" creationId="{FCF23F49-661E-4F30-A2BB-8B5AB4CA03F6}"/>
          </ac:spMkLst>
        </pc:spChg>
        <pc:spChg chg="mod">
          <ac:chgData name="sheikha juma" userId="608ad1f2e48bc868" providerId="LiveId" clId="{B3064C33-3458-41C7-9356-2DA3A5BA257D}" dt="2021-09-26T13:29:48.974" v="4105" actId="20577"/>
          <ac:spMkLst>
            <pc:docMk/>
            <pc:sldMk cId="0" sldId="263"/>
            <ac:spMk id="78" creationId="{217F189A-3C57-4C74-BC1A-68ED21097EC7}"/>
          </ac:spMkLst>
        </pc:spChg>
        <pc:spChg chg="mod">
          <ac:chgData name="sheikha juma" userId="608ad1f2e48bc868" providerId="LiveId" clId="{B3064C33-3458-41C7-9356-2DA3A5BA257D}" dt="2021-09-26T13:29:26.323" v="4099"/>
          <ac:spMkLst>
            <pc:docMk/>
            <pc:sldMk cId="0" sldId="263"/>
            <ac:spMk id="80" creationId="{B6BD32B1-F401-4789-96D0-4C815A5FBCF4}"/>
          </ac:spMkLst>
        </pc:spChg>
        <pc:spChg chg="mod">
          <ac:chgData name="sheikha juma" userId="608ad1f2e48bc868" providerId="LiveId" clId="{B3064C33-3458-41C7-9356-2DA3A5BA257D}" dt="2021-09-26T13:29:53.711" v="4106" actId="20577"/>
          <ac:spMkLst>
            <pc:docMk/>
            <pc:sldMk cId="0" sldId="263"/>
            <ac:spMk id="81" creationId="{05B81184-D4AF-4140-9DDA-C1E101CBD00C}"/>
          </ac:spMkLst>
        </pc:spChg>
        <pc:spChg chg="mod">
          <ac:chgData name="sheikha juma" userId="608ad1f2e48bc868" providerId="LiveId" clId="{B3064C33-3458-41C7-9356-2DA3A5BA257D}" dt="2021-09-26T13:29:31.397" v="4101"/>
          <ac:spMkLst>
            <pc:docMk/>
            <pc:sldMk cId="0" sldId="263"/>
            <ac:spMk id="83" creationId="{16F84E46-D78F-4F38-AA55-A135BE91196E}"/>
          </ac:spMkLst>
        </pc:spChg>
        <pc:spChg chg="mod">
          <ac:chgData name="sheikha juma" userId="608ad1f2e48bc868" providerId="LiveId" clId="{B3064C33-3458-41C7-9356-2DA3A5BA257D}" dt="2021-09-26T13:29:59.659" v="4107" actId="20577"/>
          <ac:spMkLst>
            <pc:docMk/>
            <pc:sldMk cId="0" sldId="263"/>
            <ac:spMk id="84" creationId="{AB760D0B-017A-428F-998C-3D7AB0100BD9}"/>
          </ac:spMkLst>
        </pc:spChg>
        <pc:spChg chg="add mod">
          <ac:chgData name="sheikha juma" userId="608ad1f2e48bc868" providerId="LiveId" clId="{B3064C33-3458-41C7-9356-2DA3A5BA257D}" dt="2021-09-26T13:33:14.109" v="4162" actId="1076"/>
          <ac:spMkLst>
            <pc:docMk/>
            <pc:sldMk cId="0" sldId="263"/>
            <ac:spMk id="93" creationId="{8FF22EB4-6554-419A-AFA6-B67EDE6E0C78}"/>
          </ac:spMkLst>
        </pc:spChg>
        <pc:spChg chg="add mod">
          <ac:chgData name="sheikha juma" userId="608ad1f2e48bc868" providerId="LiveId" clId="{B3064C33-3458-41C7-9356-2DA3A5BA257D}" dt="2021-09-26T13:33:10.896" v="4161" actId="1076"/>
          <ac:spMkLst>
            <pc:docMk/>
            <pc:sldMk cId="0" sldId="263"/>
            <ac:spMk id="94" creationId="{5DAD21A1-CA25-47A5-AB00-A59CD5C3140F}"/>
          </ac:spMkLst>
        </pc:spChg>
        <pc:spChg chg="del">
          <ac:chgData name="sheikha juma" userId="608ad1f2e48bc868" providerId="LiveId" clId="{B3064C33-3458-41C7-9356-2DA3A5BA257D}" dt="2021-09-26T13:13:26.738" v="3739" actId="478"/>
          <ac:spMkLst>
            <pc:docMk/>
            <pc:sldMk cId="0" sldId="263"/>
            <ac:spMk id="2864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3:34.787" v="3741" actId="478"/>
          <ac:spMkLst>
            <pc:docMk/>
            <pc:sldMk cId="0" sldId="263"/>
            <ac:spMk id="2865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3:30.987" v="3740" actId="478"/>
          <ac:spMkLst>
            <pc:docMk/>
            <pc:sldMk cId="0" sldId="263"/>
            <ac:spMk id="2866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3:30.987" v="3740" actId="478"/>
          <ac:spMkLst>
            <pc:docMk/>
            <pc:sldMk cId="0" sldId="263"/>
            <ac:spMk id="2867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3:34.787" v="3741" actId="478"/>
          <ac:spMkLst>
            <pc:docMk/>
            <pc:sldMk cId="0" sldId="263"/>
            <ac:spMk id="2868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3:34.787" v="3741" actId="478"/>
          <ac:spMkLst>
            <pc:docMk/>
            <pc:sldMk cId="0" sldId="263"/>
            <ac:spMk id="2869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2:50.411" v="3737" actId="478"/>
          <ac:spMkLst>
            <pc:docMk/>
            <pc:sldMk cId="0" sldId="263"/>
            <ac:spMk id="2870" creationId="{00000000-0000-0000-0000-000000000000}"/>
          </ac:spMkLst>
        </pc:spChg>
        <pc:spChg chg="mod">
          <ac:chgData name="sheikha juma" userId="608ad1f2e48bc868" providerId="LiveId" clId="{B3064C33-3458-41C7-9356-2DA3A5BA257D}" dt="2021-09-26T13:16:24.172" v="3820" actId="1076"/>
          <ac:spMkLst>
            <pc:docMk/>
            <pc:sldMk cId="0" sldId="263"/>
            <ac:spMk id="2903" creationId="{00000000-0000-0000-0000-000000000000}"/>
          </ac:spMkLst>
        </pc:spChg>
        <pc:grpChg chg="add mod">
          <ac:chgData name="sheikha juma" userId="608ad1f2e48bc868" providerId="LiveId" clId="{B3064C33-3458-41C7-9356-2DA3A5BA257D}" dt="2021-09-26T13:29:09.095" v="4092" actId="164"/>
          <ac:grpSpMkLst>
            <pc:docMk/>
            <pc:sldMk cId="0" sldId="263"/>
            <ac:grpSpMk id="16" creationId="{4E1A57B3-C69D-44DD-896D-5425C90A4016}"/>
          </ac:grpSpMkLst>
        </pc:grpChg>
        <pc:grpChg chg="add mod">
          <ac:chgData name="sheikha juma" userId="608ad1f2e48bc868" providerId="LiveId" clId="{B3064C33-3458-41C7-9356-2DA3A5BA257D}" dt="2021-09-26T13:29:16.927" v="4094" actId="1076"/>
          <ac:grpSpMkLst>
            <pc:docMk/>
            <pc:sldMk cId="0" sldId="263"/>
            <ac:grpSpMk id="70" creationId="{522C5A45-E3FC-44BB-BCAB-92113DDD4B57}"/>
          </ac:grpSpMkLst>
        </pc:grpChg>
        <pc:grpChg chg="add mod">
          <ac:chgData name="sheikha juma" userId="608ad1f2e48bc868" providerId="LiveId" clId="{B3064C33-3458-41C7-9356-2DA3A5BA257D}" dt="2021-09-26T13:29:20.852" v="4096" actId="1076"/>
          <ac:grpSpMkLst>
            <pc:docMk/>
            <pc:sldMk cId="0" sldId="263"/>
            <ac:grpSpMk id="73" creationId="{188D3507-185B-42CB-A6F5-89402C7A2919}"/>
          </ac:grpSpMkLst>
        </pc:grpChg>
        <pc:grpChg chg="add mod">
          <ac:chgData name="sheikha juma" userId="608ad1f2e48bc868" providerId="LiveId" clId="{B3064C33-3458-41C7-9356-2DA3A5BA257D}" dt="2021-09-26T13:29:24.957" v="4098" actId="1076"/>
          <ac:grpSpMkLst>
            <pc:docMk/>
            <pc:sldMk cId="0" sldId="263"/>
            <ac:grpSpMk id="76" creationId="{94F77C19-3873-4BAB-920B-E471339A6B9A}"/>
          </ac:grpSpMkLst>
        </pc:grpChg>
        <pc:grpChg chg="add mod">
          <ac:chgData name="sheikha juma" userId="608ad1f2e48bc868" providerId="LiveId" clId="{B3064C33-3458-41C7-9356-2DA3A5BA257D}" dt="2021-09-26T13:29:29.330" v="4100" actId="1076"/>
          <ac:grpSpMkLst>
            <pc:docMk/>
            <pc:sldMk cId="0" sldId="263"/>
            <ac:grpSpMk id="79" creationId="{A4B49020-F3B3-4C49-87FF-D98FB30BECB2}"/>
          </ac:grpSpMkLst>
        </pc:grpChg>
        <pc:grpChg chg="add mod">
          <ac:chgData name="sheikha juma" userId="608ad1f2e48bc868" providerId="LiveId" clId="{B3064C33-3458-41C7-9356-2DA3A5BA257D}" dt="2021-09-26T13:29:34.878" v="4102" actId="1076"/>
          <ac:grpSpMkLst>
            <pc:docMk/>
            <pc:sldMk cId="0" sldId="263"/>
            <ac:grpSpMk id="82" creationId="{756F478B-8630-4097-ACDE-BA828FFBDEF8}"/>
          </ac:grpSpMkLst>
        </pc:grpChg>
        <pc:grpChg chg="del">
          <ac:chgData name="sheikha juma" userId="608ad1f2e48bc868" providerId="LiveId" clId="{B3064C33-3458-41C7-9356-2DA3A5BA257D}" dt="2021-09-26T13:13:30.987" v="3740" actId="478"/>
          <ac:grpSpMkLst>
            <pc:docMk/>
            <pc:sldMk cId="0" sldId="263"/>
            <ac:grpSpMk id="2871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3:13:30.987" v="3740" actId="478"/>
          <ac:grpSpMkLst>
            <pc:docMk/>
            <pc:sldMk cId="0" sldId="263"/>
            <ac:grpSpMk id="2891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3:26:56.278" v="4070" actId="1076"/>
          <ac:grpSpMkLst>
            <pc:docMk/>
            <pc:sldMk cId="0" sldId="263"/>
            <ac:grpSpMk id="2896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3:24:39.016" v="3942" actId="1076"/>
          <ac:grpSpMkLst>
            <pc:docMk/>
            <pc:sldMk cId="0" sldId="263"/>
            <ac:grpSpMk id="2904" creationId="{00000000-0000-0000-0000-000000000000}"/>
          </ac:grpSpMkLst>
        </pc:grpChg>
        <pc:cxnChg chg="add mod">
          <ac:chgData name="sheikha juma" userId="608ad1f2e48bc868" providerId="LiveId" clId="{B3064C33-3458-41C7-9356-2DA3A5BA257D}" dt="2021-09-26T13:30:52.073" v="4134" actId="1037"/>
          <ac:cxnSpMkLst>
            <pc:docMk/>
            <pc:sldMk cId="0" sldId="263"/>
            <ac:cxnSpMk id="18" creationId="{C7A4D95A-9C06-488C-B5C7-9F073742A366}"/>
          </ac:cxnSpMkLst>
        </pc:cxnChg>
        <pc:cxnChg chg="add mod">
          <ac:chgData name="sheikha juma" userId="608ad1f2e48bc868" providerId="LiveId" clId="{B3064C33-3458-41C7-9356-2DA3A5BA257D}" dt="2021-09-26T13:31:45.372" v="4150" actId="1036"/>
          <ac:cxnSpMkLst>
            <pc:docMk/>
            <pc:sldMk cId="0" sldId="263"/>
            <ac:cxnSpMk id="21" creationId="{38BB0671-32C2-4FC6-94E9-59CBD01DB440}"/>
          </ac:cxnSpMkLst>
        </pc:cxnChg>
        <pc:cxnChg chg="add mod">
          <ac:chgData name="sheikha juma" userId="608ad1f2e48bc868" providerId="LiveId" clId="{B3064C33-3458-41C7-9356-2DA3A5BA257D}" dt="2021-09-26T13:32:00.542" v="4154" actId="1038"/>
          <ac:cxnSpMkLst>
            <pc:docMk/>
            <pc:sldMk cId="0" sldId="263"/>
            <ac:cxnSpMk id="92" creationId="{E3B8463C-B265-4FC0-8439-98D0FE422800}"/>
          </ac:cxnSpMkLst>
        </pc:cxnChg>
      </pc:sldChg>
      <pc:sldChg chg="addSp delSp modSp mod ord">
        <pc:chgData name="sheikha juma" userId="608ad1f2e48bc868" providerId="LiveId" clId="{B3064C33-3458-41C7-9356-2DA3A5BA257D}" dt="2021-09-26T14:52:22.120" v="5641"/>
        <pc:sldMkLst>
          <pc:docMk/>
          <pc:sldMk cId="0" sldId="264"/>
        </pc:sldMkLst>
        <pc:spChg chg="add del mod">
          <ac:chgData name="sheikha juma" userId="608ad1f2e48bc868" providerId="LiveId" clId="{B3064C33-3458-41C7-9356-2DA3A5BA257D}" dt="2021-09-26T13:11:27.236" v="3620" actId="478"/>
          <ac:spMkLst>
            <pc:docMk/>
            <pc:sldMk cId="0" sldId="264"/>
            <ac:spMk id="3" creationId="{93436DCF-5958-4179-97DA-BB1AF1293723}"/>
          </ac:spMkLst>
        </pc:spChg>
        <pc:spChg chg="add del mod">
          <ac:chgData name="sheikha juma" userId="608ad1f2e48bc868" providerId="LiveId" clId="{B3064C33-3458-41C7-9356-2DA3A5BA257D}" dt="2021-09-26T13:11:35.770" v="3622" actId="478"/>
          <ac:spMkLst>
            <pc:docMk/>
            <pc:sldMk cId="0" sldId="264"/>
            <ac:spMk id="5" creationId="{95B39E32-37A6-4BD2-BC49-5CC9A026B0C5}"/>
          </ac:spMkLst>
        </pc:spChg>
        <pc:spChg chg="add mod">
          <ac:chgData name="sheikha juma" userId="608ad1f2e48bc868" providerId="LiveId" clId="{B3064C33-3458-41C7-9356-2DA3A5BA257D}" dt="2021-09-26T13:12:30.108" v="3733" actId="1076"/>
          <ac:spMkLst>
            <pc:docMk/>
            <pc:sldMk cId="0" sldId="264"/>
            <ac:spMk id="6" creationId="{7B234626-B449-4D99-A1F9-CEF9797D12CB}"/>
          </ac:spMkLst>
        </pc:spChg>
        <pc:spChg chg="del">
          <ac:chgData name="sheikha juma" userId="608ad1f2e48bc868" providerId="LiveId" clId="{B3064C33-3458-41C7-9356-2DA3A5BA257D}" dt="2021-09-26T13:11:33.962" v="3621" actId="478"/>
          <ac:spMkLst>
            <pc:docMk/>
            <pc:sldMk cId="0" sldId="264"/>
            <ac:spMk id="2913" creationId="{00000000-0000-0000-0000-000000000000}"/>
          </ac:spMkLst>
        </pc:spChg>
        <pc:spChg chg="del">
          <ac:chgData name="sheikha juma" userId="608ad1f2e48bc868" providerId="LiveId" clId="{B3064C33-3458-41C7-9356-2DA3A5BA257D}" dt="2021-09-26T13:11:25.696" v="3619" actId="478"/>
          <ac:spMkLst>
            <pc:docMk/>
            <pc:sldMk cId="0" sldId="264"/>
            <ac:spMk id="2914" creationId="{00000000-0000-0000-0000-000000000000}"/>
          </ac:spMkLst>
        </pc:spChg>
        <pc:spChg chg="mod">
          <ac:chgData name="sheikha juma" userId="608ad1f2e48bc868" providerId="LiveId" clId="{B3064C33-3458-41C7-9356-2DA3A5BA257D}" dt="2021-09-26T13:12:35.572" v="3734" actId="1076"/>
          <ac:spMkLst>
            <pc:docMk/>
            <pc:sldMk cId="0" sldId="264"/>
            <ac:spMk id="2923" creationId="{00000000-0000-0000-0000-000000000000}"/>
          </ac:spMkLst>
        </pc:spChg>
        <pc:spChg chg="mod">
          <ac:chgData name="sheikha juma" userId="608ad1f2e48bc868" providerId="LiveId" clId="{B3064C33-3458-41C7-9356-2DA3A5BA257D}" dt="2021-09-26T13:12:26.456" v="3732" actId="1076"/>
          <ac:spMkLst>
            <pc:docMk/>
            <pc:sldMk cId="0" sldId="264"/>
            <ac:spMk id="2925" creationId="{00000000-0000-0000-0000-000000000000}"/>
          </ac:spMkLst>
        </pc:spChg>
        <pc:grpChg chg="mod">
          <ac:chgData name="sheikha juma" userId="608ad1f2e48bc868" providerId="LiveId" clId="{B3064C33-3458-41C7-9356-2DA3A5BA257D}" dt="2021-09-26T13:12:20.443" v="3731" actId="1076"/>
          <ac:grpSpMkLst>
            <pc:docMk/>
            <pc:sldMk cId="0" sldId="264"/>
            <ac:grpSpMk id="2915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3:12:16.787" v="3730" actId="1076"/>
          <ac:grpSpMkLst>
            <pc:docMk/>
            <pc:sldMk cId="0" sldId="264"/>
            <ac:grpSpMk id="2941" creationId="{00000000-0000-0000-0000-000000000000}"/>
          </ac:grpSpMkLst>
        </pc:grpChg>
      </pc:sldChg>
      <pc:sldChg chg="del">
        <pc:chgData name="sheikha juma" userId="608ad1f2e48bc868" providerId="LiveId" clId="{B3064C33-3458-41C7-9356-2DA3A5BA257D}" dt="2021-09-26T14:13:37.567" v="4846" actId="47"/>
        <pc:sldMkLst>
          <pc:docMk/>
          <pc:sldMk cId="0" sldId="265"/>
        </pc:sldMkLst>
      </pc:sldChg>
      <pc:sldChg chg="addSp delSp modSp mod ord">
        <pc:chgData name="sheikha juma" userId="608ad1f2e48bc868" providerId="LiveId" clId="{B3064C33-3458-41C7-9356-2DA3A5BA257D}" dt="2021-09-26T14:44:57.373" v="5462" actId="1076"/>
        <pc:sldMkLst>
          <pc:docMk/>
          <pc:sldMk cId="0" sldId="266"/>
        </pc:sldMkLst>
        <pc:spChg chg="add del mod">
          <ac:chgData name="sheikha juma" userId="608ad1f2e48bc868" providerId="LiveId" clId="{B3064C33-3458-41C7-9356-2DA3A5BA257D}" dt="2021-09-26T14:32:20.295" v="5082" actId="478"/>
          <ac:spMkLst>
            <pc:docMk/>
            <pc:sldMk cId="0" sldId="266"/>
            <ac:spMk id="3" creationId="{D487033D-BF71-4866-9E8D-FB78FFB93EC8}"/>
          </ac:spMkLst>
        </pc:spChg>
        <pc:spChg chg="add mod">
          <ac:chgData name="sheikha juma" userId="608ad1f2e48bc868" providerId="LiveId" clId="{B3064C33-3458-41C7-9356-2DA3A5BA257D}" dt="2021-09-26T14:32:59.996" v="5093" actId="1076"/>
          <ac:spMkLst>
            <pc:docMk/>
            <pc:sldMk cId="0" sldId="266"/>
            <ac:spMk id="4" creationId="{0DFD0CAC-76BF-4739-9488-C41758465706}"/>
          </ac:spMkLst>
        </pc:spChg>
        <pc:spChg chg="add mod">
          <ac:chgData name="sheikha juma" userId="608ad1f2e48bc868" providerId="LiveId" clId="{B3064C33-3458-41C7-9356-2DA3A5BA257D}" dt="2021-09-26T14:37:56.276" v="5218" actId="403"/>
          <ac:spMkLst>
            <pc:docMk/>
            <pc:sldMk cId="0" sldId="266"/>
            <ac:spMk id="5" creationId="{C287C961-D00D-4307-8AB3-60A03F69B3DB}"/>
          </ac:spMkLst>
        </pc:spChg>
        <pc:spChg chg="add mod">
          <ac:chgData name="sheikha juma" userId="608ad1f2e48bc868" providerId="LiveId" clId="{B3064C33-3458-41C7-9356-2DA3A5BA257D}" dt="2021-09-26T14:43:42.649" v="5428" actId="14100"/>
          <ac:spMkLst>
            <pc:docMk/>
            <pc:sldMk cId="0" sldId="266"/>
            <ac:spMk id="6" creationId="{B1E113A1-CF29-4209-B5C1-55D32E060E27}"/>
          </ac:spMkLst>
        </pc:spChg>
        <pc:spChg chg="add mod">
          <ac:chgData name="sheikha juma" userId="608ad1f2e48bc868" providerId="LiveId" clId="{B3064C33-3458-41C7-9356-2DA3A5BA257D}" dt="2021-09-26T14:41:59.958" v="5317" actId="14100"/>
          <ac:spMkLst>
            <pc:docMk/>
            <pc:sldMk cId="0" sldId="266"/>
            <ac:spMk id="7" creationId="{8753EC79-A6B7-4C82-B674-19DD2B3DBF15}"/>
          </ac:spMkLst>
        </pc:spChg>
        <pc:spChg chg="add mod">
          <ac:chgData name="sheikha juma" userId="608ad1f2e48bc868" providerId="LiveId" clId="{B3064C33-3458-41C7-9356-2DA3A5BA257D}" dt="2021-09-26T14:33:30.087" v="5172" actId="1038"/>
          <ac:spMkLst>
            <pc:docMk/>
            <pc:sldMk cId="0" sldId="266"/>
            <ac:spMk id="29" creationId="{923608EE-8C20-4DAA-AAD7-7DA3E954ED0E}"/>
          </ac:spMkLst>
        </pc:spChg>
        <pc:spChg chg="add mod">
          <ac:chgData name="sheikha juma" userId="608ad1f2e48bc868" providerId="LiveId" clId="{B3064C33-3458-41C7-9356-2DA3A5BA257D}" dt="2021-09-26T14:43:48.088" v="5429" actId="1076"/>
          <ac:spMkLst>
            <pc:docMk/>
            <pc:sldMk cId="0" sldId="266"/>
            <ac:spMk id="34" creationId="{3CBE3444-6EFB-451B-AB83-0C1434B14D27}"/>
          </ac:spMkLst>
        </pc:spChg>
        <pc:spChg chg="add mod">
          <ac:chgData name="sheikha juma" userId="608ad1f2e48bc868" providerId="LiveId" clId="{B3064C33-3458-41C7-9356-2DA3A5BA257D}" dt="2021-09-26T14:43:51.239" v="5430" actId="1076"/>
          <ac:spMkLst>
            <pc:docMk/>
            <pc:sldMk cId="0" sldId="266"/>
            <ac:spMk id="35" creationId="{39AE4C81-510F-42D1-ABCA-7AD0B79D2161}"/>
          </ac:spMkLst>
        </pc:spChg>
        <pc:spChg chg="add mod">
          <ac:chgData name="sheikha juma" userId="608ad1f2e48bc868" providerId="LiveId" clId="{B3064C33-3458-41C7-9356-2DA3A5BA257D}" dt="2021-09-26T14:44:43.119" v="5458" actId="20577"/>
          <ac:spMkLst>
            <pc:docMk/>
            <pc:sldMk cId="0" sldId="266"/>
            <ac:spMk id="36" creationId="{058DB347-5809-479C-B535-F2DC5E65F7A5}"/>
          </ac:spMkLst>
        </pc:spChg>
        <pc:spChg chg="mod">
          <ac:chgData name="sheikha juma" userId="608ad1f2e48bc868" providerId="LiveId" clId="{B3064C33-3458-41C7-9356-2DA3A5BA257D}" dt="2021-09-26T14:44:01.130" v="5431"/>
          <ac:spMkLst>
            <pc:docMk/>
            <pc:sldMk cId="0" sldId="266"/>
            <ac:spMk id="38" creationId="{D29022ED-5E5C-4830-BA2C-D09DDA6DE464}"/>
          </ac:spMkLst>
        </pc:spChg>
        <pc:spChg chg="mod">
          <ac:chgData name="sheikha juma" userId="608ad1f2e48bc868" providerId="LiveId" clId="{B3064C33-3458-41C7-9356-2DA3A5BA257D}" dt="2021-09-26T14:44:01.130" v="5431"/>
          <ac:spMkLst>
            <pc:docMk/>
            <pc:sldMk cId="0" sldId="266"/>
            <ac:spMk id="39" creationId="{6FE010CF-5C7C-476C-9442-0043F57A7D2D}"/>
          </ac:spMkLst>
        </pc:spChg>
        <pc:spChg chg="mod">
          <ac:chgData name="sheikha juma" userId="608ad1f2e48bc868" providerId="LiveId" clId="{B3064C33-3458-41C7-9356-2DA3A5BA257D}" dt="2021-09-26T14:44:01.130" v="5431"/>
          <ac:spMkLst>
            <pc:docMk/>
            <pc:sldMk cId="0" sldId="266"/>
            <ac:spMk id="40" creationId="{A0659747-2D42-4A59-AD22-635B07278C08}"/>
          </ac:spMkLst>
        </pc:spChg>
        <pc:spChg chg="mod">
          <ac:chgData name="sheikha juma" userId="608ad1f2e48bc868" providerId="LiveId" clId="{B3064C33-3458-41C7-9356-2DA3A5BA257D}" dt="2021-09-26T14:44:01.130" v="5431"/>
          <ac:spMkLst>
            <pc:docMk/>
            <pc:sldMk cId="0" sldId="266"/>
            <ac:spMk id="41" creationId="{7ACAE6B9-E858-47F0-901E-FB6C26FE1068}"/>
          </ac:spMkLst>
        </pc:spChg>
        <pc:spChg chg="add mod">
          <ac:chgData name="sheikha juma" userId="608ad1f2e48bc868" providerId="LiveId" clId="{B3064C33-3458-41C7-9356-2DA3A5BA257D}" dt="2021-09-26T14:44:29.892" v="5436" actId="1076"/>
          <ac:spMkLst>
            <pc:docMk/>
            <pc:sldMk cId="0" sldId="266"/>
            <ac:spMk id="42" creationId="{DC0FB42A-2EE5-477E-95E9-5AFCBA3A07DE}"/>
          </ac:spMkLst>
        </pc:spChg>
        <pc:spChg chg="add mod">
          <ac:chgData name="sheikha juma" userId="608ad1f2e48bc868" providerId="LiveId" clId="{B3064C33-3458-41C7-9356-2DA3A5BA257D}" dt="2021-09-26T14:44:35.121" v="5438" actId="1076"/>
          <ac:spMkLst>
            <pc:docMk/>
            <pc:sldMk cId="0" sldId="266"/>
            <ac:spMk id="43" creationId="{5B0A225A-8976-4123-8AEF-AF1107B257A4}"/>
          </ac:spMkLst>
        </pc:spChg>
        <pc:spChg chg="del">
          <ac:chgData name="sheikha juma" userId="608ad1f2e48bc868" providerId="LiveId" clId="{B3064C33-3458-41C7-9356-2DA3A5BA257D}" dt="2021-09-26T14:32:18.788" v="5081" actId="478"/>
          <ac:spMkLst>
            <pc:docMk/>
            <pc:sldMk cId="0" sldId="266"/>
            <ac:spMk id="2999" creationId="{00000000-0000-0000-0000-000000000000}"/>
          </ac:spMkLst>
        </pc:spChg>
        <pc:spChg chg="del mod">
          <ac:chgData name="sheikha juma" userId="608ad1f2e48bc868" providerId="LiveId" clId="{B3064C33-3458-41C7-9356-2DA3A5BA257D}" dt="2021-09-26T14:32:42.845" v="5089" actId="478"/>
          <ac:spMkLst>
            <pc:docMk/>
            <pc:sldMk cId="0" sldId="266"/>
            <ac:spMk id="3016" creationId="{00000000-0000-0000-0000-000000000000}"/>
          </ac:spMkLst>
        </pc:spChg>
        <pc:spChg chg="mod">
          <ac:chgData name="sheikha juma" userId="608ad1f2e48bc868" providerId="LiveId" clId="{B3064C33-3458-41C7-9356-2DA3A5BA257D}" dt="2021-09-26T14:44:57.373" v="5462" actId="1076"/>
          <ac:spMkLst>
            <pc:docMk/>
            <pc:sldMk cId="0" sldId="266"/>
            <ac:spMk id="3017" creationId="{00000000-0000-0000-0000-000000000000}"/>
          </ac:spMkLst>
        </pc:spChg>
        <pc:grpChg chg="add del mod">
          <ac:chgData name="sheikha juma" userId="608ad1f2e48bc868" providerId="LiveId" clId="{B3064C33-3458-41C7-9356-2DA3A5BA257D}" dt="2021-09-26T14:44:05.914" v="5432" actId="478"/>
          <ac:grpSpMkLst>
            <pc:docMk/>
            <pc:sldMk cId="0" sldId="266"/>
            <ac:grpSpMk id="37" creationId="{5E5D67FB-3621-47A2-B23D-76292507F68F}"/>
          </ac:grpSpMkLst>
        </pc:grpChg>
        <pc:grpChg chg="del mod">
          <ac:chgData name="sheikha juma" userId="608ad1f2e48bc868" providerId="LiveId" clId="{B3064C33-3458-41C7-9356-2DA3A5BA257D}" dt="2021-09-26T14:44:55.094" v="5461" actId="478"/>
          <ac:grpSpMkLst>
            <pc:docMk/>
            <pc:sldMk cId="0" sldId="266"/>
            <ac:grpSpMk id="3000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4:36:45.365" v="5189" actId="1076"/>
          <ac:grpSpMkLst>
            <pc:docMk/>
            <pc:sldMk cId="0" sldId="266"/>
            <ac:grpSpMk id="3005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4:44:10.782" v="5433" actId="1076"/>
          <ac:grpSpMkLst>
            <pc:docMk/>
            <pc:sldMk cId="0" sldId="266"/>
            <ac:grpSpMk id="3018" creationId="{00000000-0000-0000-0000-000000000000}"/>
          </ac:grpSpMkLst>
        </pc:grpChg>
        <pc:picChg chg="add mod">
          <ac:chgData name="sheikha juma" userId="608ad1f2e48bc868" providerId="LiveId" clId="{B3064C33-3458-41C7-9356-2DA3A5BA257D}" dt="2021-09-26T14:43:37.743" v="5427" actId="1076"/>
          <ac:picMkLst>
            <pc:docMk/>
            <pc:sldMk cId="0" sldId="266"/>
            <ac:picMk id="30" creationId="{33F97F21-7C7A-46DA-9991-9FF4E7BC3912}"/>
          </ac:picMkLst>
        </pc:picChg>
      </pc:sldChg>
      <pc:sldChg chg="del">
        <pc:chgData name="sheikha juma" userId="608ad1f2e48bc868" providerId="LiveId" clId="{B3064C33-3458-41C7-9356-2DA3A5BA257D}" dt="2021-09-26T14:53:15.630" v="5664" actId="47"/>
        <pc:sldMkLst>
          <pc:docMk/>
          <pc:sldMk cId="0" sldId="267"/>
        </pc:sldMkLst>
      </pc:sldChg>
      <pc:sldChg chg="addSp delSp modSp mod ord modNotes">
        <pc:chgData name="sheikha juma" userId="608ad1f2e48bc868" providerId="LiveId" clId="{B3064C33-3458-41C7-9356-2DA3A5BA257D}" dt="2021-09-26T13:08:02.365" v="3614" actId="1076"/>
        <pc:sldMkLst>
          <pc:docMk/>
          <pc:sldMk cId="0" sldId="268"/>
        </pc:sldMkLst>
        <pc:spChg chg="add del mod">
          <ac:chgData name="sheikha juma" userId="608ad1f2e48bc868" providerId="LiveId" clId="{B3064C33-3458-41C7-9356-2DA3A5BA257D}" dt="2021-09-26T12:37:57.800" v="2902" actId="478"/>
          <ac:spMkLst>
            <pc:docMk/>
            <pc:sldMk cId="0" sldId="268"/>
            <ac:spMk id="3" creationId="{0EA3CC8F-88D4-4A62-8793-AB282A68F1FF}"/>
          </ac:spMkLst>
        </pc:spChg>
        <pc:spChg chg="add del mod">
          <ac:chgData name="sheikha juma" userId="608ad1f2e48bc868" providerId="LiveId" clId="{B3064C33-3458-41C7-9356-2DA3A5BA257D}" dt="2021-09-26T08:05:01.459" v="1435" actId="478"/>
          <ac:spMkLst>
            <pc:docMk/>
            <pc:sldMk cId="0" sldId="268"/>
            <ac:spMk id="3" creationId="{9D48231E-86AD-4504-BCB6-6AC69638B06F}"/>
          </ac:spMkLst>
        </pc:spChg>
        <pc:spChg chg="add del mod">
          <ac:chgData name="sheikha juma" userId="608ad1f2e48bc868" providerId="LiveId" clId="{B3064C33-3458-41C7-9356-2DA3A5BA257D}" dt="2021-09-26T12:38:00.237" v="2904" actId="478"/>
          <ac:spMkLst>
            <pc:docMk/>
            <pc:sldMk cId="0" sldId="268"/>
            <ac:spMk id="5" creationId="{4555B8CC-45A1-4E00-928F-AABCBC107613}"/>
          </ac:spMkLst>
        </pc:spChg>
        <pc:spChg chg="add del mod">
          <ac:chgData name="sheikha juma" userId="608ad1f2e48bc868" providerId="LiveId" clId="{B3064C33-3458-41C7-9356-2DA3A5BA257D}" dt="2021-09-26T08:04:59.293" v="1434" actId="478"/>
          <ac:spMkLst>
            <pc:docMk/>
            <pc:sldMk cId="0" sldId="268"/>
            <ac:spMk id="5" creationId="{DE0118B7-4266-48A2-A831-0023D0AE9577}"/>
          </ac:spMkLst>
        </pc:spChg>
        <pc:spChg chg="add del mod">
          <ac:chgData name="sheikha juma" userId="608ad1f2e48bc868" providerId="LiveId" clId="{B3064C33-3458-41C7-9356-2DA3A5BA257D}" dt="2021-09-26T12:38:04.535" v="2906" actId="478"/>
          <ac:spMkLst>
            <pc:docMk/>
            <pc:sldMk cId="0" sldId="268"/>
            <ac:spMk id="7" creationId="{392D41E7-1319-4CDA-B224-5083FD94DD76}"/>
          </ac:spMkLst>
        </pc:spChg>
        <pc:spChg chg="add del mod">
          <ac:chgData name="sheikha juma" userId="608ad1f2e48bc868" providerId="LiveId" clId="{B3064C33-3458-41C7-9356-2DA3A5BA257D}" dt="2021-09-26T12:38:07.375" v="2908" actId="478"/>
          <ac:spMkLst>
            <pc:docMk/>
            <pc:sldMk cId="0" sldId="268"/>
            <ac:spMk id="9" creationId="{010047D4-EE80-4A8C-9A25-88A40C551EC5}"/>
          </ac:spMkLst>
        </pc:spChg>
        <pc:spChg chg="add mod">
          <ac:chgData name="sheikha juma" userId="608ad1f2e48bc868" providerId="LiveId" clId="{B3064C33-3458-41C7-9356-2DA3A5BA257D}" dt="2021-09-26T13:01:22.300" v="3506" actId="1076"/>
          <ac:spMkLst>
            <pc:docMk/>
            <pc:sldMk cId="0" sldId="268"/>
            <ac:spMk id="10" creationId="{DC20D241-3B3E-4CED-8E4D-C73B6C8577A5}"/>
          </ac:spMkLst>
        </pc:spChg>
        <pc:spChg chg="add mod">
          <ac:chgData name="sheikha juma" userId="608ad1f2e48bc868" providerId="LiveId" clId="{B3064C33-3458-41C7-9356-2DA3A5BA257D}" dt="2021-09-26T13:07:04.197" v="3598" actId="207"/>
          <ac:spMkLst>
            <pc:docMk/>
            <pc:sldMk cId="0" sldId="268"/>
            <ac:spMk id="11" creationId="{52BC8816-B42F-4594-A442-581CA9F67971}"/>
          </ac:spMkLst>
        </pc:spChg>
        <pc:spChg chg="add mod">
          <ac:chgData name="sheikha juma" userId="608ad1f2e48bc868" providerId="LiveId" clId="{B3064C33-3458-41C7-9356-2DA3A5BA257D}" dt="2021-09-26T12:38:52.064" v="2911" actId="1076"/>
          <ac:spMkLst>
            <pc:docMk/>
            <pc:sldMk cId="0" sldId="268"/>
            <ac:spMk id="28" creationId="{BD487394-87E5-4AE3-9D82-363652751410}"/>
          </ac:spMkLst>
        </pc:spChg>
        <pc:spChg chg="add mod">
          <ac:chgData name="sheikha juma" userId="608ad1f2e48bc868" providerId="LiveId" clId="{B3064C33-3458-41C7-9356-2DA3A5BA257D}" dt="2021-09-26T13:01:51.404" v="3509" actId="1076"/>
          <ac:spMkLst>
            <pc:docMk/>
            <pc:sldMk cId="0" sldId="268"/>
            <ac:spMk id="29" creationId="{BD8F0816-AF33-4D39-9F2D-7FFB02A63E04}"/>
          </ac:spMkLst>
        </pc:spChg>
        <pc:spChg chg="add mod">
          <ac:chgData name="sheikha juma" userId="608ad1f2e48bc868" providerId="LiveId" clId="{B3064C33-3458-41C7-9356-2DA3A5BA257D}" dt="2021-09-26T13:01:48.531" v="3508" actId="1076"/>
          <ac:spMkLst>
            <pc:docMk/>
            <pc:sldMk cId="0" sldId="268"/>
            <ac:spMk id="30" creationId="{005716E9-7558-49EA-B65C-1E000232922A}"/>
          </ac:spMkLst>
        </pc:spChg>
        <pc:spChg chg="mod">
          <ac:chgData name="sheikha juma" userId="608ad1f2e48bc868" providerId="LiveId" clId="{B3064C33-3458-41C7-9356-2DA3A5BA257D}" dt="2021-09-26T12:42:00.260" v="2965"/>
          <ac:spMkLst>
            <pc:docMk/>
            <pc:sldMk cId="0" sldId="268"/>
            <ac:spMk id="32" creationId="{2E41883A-ED6F-41F4-A6FB-FAC2E24AA8BB}"/>
          </ac:spMkLst>
        </pc:spChg>
        <pc:spChg chg="mod">
          <ac:chgData name="sheikha juma" userId="608ad1f2e48bc868" providerId="LiveId" clId="{B3064C33-3458-41C7-9356-2DA3A5BA257D}" dt="2021-09-26T12:42:00.260" v="2965"/>
          <ac:spMkLst>
            <pc:docMk/>
            <pc:sldMk cId="0" sldId="268"/>
            <ac:spMk id="33" creationId="{BE25A931-33D4-4CC7-ADDA-734801A88C67}"/>
          </ac:spMkLst>
        </pc:spChg>
        <pc:spChg chg="mod">
          <ac:chgData name="sheikha juma" userId="608ad1f2e48bc868" providerId="LiveId" clId="{B3064C33-3458-41C7-9356-2DA3A5BA257D}" dt="2021-09-26T12:42:00.260" v="2965"/>
          <ac:spMkLst>
            <pc:docMk/>
            <pc:sldMk cId="0" sldId="268"/>
            <ac:spMk id="34" creationId="{D28AA48E-2526-4666-BCCF-32536FDABAC0}"/>
          </ac:spMkLst>
        </pc:spChg>
        <pc:spChg chg="mod">
          <ac:chgData name="sheikha juma" userId="608ad1f2e48bc868" providerId="LiveId" clId="{B3064C33-3458-41C7-9356-2DA3A5BA257D}" dt="2021-09-26T12:42:00.260" v="2965"/>
          <ac:spMkLst>
            <pc:docMk/>
            <pc:sldMk cId="0" sldId="268"/>
            <ac:spMk id="35" creationId="{167D251D-D6FF-4451-BDDA-EBB5998C01EF}"/>
          </ac:spMkLst>
        </pc:spChg>
        <pc:spChg chg="mod">
          <ac:chgData name="sheikha juma" userId="608ad1f2e48bc868" providerId="LiveId" clId="{B3064C33-3458-41C7-9356-2DA3A5BA257D}" dt="2021-09-26T12:42:05.035" v="2967"/>
          <ac:spMkLst>
            <pc:docMk/>
            <pc:sldMk cId="0" sldId="268"/>
            <ac:spMk id="37" creationId="{C0B51BC3-EF88-4499-BB49-A91A3A62C27C}"/>
          </ac:spMkLst>
        </pc:spChg>
        <pc:spChg chg="mod">
          <ac:chgData name="sheikha juma" userId="608ad1f2e48bc868" providerId="LiveId" clId="{B3064C33-3458-41C7-9356-2DA3A5BA257D}" dt="2021-09-26T12:42:05.035" v="2967"/>
          <ac:spMkLst>
            <pc:docMk/>
            <pc:sldMk cId="0" sldId="268"/>
            <ac:spMk id="38" creationId="{AE6F227F-B0FA-44FB-A18D-C5981331D385}"/>
          </ac:spMkLst>
        </pc:spChg>
        <pc:spChg chg="mod">
          <ac:chgData name="sheikha juma" userId="608ad1f2e48bc868" providerId="LiveId" clId="{B3064C33-3458-41C7-9356-2DA3A5BA257D}" dt="2021-09-26T12:42:05.035" v="2967"/>
          <ac:spMkLst>
            <pc:docMk/>
            <pc:sldMk cId="0" sldId="268"/>
            <ac:spMk id="39" creationId="{8BD1F0DD-F62D-4AED-92E4-E4DABAA69851}"/>
          </ac:spMkLst>
        </pc:spChg>
        <pc:spChg chg="mod">
          <ac:chgData name="sheikha juma" userId="608ad1f2e48bc868" providerId="LiveId" clId="{B3064C33-3458-41C7-9356-2DA3A5BA257D}" dt="2021-09-26T12:42:05.035" v="2967"/>
          <ac:spMkLst>
            <pc:docMk/>
            <pc:sldMk cId="0" sldId="268"/>
            <ac:spMk id="40" creationId="{D8A73853-145D-48E1-9E61-23882E5ADEA3}"/>
          </ac:spMkLst>
        </pc:spChg>
        <pc:spChg chg="add mod">
          <ac:chgData name="sheikha juma" userId="608ad1f2e48bc868" providerId="LiveId" clId="{B3064C33-3458-41C7-9356-2DA3A5BA257D}" dt="2021-09-26T13:01:22.300" v="3506" actId="1076"/>
          <ac:spMkLst>
            <pc:docMk/>
            <pc:sldMk cId="0" sldId="268"/>
            <ac:spMk id="42" creationId="{473D5D73-82AF-42DC-BCA6-FE8D9CDCD5EF}"/>
          </ac:spMkLst>
        </pc:spChg>
        <pc:spChg chg="add mod">
          <ac:chgData name="sheikha juma" userId="608ad1f2e48bc868" providerId="LiveId" clId="{B3064C33-3458-41C7-9356-2DA3A5BA257D}" dt="2021-09-26T13:01:22.300" v="3506" actId="1076"/>
          <ac:spMkLst>
            <pc:docMk/>
            <pc:sldMk cId="0" sldId="268"/>
            <ac:spMk id="43" creationId="{430A3C79-869C-4B80-86D0-C5A6566A5EDD}"/>
          </ac:spMkLst>
        </pc:spChg>
        <pc:spChg chg="add mod">
          <ac:chgData name="sheikha juma" userId="608ad1f2e48bc868" providerId="LiveId" clId="{B3064C33-3458-41C7-9356-2DA3A5BA257D}" dt="2021-09-26T13:01:22.300" v="3506" actId="1076"/>
          <ac:spMkLst>
            <pc:docMk/>
            <pc:sldMk cId="0" sldId="268"/>
            <ac:spMk id="44" creationId="{B72A9741-9C33-47AE-9835-B20CCFA93AF0}"/>
          </ac:spMkLst>
        </pc:spChg>
        <pc:spChg chg="add mod">
          <ac:chgData name="sheikha juma" userId="608ad1f2e48bc868" providerId="LiveId" clId="{B3064C33-3458-41C7-9356-2DA3A5BA257D}" dt="2021-09-26T13:01:22.300" v="3506" actId="1076"/>
          <ac:spMkLst>
            <pc:docMk/>
            <pc:sldMk cId="0" sldId="268"/>
            <ac:spMk id="45" creationId="{E69CFF63-77EB-47C2-B635-C56E1882034F}"/>
          </ac:spMkLst>
        </pc:spChg>
        <pc:spChg chg="add mod">
          <ac:chgData name="sheikha juma" userId="608ad1f2e48bc868" providerId="LiveId" clId="{B3064C33-3458-41C7-9356-2DA3A5BA257D}" dt="2021-09-26T13:02:01.383" v="3512" actId="207"/>
          <ac:spMkLst>
            <pc:docMk/>
            <pc:sldMk cId="0" sldId="268"/>
            <ac:spMk id="46" creationId="{101EFCE9-53D8-4253-B951-4FB1D2EBF7CE}"/>
          </ac:spMkLst>
        </pc:spChg>
        <pc:spChg chg="add mod">
          <ac:chgData name="sheikha juma" userId="608ad1f2e48bc868" providerId="LiveId" clId="{B3064C33-3458-41C7-9356-2DA3A5BA257D}" dt="2021-09-26T13:02:12.040" v="3515" actId="207"/>
          <ac:spMkLst>
            <pc:docMk/>
            <pc:sldMk cId="0" sldId="268"/>
            <ac:spMk id="47" creationId="{475F77E4-DA37-46DA-9184-1B134D1CADB1}"/>
          </ac:spMkLst>
        </pc:spChg>
        <pc:spChg chg="add mod">
          <ac:chgData name="sheikha juma" userId="608ad1f2e48bc868" providerId="LiveId" clId="{B3064C33-3458-41C7-9356-2DA3A5BA257D}" dt="2021-09-26T13:02:24.483" v="3518" actId="207"/>
          <ac:spMkLst>
            <pc:docMk/>
            <pc:sldMk cId="0" sldId="268"/>
            <ac:spMk id="48" creationId="{84A5EADE-ADCD-4FB4-B5B6-DACB9620D256}"/>
          </ac:spMkLst>
        </pc:spChg>
        <pc:spChg chg="add mod">
          <ac:chgData name="sheikha juma" userId="608ad1f2e48bc868" providerId="LiveId" clId="{B3064C33-3458-41C7-9356-2DA3A5BA257D}" dt="2021-09-26T13:08:02.365" v="3614" actId="1076"/>
          <ac:spMkLst>
            <pc:docMk/>
            <pc:sldMk cId="0" sldId="268"/>
            <ac:spMk id="49" creationId="{72BE5601-E72C-4390-8A7F-9C5499D5FD16}"/>
          </ac:spMkLst>
        </pc:spChg>
        <pc:spChg chg="add mod">
          <ac:chgData name="sheikha juma" userId="608ad1f2e48bc868" providerId="LiveId" clId="{B3064C33-3458-41C7-9356-2DA3A5BA257D}" dt="2021-09-26T13:07:14.610" v="3601" actId="1076"/>
          <ac:spMkLst>
            <pc:docMk/>
            <pc:sldMk cId="0" sldId="268"/>
            <ac:spMk id="51" creationId="{77506052-0D4F-4939-B10B-7327F5C0CFA4}"/>
          </ac:spMkLst>
        </pc:spChg>
        <pc:spChg chg="add mod">
          <ac:chgData name="sheikha juma" userId="608ad1f2e48bc868" providerId="LiveId" clId="{B3064C33-3458-41C7-9356-2DA3A5BA257D}" dt="2021-09-26T13:07:23.593" v="3604" actId="1076"/>
          <ac:spMkLst>
            <pc:docMk/>
            <pc:sldMk cId="0" sldId="268"/>
            <ac:spMk id="52" creationId="{EAC2B383-0BA6-4EF2-82C5-ECDDB710004C}"/>
          </ac:spMkLst>
        </pc:spChg>
        <pc:spChg chg="add mod">
          <ac:chgData name="sheikha juma" userId="608ad1f2e48bc868" providerId="LiveId" clId="{B3064C33-3458-41C7-9356-2DA3A5BA257D}" dt="2021-09-26T13:07:30.798" v="3607" actId="1076"/>
          <ac:spMkLst>
            <pc:docMk/>
            <pc:sldMk cId="0" sldId="268"/>
            <ac:spMk id="53" creationId="{0CE71951-EB7E-4BEC-8813-05A577A5BDE4}"/>
          </ac:spMkLst>
        </pc:spChg>
        <pc:spChg chg="add mod">
          <ac:chgData name="sheikha juma" userId="608ad1f2e48bc868" providerId="LiveId" clId="{B3064C33-3458-41C7-9356-2DA3A5BA257D}" dt="2021-09-26T13:07:40.979" v="3611" actId="1076"/>
          <ac:spMkLst>
            <pc:docMk/>
            <pc:sldMk cId="0" sldId="268"/>
            <ac:spMk id="54" creationId="{77E26C39-1832-4DA1-9455-B6373EB9D755}"/>
          </ac:spMkLst>
        </pc:spChg>
        <pc:spChg chg="del">
          <ac:chgData name="sheikha juma" userId="608ad1f2e48bc868" providerId="LiveId" clId="{B3064C33-3458-41C7-9356-2DA3A5BA257D}" dt="2021-09-26T12:37:59.024" v="2903" actId="478"/>
          <ac:spMkLst>
            <pc:docMk/>
            <pc:sldMk cId="0" sldId="268"/>
            <ac:spMk id="3138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37:56.507" v="2901" actId="478"/>
          <ac:spMkLst>
            <pc:docMk/>
            <pc:sldMk cId="0" sldId="268"/>
            <ac:spMk id="3139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04:55.656" v="1432" actId="478"/>
          <ac:spMkLst>
            <pc:docMk/>
            <pc:sldMk cId="0" sldId="268"/>
            <ac:spMk id="3140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04:58.517" v="1433" actId="478"/>
          <ac:spMkLst>
            <pc:docMk/>
            <pc:sldMk cId="0" sldId="268"/>
            <ac:spMk id="3141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38:03.729" v="2905" actId="478"/>
          <ac:spMkLst>
            <pc:docMk/>
            <pc:sldMk cId="0" sldId="268"/>
            <ac:spMk id="3142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38:06.569" v="2907" actId="478"/>
          <ac:spMkLst>
            <pc:docMk/>
            <pc:sldMk cId="0" sldId="268"/>
            <ac:spMk id="3143" creationId="{00000000-0000-0000-0000-000000000000}"/>
          </ac:spMkLst>
        </pc:spChg>
        <pc:spChg chg="mod topLvl">
          <ac:chgData name="sheikha juma" userId="608ad1f2e48bc868" providerId="LiveId" clId="{B3064C33-3458-41C7-9356-2DA3A5BA257D}" dt="2021-09-26T13:01:45.090" v="3507" actId="1076"/>
          <ac:spMkLst>
            <pc:docMk/>
            <pc:sldMk cId="0" sldId="268"/>
            <ac:spMk id="3145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39:05.391" v="2913" actId="21"/>
          <ac:spMkLst>
            <pc:docMk/>
            <pc:sldMk cId="0" sldId="268"/>
            <ac:spMk id="3146" creationId="{00000000-0000-0000-0000-000000000000}"/>
          </ac:spMkLst>
        </pc:spChg>
        <pc:spChg chg="del topLvl">
          <ac:chgData name="sheikha juma" userId="608ad1f2e48bc868" providerId="LiveId" clId="{B3064C33-3458-41C7-9356-2DA3A5BA257D}" dt="2021-09-26T12:41:51.227" v="2962" actId="21"/>
          <ac:spMkLst>
            <pc:docMk/>
            <pc:sldMk cId="0" sldId="268"/>
            <ac:spMk id="3147" creationId="{00000000-0000-0000-0000-000000000000}"/>
          </ac:spMkLst>
        </pc:spChg>
        <pc:grpChg chg="add del mod">
          <ac:chgData name="sheikha juma" userId="608ad1f2e48bc868" providerId="LiveId" clId="{B3064C33-3458-41C7-9356-2DA3A5BA257D}" dt="2021-09-26T13:03:21.425" v="3521" actId="478"/>
          <ac:grpSpMkLst>
            <pc:docMk/>
            <pc:sldMk cId="0" sldId="268"/>
            <ac:grpSpMk id="31" creationId="{AA09594E-3AAF-4195-B635-AFA35EF93442}"/>
          </ac:grpSpMkLst>
        </pc:grpChg>
        <pc:grpChg chg="add mod">
          <ac:chgData name="sheikha juma" userId="608ad1f2e48bc868" providerId="LiveId" clId="{B3064C33-3458-41C7-9356-2DA3A5BA257D}" dt="2021-09-26T12:42:19.915" v="2969" actId="1076"/>
          <ac:grpSpMkLst>
            <pc:docMk/>
            <pc:sldMk cId="0" sldId="268"/>
            <ac:grpSpMk id="36" creationId="{EBB5DCC5-0E4D-418F-A368-7E8E70EA7F93}"/>
          </ac:grpSpMkLst>
        </pc:grpChg>
        <pc:grpChg chg="del mod">
          <ac:chgData name="sheikha juma" userId="608ad1f2e48bc868" providerId="LiveId" clId="{B3064C33-3458-41C7-9356-2DA3A5BA257D}" dt="2021-09-26T12:41:51.227" v="2962" actId="21"/>
          <ac:grpSpMkLst>
            <pc:docMk/>
            <pc:sldMk cId="0" sldId="268"/>
            <ac:grpSpMk id="3144" creationId="{00000000-0000-0000-0000-000000000000}"/>
          </ac:grpSpMkLst>
        </pc:grpChg>
        <pc:grpChg chg="del mod">
          <ac:chgData name="sheikha juma" userId="608ad1f2e48bc868" providerId="LiveId" clId="{B3064C33-3458-41C7-9356-2DA3A5BA257D}" dt="2021-09-26T13:03:13.992" v="3519" actId="478"/>
          <ac:grpSpMkLst>
            <pc:docMk/>
            <pc:sldMk cId="0" sldId="268"/>
            <ac:grpSpMk id="3148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3:00:47.651" v="3453" actId="1076"/>
          <ac:grpSpMkLst>
            <pc:docMk/>
            <pc:sldMk cId="0" sldId="268"/>
            <ac:grpSpMk id="3153" creationId="{00000000-0000-0000-0000-000000000000}"/>
          </ac:grpSpMkLst>
        </pc:grpChg>
      </pc:sldChg>
      <pc:sldChg chg="del">
        <pc:chgData name="sheikha juma" userId="608ad1f2e48bc868" providerId="LiveId" clId="{B3064C33-3458-41C7-9356-2DA3A5BA257D}" dt="2021-09-26T14:13:25.866" v="4844" actId="47"/>
        <pc:sldMkLst>
          <pc:docMk/>
          <pc:sldMk cId="0" sldId="269"/>
        </pc:sldMkLst>
      </pc:sldChg>
      <pc:sldChg chg="del ord">
        <pc:chgData name="sheikha juma" userId="608ad1f2e48bc868" providerId="LiveId" clId="{B3064C33-3458-41C7-9356-2DA3A5BA257D}" dt="2021-09-26T14:13:33.846" v="4845" actId="47"/>
        <pc:sldMkLst>
          <pc:docMk/>
          <pc:sldMk cId="0" sldId="270"/>
        </pc:sldMkLst>
      </pc:sldChg>
      <pc:sldChg chg="delSp del mod">
        <pc:chgData name="sheikha juma" userId="608ad1f2e48bc868" providerId="LiveId" clId="{B3064C33-3458-41C7-9356-2DA3A5BA257D}" dt="2021-09-26T14:13:23.510" v="4843" actId="47"/>
        <pc:sldMkLst>
          <pc:docMk/>
          <pc:sldMk cId="0" sldId="271"/>
        </pc:sldMkLst>
        <pc:spChg chg="del">
          <ac:chgData name="sheikha juma" userId="608ad1f2e48bc868" providerId="LiveId" clId="{B3064C33-3458-41C7-9356-2DA3A5BA257D}" dt="2021-09-26T08:08:33.439" v="1500" actId="21"/>
          <ac:spMkLst>
            <pc:docMk/>
            <pc:sldMk cId="0" sldId="271"/>
            <ac:spMk id="3331" creationId="{00000000-0000-0000-0000-000000000000}"/>
          </ac:spMkLst>
        </pc:spChg>
      </pc:sldChg>
      <pc:sldChg chg="del">
        <pc:chgData name="sheikha juma" userId="608ad1f2e48bc868" providerId="LiveId" clId="{B3064C33-3458-41C7-9356-2DA3A5BA257D}" dt="2021-09-26T14:13:22.063" v="4842" actId="47"/>
        <pc:sldMkLst>
          <pc:docMk/>
          <pc:sldMk cId="0" sldId="272"/>
        </pc:sldMkLst>
      </pc:sldChg>
      <pc:sldChg chg="del">
        <pc:chgData name="sheikha juma" userId="608ad1f2e48bc868" providerId="LiveId" clId="{B3064C33-3458-41C7-9356-2DA3A5BA257D}" dt="2021-09-26T14:13:12.433" v="4838" actId="47"/>
        <pc:sldMkLst>
          <pc:docMk/>
          <pc:sldMk cId="0" sldId="273"/>
        </pc:sldMkLst>
      </pc:sldChg>
      <pc:sldChg chg="del">
        <pc:chgData name="sheikha juma" userId="608ad1f2e48bc868" providerId="LiveId" clId="{B3064C33-3458-41C7-9356-2DA3A5BA257D}" dt="2021-09-26T14:13:15.695" v="4839" actId="47"/>
        <pc:sldMkLst>
          <pc:docMk/>
          <pc:sldMk cId="0" sldId="274"/>
        </pc:sldMkLst>
      </pc:sldChg>
      <pc:sldChg chg="addSp delSp modSp mod ord">
        <pc:chgData name="sheikha juma" userId="608ad1f2e48bc868" providerId="LiveId" clId="{B3064C33-3458-41C7-9356-2DA3A5BA257D}" dt="2021-09-26T08:58:07.731" v="1882" actId="1038"/>
        <pc:sldMkLst>
          <pc:docMk/>
          <pc:sldMk cId="0" sldId="275"/>
        </pc:sldMkLst>
        <pc:spChg chg="add del mod">
          <ac:chgData name="sheikha juma" userId="608ad1f2e48bc868" providerId="LiveId" clId="{B3064C33-3458-41C7-9356-2DA3A5BA257D}" dt="2021-09-26T08:53:14.173" v="1758" actId="478"/>
          <ac:spMkLst>
            <pc:docMk/>
            <pc:sldMk cId="0" sldId="275"/>
            <ac:spMk id="3" creationId="{D46C3BC0-9F5C-4CB2-AD91-FCABF077DEFE}"/>
          </ac:spMkLst>
        </pc:spChg>
        <pc:spChg chg="add mod">
          <ac:chgData name="sheikha juma" userId="608ad1f2e48bc868" providerId="LiveId" clId="{B3064C33-3458-41C7-9356-2DA3A5BA257D}" dt="2021-09-26T08:54:51.452" v="1807" actId="207"/>
          <ac:spMkLst>
            <pc:docMk/>
            <pc:sldMk cId="0" sldId="275"/>
            <ac:spMk id="4" creationId="{7C007EE5-D943-4053-B95B-82DC831B9A29}"/>
          </ac:spMkLst>
        </pc:spChg>
        <pc:spChg chg="add mod">
          <ac:chgData name="sheikha juma" userId="608ad1f2e48bc868" providerId="LiveId" clId="{B3064C33-3458-41C7-9356-2DA3A5BA257D}" dt="2021-09-26T08:55:57.188" v="1825" actId="1076"/>
          <ac:spMkLst>
            <pc:docMk/>
            <pc:sldMk cId="0" sldId="275"/>
            <ac:spMk id="5" creationId="{753FF4F0-CADA-4181-9451-A4CB697189FC}"/>
          </ac:spMkLst>
        </pc:spChg>
        <pc:spChg chg="add mod">
          <ac:chgData name="sheikha juma" userId="608ad1f2e48bc868" providerId="LiveId" clId="{B3064C33-3458-41C7-9356-2DA3A5BA257D}" dt="2021-09-26T08:57:49.568" v="1855" actId="207"/>
          <ac:spMkLst>
            <pc:docMk/>
            <pc:sldMk cId="0" sldId="275"/>
            <ac:spMk id="86" creationId="{AD3E160C-42A5-474C-8B56-B24BB0C156C4}"/>
          </ac:spMkLst>
        </pc:spChg>
        <pc:spChg chg="add mod">
          <ac:chgData name="sheikha juma" userId="608ad1f2e48bc868" providerId="LiveId" clId="{B3064C33-3458-41C7-9356-2DA3A5BA257D}" dt="2021-09-26T08:57:45.751" v="1854" actId="207"/>
          <ac:spMkLst>
            <pc:docMk/>
            <pc:sldMk cId="0" sldId="275"/>
            <ac:spMk id="87" creationId="{DC54FBDE-5D72-4E47-BA9B-4F471C269E2C}"/>
          </ac:spMkLst>
        </pc:spChg>
        <pc:spChg chg="add mod">
          <ac:chgData name="sheikha juma" userId="608ad1f2e48bc868" providerId="LiveId" clId="{B3064C33-3458-41C7-9356-2DA3A5BA257D}" dt="2021-09-26T08:57:42.236" v="1853" actId="207"/>
          <ac:spMkLst>
            <pc:docMk/>
            <pc:sldMk cId="0" sldId="275"/>
            <ac:spMk id="88" creationId="{CCA63555-2E6F-464A-8142-FA9A8653F228}"/>
          </ac:spMkLst>
        </pc:spChg>
        <pc:spChg chg="add mod">
          <ac:chgData name="sheikha juma" userId="608ad1f2e48bc868" providerId="LiveId" clId="{B3064C33-3458-41C7-9356-2DA3A5BA257D}" dt="2021-09-26T08:55:25.477" v="1814" actId="1076"/>
          <ac:spMkLst>
            <pc:docMk/>
            <pc:sldMk cId="0" sldId="275"/>
            <ac:spMk id="89" creationId="{EDBFF7BC-9F9B-4A21-8ACF-48BA774F6FB3}"/>
          </ac:spMkLst>
        </pc:spChg>
        <pc:spChg chg="add mod">
          <ac:chgData name="sheikha juma" userId="608ad1f2e48bc868" providerId="LiveId" clId="{B3064C33-3458-41C7-9356-2DA3A5BA257D}" dt="2021-09-26T08:55:25.477" v="1814" actId="1076"/>
          <ac:spMkLst>
            <pc:docMk/>
            <pc:sldMk cId="0" sldId="275"/>
            <ac:spMk id="90" creationId="{FA45BA5D-FC81-47E1-8194-DC8D93092BEC}"/>
          </ac:spMkLst>
        </pc:spChg>
        <pc:spChg chg="add mod">
          <ac:chgData name="sheikha juma" userId="608ad1f2e48bc868" providerId="LiveId" clId="{B3064C33-3458-41C7-9356-2DA3A5BA257D}" dt="2021-09-26T08:55:25.477" v="1814" actId="1076"/>
          <ac:spMkLst>
            <pc:docMk/>
            <pc:sldMk cId="0" sldId="275"/>
            <ac:spMk id="91" creationId="{9F603FB0-5A0E-45AD-9EA9-D74B21849B38}"/>
          </ac:spMkLst>
        </pc:spChg>
        <pc:spChg chg="add mod">
          <ac:chgData name="sheikha juma" userId="608ad1f2e48bc868" providerId="LiveId" clId="{B3064C33-3458-41C7-9356-2DA3A5BA257D}" dt="2021-09-26T08:58:07.731" v="1882" actId="1038"/>
          <ac:spMkLst>
            <pc:docMk/>
            <pc:sldMk cId="0" sldId="275"/>
            <ac:spMk id="93" creationId="{C9140D45-E232-438B-AB04-86083B4678CD}"/>
          </ac:spMkLst>
        </pc:spChg>
        <pc:spChg chg="add mod">
          <ac:chgData name="sheikha juma" userId="608ad1f2e48bc868" providerId="LiveId" clId="{B3064C33-3458-41C7-9356-2DA3A5BA257D}" dt="2021-09-26T08:56:23.514" v="1833" actId="1076"/>
          <ac:spMkLst>
            <pc:docMk/>
            <pc:sldMk cId="0" sldId="275"/>
            <ac:spMk id="94" creationId="{4025FFD5-564B-4453-83A3-8B2B1251CC67}"/>
          </ac:spMkLst>
        </pc:spChg>
        <pc:spChg chg="add mod">
          <ac:chgData name="sheikha juma" userId="608ad1f2e48bc868" providerId="LiveId" clId="{B3064C33-3458-41C7-9356-2DA3A5BA257D}" dt="2021-09-26T08:58:00.285" v="1869" actId="1035"/>
          <ac:spMkLst>
            <pc:docMk/>
            <pc:sldMk cId="0" sldId="275"/>
            <ac:spMk id="95" creationId="{DE6C59F8-B410-4E5E-B893-0A1487D62E76}"/>
          </ac:spMkLst>
        </pc:spChg>
        <pc:spChg chg="add mod">
          <ac:chgData name="sheikha juma" userId="608ad1f2e48bc868" providerId="LiveId" clId="{B3064C33-3458-41C7-9356-2DA3A5BA257D}" dt="2021-09-26T08:58:04.509" v="1877" actId="1038"/>
          <ac:spMkLst>
            <pc:docMk/>
            <pc:sldMk cId="0" sldId="275"/>
            <ac:spMk id="96" creationId="{F32290A7-C139-4E89-AC9C-B084D64E0FBA}"/>
          </ac:spMkLst>
        </pc:spChg>
        <pc:spChg chg="add mod">
          <ac:chgData name="sheikha juma" userId="608ad1f2e48bc868" providerId="LiveId" clId="{B3064C33-3458-41C7-9356-2DA3A5BA257D}" dt="2021-09-26T08:57:56.440" v="1865" actId="1038"/>
          <ac:spMkLst>
            <pc:docMk/>
            <pc:sldMk cId="0" sldId="275"/>
            <ac:spMk id="97" creationId="{4795058A-7EA5-4998-AD1D-3B4D20B72E50}"/>
          </ac:spMkLst>
        </pc:spChg>
        <pc:spChg chg="mod">
          <ac:chgData name="sheikha juma" userId="608ad1f2e48bc868" providerId="LiveId" clId="{B3064C33-3458-41C7-9356-2DA3A5BA257D}" dt="2021-09-26T08:57:38.109" v="1852" actId="207"/>
          <ac:spMkLst>
            <pc:docMk/>
            <pc:sldMk cId="0" sldId="275"/>
            <ac:spMk id="3395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57:31.830" v="1851" actId="207"/>
          <ac:spMkLst>
            <pc:docMk/>
            <pc:sldMk cId="0" sldId="275"/>
            <ac:spMk id="3396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57:19.809" v="1848" actId="207"/>
          <ac:spMkLst>
            <pc:docMk/>
            <pc:sldMk cId="0" sldId="275"/>
            <ac:spMk id="3397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12.524" v="1757" actId="478"/>
          <ac:spMkLst>
            <pc:docMk/>
            <pc:sldMk cId="0" sldId="275"/>
            <ac:spMk id="3398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08.302" v="1756" actId="478"/>
          <ac:spMkLst>
            <pc:docMk/>
            <pc:sldMk cId="0" sldId="275"/>
            <ac:spMk id="3399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08.302" v="1756" actId="478"/>
          <ac:spMkLst>
            <pc:docMk/>
            <pc:sldMk cId="0" sldId="275"/>
            <ac:spMk id="3405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08.302" v="1756" actId="478"/>
          <ac:spMkLst>
            <pc:docMk/>
            <pc:sldMk cId="0" sldId="275"/>
            <ac:spMk id="3406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55:18.897" v="1812" actId="1076"/>
          <ac:spMkLst>
            <pc:docMk/>
            <pc:sldMk cId="0" sldId="275"/>
            <ac:spMk id="3407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55:18.897" v="1812" actId="1076"/>
          <ac:spMkLst>
            <pc:docMk/>
            <pc:sldMk cId="0" sldId="275"/>
            <ac:spMk id="3408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55:18.897" v="1812" actId="1076"/>
          <ac:spMkLst>
            <pc:docMk/>
            <pc:sldMk cId="0" sldId="275"/>
            <ac:spMk id="3409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08.302" v="1756" actId="478"/>
          <ac:spMkLst>
            <pc:docMk/>
            <pc:sldMk cId="0" sldId="275"/>
            <ac:spMk id="3416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08.302" v="1756" actId="478"/>
          <ac:spMkLst>
            <pc:docMk/>
            <pc:sldMk cId="0" sldId="275"/>
            <ac:spMk id="3417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53:08.302" v="1756" actId="478"/>
          <ac:spMkLst>
            <pc:docMk/>
            <pc:sldMk cId="0" sldId="275"/>
            <ac:spMk id="3418" creationId="{00000000-0000-0000-0000-000000000000}"/>
          </ac:spMkLst>
        </pc:spChg>
        <pc:grpChg chg="del">
          <ac:chgData name="sheikha juma" userId="608ad1f2e48bc868" providerId="LiveId" clId="{B3064C33-3458-41C7-9356-2DA3A5BA257D}" dt="2021-09-26T08:52:57.143" v="1754" actId="478"/>
          <ac:grpSpMkLst>
            <pc:docMk/>
            <pc:sldMk cId="0" sldId="275"/>
            <ac:grpSpMk id="3419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08:52:54.880" v="1753" actId="478"/>
          <ac:grpSpMkLst>
            <pc:docMk/>
            <pc:sldMk cId="0" sldId="275"/>
            <ac:grpSpMk id="3440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08:52:59.168" v="1755" actId="478"/>
          <ac:grpSpMkLst>
            <pc:docMk/>
            <pc:sldMk cId="0" sldId="275"/>
            <ac:grpSpMk id="3452" creationId="{00000000-0000-0000-0000-000000000000}"/>
          </ac:grpSpMkLst>
        </pc:grpChg>
        <pc:cxnChg chg="del mod">
          <ac:chgData name="sheikha juma" userId="608ad1f2e48bc868" providerId="LiveId" clId="{B3064C33-3458-41C7-9356-2DA3A5BA257D}" dt="2021-09-26T08:55:06.306" v="1810" actId="478"/>
          <ac:cxnSpMkLst>
            <pc:docMk/>
            <pc:sldMk cId="0" sldId="275"/>
            <ac:cxnSpMk id="3410" creationId="{00000000-0000-0000-0000-000000000000}"/>
          </ac:cxnSpMkLst>
        </pc:cxnChg>
        <pc:cxnChg chg="del mod">
          <ac:chgData name="sheikha juma" userId="608ad1f2e48bc868" providerId="LiveId" clId="{B3064C33-3458-41C7-9356-2DA3A5BA257D}" dt="2021-09-26T08:55:04.067" v="1809" actId="478"/>
          <ac:cxnSpMkLst>
            <pc:docMk/>
            <pc:sldMk cId="0" sldId="275"/>
            <ac:cxnSpMk id="3415" creationId="{00000000-0000-0000-0000-000000000000}"/>
          </ac:cxnSpMkLst>
        </pc:cxnChg>
        <pc:cxnChg chg="del mod">
          <ac:chgData name="sheikha juma" userId="608ad1f2e48bc868" providerId="LiveId" clId="{B3064C33-3458-41C7-9356-2DA3A5BA257D}" dt="2021-09-26T08:55:08.534" v="1811" actId="478"/>
          <ac:cxnSpMkLst>
            <pc:docMk/>
            <pc:sldMk cId="0" sldId="275"/>
            <ac:cxnSpMk id="3473" creationId="{00000000-0000-0000-0000-000000000000}"/>
          </ac:cxnSpMkLst>
        </pc:cxnChg>
        <pc:cxnChg chg="del">
          <ac:chgData name="sheikha juma" userId="608ad1f2e48bc868" providerId="LiveId" clId="{B3064C33-3458-41C7-9356-2DA3A5BA257D}" dt="2021-09-26T08:55:02.121" v="1808" actId="478"/>
          <ac:cxnSpMkLst>
            <pc:docMk/>
            <pc:sldMk cId="0" sldId="275"/>
            <ac:cxnSpMk id="3474" creationId="{00000000-0000-0000-0000-000000000000}"/>
          </ac:cxnSpMkLst>
        </pc:cxnChg>
      </pc:sldChg>
      <pc:sldChg chg="addSp delSp modSp mod ord modNotes">
        <pc:chgData name="sheikha juma" userId="608ad1f2e48bc868" providerId="LiveId" clId="{B3064C33-3458-41C7-9356-2DA3A5BA257D}" dt="2021-09-26T14:35:21.566" v="5183" actId="1076"/>
        <pc:sldMkLst>
          <pc:docMk/>
          <pc:sldMk cId="0" sldId="276"/>
        </pc:sldMkLst>
        <pc:spChg chg="add del mod">
          <ac:chgData name="sheikha juma" userId="608ad1f2e48bc868" providerId="LiveId" clId="{B3064C33-3458-41C7-9356-2DA3A5BA257D}" dt="2021-09-26T06:43:25.194" v="442" actId="478"/>
          <ac:spMkLst>
            <pc:docMk/>
            <pc:sldMk cId="0" sldId="276"/>
            <ac:spMk id="3" creationId="{462B0DAA-4F5B-4EA4-82A1-97BB4073046B}"/>
          </ac:spMkLst>
        </pc:spChg>
        <pc:spChg chg="add del mod">
          <ac:chgData name="sheikha juma" userId="608ad1f2e48bc868" providerId="LiveId" clId="{B3064C33-3458-41C7-9356-2DA3A5BA257D}" dt="2021-09-26T06:43:28.331" v="444" actId="478"/>
          <ac:spMkLst>
            <pc:docMk/>
            <pc:sldMk cId="0" sldId="276"/>
            <ac:spMk id="5" creationId="{CEE43B1C-BF50-4050-9843-82BF2DC18925}"/>
          </ac:spMkLst>
        </pc:spChg>
        <pc:spChg chg="add mod">
          <ac:chgData name="sheikha juma" userId="608ad1f2e48bc868" providerId="LiveId" clId="{B3064C33-3458-41C7-9356-2DA3A5BA257D}" dt="2021-09-26T08:38:04.645" v="1750" actId="1076"/>
          <ac:spMkLst>
            <pc:docMk/>
            <pc:sldMk cId="0" sldId="276"/>
            <ac:spMk id="6" creationId="{2AA24951-F87D-4D54-AA23-8029104E80DC}"/>
          </ac:spMkLst>
        </pc:spChg>
        <pc:spChg chg="add mod">
          <ac:chgData name="sheikha juma" userId="608ad1f2e48bc868" providerId="LiveId" clId="{B3064C33-3458-41C7-9356-2DA3A5BA257D}" dt="2021-09-26T08:37:45.341" v="1746" actId="1076"/>
          <ac:spMkLst>
            <pc:docMk/>
            <pc:sldMk cId="0" sldId="276"/>
            <ac:spMk id="7" creationId="{64892F62-93EF-4663-8779-C9520A4871E2}"/>
          </ac:spMkLst>
        </pc:spChg>
        <pc:spChg chg="add del">
          <ac:chgData name="sheikha juma" userId="608ad1f2e48bc868" providerId="LiveId" clId="{B3064C33-3458-41C7-9356-2DA3A5BA257D}" dt="2021-09-26T06:46:43.432" v="546" actId="478"/>
          <ac:spMkLst>
            <pc:docMk/>
            <pc:sldMk cId="0" sldId="276"/>
            <ac:spMk id="8" creationId="{E79F527E-0777-4860-882C-B7BF811ECDB5}"/>
          </ac:spMkLst>
        </pc:spChg>
        <pc:spChg chg="add mod">
          <ac:chgData name="sheikha juma" userId="608ad1f2e48bc868" providerId="LiveId" clId="{B3064C33-3458-41C7-9356-2DA3A5BA257D}" dt="2021-09-26T08:37:45.341" v="1746" actId="1076"/>
          <ac:spMkLst>
            <pc:docMk/>
            <pc:sldMk cId="0" sldId="276"/>
            <ac:spMk id="24" creationId="{411E4604-94BE-4388-A213-3AAFD50B6F60}"/>
          </ac:spMkLst>
        </pc:spChg>
        <pc:spChg chg="add mod">
          <ac:chgData name="sheikha juma" userId="608ad1f2e48bc868" providerId="LiveId" clId="{B3064C33-3458-41C7-9356-2DA3A5BA257D}" dt="2021-09-26T08:37:45.341" v="1746" actId="1076"/>
          <ac:spMkLst>
            <pc:docMk/>
            <pc:sldMk cId="0" sldId="276"/>
            <ac:spMk id="25" creationId="{15AE594D-EDF8-4953-BBDB-27457813EE2A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27" creationId="{F64470EA-0FE6-4EDB-A4EE-75FDE80BF9B5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28" creationId="{DB761016-921E-424B-A1A8-DF48D44E8F76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29" creationId="{CBC7C4D0-8656-4C62-ABD8-7DE80766DDCB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0" creationId="{93EDF58E-AF14-4C42-AAD6-13F3F152B72E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1" creationId="{AA4705F2-5B3F-49A9-A706-F5DE51ECA9B0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2" creationId="{4753D479-F7F8-4023-A0A2-4C28D4B20605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4" creationId="{4DDBF88B-A9CB-46C3-A43D-3C2C750F8891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5" creationId="{DDE180A5-5C0F-41FE-AB0C-4F57A5D7C240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6" creationId="{629BBFA4-2F94-448D-9EF9-BD61DE5E5472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7" creationId="{9A52E71A-7863-44BD-8FF4-167129C60B12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8" creationId="{0CF612B2-E301-4D73-8DE2-FB99C0D2B691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39" creationId="{2CC26E8A-DD2B-4EAA-A5A7-767D55BFBC01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0" creationId="{E7785D33-C704-4548-9E5F-57F035256D90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1" creationId="{FF6B962C-AB00-4E59-838B-28F300326FF6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2" creationId="{EA61E2D7-08D0-4EF6-B89A-9CA582EC23F4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3" creationId="{5DE01946-9D8F-417F-AE0B-05F5DAA3C109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4" creationId="{A94C75DA-2A1C-4B18-BD83-2536BD1F0B6D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5" creationId="{99A0501D-ACCB-4E6E-BA95-D19D11D4A643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6" creationId="{79A8CD25-865A-43FE-B54D-CE5B7A6E725C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7" creationId="{50532360-7638-41F9-8E4B-AED592302048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8" creationId="{F60E2DF9-269D-4632-A09E-591AD11939D3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49" creationId="{1E4EEF10-D33B-481D-A8BE-DE8CE72CCC73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0" creationId="{B4977230-AEA4-485C-A3E0-9A207CF6F63D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1" creationId="{AD575333-A6C6-4E08-9CF8-9EFF6549BB97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2" creationId="{70F5FD55-CB3E-4116-9DFA-23A50BB5DEAD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3" creationId="{E880EAD8-FBE0-418D-AA62-8EA68C2B0B26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4" creationId="{FF174F80-3FA1-41A6-A80D-787349D4B078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5" creationId="{9914398A-A324-491C-90B3-FFE21A3F3BEC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6" creationId="{F4E73B9D-DE6F-422B-972B-AF64379AC992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7" creationId="{35DC22AE-9E26-4AC1-9065-313552698D58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8" creationId="{A885B9AA-5BC3-481C-83AE-FF8D9FBD543D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59" creationId="{ABEC24DF-7F9B-42B2-9627-F5B8EF8E910D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0" creationId="{94BCB0A4-CC75-49D4-873E-F58D355AA038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1" creationId="{3BB9EB74-2E46-4558-B13C-5DE165B244F9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2" creationId="{A6069FC4-57F5-4065-B439-5FB0A7552BEB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3" creationId="{8BB0C136-89C0-462B-AC4B-0E5A325A7332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4" creationId="{A99DD880-F339-4F05-872A-07003277CEF6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5" creationId="{12DC3DED-C10F-4542-B718-832FF32E2AC5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6" creationId="{D82AEC85-F76D-41F9-BB32-97D7D1AE3FB1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7" creationId="{54D3458E-837C-4C3C-A055-145F2347531B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8" creationId="{714217D5-415B-49A2-8983-EED91AAF89F1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69" creationId="{E7BC4C54-3C82-46EB-9B8F-D0C118B8261E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70" creationId="{59BE5969-210A-4577-A4EB-95CD5758DBE4}"/>
          </ac:spMkLst>
        </pc:spChg>
        <pc:spChg chg="mod">
          <ac:chgData name="sheikha juma" userId="608ad1f2e48bc868" providerId="LiveId" clId="{B3064C33-3458-41C7-9356-2DA3A5BA257D}" dt="2021-09-26T07:53:36.153" v="1201"/>
          <ac:spMkLst>
            <pc:docMk/>
            <pc:sldMk cId="0" sldId="276"/>
            <ac:spMk id="71" creationId="{755004FE-463A-413C-960F-C89508B1B9B9}"/>
          </ac:spMkLst>
        </pc:spChg>
        <pc:spChg chg="add mod">
          <ac:chgData name="sheikha juma" userId="608ad1f2e48bc868" providerId="LiveId" clId="{B3064C33-3458-41C7-9356-2DA3A5BA257D}" dt="2021-09-26T08:37:32.479" v="1745" actId="20577"/>
          <ac:spMkLst>
            <pc:docMk/>
            <pc:sldMk cId="0" sldId="276"/>
            <ac:spMk id="72" creationId="{D1121741-28B0-402B-B0FC-06CC37064EE9}"/>
          </ac:spMkLst>
        </pc:spChg>
        <pc:spChg chg="add mod">
          <ac:chgData name="sheikha juma" userId="608ad1f2e48bc868" providerId="LiveId" clId="{B3064C33-3458-41C7-9356-2DA3A5BA257D}" dt="2021-09-26T14:35:21.566" v="5183" actId="1076"/>
          <ac:spMkLst>
            <pc:docMk/>
            <pc:sldMk cId="0" sldId="276"/>
            <ac:spMk id="75" creationId="{72ADBBA9-831B-4963-9061-851FAACF4F92}"/>
          </ac:spMkLst>
        </pc:spChg>
        <pc:spChg chg="mod">
          <ac:chgData name="sheikha juma" userId="608ad1f2e48bc868" providerId="LiveId" clId="{B3064C33-3458-41C7-9356-2DA3A5BA257D}" dt="2021-09-26T08:37:50.228" v="1747" actId="14100"/>
          <ac:spMkLst>
            <pc:docMk/>
            <pc:sldMk cId="0" sldId="276"/>
            <ac:spMk id="3480" creationId="{00000000-0000-0000-0000-000000000000}"/>
          </ac:spMkLst>
        </pc:spChg>
        <pc:spChg chg="del">
          <ac:chgData name="sheikha juma" userId="608ad1f2e48bc868" providerId="LiveId" clId="{B3064C33-3458-41C7-9356-2DA3A5BA257D}" dt="2021-09-26T06:43:26.627" v="443" actId="478"/>
          <ac:spMkLst>
            <pc:docMk/>
            <pc:sldMk cId="0" sldId="276"/>
            <ac:spMk id="3482" creationId="{00000000-0000-0000-0000-000000000000}"/>
          </ac:spMkLst>
        </pc:spChg>
        <pc:spChg chg="del">
          <ac:chgData name="sheikha juma" userId="608ad1f2e48bc868" providerId="LiveId" clId="{B3064C33-3458-41C7-9356-2DA3A5BA257D}" dt="2021-09-26T06:43:24.228" v="441" actId="478"/>
          <ac:spMkLst>
            <pc:docMk/>
            <pc:sldMk cId="0" sldId="276"/>
            <ac:spMk id="3483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37:59.678" v="1749" actId="1076"/>
          <ac:spMkLst>
            <pc:docMk/>
            <pc:sldMk cId="0" sldId="276"/>
            <ac:spMk id="3494" creationId="{00000000-0000-0000-0000-000000000000}"/>
          </ac:spMkLst>
        </pc:spChg>
        <pc:grpChg chg="add mod">
          <ac:chgData name="sheikha juma" userId="608ad1f2e48bc868" providerId="LiveId" clId="{B3064C33-3458-41C7-9356-2DA3A5BA257D}" dt="2021-09-26T07:54:06.582" v="1207" actId="1076"/>
          <ac:grpSpMkLst>
            <pc:docMk/>
            <pc:sldMk cId="0" sldId="276"/>
            <ac:grpSpMk id="26" creationId="{0E506013-17F0-4C82-8D91-DBFF8CA3A4EF}"/>
          </ac:grpSpMkLst>
        </pc:grpChg>
        <pc:grpChg chg="add mod">
          <ac:chgData name="sheikha juma" userId="608ad1f2e48bc868" providerId="LiveId" clId="{B3064C33-3458-41C7-9356-2DA3A5BA257D}" dt="2021-09-26T07:54:00.836" v="1206" actId="688"/>
          <ac:grpSpMkLst>
            <pc:docMk/>
            <pc:sldMk cId="0" sldId="276"/>
            <ac:grpSpMk id="33" creationId="{D5352327-EE8A-48FE-9B3C-6C75DA545E9A}"/>
          </ac:grpSpMkLst>
        </pc:grpChg>
        <pc:grpChg chg="add del mod">
          <ac:chgData name="sheikha juma" userId="608ad1f2e48bc868" providerId="LiveId" clId="{B3064C33-3458-41C7-9356-2DA3A5BA257D}" dt="2021-09-26T06:43:47.552" v="449" actId="21"/>
          <ac:grpSpMkLst>
            <pc:docMk/>
            <pc:sldMk cId="0" sldId="276"/>
            <ac:grpSpMk id="3484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07:53:44.451" v="1203" actId="1076"/>
          <ac:grpSpMkLst>
            <pc:docMk/>
            <pc:sldMk cId="0" sldId="276"/>
            <ac:grpSpMk id="3489" creationId="{00000000-0000-0000-0000-000000000000}"/>
          </ac:grpSpMkLst>
        </pc:grpChg>
        <pc:picChg chg="del">
          <ac:chgData name="sheikha juma" userId="608ad1f2e48bc868" providerId="LiveId" clId="{B3064C33-3458-41C7-9356-2DA3A5BA257D}" dt="2021-09-26T06:43:40.182" v="447" actId="478"/>
          <ac:picMkLst>
            <pc:docMk/>
            <pc:sldMk cId="0" sldId="276"/>
            <ac:picMk id="3481" creationId="{00000000-0000-0000-0000-000000000000}"/>
          </ac:picMkLst>
        </pc:picChg>
      </pc:sldChg>
      <pc:sldChg chg="addSp delSp modSp mod ord">
        <pc:chgData name="sheikha juma" userId="608ad1f2e48bc868" providerId="LiveId" clId="{B3064C33-3458-41C7-9356-2DA3A5BA257D}" dt="2021-09-27T13:58:45.993" v="5783" actId="1076"/>
        <pc:sldMkLst>
          <pc:docMk/>
          <pc:sldMk cId="0" sldId="277"/>
        </pc:sldMkLst>
        <pc:spChg chg="add del mod">
          <ac:chgData name="sheikha juma" userId="608ad1f2e48bc868" providerId="LiveId" clId="{B3064C33-3458-41C7-9356-2DA3A5BA257D}" dt="2021-09-26T08:00:25.750" v="1219" actId="478"/>
          <ac:spMkLst>
            <pc:docMk/>
            <pc:sldMk cId="0" sldId="277"/>
            <ac:spMk id="3" creationId="{F6EE54BE-3EF7-4177-9506-E71DF54A10BA}"/>
          </ac:spMkLst>
        </pc:spChg>
        <pc:spChg chg="add del mod">
          <ac:chgData name="sheikha juma" userId="608ad1f2e48bc868" providerId="LiveId" clId="{B3064C33-3458-41C7-9356-2DA3A5BA257D}" dt="2021-09-26T08:00:07.575" v="1215" actId="478"/>
          <ac:spMkLst>
            <pc:docMk/>
            <pc:sldMk cId="0" sldId="277"/>
            <ac:spMk id="5" creationId="{103140E1-6183-40D2-AEAF-3AB14D369F58}"/>
          </ac:spMkLst>
        </pc:spChg>
        <pc:spChg chg="add mod">
          <ac:chgData name="sheikha juma" userId="608ad1f2e48bc868" providerId="LiveId" clId="{B3064C33-3458-41C7-9356-2DA3A5BA257D}" dt="2021-09-26T08:08:54.311" v="1504" actId="1076"/>
          <ac:spMkLst>
            <pc:docMk/>
            <pc:sldMk cId="0" sldId="277"/>
            <ac:spMk id="6" creationId="{A474989A-BC4E-44CA-BEE1-928A0C8B10B6}"/>
          </ac:spMkLst>
        </pc:spChg>
        <pc:spChg chg="add mod">
          <ac:chgData name="sheikha juma" userId="608ad1f2e48bc868" providerId="LiveId" clId="{B3064C33-3458-41C7-9356-2DA3A5BA257D}" dt="2021-09-27T13:58:45.993" v="5783" actId="1076"/>
          <ac:spMkLst>
            <pc:docMk/>
            <pc:sldMk cId="0" sldId="277"/>
            <ac:spMk id="7" creationId="{9A09FFA1-C9C4-4077-81DB-D2B0A12F09F5}"/>
          </ac:spMkLst>
        </pc:spChg>
        <pc:spChg chg="add mod">
          <ac:chgData name="sheikha juma" userId="608ad1f2e48bc868" providerId="LiveId" clId="{B3064C33-3458-41C7-9356-2DA3A5BA257D}" dt="2021-09-26T08:07:29.136" v="1489" actId="1076"/>
          <ac:spMkLst>
            <pc:docMk/>
            <pc:sldMk cId="0" sldId="277"/>
            <ac:spMk id="8" creationId="{64F7EAE6-39F5-4B9B-B7FB-1990E7E4F99A}"/>
          </ac:spMkLst>
        </pc:spChg>
        <pc:spChg chg="add mod">
          <ac:chgData name="sheikha juma" userId="608ad1f2e48bc868" providerId="LiveId" clId="{B3064C33-3458-41C7-9356-2DA3A5BA257D}" dt="2021-09-26T08:07:29.136" v="1489" actId="1076"/>
          <ac:spMkLst>
            <pc:docMk/>
            <pc:sldMk cId="0" sldId="277"/>
            <ac:spMk id="22" creationId="{846C2EAB-BE25-45AD-9AD8-9D7DDDC31F19}"/>
          </ac:spMkLst>
        </pc:spChg>
        <pc:spChg chg="add mod">
          <ac:chgData name="sheikha juma" userId="608ad1f2e48bc868" providerId="LiveId" clId="{B3064C33-3458-41C7-9356-2DA3A5BA257D}" dt="2021-09-26T08:07:33.407" v="1490" actId="1076"/>
          <ac:spMkLst>
            <pc:docMk/>
            <pc:sldMk cId="0" sldId="277"/>
            <ac:spMk id="24" creationId="{AD62C57C-C87A-4BE7-9949-85E0B3B245CD}"/>
          </ac:spMkLst>
        </pc:spChg>
        <pc:spChg chg="add mod">
          <ac:chgData name="sheikha juma" userId="608ad1f2e48bc868" providerId="LiveId" clId="{B3064C33-3458-41C7-9356-2DA3A5BA257D}" dt="2021-09-26T08:07:33.407" v="1490" actId="1076"/>
          <ac:spMkLst>
            <pc:docMk/>
            <pc:sldMk cId="0" sldId="277"/>
            <ac:spMk id="25" creationId="{B8EBF4FD-2282-4ABE-BBB5-0B1806A723CE}"/>
          </ac:spMkLst>
        </pc:spChg>
        <pc:spChg chg="add mod">
          <ac:chgData name="sheikha juma" userId="608ad1f2e48bc868" providerId="LiveId" clId="{B3064C33-3458-41C7-9356-2DA3A5BA257D}" dt="2021-09-26T08:07:37.706" v="1491" actId="1076"/>
          <ac:spMkLst>
            <pc:docMk/>
            <pc:sldMk cId="0" sldId="277"/>
            <ac:spMk id="26" creationId="{62971D09-6BE3-44F6-BA05-2778E0FA7E48}"/>
          </ac:spMkLst>
        </pc:spChg>
        <pc:spChg chg="add mod">
          <ac:chgData name="sheikha juma" userId="608ad1f2e48bc868" providerId="LiveId" clId="{B3064C33-3458-41C7-9356-2DA3A5BA257D}" dt="2021-09-26T08:07:37.706" v="1491" actId="1076"/>
          <ac:spMkLst>
            <pc:docMk/>
            <pc:sldMk cId="0" sldId="277"/>
            <ac:spMk id="27" creationId="{F62AB482-65C1-42C8-A9E2-707BCA7906C1}"/>
          </ac:spMkLst>
        </pc:spChg>
        <pc:spChg chg="add mod">
          <ac:chgData name="sheikha juma" userId="608ad1f2e48bc868" providerId="LiveId" clId="{B3064C33-3458-41C7-9356-2DA3A5BA257D}" dt="2021-09-26T08:12:40.499" v="1632" actId="20577"/>
          <ac:spMkLst>
            <pc:docMk/>
            <pc:sldMk cId="0" sldId="277"/>
            <ac:spMk id="28" creationId="{4879A261-5784-4D42-8BE1-EC80D7140993}"/>
          </ac:spMkLst>
        </pc:spChg>
        <pc:spChg chg="add mod">
          <ac:chgData name="sheikha juma" userId="608ad1f2e48bc868" providerId="LiveId" clId="{B3064C33-3458-41C7-9356-2DA3A5BA257D}" dt="2021-09-26T08:08:07.982" v="1496"/>
          <ac:spMkLst>
            <pc:docMk/>
            <pc:sldMk cId="0" sldId="277"/>
            <ac:spMk id="29" creationId="{A7977B5D-9498-4494-B66E-36764048266C}"/>
          </ac:spMkLst>
        </pc:spChg>
        <pc:spChg chg="add mod">
          <ac:chgData name="sheikha juma" userId="608ad1f2e48bc868" providerId="LiveId" clId="{B3064C33-3458-41C7-9356-2DA3A5BA257D}" dt="2021-09-26T08:08:17.349" v="1499" actId="1076"/>
          <ac:spMkLst>
            <pc:docMk/>
            <pc:sldMk cId="0" sldId="277"/>
            <ac:spMk id="30" creationId="{24B33A08-A377-48C5-BCD5-535CDEF586DF}"/>
          </ac:spMkLst>
        </pc:spChg>
        <pc:spChg chg="add mod">
          <ac:chgData name="sheikha juma" userId="608ad1f2e48bc868" providerId="LiveId" clId="{B3064C33-3458-41C7-9356-2DA3A5BA257D}" dt="2021-09-26T08:08:46.121" v="1503" actId="1036"/>
          <ac:spMkLst>
            <pc:docMk/>
            <pc:sldMk cId="0" sldId="277"/>
            <ac:spMk id="31" creationId="{7F4D29BF-B41A-4413-B739-07743A8F52CE}"/>
          </ac:spMkLst>
        </pc:spChg>
        <pc:spChg chg="add mod">
          <ac:chgData name="sheikha juma" userId="608ad1f2e48bc868" providerId="LiveId" clId="{B3064C33-3458-41C7-9356-2DA3A5BA257D}" dt="2021-09-26T08:09:44.756" v="1511" actId="207"/>
          <ac:spMkLst>
            <pc:docMk/>
            <pc:sldMk cId="0" sldId="277"/>
            <ac:spMk id="32" creationId="{B971ABC9-25DA-49E1-B4FB-13F8C29CAEFC}"/>
          </ac:spMkLst>
        </pc:spChg>
        <pc:spChg chg="add mod">
          <ac:chgData name="sheikha juma" userId="608ad1f2e48bc868" providerId="LiveId" clId="{B3064C33-3458-41C7-9356-2DA3A5BA257D}" dt="2021-09-26T08:09:57.025" v="1520" actId="1037"/>
          <ac:spMkLst>
            <pc:docMk/>
            <pc:sldMk cId="0" sldId="277"/>
            <ac:spMk id="33" creationId="{35AB35BE-54A7-4688-8E20-C348E416F016}"/>
          </ac:spMkLst>
        </pc:spChg>
        <pc:spChg chg="add mod">
          <ac:chgData name="sheikha juma" userId="608ad1f2e48bc868" providerId="LiveId" clId="{B3064C33-3458-41C7-9356-2DA3A5BA257D}" dt="2021-09-26T08:09:54.461" v="1515" actId="1076"/>
          <ac:spMkLst>
            <pc:docMk/>
            <pc:sldMk cId="0" sldId="277"/>
            <ac:spMk id="34" creationId="{0373A46A-8175-414D-B53B-712DB808E06A}"/>
          </ac:spMkLst>
        </pc:spChg>
        <pc:spChg chg="add mod">
          <ac:chgData name="sheikha juma" userId="608ad1f2e48bc868" providerId="LiveId" clId="{B3064C33-3458-41C7-9356-2DA3A5BA257D}" dt="2021-09-26T08:10:29.587" v="1550" actId="1076"/>
          <ac:spMkLst>
            <pc:docMk/>
            <pc:sldMk cId="0" sldId="277"/>
            <ac:spMk id="35" creationId="{0E2B3A23-8FE6-4E85-83E5-F40479FDEDAA}"/>
          </ac:spMkLst>
        </pc:spChg>
        <pc:spChg chg="add del mod">
          <ac:chgData name="sheikha juma" userId="608ad1f2e48bc868" providerId="LiveId" clId="{B3064C33-3458-41C7-9356-2DA3A5BA257D}" dt="2021-09-26T08:07:57.341" v="1493" actId="1582"/>
          <ac:spMkLst>
            <pc:docMk/>
            <pc:sldMk cId="0" sldId="277"/>
            <ac:spMk id="3499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00:06.603" v="1214" actId="478"/>
          <ac:spMkLst>
            <pc:docMk/>
            <pc:sldMk cId="0" sldId="277"/>
            <ac:spMk id="3501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00:00.250" v="1213" actId="478"/>
          <ac:spMkLst>
            <pc:docMk/>
            <pc:sldMk cId="0" sldId="277"/>
            <ac:spMk id="3502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07:33.407" v="1490" actId="1076"/>
          <ac:spMkLst>
            <pc:docMk/>
            <pc:sldMk cId="0" sldId="277"/>
            <ac:spMk id="3503" creationId="{00000000-0000-0000-0000-000000000000}"/>
          </ac:spMkLst>
        </pc:spChg>
        <pc:spChg chg="topLvl">
          <ac:chgData name="sheikha juma" userId="608ad1f2e48bc868" providerId="LiveId" clId="{B3064C33-3458-41C7-9356-2DA3A5BA257D}" dt="2021-09-26T08:08:12.660" v="1497" actId="21"/>
          <ac:spMkLst>
            <pc:docMk/>
            <pc:sldMk cId="0" sldId="277"/>
            <ac:spMk id="3510" creationId="{00000000-0000-0000-0000-000000000000}"/>
          </ac:spMkLst>
        </pc:spChg>
        <pc:spChg chg="del mod">
          <ac:chgData name="sheikha juma" userId="608ad1f2e48bc868" providerId="LiveId" clId="{B3064C33-3458-41C7-9356-2DA3A5BA257D}" dt="2021-09-26T08:08:06.382" v="1495" actId="21"/>
          <ac:spMkLst>
            <pc:docMk/>
            <pc:sldMk cId="0" sldId="277"/>
            <ac:spMk id="3511" creationId="{00000000-0000-0000-0000-000000000000}"/>
          </ac:spMkLst>
        </pc:spChg>
        <pc:spChg chg="del topLvl">
          <ac:chgData name="sheikha juma" userId="608ad1f2e48bc868" providerId="LiveId" clId="{B3064C33-3458-41C7-9356-2DA3A5BA257D}" dt="2021-09-26T08:08:12.660" v="1497" actId="21"/>
          <ac:spMkLst>
            <pc:docMk/>
            <pc:sldMk cId="0" sldId="277"/>
            <ac:spMk id="3512" creationId="{00000000-0000-0000-0000-000000000000}"/>
          </ac:spMkLst>
        </pc:spChg>
        <pc:grpChg chg="del mod">
          <ac:chgData name="sheikha juma" userId="608ad1f2e48bc868" providerId="LiveId" clId="{B3064C33-3458-41C7-9356-2DA3A5BA257D}" dt="2021-09-26T08:04:50.492" v="1431" actId="478"/>
          <ac:grpSpMkLst>
            <pc:docMk/>
            <pc:sldMk cId="0" sldId="277"/>
            <ac:grpSpMk id="3504" creationId="{00000000-0000-0000-0000-000000000000}"/>
          </ac:grpSpMkLst>
        </pc:grpChg>
        <pc:grpChg chg="del mod">
          <ac:chgData name="sheikha juma" userId="608ad1f2e48bc868" providerId="LiveId" clId="{B3064C33-3458-41C7-9356-2DA3A5BA257D}" dt="2021-09-26T08:08:12.660" v="1497" actId="21"/>
          <ac:grpSpMkLst>
            <pc:docMk/>
            <pc:sldMk cId="0" sldId="277"/>
            <ac:grpSpMk id="3509" creationId="{00000000-0000-0000-0000-000000000000}"/>
          </ac:grpSpMkLst>
        </pc:grpChg>
        <pc:picChg chg="del">
          <ac:chgData name="sheikha juma" userId="608ad1f2e48bc868" providerId="LiveId" clId="{B3064C33-3458-41C7-9356-2DA3A5BA257D}" dt="2021-09-26T08:01:32.904" v="1269" actId="478"/>
          <ac:picMkLst>
            <pc:docMk/>
            <pc:sldMk cId="0" sldId="277"/>
            <ac:picMk id="3500" creationId="{00000000-0000-0000-0000-000000000000}"/>
          </ac:picMkLst>
        </pc:picChg>
      </pc:sldChg>
      <pc:sldChg chg="addSp delSp modSp mod ord">
        <pc:chgData name="sheikha juma" userId="608ad1f2e48bc868" providerId="LiveId" clId="{B3064C33-3458-41C7-9356-2DA3A5BA257D}" dt="2021-09-26T13:36:46.136" v="4211"/>
        <pc:sldMkLst>
          <pc:docMk/>
          <pc:sldMk cId="0" sldId="278"/>
        </pc:sldMkLst>
        <pc:spChg chg="add mod">
          <ac:chgData name="sheikha juma" userId="608ad1f2e48bc868" providerId="LiveId" clId="{B3064C33-3458-41C7-9356-2DA3A5BA257D}" dt="2021-09-26T13:33:29.771" v="4166" actId="20577"/>
          <ac:spMkLst>
            <pc:docMk/>
            <pc:sldMk cId="0" sldId="278"/>
            <ac:spMk id="2" creationId="{C1C585A2-88DE-4426-B459-D706CC4F609B}"/>
          </ac:spMkLst>
        </pc:spChg>
        <pc:spChg chg="add del mod">
          <ac:chgData name="sheikha juma" userId="608ad1f2e48bc868" providerId="LiveId" clId="{B3064C33-3458-41C7-9356-2DA3A5BA257D}" dt="2021-09-26T08:34:33.221" v="1675" actId="478"/>
          <ac:spMkLst>
            <pc:docMk/>
            <pc:sldMk cId="0" sldId="278"/>
            <ac:spMk id="4" creationId="{342D4CF0-FDC6-4FFB-A80C-6F0DC893A17F}"/>
          </ac:spMkLst>
        </pc:spChg>
        <pc:spChg chg="add del mod">
          <ac:chgData name="sheikha juma" userId="608ad1f2e48bc868" providerId="LiveId" clId="{B3064C33-3458-41C7-9356-2DA3A5BA257D}" dt="2021-09-26T08:34:28.095" v="1674" actId="478"/>
          <ac:spMkLst>
            <pc:docMk/>
            <pc:sldMk cId="0" sldId="278"/>
            <ac:spMk id="6" creationId="{C70DCA5B-C25E-4C0C-9AB5-7344A5D4DEFD}"/>
          </ac:spMkLst>
        </pc:spChg>
        <pc:spChg chg="add mod">
          <ac:chgData name="sheikha juma" userId="608ad1f2e48bc868" providerId="LiveId" clId="{B3064C33-3458-41C7-9356-2DA3A5BA257D}" dt="2021-09-26T08:36:12.524" v="1740" actId="1076"/>
          <ac:spMkLst>
            <pc:docMk/>
            <pc:sldMk cId="0" sldId="278"/>
            <ac:spMk id="7" creationId="{ABAF16D0-0351-43FC-8F83-1CAE12A04FEB}"/>
          </ac:spMkLst>
        </pc:spChg>
        <pc:spChg chg="add del mod">
          <ac:chgData name="sheikha juma" userId="608ad1f2e48bc868" providerId="LiveId" clId="{B3064C33-3458-41C7-9356-2DA3A5BA257D}" dt="2021-09-26T08:34:47.076" v="1679" actId="1076"/>
          <ac:spMkLst>
            <pc:docMk/>
            <pc:sldMk cId="0" sldId="278"/>
            <ac:spMk id="3517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34:19.315" v="1670" actId="478"/>
          <ac:spMkLst>
            <pc:docMk/>
            <pc:sldMk cId="0" sldId="278"/>
            <ac:spMk id="3519" creationId="{00000000-0000-0000-0000-000000000000}"/>
          </ac:spMkLst>
        </pc:spChg>
        <pc:spChg chg="del">
          <ac:chgData name="sheikha juma" userId="608ad1f2e48bc868" providerId="LiveId" clId="{B3064C33-3458-41C7-9356-2DA3A5BA257D}" dt="2021-09-26T08:34:26.480" v="1673" actId="478"/>
          <ac:spMkLst>
            <pc:docMk/>
            <pc:sldMk cId="0" sldId="278"/>
            <ac:spMk id="3520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34:15.277" v="1669" actId="1076"/>
          <ac:spMkLst>
            <pc:docMk/>
            <pc:sldMk cId="0" sldId="278"/>
            <ac:spMk id="3525" creationId="{00000000-0000-0000-0000-000000000000}"/>
          </ac:spMkLst>
        </pc:spChg>
        <pc:spChg chg="mod">
          <ac:chgData name="sheikha juma" userId="608ad1f2e48bc868" providerId="LiveId" clId="{B3064C33-3458-41C7-9356-2DA3A5BA257D}" dt="2021-09-26T08:34:59.615" v="1683" actId="1076"/>
          <ac:spMkLst>
            <pc:docMk/>
            <pc:sldMk cId="0" sldId="278"/>
            <ac:spMk id="3531" creationId="{00000000-0000-0000-0000-000000000000}"/>
          </ac:spMkLst>
        </pc:spChg>
        <pc:grpChg chg="mod">
          <ac:chgData name="sheikha juma" userId="608ad1f2e48bc868" providerId="LiveId" clId="{B3064C33-3458-41C7-9356-2DA3A5BA257D}" dt="2021-09-26T08:34:48.767" v="1680" actId="1076"/>
          <ac:grpSpMkLst>
            <pc:docMk/>
            <pc:sldMk cId="0" sldId="278"/>
            <ac:grpSpMk id="3532" creationId="{00000000-0000-0000-0000-000000000000}"/>
          </ac:grpSpMkLst>
        </pc:grpChg>
        <pc:picChg chg="del">
          <ac:chgData name="sheikha juma" userId="608ad1f2e48bc868" providerId="LiveId" clId="{B3064C33-3458-41C7-9356-2DA3A5BA257D}" dt="2021-09-26T08:33:07.172" v="1639" actId="478"/>
          <ac:picMkLst>
            <pc:docMk/>
            <pc:sldMk cId="0" sldId="278"/>
            <ac:picMk id="3518" creationId="{00000000-0000-0000-0000-000000000000}"/>
          </ac:picMkLst>
        </pc:picChg>
      </pc:sldChg>
      <pc:sldChg chg="del">
        <pc:chgData name="sheikha juma" userId="608ad1f2e48bc868" providerId="LiveId" clId="{B3064C33-3458-41C7-9356-2DA3A5BA257D}" dt="2021-09-26T14:13:11.192" v="4837" actId="47"/>
        <pc:sldMkLst>
          <pc:docMk/>
          <pc:sldMk cId="0" sldId="279"/>
        </pc:sldMkLst>
      </pc:sldChg>
      <pc:sldChg chg="addSp delSp modSp mod ord">
        <pc:chgData name="sheikha juma" userId="608ad1f2e48bc868" providerId="LiveId" clId="{B3064C33-3458-41C7-9356-2DA3A5BA257D}" dt="2021-09-26T14:46:08.077" v="5480" actId="1076"/>
        <pc:sldMkLst>
          <pc:docMk/>
          <pc:sldMk cId="0" sldId="280"/>
        </pc:sldMkLst>
        <pc:spChg chg="add mod">
          <ac:chgData name="sheikha juma" userId="608ad1f2e48bc868" providerId="LiveId" clId="{B3064C33-3458-41C7-9356-2DA3A5BA257D}" dt="2021-09-26T14:18:41.747" v="5023" actId="1076"/>
          <ac:spMkLst>
            <pc:docMk/>
            <pc:sldMk cId="0" sldId="280"/>
            <ac:spMk id="2" creationId="{1D3D8A25-AA49-4D17-AF40-CA29BE9C4807}"/>
          </ac:spMkLst>
        </pc:spChg>
        <pc:spChg chg="add del">
          <ac:chgData name="sheikha juma" userId="608ad1f2e48bc868" providerId="LiveId" clId="{B3064C33-3458-41C7-9356-2DA3A5BA257D}" dt="2021-09-26T14:16:52.922" v="4960" actId="478"/>
          <ac:spMkLst>
            <pc:docMk/>
            <pc:sldMk cId="0" sldId="280"/>
            <ac:spMk id="3" creationId="{9A637D38-7894-4C3F-95F2-23AB719ECE22}"/>
          </ac:spMkLst>
        </pc:spChg>
        <pc:spChg chg="add mod">
          <ac:chgData name="sheikha juma" userId="608ad1f2e48bc868" providerId="LiveId" clId="{B3064C33-3458-41C7-9356-2DA3A5BA257D}" dt="2021-09-26T14:18:09.459" v="4998" actId="207"/>
          <ac:spMkLst>
            <pc:docMk/>
            <pc:sldMk cId="0" sldId="280"/>
            <ac:spMk id="5" creationId="{EB488920-7844-44FE-B9EE-9943629C202E}"/>
          </ac:spMkLst>
        </pc:spChg>
        <pc:spChg chg="del">
          <ac:chgData name="sheikha juma" userId="608ad1f2e48bc868" providerId="LiveId" clId="{B3064C33-3458-41C7-9356-2DA3A5BA257D}" dt="2021-09-26T14:46:02.946" v="5478" actId="478"/>
          <ac:spMkLst>
            <pc:docMk/>
            <pc:sldMk cId="0" sldId="280"/>
            <ac:spMk id="13" creationId="{9E6D5AE8-BA46-4AE3-A467-3A7D4941E11A}"/>
          </ac:spMkLst>
        </pc:spChg>
        <pc:spChg chg="add mod">
          <ac:chgData name="sheikha juma" userId="608ad1f2e48bc868" providerId="LiveId" clId="{B3064C33-3458-41C7-9356-2DA3A5BA257D}" dt="2021-09-26T14:16:40.747" v="4958" actId="1037"/>
          <ac:spMkLst>
            <pc:docMk/>
            <pc:sldMk cId="0" sldId="280"/>
            <ac:spMk id="33" creationId="{BE3D8E4A-C29B-43CF-AFFD-1E58C2EB0B0A}"/>
          </ac:spMkLst>
        </pc:spChg>
        <pc:spChg chg="add mod">
          <ac:chgData name="sheikha juma" userId="608ad1f2e48bc868" providerId="LiveId" clId="{B3064C33-3458-41C7-9356-2DA3A5BA257D}" dt="2021-09-26T14:16:35.785" v="4953" actId="1037"/>
          <ac:spMkLst>
            <pc:docMk/>
            <pc:sldMk cId="0" sldId="280"/>
            <ac:spMk id="34" creationId="{BFB5C9AD-2679-4644-9CBB-2743FBC70848}"/>
          </ac:spMkLst>
        </pc:spChg>
        <pc:spChg chg="add mod">
          <ac:chgData name="sheikha juma" userId="608ad1f2e48bc868" providerId="LiveId" clId="{B3064C33-3458-41C7-9356-2DA3A5BA257D}" dt="2021-09-26T14:16:25.007" v="4945" actId="207"/>
          <ac:spMkLst>
            <pc:docMk/>
            <pc:sldMk cId="0" sldId="280"/>
            <ac:spMk id="40" creationId="{6D341344-F7BF-4F0C-A0E7-ACD206EB35D6}"/>
          </ac:spMkLst>
        </pc:spChg>
        <pc:spChg chg="del">
          <ac:chgData name="sheikha juma" userId="608ad1f2e48bc868" providerId="LiveId" clId="{B3064C33-3458-41C7-9356-2DA3A5BA257D}" dt="2021-09-26T14:45:44.344" v="5471" actId="478"/>
          <ac:spMkLst>
            <pc:docMk/>
            <pc:sldMk cId="0" sldId="280"/>
            <ac:spMk id="41" creationId="{3508CB44-123D-4924-A715-B1B0DB811CB2}"/>
          </ac:spMkLst>
        </pc:spChg>
        <pc:spChg chg="del mod">
          <ac:chgData name="sheikha juma" userId="608ad1f2e48bc868" providerId="LiveId" clId="{B3064C33-3458-41C7-9356-2DA3A5BA257D}" dt="2021-09-26T14:45:42.715" v="5470" actId="478"/>
          <ac:spMkLst>
            <pc:docMk/>
            <pc:sldMk cId="0" sldId="280"/>
            <ac:spMk id="42" creationId="{D839F1E7-049A-4F75-A1C5-FA106D38BA22}"/>
          </ac:spMkLst>
        </pc:spChg>
        <pc:spChg chg="add mod">
          <ac:chgData name="sheikha juma" userId="608ad1f2e48bc868" providerId="LiveId" clId="{B3064C33-3458-41C7-9356-2DA3A5BA257D}" dt="2021-09-26T14:16:31.186" v="4947" actId="1076"/>
          <ac:spMkLst>
            <pc:docMk/>
            <pc:sldMk cId="0" sldId="280"/>
            <ac:spMk id="43" creationId="{CAA664A1-F8D8-48C0-A4A5-D976D20E5D44}"/>
          </ac:spMkLst>
        </pc:spChg>
        <pc:spChg chg="add mod">
          <ac:chgData name="sheikha juma" userId="608ad1f2e48bc868" providerId="LiveId" clId="{B3064C33-3458-41C7-9356-2DA3A5BA257D}" dt="2021-09-26T14:29:58.381" v="5055" actId="20577"/>
          <ac:spMkLst>
            <pc:docMk/>
            <pc:sldMk cId="0" sldId="280"/>
            <ac:spMk id="44" creationId="{D1C3FF13-465A-47AD-8C7E-FBA2F012CF4D}"/>
          </ac:spMkLst>
        </pc:spChg>
        <pc:spChg chg="add mod">
          <ac:chgData name="sheikha juma" userId="608ad1f2e48bc868" providerId="LiveId" clId="{B3064C33-3458-41C7-9356-2DA3A5BA257D}" dt="2021-09-26T14:30:14.686" v="5058" actId="207"/>
          <ac:spMkLst>
            <pc:docMk/>
            <pc:sldMk cId="0" sldId="280"/>
            <ac:spMk id="52" creationId="{60A15FCB-76C1-4A02-BAAF-C4D4AE093235}"/>
          </ac:spMkLst>
        </pc:spChg>
        <pc:spChg chg="add mod">
          <ac:chgData name="sheikha juma" userId="608ad1f2e48bc868" providerId="LiveId" clId="{B3064C33-3458-41C7-9356-2DA3A5BA257D}" dt="2021-09-26T14:30:14.686" v="5058" actId="207"/>
          <ac:spMkLst>
            <pc:docMk/>
            <pc:sldMk cId="0" sldId="280"/>
            <ac:spMk id="53" creationId="{86654A7A-2447-4FC1-96DF-79226D02ABB5}"/>
          </ac:spMkLst>
        </pc:spChg>
        <pc:spChg chg="add mod">
          <ac:chgData name="sheikha juma" userId="608ad1f2e48bc868" providerId="LiveId" clId="{B3064C33-3458-41C7-9356-2DA3A5BA257D}" dt="2021-09-26T14:30:30.666" v="5064" actId="1076"/>
          <ac:spMkLst>
            <pc:docMk/>
            <pc:sldMk cId="0" sldId="280"/>
            <ac:spMk id="54" creationId="{E33A3AF8-9EF7-48A3-B4FE-ECA656884D04}"/>
          </ac:spMkLst>
        </pc:spChg>
        <pc:spChg chg="add mod">
          <ac:chgData name="sheikha juma" userId="608ad1f2e48bc868" providerId="LiveId" clId="{B3064C33-3458-41C7-9356-2DA3A5BA257D}" dt="2021-09-26T14:30:55.962" v="5068" actId="1037"/>
          <ac:spMkLst>
            <pc:docMk/>
            <pc:sldMk cId="0" sldId="280"/>
            <ac:spMk id="55" creationId="{3A424D0B-6386-44B0-932C-A0C7785372CB}"/>
          </ac:spMkLst>
        </pc:spChg>
        <pc:spChg chg="add mod">
          <ac:chgData name="sheikha juma" userId="608ad1f2e48bc868" providerId="LiveId" clId="{B3064C33-3458-41C7-9356-2DA3A5BA257D}" dt="2021-09-26T14:31:03.964" v="5072" actId="1076"/>
          <ac:spMkLst>
            <pc:docMk/>
            <pc:sldMk cId="0" sldId="280"/>
            <ac:spMk id="56" creationId="{5130A600-FBE4-401E-976E-833813196AD4}"/>
          </ac:spMkLst>
        </pc:spChg>
        <pc:spChg chg="add mod">
          <ac:chgData name="sheikha juma" userId="608ad1f2e48bc868" providerId="LiveId" clId="{B3064C33-3458-41C7-9356-2DA3A5BA257D}" dt="2021-09-26T14:31:13.242" v="5076" actId="1076"/>
          <ac:spMkLst>
            <pc:docMk/>
            <pc:sldMk cId="0" sldId="280"/>
            <ac:spMk id="57" creationId="{60121814-A0A9-4083-A9B7-5037F9E9712E}"/>
          </ac:spMkLst>
        </pc:spChg>
        <pc:spChg chg="mod">
          <ac:chgData name="sheikha juma" userId="608ad1f2e48bc868" providerId="LiveId" clId="{B3064C33-3458-41C7-9356-2DA3A5BA257D}" dt="2021-09-26T14:45:40.595" v="5469"/>
          <ac:spMkLst>
            <pc:docMk/>
            <pc:sldMk cId="0" sldId="280"/>
            <ac:spMk id="60" creationId="{9A7C0F87-0FE2-4AA5-9752-9351635EB448}"/>
          </ac:spMkLst>
        </pc:spChg>
        <pc:spChg chg="mod">
          <ac:chgData name="sheikha juma" userId="608ad1f2e48bc868" providerId="LiveId" clId="{B3064C33-3458-41C7-9356-2DA3A5BA257D}" dt="2021-09-26T14:45:40.595" v="5469"/>
          <ac:spMkLst>
            <pc:docMk/>
            <pc:sldMk cId="0" sldId="280"/>
            <ac:spMk id="61" creationId="{4B58BE7B-8F55-495A-89C5-5AE2B3F2CD05}"/>
          </ac:spMkLst>
        </pc:spChg>
        <pc:spChg chg="mod">
          <ac:chgData name="sheikha juma" userId="608ad1f2e48bc868" providerId="LiveId" clId="{B3064C33-3458-41C7-9356-2DA3A5BA257D}" dt="2021-09-26T14:45:40.595" v="5469"/>
          <ac:spMkLst>
            <pc:docMk/>
            <pc:sldMk cId="0" sldId="280"/>
            <ac:spMk id="62" creationId="{BC2DACF4-9B32-4B11-BC9D-1AB39E9D8964}"/>
          </ac:spMkLst>
        </pc:spChg>
        <pc:spChg chg="add del mod">
          <ac:chgData name="sheikha juma" userId="608ad1f2e48bc868" providerId="LiveId" clId="{B3064C33-3458-41C7-9356-2DA3A5BA257D}" dt="2021-09-26T14:45:54.466" v="5475"/>
          <ac:spMkLst>
            <pc:docMk/>
            <pc:sldMk cId="0" sldId="280"/>
            <ac:spMk id="63" creationId="{BBE09A66-0311-4D76-B376-01C6AA0AEE63}"/>
          </ac:spMkLst>
        </pc:spChg>
        <pc:spChg chg="mod">
          <ac:chgData name="sheikha juma" userId="608ad1f2e48bc868" providerId="LiveId" clId="{B3064C33-3458-41C7-9356-2DA3A5BA257D}" dt="2021-09-26T14:45:58.198" v="5476"/>
          <ac:spMkLst>
            <pc:docMk/>
            <pc:sldMk cId="0" sldId="280"/>
            <ac:spMk id="65" creationId="{77737D2A-23B1-4CA0-912B-32CB8862B758}"/>
          </ac:spMkLst>
        </pc:spChg>
        <pc:spChg chg="mod">
          <ac:chgData name="sheikha juma" userId="608ad1f2e48bc868" providerId="LiveId" clId="{B3064C33-3458-41C7-9356-2DA3A5BA257D}" dt="2021-09-26T14:45:58.198" v="5476"/>
          <ac:spMkLst>
            <pc:docMk/>
            <pc:sldMk cId="0" sldId="280"/>
            <ac:spMk id="66" creationId="{40A770BD-46FD-4DD1-B3BD-EC2A701953C3}"/>
          </ac:spMkLst>
        </pc:spChg>
        <pc:spChg chg="mod">
          <ac:chgData name="sheikha juma" userId="608ad1f2e48bc868" providerId="LiveId" clId="{B3064C33-3458-41C7-9356-2DA3A5BA257D}" dt="2021-09-26T14:45:58.198" v="5476"/>
          <ac:spMkLst>
            <pc:docMk/>
            <pc:sldMk cId="0" sldId="280"/>
            <ac:spMk id="73" creationId="{257197D9-1F39-4E5B-979C-6826B300BF02}"/>
          </ac:spMkLst>
        </pc:spChg>
        <pc:spChg chg="mod">
          <ac:chgData name="sheikha juma" userId="608ad1f2e48bc868" providerId="LiveId" clId="{B3064C33-3458-41C7-9356-2DA3A5BA257D}" dt="2021-09-26T14:46:03.995" v="5479"/>
          <ac:spMkLst>
            <pc:docMk/>
            <pc:sldMk cId="0" sldId="280"/>
            <ac:spMk id="75" creationId="{618869F6-2B5A-45D0-9F32-5A9D158AF863}"/>
          </ac:spMkLst>
        </pc:spChg>
        <pc:spChg chg="mod">
          <ac:chgData name="sheikha juma" userId="608ad1f2e48bc868" providerId="LiveId" clId="{B3064C33-3458-41C7-9356-2DA3A5BA257D}" dt="2021-09-26T14:46:03.995" v="5479"/>
          <ac:spMkLst>
            <pc:docMk/>
            <pc:sldMk cId="0" sldId="280"/>
            <ac:spMk id="76" creationId="{2EA0F9F9-05B8-4A33-8B44-CA402AE14BA8}"/>
          </ac:spMkLst>
        </pc:spChg>
        <pc:spChg chg="mod">
          <ac:chgData name="sheikha juma" userId="608ad1f2e48bc868" providerId="LiveId" clId="{B3064C33-3458-41C7-9356-2DA3A5BA257D}" dt="2021-09-26T14:46:03.995" v="5479"/>
          <ac:spMkLst>
            <pc:docMk/>
            <pc:sldMk cId="0" sldId="280"/>
            <ac:spMk id="77" creationId="{3C39DA0B-63FB-494B-92AC-282C7C414F7A}"/>
          </ac:spMkLst>
        </pc:spChg>
        <pc:grpChg chg="add mod">
          <ac:chgData name="sheikha juma" userId="608ad1f2e48bc868" providerId="LiveId" clId="{B3064C33-3458-41C7-9356-2DA3A5BA257D}" dt="2021-09-26T14:45:50.125" v="5473" actId="14100"/>
          <ac:grpSpMkLst>
            <pc:docMk/>
            <pc:sldMk cId="0" sldId="280"/>
            <ac:grpSpMk id="58" creationId="{80A1B5EB-5496-4285-9A8D-C6AEDA62EDEB}"/>
          </ac:grpSpMkLst>
        </pc:grpChg>
        <pc:grpChg chg="add mod">
          <ac:chgData name="sheikha juma" userId="608ad1f2e48bc868" providerId="LiveId" clId="{B3064C33-3458-41C7-9356-2DA3A5BA257D}" dt="2021-09-26T14:46:01.055" v="5477" actId="1076"/>
          <ac:grpSpMkLst>
            <pc:docMk/>
            <pc:sldMk cId="0" sldId="280"/>
            <ac:grpSpMk id="64" creationId="{30650799-9F1C-4413-82EB-41ED9DDC0687}"/>
          </ac:grpSpMkLst>
        </pc:grpChg>
        <pc:grpChg chg="add mod">
          <ac:chgData name="sheikha juma" userId="608ad1f2e48bc868" providerId="LiveId" clId="{B3064C33-3458-41C7-9356-2DA3A5BA257D}" dt="2021-09-26T14:46:08.077" v="5480" actId="1076"/>
          <ac:grpSpMkLst>
            <pc:docMk/>
            <pc:sldMk cId="0" sldId="280"/>
            <ac:grpSpMk id="74" creationId="{EA1E8A28-7C65-47DB-B0E0-D4CF68F678C1}"/>
          </ac:grpSpMkLst>
        </pc:grpChg>
      </pc:sldChg>
      <pc:sldChg chg="delSp del mod">
        <pc:chgData name="sheikha juma" userId="608ad1f2e48bc868" providerId="LiveId" clId="{B3064C33-3458-41C7-9356-2DA3A5BA257D}" dt="2021-09-26T14:13:20.158" v="4841" actId="47"/>
        <pc:sldMkLst>
          <pc:docMk/>
          <pc:sldMk cId="0" sldId="281"/>
        </pc:sldMkLst>
        <pc:grpChg chg="del">
          <ac:chgData name="sheikha juma" userId="608ad1f2e48bc868" providerId="LiveId" clId="{B3064C33-3458-41C7-9356-2DA3A5BA257D}" dt="2021-09-26T13:52:45.638" v="4327" actId="21"/>
          <ac:grpSpMkLst>
            <pc:docMk/>
            <pc:sldMk cId="0" sldId="281"/>
            <ac:grpSpMk id="3615" creationId="{00000000-0000-0000-0000-000000000000}"/>
          </ac:grpSpMkLst>
        </pc:grpChg>
      </pc:sldChg>
      <pc:sldChg chg="del">
        <pc:chgData name="sheikha juma" userId="608ad1f2e48bc868" providerId="LiveId" clId="{B3064C33-3458-41C7-9356-2DA3A5BA257D}" dt="2021-09-26T14:13:04.965" v="4836" actId="47"/>
        <pc:sldMkLst>
          <pc:docMk/>
          <pc:sldMk cId="0" sldId="282"/>
        </pc:sldMkLst>
      </pc:sldChg>
      <pc:sldChg chg="addSp delSp modSp mod ord">
        <pc:chgData name="sheikha juma" userId="608ad1f2e48bc868" providerId="LiveId" clId="{B3064C33-3458-41C7-9356-2DA3A5BA257D}" dt="2021-09-26T12:35:17.840" v="2898" actId="1076"/>
        <pc:sldMkLst>
          <pc:docMk/>
          <pc:sldMk cId="0" sldId="283"/>
        </pc:sldMkLst>
        <pc:spChg chg="add del mod">
          <ac:chgData name="sheikha juma" userId="608ad1f2e48bc868" providerId="LiveId" clId="{B3064C33-3458-41C7-9356-2DA3A5BA257D}" dt="2021-09-26T12:12:58.977" v="2329" actId="478"/>
          <ac:spMkLst>
            <pc:docMk/>
            <pc:sldMk cId="0" sldId="283"/>
            <ac:spMk id="3" creationId="{86C55305-ACDC-4BA8-B0AF-88F50F1519D5}"/>
          </ac:spMkLst>
        </pc:spChg>
        <pc:spChg chg="add mod">
          <ac:chgData name="sheikha juma" userId="608ad1f2e48bc868" providerId="LiveId" clId="{B3064C33-3458-41C7-9356-2DA3A5BA257D}" dt="2021-09-26T12:17:52.835" v="2509" actId="20577"/>
          <ac:spMkLst>
            <pc:docMk/>
            <pc:sldMk cId="0" sldId="283"/>
            <ac:spMk id="4" creationId="{EDD69117-5E20-41EB-85DB-591B49EBB69D}"/>
          </ac:spMkLst>
        </pc:spChg>
        <pc:spChg chg="add mod">
          <ac:chgData name="sheikha juma" userId="608ad1f2e48bc868" providerId="LiveId" clId="{B3064C33-3458-41C7-9356-2DA3A5BA257D}" dt="2021-09-26T12:23:06.729" v="2692" actId="1076"/>
          <ac:spMkLst>
            <pc:docMk/>
            <pc:sldMk cId="0" sldId="283"/>
            <ac:spMk id="5" creationId="{6D6B1841-4D99-4963-88AD-9BE42FA90025}"/>
          </ac:spMkLst>
        </pc:spChg>
        <pc:spChg chg="add del mod">
          <ac:chgData name="sheikha juma" userId="608ad1f2e48bc868" providerId="LiveId" clId="{B3064C33-3458-41C7-9356-2DA3A5BA257D}" dt="2021-09-26T12:27:10.406" v="2761" actId="11529"/>
          <ac:spMkLst>
            <pc:docMk/>
            <pc:sldMk cId="0" sldId="283"/>
            <ac:spMk id="6" creationId="{88BB959C-CFC6-46AC-B595-F91B81930A87}"/>
          </ac:spMkLst>
        </pc:spChg>
        <pc:spChg chg="add mod">
          <ac:chgData name="sheikha juma" userId="608ad1f2e48bc868" providerId="LiveId" clId="{B3064C33-3458-41C7-9356-2DA3A5BA257D}" dt="2021-09-26T12:27:46.497" v="2773" actId="1076"/>
          <ac:spMkLst>
            <pc:docMk/>
            <pc:sldMk cId="0" sldId="283"/>
            <ac:spMk id="7" creationId="{5A14E911-FD33-4FEA-AD35-0B3957CD5985}"/>
          </ac:spMkLst>
        </pc:spChg>
        <pc:spChg chg="add mod">
          <ac:chgData name="sheikha juma" userId="608ad1f2e48bc868" providerId="LiveId" clId="{B3064C33-3458-41C7-9356-2DA3A5BA257D}" dt="2021-09-26T12:22:58.525" v="2684" actId="1076"/>
          <ac:spMkLst>
            <pc:docMk/>
            <pc:sldMk cId="0" sldId="283"/>
            <ac:spMk id="27" creationId="{8955345F-C949-4AE9-BEAD-50163D1747B6}"/>
          </ac:spMkLst>
        </pc:spChg>
        <pc:spChg chg="add mod">
          <ac:chgData name="sheikha juma" userId="608ad1f2e48bc868" providerId="LiveId" clId="{B3064C33-3458-41C7-9356-2DA3A5BA257D}" dt="2021-09-26T12:22:15.999" v="2673" actId="1076"/>
          <ac:spMkLst>
            <pc:docMk/>
            <pc:sldMk cId="0" sldId="283"/>
            <ac:spMk id="28" creationId="{62C79C65-50A3-4E76-B593-FBD8C5382EEB}"/>
          </ac:spMkLst>
        </pc:spChg>
        <pc:spChg chg="add mod">
          <ac:chgData name="sheikha juma" userId="608ad1f2e48bc868" providerId="LiveId" clId="{B3064C33-3458-41C7-9356-2DA3A5BA257D}" dt="2021-09-26T12:22:22.588" v="2675" actId="1076"/>
          <ac:spMkLst>
            <pc:docMk/>
            <pc:sldMk cId="0" sldId="283"/>
            <ac:spMk id="29" creationId="{CAE5A45D-9DD0-4A96-AC22-E53FFBD9C91F}"/>
          </ac:spMkLst>
        </pc:spChg>
        <pc:spChg chg="add mod">
          <ac:chgData name="sheikha juma" userId="608ad1f2e48bc868" providerId="LiveId" clId="{B3064C33-3458-41C7-9356-2DA3A5BA257D}" dt="2021-09-26T12:23:36.770" v="2700" actId="20577"/>
          <ac:spMkLst>
            <pc:docMk/>
            <pc:sldMk cId="0" sldId="283"/>
            <ac:spMk id="30" creationId="{963F9A39-F3DB-4A11-A809-6AC2F8968F69}"/>
          </ac:spMkLst>
        </pc:spChg>
        <pc:spChg chg="add mod">
          <ac:chgData name="sheikha juma" userId="608ad1f2e48bc868" providerId="LiveId" clId="{B3064C33-3458-41C7-9356-2DA3A5BA257D}" dt="2021-09-26T12:21:19.233" v="2622" actId="20577"/>
          <ac:spMkLst>
            <pc:docMk/>
            <pc:sldMk cId="0" sldId="283"/>
            <ac:spMk id="31" creationId="{CF21488D-42A0-4B55-893C-83823F3D9E2F}"/>
          </ac:spMkLst>
        </pc:spChg>
        <pc:spChg chg="add mod">
          <ac:chgData name="sheikha juma" userId="608ad1f2e48bc868" providerId="LiveId" clId="{B3064C33-3458-41C7-9356-2DA3A5BA257D}" dt="2021-09-26T12:26:39.436" v="2756" actId="1035"/>
          <ac:spMkLst>
            <pc:docMk/>
            <pc:sldMk cId="0" sldId="283"/>
            <ac:spMk id="32" creationId="{014FE6E5-4F32-4E88-9873-21D6D96D7D97}"/>
          </ac:spMkLst>
        </pc:spChg>
        <pc:spChg chg="add mod">
          <ac:chgData name="sheikha juma" userId="608ad1f2e48bc868" providerId="LiveId" clId="{B3064C33-3458-41C7-9356-2DA3A5BA257D}" dt="2021-09-26T12:26:39.436" v="2756" actId="1035"/>
          <ac:spMkLst>
            <pc:docMk/>
            <pc:sldMk cId="0" sldId="283"/>
            <ac:spMk id="33" creationId="{AD8FF189-47FF-41DE-A943-B3713BDB3ABF}"/>
          </ac:spMkLst>
        </pc:spChg>
        <pc:spChg chg="add mod">
          <ac:chgData name="sheikha juma" userId="608ad1f2e48bc868" providerId="LiveId" clId="{B3064C33-3458-41C7-9356-2DA3A5BA257D}" dt="2021-09-26T12:22:39.338" v="2679" actId="1076"/>
          <ac:spMkLst>
            <pc:docMk/>
            <pc:sldMk cId="0" sldId="283"/>
            <ac:spMk id="34" creationId="{5BB4F654-0EFB-4098-B444-7275C44C4B5A}"/>
          </ac:spMkLst>
        </pc:spChg>
        <pc:spChg chg="add mod">
          <ac:chgData name="sheikha juma" userId="608ad1f2e48bc868" providerId="LiveId" clId="{B3064C33-3458-41C7-9356-2DA3A5BA257D}" dt="2021-09-26T12:26:39.436" v="2756" actId="1035"/>
          <ac:spMkLst>
            <pc:docMk/>
            <pc:sldMk cId="0" sldId="283"/>
            <ac:spMk id="35" creationId="{7D8E1EA1-6032-43CE-B2A1-1D6622A1888A}"/>
          </ac:spMkLst>
        </pc:spChg>
        <pc:spChg chg="add mod">
          <ac:chgData name="sheikha juma" userId="608ad1f2e48bc868" providerId="LiveId" clId="{B3064C33-3458-41C7-9356-2DA3A5BA257D}" dt="2021-09-26T12:24:30.496" v="2729" actId="1035"/>
          <ac:spMkLst>
            <pc:docMk/>
            <pc:sldMk cId="0" sldId="283"/>
            <ac:spMk id="36" creationId="{FCDC9451-3213-4F12-AB02-D9C21E749ADC}"/>
          </ac:spMkLst>
        </pc:spChg>
        <pc:spChg chg="add mod">
          <ac:chgData name="sheikha juma" userId="608ad1f2e48bc868" providerId="LiveId" clId="{B3064C33-3458-41C7-9356-2DA3A5BA257D}" dt="2021-09-26T12:23:22.656" v="2695" actId="1076"/>
          <ac:spMkLst>
            <pc:docMk/>
            <pc:sldMk cId="0" sldId="283"/>
            <ac:spMk id="37" creationId="{DE401B95-74D6-43BA-9620-F3504E3AE678}"/>
          </ac:spMkLst>
        </pc:spChg>
        <pc:spChg chg="add mod">
          <ac:chgData name="sheikha juma" userId="608ad1f2e48bc868" providerId="LiveId" clId="{B3064C33-3458-41C7-9356-2DA3A5BA257D}" dt="2021-09-26T12:26:39.436" v="2756" actId="1035"/>
          <ac:spMkLst>
            <pc:docMk/>
            <pc:sldMk cId="0" sldId="283"/>
            <ac:spMk id="38" creationId="{18FF6332-E0E4-4016-9FD3-E9D344065847}"/>
          </ac:spMkLst>
        </pc:spChg>
        <pc:spChg chg="add mod">
          <ac:chgData name="sheikha juma" userId="608ad1f2e48bc868" providerId="LiveId" clId="{B3064C33-3458-41C7-9356-2DA3A5BA257D}" dt="2021-09-26T12:26:39.436" v="2756" actId="1035"/>
          <ac:spMkLst>
            <pc:docMk/>
            <pc:sldMk cId="0" sldId="283"/>
            <ac:spMk id="39" creationId="{832D6706-E628-423C-ACEA-A7420AD879C3}"/>
          </ac:spMkLst>
        </pc:spChg>
        <pc:spChg chg="add mod">
          <ac:chgData name="sheikha juma" userId="608ad1f2e48bc868" providerId="LiveId" clId="{B3064C33-3458-41C7-9356-2DA3A5BA257D}" dt="2021-09-26T12:26:39.436" v="2756" actId="1035"/>
          <ac:spMkLst>
            <pc:docMk/>
            <pc:sldMk cId="0" sldId="283"/>
            <ac:spMk id="40" creationId="{FC27C504-89AE-4DC3-9C0D-75E7B2C8AFC0}"/>
          </ac:spMkLst>
        </pc:spChg>
        <pc:spChg chg="add mod">
          <ac:chgData name="sheikha juma" userId="608ad1f2e48bc868" providerId="LiveId" clId="{B3064C33-3458-41C7-9356-2DA3A5BA257D}" dt="2021-09-26T12:27:28.313" v="2767" actId="1076"/>
          <ac:spMkLst>
            <pc:docMk/>
            <pc:sldMk cId="0" sldId="283"/>
            <ac:spMk id="42" creationId="{FA56D555-2514-45C3-86BD-5AC39113939F}"/>
          </ac:spMkLst>
        </pc:spChg>
        <pc:spChg chg="add mod">
          <ac:chgData name="sheikha juma" userId="608ad1f2e48bc868" providerId="LiveId" clId="{B3064C33-3458-41C7-9356-2DA3A5BA257D}" dt="2021-09-26T12:34:30.735" v="2892" actId="164"/>
          <ac:spMkLst>
            <pc:docMk/>
            <pc:sldMk cId="0" sldId="283"/>
            <ac:spMk id="44" creationId="{D8302885-F46D-4EEA-9297-A05F1E9F9157}"/>
          </ac:spMkLst>
        </pc:spChg>
        <pc:spChg chg="add mod">
          <ac:chgData name="sheikha juma" userId="608ad1f2e48bc868" providerId="LiveId" clId="{B3064C33-3458-41C7-9356-2DA3A5BA257D}" dt="2021-09-26T12:34:15.438" v="2890" actId="164"/>
          <ac:spMkLst>
            <pc:docMk/>
            <pc:sldMk cId="0" sldId="283"/>
            <ac:spMk id="45" creationId="{4FE4AEF0-27E5-4EC3-B4AF-81CE9D105F23}"/>
          </ac:spMkLst>
        </pc:spChg>
        <pc:spChg chg="add del mod">
          <ac:chgData name="sheikha juma" userId="608ad1f2e48bc868" providerId="LiveId" clId="{B3064C33-3458-41C7-9356-2DA3A5BA257D}" dt="2021-09-26T12:28:09.149" v="2780" actId="478"/>
          <ac:spMkLst>
            <pc:docMk/>
            <pc:sldMk cId="0" sldId="283"/>
            <ac:spMk id="46" creationId="{E5908C74-4B95-4850-B102-1345E50DA287}"/>
          </ac:spMkLst>
        </pc:spChg>
        <pc:spChg chg="del mod topLvl">
          <ac:chgData name="sheikha juma" userId="608ad1f2e48bc868" providerId="LiveId" clId="{B3064C33-3458-41C7-9356-2DA3A5BA257D}" dt="2021-09-26T12:28:44.983" v="2822" actId="478"/>
          <ac:spMkLst>
            <pc:docMk/>
            <pc:sldMk cId="0" sldId="283"/>
            <ac:spMk id="49" creationId="{701C5ED4-0E08-4805-AD1E-8B5A315294EE}"/>
          </ac:spMkLst>
        </pc:spChg>
        <pc:spChg chg="add mod">
          <ac:chgData name="sheikha juma" userId="608ad1f2e48bc868" providerId="LiveId" clId="{B3064C33-3458-41C7-9356-2DA3A5BA257D}" dt="2021-09-26T12:28:56.444" v="2825" actId="1076"/>
          <ac:spMkLst>
            <pc:docMk/>
            <pc:sldMk cId="0" sldId="283"/>
            <ac:spMk id="53" creationId="{B695AE8C-0E9D-4E73-BBA9-A2ADF4B319F7}"/>
          </ac:spMkLst>
        </pc:spChg>
        <pc:spChg chg="add mod">
          <ac:chgData name="sheikha juma" userId="608ad1f2e48bc868" providerId="LiveId" clId="{B3064C33-3458-41C7-9356-2DA3A5BA257D}" dt="2021-09-26T12:29:25.749" v="2843" actId="1037"/>
          <ac:spMkLst>
            <pc:docMk/>
            <pc:sldMk cId="0" sldId="283"/>
            <ac:spMk id="54" creationId="{029B871E-1E8F-4714-AE2A-5F0DB6D32726}"/>
          </ac:spMkLst>
        </pc:spChg>
        <pc:spChg chg="add mod">
          <ac:chgData name="sheikha juma" userId="608ad1f2e48bc868" providerId="LiveId" clId="{B3064C33-3458-41C7-9356-2DA3A5BA257D}" dt="2021-09-26T12:31:34.136" v="2850" actId="1076"/>
          <ac:spMkLst>
            <pc:docMk/>
            <pc:sldMk cId="0" sldId="283"/>
            <ac:spMk id="55" creationId="{6BE60153-8DBE-49CA-BDEE-FBA6A1A65E60}"/>
          </ac:spMkLst>
        </pc:spChg>
        <pc:spChg chg="add mod">
          <ac:chgData name="sheikha juma" userId="608ad1f2e48bc868" providerId="LiveId" clId="{B3064C33-3458-41C7-9356-2DA3A5BA257D}" dt="2021-09-26T12:31:59.666" v="2857" actId="1076"/>
          <ac:spMkLst>
            <pc:docMk/>
            <pc:sldMk cId="0" sldId="283"/>
            <ac:spMk id="57" creationId="{9834A95C-7430-471E-AC4B-80C197DE3145}"/>
          </ac:spMkLst>
        </pc:spChg>
        <pc:spChg chg="add mod">
          <ac:chgData name="sheikha juma" userId="608ad1f2e48bc868" providerId="LiveId" clId="{B3064C33-3458-41C7-9356-2DA3A5BA257D}" dt="2021-09-26T12:33:02.500" v="2876" actId="1035"/>
          <ac:spMkLst>
            <pc:docMk/>
            <pc:sldMk cId="0" sldId="283"/>
            <ac:spMk id="58" creationId="{67677C08-70E5-4C16-8389-98F57ECE8355}"/>
          </ac:spMkLst>
        </pc:spChg>
        <pc:spChg chg="add mod">
          <ac:chgData name="sheikha juma" userId="608ad1f2e48bc868" providerId="LiveId" clId="{B3064C33-3458-41C7-9356-2DA3A5BA257D}" dt="2021-09-26T12:32:56.620" v="2873" actId="164"/>
          <ac:spMkLst>
            <pc:docMk/>
            <pc:sldMk cId="0" sldId="283"/>
            <ac:spMk id="59" creationId="{18B7F89E-8750-44FD-8420-28A74D9D85EB}"/>
          </ac:spMkLst>
        </pc:spChg>
        <pc:spChg chg="add mod">
          <ac:chgData name="sheikha juma" userId="608ad1f2e48bc868" providerId="LiveId" clId="{B3064C33-3458-41C7-9356-2DA3A5BA257D}" dt="2021-09-26T12:32:56.620" v="2873" actId="164"/>
          <ac:spMkLst>
            <pc:docMk/>
            <pc:sldMk cId="0" sldId="283"/>
            <ac:spMk id="60" creationId="{604636A7-A5F5-40A6-80AB-DE38889B08A6}"/>
          </ac:spMkLst>
        </pc:spChg>
        <pc:spChg chg="add mod">
          <ac:chgData name="sheikha juma" userId="608ad1f2e48bc868" providerId="LiveId" clId="{B3064C33-3458-41C7-9356-2DA3A5BA257D}" dt="2021-09-26T12:34:15.438" v="2890" actId="164"/>
          <ac:spMkLst>
            <pc:docMk/>
            <pc:sldMk cId="0" sldId="283"/>
            <ac:spMk id="66" creationId="{3C24CF54-526F-45EF-8BCA-576CAAD2BE6F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0" creationId="{CDF03F09-806F-4ACB-B4CE-C6B68C119AF2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1" creationId="{93A4412B-4598-411E-BE6C-CA562597E2E6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2" creationId="{10DD2650-AD59-4D4D-8263-E1D995AEC4E0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3" creationId="{E89D630C-8A81-4334-9863-803D6CE7A42A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4" creationId="{D8976E02-7B19-4E8F-A907-A29E8D8AA6DD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5" creationId="{9ACA14F8-7452-42D9-8E25-87623CE7AE51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6" creationId="{311742A0-893B-4D9B-962A-1ED1FAF7B51C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7" creationId="{BA953259-779C-4E3E-A788-042403870E36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8" creationId="{59763C07-69A2-4862-B9DD-906F7A6FFEBD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79" creationId="{10E6026F-A322-4882-A08E-8049B2537D99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0" creationId="{BADF8C6D-504E-4974-AB45-42CAF5277BE5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1" creationId="{76058E99-2353-498D-A60D-C77634599A32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2" creationId="{9AA4EEBC-846F-4CF5-B20C-F2D168D997E4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3" creationId="{510318F0-95B8-42EF-9FAE-6C1C0B57A4D1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4" creationId="{034AF09B-9D87-40BB-B002-DF0F6653791E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5" creationId="{44802524-4B4C-4266-988D-49C39F86311A}"/>
          </ac:spMkLst>
        </pc:spChg>
        <pc:spChg chg="mod">
          <ac:chgData name="sheikha juma" userId="608ad1f2e48bc868" providerId="LiveId" clId="{B3064C33-3458-41C7-9356-2DA3A5BA257D}" dt="2021-09-26T12:34:49.269" v="2893"/>
          <ac:spMkLst>
            <pc:docMk/>
            <pc:sldMk cId="0" sldId="283"/>
            <ac:spMk id="86" creationId="{BB5155EF-E0FB-481D-B617-27E17329065A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88" creationId="{16E3EC97-2BFB-4D5A-BD78-A2F00EB1DCDD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89" creationId="{45BF9617-AE8E-44A6-A6B9-4264F000CC42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0" creationId="{7A748604-DBDE-410B-A5AE-231EEBD30FE4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1" creationId="{B88C40C5-6F21-49F1-84F1-E8AEB38E0742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2" creationId="{92276B8E-EB61-419A-B168-870AE962DC02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3" creationId="{CC31CCFA-6F7A-4324-9382-A1A1B5FADF44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4" creationId="{583C72C6-FBC0-45BF-965F-835C2F3E7671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5" creationId="{8C9B1BAE-000D-471A-85C8-926920B54446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6" creationId="{6E740523-A6D4-4551-97DD-43D33FE9A2D6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7" creationId="{0B687ABA-48E3-4160-8E53-570C5A9E8CA7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8" creationId="{FEEDD960-37F2-4AFE-8103-D404342BE421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99" creationId="{64B6E095-27EF-43E3-B5E1-DC0495F797CB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100" creationId="{12B3A091-919A-4C92-A039-2852E1F2ACE1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101" creationId="{B972C5FA-83B8-441D-81BF-4AC8355D9208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102" creationId="{050CB58C-B1F2-4FB1-BF00-3CF2251DDC5F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103" creationId="{76B30213-41E1-40B1-BCD5-9DEBFB1AD212}"/>
          </ac:spMkLst>
        </pc:spChg>
        <pc:spChg chg="mod">
          <ac:chgData name="sheikha juma" userId="608ad1f2e48bc868" providerId="LiveId" clId="{B3064C33-3458-41C7-9356-2DA3A5BA257D}" dt="2021-09-26T12:35:13.591" v="2897"/>
          <ac:spMkLst>
            <pc:docMk/>
            <pc:sldMk cId="0" sldId="283"/>
            <ac:spMk id="104" creationId="{5EB7262B-4B4E-45A3-B2E2-6CB39BF0C319}"/>
          </ac:spMkLst>
        </pc:spChg>
        <pc:spChg chg="mod">
          <ac:chgData name="sheikha juma" userId="608ad1f2e48bc868" providerId="LiveId" clId="{B3064C33-3458-41C7-9356-2DA3A5BA257D}" dt="2021-09-26T12:28:31.419" v="2785" actId="1076"/>
          <ac:spMkLst>
            <pc:docMk/>
            <pc:sldMk cId="0" sldId="283"/>
            <ac:spMk id="3719" creationId="{00000000-0000-0000-0000-000000000000}"/>
          </ac:spMkLst>
        </pc:spChg>
        <pc:spChg chg="mod">
          <ac:chgData name="sheikha juma" userId="608ad1f2e48bc868" providerId="LiveId" clId="{B3064C33-3458-41C7-9356-2DA3A5BA257D}" dt="2021-09-26T12:26:45.002" v="2757" actId="14100"/>
          <ac:spMkLst>
            <pc:docMk/>
            <pc:sldMk cId="0" sldId="283"/>
            <ac:spMk id="3720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2:56.197" v="2328" actId="478"/>
          <ac:spMkLst>
            <pc:docMk/>
            <pc:sldMk cId="0" sldId="283"/>
            <ac:spMk id="3721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05.002" v="2510" actId="478"/>
          <ac:spMkLst>
            <pc:docMk/>
            <pc:sldMk cId="0" sldId="283"/>
            <ac:spMk id="3722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05.002" v="2510" actId="478"/>
          <ac:spMkLst>
            <pc:docMk/>
            <pc:sldMk cId="0" sldId="283"/>
            <ac:spMk id="3723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05.002" v="2510" actId="478"/>
          <ac:spMkLst>
            <pc:docMk/>
            <pc:sldMk cId="0" sldId="283"/>
            <ac:spMk id="3724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05.002" v="2510" actId="478"/>
          <ac:spMkLst>
            <pc:docMk/>
            <pc:sldMk cId="0" sldId="283"/>
            <ac:spMk id="3725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05.002" v="2510" actId="478"/>
          <ac:spMkLst>
            <pc:docMk/>
            <pc:sldMk cId="0" sldId="283"/>
            <ac:spMk id="3726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05.002" v="2510" actId="478"/>
          <ac:spMkLst>
            <pc:docMk/>
            <pc:sldMk cId="0" sldId="283"/>
            <ac:spMk id="3727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45.303" v="2518" actId="478"/>
          <ac:spMkLst>
            <pc:docMk/>
            <pc:sldMk cId="0" sldId="283"/>
            <ac:spMk id="3728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39.793" v="2517" actId="478"/>
          <ac:spMkLst>
            <pc:docMk/>
            <pc:sldMk cId="0" sldId="283"/>
            <ac:spMk id="3729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36.721" v="2516" actId="478"/>
          <ac:spMkLst>
            <pc:docMk/>
            <pc:sldMk cId="0" sldId="283"/>
            <ac:spMk id="3730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30.296" v="2515" actId="478"/>
          <ac:spMkLst>
            <pc:docMk/>
            <pc:sldMk cId="0" sldId="283"/>
            <ac:spMk id="3731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27.151" v="2514" actId="478"/>
          <ac:spMkLst>
            <pc:docMk/>
            <pc:sldMk cId="0" sldId="283"/>
            <ac:spMk id="3732" creationId="{00000000-0000-0000-0000-000000000000}"/>
          </ac:spMkLst>
        </pc:spChg>
        <pc:spChg chg="del">
          <ac:chgData name="sheikha juma" userId="608ad1f2e48bc868" providerId="LiveId" clId="{B3064C33-3458-41C7-9356-2DA3A5BA257D}" dt="2021-09-26T12:18:23.492" v="2513" actId="478"/>
          <ac:spMkLst>
            <pc:docMk/>
            <pc:sldMk cId="0" sldId="283"/>
            <ac:spMk id="3733" creationId="{00000000-0000-0000-0000-000000000000}"/>
          </ac:spMkLst>
        </pc:spChg>
        <pc:spChg chg="mod">
          <ac:chgData name="sheikha juma" userId="608ad1f2e48bc868" providerId="LiveId" clId="{B3064C33-3458-41C7-9356-2DA3A5BA257D}" dt="2021-09-26T12:22:18.128" v="2674" actId="1076"/>
          <ac:spMkLst>
            <pc:docMk/>
            <pc:sldMk cId="0" sldId="283"/>
            <ac:spMk id="3734" creationId="{00000000-0000-0000-0000-000000000000}"/>
          </ac:spMkLst>
        </pc:spChg>
        <pc:spChg chg="mod">
          <ac:chgData name="sheikha juma" userId="608ad1f2e48bc868" providerId="LiveId" clId="{B3064C33-3458-41C7-9356-2DA3A5BA257D}" dt="2021-09-26T12:22:09.400" v="2671" actId="1076"/>
          <ac:spMkLst>
            <pc:docMk/>
            <pc:sldMk cId="0" sldId="283"/>
            <ac:spMk id="3736" creationId="{00000000-0000-0000-0000-000000000000}"/>
          </ac:spMkLst>
        </pc:spChg>
        <pc:spChg chg="mod">
          <ac:chgData name="sheikha juma" userId="608ad1f2e48bc868" providerId="LiveId" clId="{B3064C33-3458-41C7-9356-2DA3A5BA257D}" dt="2021-09-26T12:19:31.496" v="2522" actId="1076"/>
          <ac:spMkLst>
            <pc:docMk/>
            <pc:sldMk cId="0" sldId="283"/>
            <ac:spMk id="3738" creationId="{00000000-0000-0000-0000-000000000000}"/>
          </ac:spMkLst>
        </pc:spChg>
        <pc:grpChg chg="add mod">
          <ac:chgData name="sheikha juma" userId="608ad1f2e48bc868" providerId="LiveId" clId="{B3064C33-3458-41C7-9356-2DA3A5BA257D}" dt="2021-09-26T12:32:56.620" v="2873" actId="164"/>
          <ac:grpSpMkLst>
            <pc:docMk/>
            <pc:sldMk cId="0" sldId="283"/>
            <ac:grpSpMk id="9" creationId="{530A209C-1993-432A-B550-B1E439B11E45}"/>
          </ac:grpSpMkLst>
        </pc:grpChg>
        <pc:grpChg chg="add mod">
          <ac:chgData name="sheikha juma" userId="608ad1f2e48bc868" providerId="LiveId" clId="{B3064C33-3458-41C7-9356-2DA3A5BA257D}" dt="2021-09-26T12:34:15.438" v="2890" actId="164"/>
          <ac:grpSpMkLst>
            <pc:docMk/>
            <pc:sldMk cId="0" sldId="283"/>
            <ac:grpSpMk id="14" creationId="{4F8E8388-E34C-4E03-A70D-57127E0A2F6B}"/>
          </ac:grpSpMkLst>
        </pc:grpChg>
        <pc:grpChg chg="add mod">
          <ac:chgData name="sheikha juma" userId="608ad1f2e48bc868" providerId="LiveId" clId="{B3064C33-3458-41C7-9356-2DA3A5BA257D}" dt="2021-09-26T12:34:30.735" v="2892" actId="164"/>
          <ac:grpSpMkLst>
            <pc:docMk/>
            <pc:sldMk cId="0" sldId="283"/>
            <ac:grpSpMk id="15" creationId="{15075045-FF12-4239-A93E-06BE0D0FE83F}"/>
          </ac:grpSpMkLst>
        </pc:grpChg>
        <pc:grpChg chg="add del mod">
          <ac:chgData name="sheikha juma" userId="608ad1f2e48bc868" providerId="LiveId" clId="{B3064C33-3458-41C7-9356-2DA3A5BA257D}" dt="2021-09-26T12:28:44.983" v="2822" actId="478"/>
          <ac:grpSpMkLst>
            <pc:docMk/>
            <pc:sldMk cId="0" sldId="283"/>
            <ac:grpSpMk id="47" creationId="{D77511E8-6D00-4756-B675-89D78B2AC830}"/>
          </ac:grpSpMkLst>
        </pc:grpChg>
        <pc:grpChg chg="mod topLvl">
          <ac:chgData name="sheikha juma" userId="608ad1f2e48bc868" providerId="LiveId" clId="{B3064C33-3458-41C7-9356-2DA3A5BA257D}" dt="2021-09-26T12:28:50.287" v="2823" actId="1076"/>
          <ac:grpSpMkLst>
            <pc:docMk/>
            <pc:sldMk cId="0" sldId="283"/>
            <ac:grpSpMk id="48" creationId="{E68E2D20-C9CC-49FB-9E31-24F9AE304ADD}"/>
          </ac:grpSpMkLst>
        </pc:grpChg>
        <pc:grpChg chg="add mod">
          <ac:chgData name="sheikha juma" userId="608ad1f2e48bc868" providerId="LiveId" clId="{B3064C33-3458-41C7-9356-2DA3A5BA257D}" dt="2021-09-26T12:35:11.827" v="2896" actId="1076"/>
          <ac:grpSpMkLst>
            <pc:docMk/>
            <pc:sldMk cId="0" sldId="283"/>
            <ac:grpSpMk id="69" creationId="{2290673A-E752-4369-9019-39CF7BA2AE47}"/>
          </ac:grpSpMkLst>
        </pc:grpChg>
        <pc:grpChg chg="add mod">
          <ac:chgData name="sheikha juma" userId="608ad1f2e48bc868" providerId="LiveId" clId="{B3064C33-3458-41C7-9356-2DA3A5BA257D}" dt="2021-09-26T12:35:17.840" v="2898" actId="1076"/>
          <ac:grpSpMkLst>
            <pc:docMk/>
            <pc:sldMk cId="0" sldId="283"/>
            <ac:grpSpMk id="87" creationId="{60C6A941-34AE-4098-A816-E24F7E5159BB}"/>
          </ac:grpSpMkLst>
        </pc:grpChg>
        <pc:cxnChg chg="add mod">
          <ac:chgData name="sheikha juma" userId="608ad1f2e48bc868" providerId="LiveId" clId="{B3064C33-3458-41C7-9356-2DA3A5BA257D}" dt="2021-09-26T12:34:30.735" v="2892" actId="164"/>
          <ac:cxnSpMkLst>
            <pc:docMk/>
            <pc:sldMk cId="0" sldId="283"/>
            <ac:cxnSpMk id="11" creationId="{747798F8-3EDF-4858-9B1C-7CE78ACAE9C9}"/>
          </ac:cxnSpMkLst>
        </pc:cxnChg>
        <pc:cxnChg chg="mod">
          <ac:chgData name="sheikha juma" userId="608ad1f2e48bc868" providerId="LiveId" clId="{B3064C33-3458-41C7-9356-2DA3A5BA257D}" dt="2021-09-26T12:28:22.578" v="2781"/>
          <ac:cxnSpMkLst>
            <pc:docMk/>
            <pc:sldMk cId="0" sldId="283"/>
            <ac:cxnSpMk id="50" creationId="{8AC3540F-A7F4-4937-8381-F5A6B740C64E}"/>
          </ac:cxnSpMkLst>
        </pc:cxnChg>
        <pc:cxnChg chg="mod">
          <ac:chgData name="sheikha juma" userId="608ad1f2e48bc868" providerId="LiveId" clId="{B3064C33-3458-41C7-9356-2DA3A5BA257D}" dt="2021-09-26T12:28:22.578" v="2781"/>
          <ac:cxnSpMkLst>
            <pc:docMk/>
            <pc:sldMk cId="0" sldId="283"/>
            <ac:cxnSpMk id="51" creationId="{69EF909A-194B-4C6A-A1E1-4A6EB091ABBD}"/>
          </ac:cxnSpMkLst>
        </pc:cxnChg>
        <pc:cxnChg chg="mod">
          <ac:chgData name="sheikha juma" userId="608ad1f2e48bc868" providerId="LiveId" clId="{B3064C33-3458-41C7-9356-2DA3A5BA257D}" dt="2021-09-26T12:28:22.578" v="2781"/>
          <ac:cxnSpMkLst>
            <pc:docMk/>
            <pc:sldMk cId="0" sldId="283"/>
            <ac:cxnSpMk id="52" creationId="{6D2DB264-831C-4543-84BD-D7793E4F8DB3}"/>
          </ac:cxnSpMkLst>
        </pc:cxnChg>
        <pc:cxnChg chg="del mod">
          <ac:chgData name="sheikha juma" userId="608ad1f2e48bc868" providerId="LiveId" clId="{B3064C33-3458-41C7-9356-2DA3A5BA257D}" dt="2021-09-26T12:19:27.445" v="2521" actId="478"/>
          <ac:cxnSpMkLst>
            <pc:docMk/>
            <pc:sldMk cId="0" sldId="283"/>
            <ac:cxnSpMk id="3735" creationId="{00000000-0000-0000-0000-000000000000}"/>
          </ac:cxnSpMkLst>
        </pc:cxnChg>
        <pc:cxnChg chg="del mod">
          <ac:chgData name="sheikha juma" userId="608ad1f2e48bc868" providerId="LiveId" clId="{B3064C33-3458-41C7-9356-2DA3A5BA257D}" dt="2021-09-26T12:19:25.478" v="2520" actId="478"/>
          <ac:cxnSpMkLst>
            <pc:docMk/>
            <pc:sldMk cId="0" sldId="283"/>
            <ac:cxnSpMk id="3737" creationId="{00000000-0000-0000-0000-000000000000}"/>
          </ac:cxnSpMkLst>
        </pc:cxnChg>
        <pc:cxnChg chg="del mod">
          <ac:chgData name="sheikha juma" userId="608ad1f2e48bc868" providerId="LiveId" clId="{B3064C33-3458-41C7-9356-2DA3A5BA257D}" dt="2021-09-26T12:19:23.503" v="2519" actId="478"/>
          <ac:cxnSpMkLst>
            <pc:docMk/>
            <pc:sldMk cId="0" sldId="283"/>
            <ac:cxnSpMk id="3739" creationId="{00000000-0000-0000-0000-000000000000}"/>
          </ac:cxnSpMkLst>
        </pc:cxnChg>
      </pc:sldChg>
      <pc:sldChg chg="del">
        <pc:chgData name="sheikha juma" userId="608ad1f2e48bc868" providerId="LiveId" clId="{B3064C33-3458-41C7-9356-2DA3A5BA257D}" dt="2021-09-26T14:13:02.705" v="4835" actId="47"/>
        <pc:sldMkLst>
          <pc:docMk/>
          <pc:sldMk cId="0" sldId="284"/>
        </pc:sldMkLst>
      </pc:sldChg>
      <pc:sldChg chg="addSp delSp modSp mod">
        <pc:chgData name="sheikha juma" userId="608ad1f2e48bc868" providerId="LiveId" clId="{B3064C33-3458-41C7-9356-2DA3A5BA257D}" dt="2021-09-27T07:21:27.483" v="5778" actId="20577"/>
        <pc:sldMkLst>
          <pc:docMk/>
          <pc:sldMk cId="0" sldId="285"/>
        </pc:sldMkLst>
        <pc:spChg chg="mod">
          <ac:chgData name="sheikha juma" userId="608ad1f2e48bc868" providerId="LiveId" clId="{B3064C33-3458-41C7-9356-2DA3A5BA257D}" dt="2021-09-26T11:56:33.425" v="1931" actId="14100"/>
          <ac:spMkLst>
            <pc:docMk/>
            <pc:sldMk cId="0" sldId="285"/>
            <ac:spMk id="4" creationId="{8594AB34-4C67-4381-B478-674E93DBF2EC}"/>
          </ac:spMkLst>
        </pc:spChg>
        <pc:spChg chg="del">
          <ac:chgData name="sheikha juma" userId="608ad1f2e48bc868" providerId="LiveId" clId="{B3064C33-3458-41C7-9356-2DA3A5BA257D}" dt="2021-09-26T11:53:09.163" v="1887" actId="478"/>
          <ac:spMkLst>
            <pc:docMk/>
            <pc:sldMk cId="0" sldId="285"/>
            <ac:spMk id="7" creationId="{65AB0283-FD7B-4A48-996A-1283542667E5}"/>
          </ac:spMkLst>
        </pc:spChg>
        <pc:spChg chg="del">
          <ac:chgData name="sheikha juma" userId="608ad1f2e48bc868" providerId="LiveId" clId="{B3064C33-3458-41C7-9356-2DA3A5BA257D}" dt="2021-09-26T11:53:11.792" v="1888" actId="478"/>
          <ac:spMkLst>
            <pc:docMk/>
            <pc:sldMk cId="0" sldId="285"/>
            <ac:spMk id="10" creationId="{B98EA92B-FFA5-4709-9694-292690AF4F47}"/>
          </ac:spMkLst>
        </pc:spChg>
        <pc:spChg chg="mod">
          <ac:chgData name="sheikha juma" userId="608ad1f2e48bc868" providerId="LiveId" clId="{B3064C33-3458-41C7-9356-2DA3A5BA257D}" dt="2021-09-26T11:56:25.591" v="1929" actId="1076"/>
          <ac:spMkLst>
            <pc:docMk/>
            <pc:sldMk cId="0" sldId="285"/>
            <ac:spMk id="138" creationId="{4F4C5C77-536E-48E5-A695-468207C9B3E5}"/>
          </ac:spMkLst>
        </pc:spChg>
        <pc:grpChg chg="mod">
          <ac:chgData name="sheikha juma" userId="608ad1f2e48bc868" providerId="LiveId" clId="{B3064C33-3458-41C7-9356-2DA3A5BA257D}" dt="2021-09-26T12:14:34.493" v="2410" actId="1076"/>
          <ac:grpSpMkLst>
            <pc:docMk/>
            <pc:sldMk cId="0" sldId="285"/>
            <ac:grpSpMk id="3866" creationId="{00000000-0000-0000-0000-000000000000}"/>
          </ac:grpSpMkLst>
        </pc:grpChg>
        <pc:graphicFrameChg chg="add mod modGraphic">
          <ac:chgData name="sheikha juma" userId="608ad1f2e48bc868" providerId="LiveId" clId="{B3064C33-3458-41C7-9356-2DA3A5BA257D}" dt="2021-09-27T07:21:27.483" v="5778" actId="20577"/>
          <ac:graphicFrameMkLst>
            <pc:docMk/>
            <pc:sldMk cId="0" sldId="285"/>
            <ac:graphicFrameMk id="2" creationId="{696F383D-E5BC-4EAA-BD21-957F06B90326}"/>
          </ac:graphicFrameMkLst>
        </pc:graphicFrameChg>
        <pc:picChg chg="del mod">
          <ac:chgData name="sheikha juma" userId="608ad1f2e48bc868" providerId="LiveId" clId="{B3064C33-3458-41C7-9356-2DA3A5BA257D}" dt="2021-09-26T11:55:45.130" v="1913" actId="478"/>
          <ac:picMkLst>
            <pc:docMk/>
            <pc:sldMk cId="0" sldId="285"/>
            <ac:picMk id="6" creationId="{2BD1410D-16E7-429E-96DD-E0B652304A80}"/>
          </ac:picMkLst>
        </pc:picChg>
        <pc:picChg chg="del mod">
          <ac:chgData name="sheikha juma" userId="608ad1f2e48bc868" providerId="LiveId" clId="{B3064C33-3458-41C7-9356-2DA3A5BA257D}" dt="2021-09-26T11:55:48.007" v="1914" actId="478"/>
          <ac:picMkLst>
            <pc:docMk/>
            <pc:sldMk cId="0" sldId="285"/>
            <ac:picMk id="9" creationId="{0A0008A9-44F4-4832-B15D-E7F26FD6E6F5}"/>
          </ac:picMkLst>
        </pc:picChg>
      </pc:sldChg>
      <pc:sldChg chg="del">
        <pc:chgData name="sheikha juma" userId="608ad1f2e48bc868" providerId="LiveId" clId="{B3064C33-3458-41C7-9356-2DA3A5BA257D}" dt="2021-09-26T14:13:01.197" v="4834" actId="47"/>
        <pc:sldMkLst>
          <pc:docMk/>
          <pc:sldMk cId="0" sldId="286"/>
        </pc:sldMkLst>
      </pc:sldChg>
      <pc:sldChg chg="del">
        <pc:chgData name="sheikha juma" userId="608ad1f2e48bc868" providerId="LiveId" clId="{B3064C33-3458-41C7-9356-2DA3A5BA257D}" dt="2021-09-26T14:13:00.097" v="4833" actId="47"/>
        <pc:sldMkLst>
          <pc:docMk/>
          <pc:sldMk cId="0" sldId="287"/>
        </pc:sldMkLst>
      </pc:sldChg>
      <pc:sldChg chg="del">
        <pc:chgData name="sheikha juma" userId="608ad1f2e48bc868" providerId="LiveId" clId="{B3064C33-3458-41C7-9356-2DA3A5BA257D}" dt="2021-09-26T14:12:58.995" v="4832" actId="47"/>
        <pc:sldMkLst>
          <pc:docMk/>
          <pc:sldMk cId="0" sldId="288"/>
        </pc:sldMkLst>
      </pc:sldChg>
      <pc:sldChg chg="del">
        <pc:chgData name="sheikha juma" userId="608ad1f2e48bc868" providerId="LiveId" clId="{B3064C33-3458-41C7-9356-2DA3A5BA257D}" dt="2021-09-26T14:12:56.345" v="4831" actId="47"/>
        <pc:sldMkLst>
          <pc:docMk/>
          <pc:sldMk cId="0" sldId="289"/>
        </pc:sldMkLst>
      </pc:sldChg>
      <pc:sldChg chg="del">
        <pc:chgData name="sheikha juma" userId="608ad1f2e48bc868" providerId="LiveId" clId="{B3064C33-3458-41C7-9356-2DA3A5BA257D}" dt="2021-09-26T14:13:17.199" v="4840" actId="47"/>
        <pc:sldMkLst>
          <pc:docMk/>
          <pc:sldMk cId="0" sldId="290"/>
        </pc:sldMkLst>
      </pc:sldChg>
      <pc:sldChg chg="addSp delSp modSp mod ord">
        <pc:chgData name="sheikha juma" userId="608ad1f2e48bc868" providerId="LiveId" clId="{B3064C33-3458-41C7-9356-2DA3A5BA257D}" dt="2021-09-26T14:53:03.528" v="5662" actId="1076"/>
        <pc:sldMkLst>
          <pc:docMk/>
          <pc:sldMk cId="0" sldId="292"/>
        </pc:sldMkLst>
        <pc:spChg chg="add del mod">
          <ac:chgData name="sheikha juma" userId="608ad1f2e48bc868" providerId="LiveId" clId="{B3064C33-3458-41C7-9356-2DA3A5BA257D}" dt="2021-09-26T14:46:50.539" v="5491" actId="478"/>
          <ac:spMkLst>
            <pc:docMk/>
            <pc:sldMk cId="0" sldId="292"/>
            <ac:spMk id="3" creationId="{C1FFB91A-A92C-4082-A00F-CD87FBF84301}"/>
          </ac:spMkLst>
        </pc:spChg>
        <pc:spChg chg="add mod">
          <ac:chgData name="sheikha juma" userId="608ad1f2e48bc868" providerId="LiveId" clId="{B3064C33-3458-41C7-9356-2DA3A5BA257D}" dt="2021-09-26T14:47:30.968" v="5576" actId="20577"/>
          <ac:spMkLst>
            <pc:docMk/>
            <pc:sldMk cId="0" sldId="292"/>
            <ac:spMk id="4" creationId="{30947622-2A20-432C-8649-EA15910CC6DE}"/>
          </ac:spMkLst>
        </pc:spChg>
        <pc:spChg chg="add mod">
          <ac:chgData name="sheikha juma" userId="608ad1f2e48bc868" providerId="LiveId" clId="{B3064C33-3458-41C7-9356-2DA3A5BA257D}" dt="2021-09-26T14:51:34.664" v="5613" actId="1035"/>
          <ac:spMkLst>
            <pc:docMk/>
            <pc:sldMk cId="0" sldId="292"/>
            <ac:spMk id="5" creationId="{3430C9BB-B827-46F2-8661-F522AF1887D2}"/>
          </ac:spMkLst>
        </pc:spChg>
        <pc:spChg chg="add mod">
          <ac:chgData name="sheikha juma" userId="608ad1f2e48bc868" providerId="LiveId" clId="{B3064C33-3458-41C7-9356-2DA3A5BA257D}" dt="2021-09-26T14:52:45.492" v="5660" actId="1037"/>
          <ac:spMkLst>
            <pc:docMk/>
            <pc:sldMk cId="0" sldId="292"/>
            <ac:spMk id="6" creationId="{C90E4CEF-4EBE-4FB5-BF67-DF0A1898389A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52" creationId="{7A28E2C7-FDB7-4A75-8247-072CDA535592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53" creationId="{DF9838AF-C1BB-4046-83BF-41086C324642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54" creationId="{740C9594-CF71-4A10-B1D9-3B8175EBBA9D}"/>
          </ac:spMkLst>
        </pc:spChg>
        <pc:spChg chg="add mod">
          <ac:chgData name="sheikha juma" userId="608ad1f2e48bc868" providerId="LiveId" clId="{B3064C33-3458-41C7-9356-2DA3A5BA257D}" dt="2021-09-26T14:51:20.731" v="5602" actId="14100"/>
          <ac:spMkLst>
            <pc:docMk/>
            <pc:sldMk cId="0" sldId="292"/>
            <ac:spMk id="155" creationId="{8F330BC6-FB56-4AE3-9443-36B2D23CBB18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57" creationId="{63327ED9-FD84-4A5A-A9F8-B4D85F5D7FBE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58" creationId="{BB6C6284-931C-4213-B30E-24F48832E767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59" creationId="{5A478F78-F1BD-490A-A81F-335AEE105321}"/>
          </ac:spMkLst>
        </pc:spChg>
        <pc:spChg chg="mod">
          <ac:chgData name="sheikha juma" userId="608ad1f2e48bc868" providerId="LiveId" clId="{B3064C33-3458-41C7-9356-2DA3A5BA257D}" dt="2021-09-26T14:47:50.434" v="5578"/>
          <ac:spMkLst>
            <pc:docMk/>
            <pc:sldMk cId="0" sldId="292"/>
            <ac:spMk id="160" creationId="{85031284-C042-4096-A6AF-8FBF7611ADBC}"/>
          </ac:spMkLst>
        </pc:spChg>
        <pc:spChg chg="add del mod">
          <ac:chgData name="sheikha juma" userId="608ad1f2e48bc868" providerId="LiveId" clId="{B3064C33-3458-41C7-9356-2DA3A5BA257D}" dt="2021-09-26T14:48:02.779" v="5582" actId="478"/>
          <ac:spMkLst>
            <pc:docMk/>
            <pc:sldMk cId="0" sldId="292"/>
            <ac:spMk id="161" creationId="{A7A19576-3FD2-4ACB-AB72-75C26679D7EC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64" creationId="{CDCFD527-507C-4F35-9D8A-038FAEA35180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65" creationId="{020616F1-408F-4713-9277-3DB6277E7F78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66" creationId="{1C6086D3-BFE2-4075-B067-9A494CE6FB72}"/>
          </ac:spMkLst>
        </pc:spChg>
        <pc:spChg chg="add del mod">
          <ac:chgData name="sheikha juma" userId="608ad1f2e48bc868" providerId="LiveId" clId="{B3064C33-3458-41C7-9356-2DA3A5BA257D}" dt="2021-09-26T14:50:52.191" v="5596"/>
          <ac:spMkLst>
            <pc:docMk/>
            <pc:sldMk cId="0" sldId="292"/>
            <ac:spMk id="167" creationId="{62E3A75E-B6FB-4DFC-B725-4C1B7ABA6C92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69" creationId="{3879E08F-9A48-4B95-B8B7-53E24568719B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70" creationId="{3A6DB1EC-B2A3-4CE2-9D9E-73DE40B5C536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71" creationId="{08BEAA38-18F1-4A75-AF08-7CD79D708A05}"/>
          </ac:spMkLst>
        </pc:spChg>
        <pc:spChg chg="mod">
          <ac:chgData name="sheikha juma" userId="608ad1f2e48bc868" providerId="LiveId" clId="{B3064C33-3458-41C7-9356-2DA3A5BA257D}" dt="2021-09-26T14:50:49.997" v="5595"/>
          <ac:spMkLst>
            <pc:docMk/>
            <pc:sldMk cId="0" sldId="292"/>
            <ac:spMk id="172" creationId="{AB207A5D-05DA-454E-AA90-1B2AC2DCB6C7}"/>
          </ac:spMkLst>
        </pc:spChg>
        <pc:spChg chg="add del mod">
          <ac:chgData name="sheikha juma" userId="608ad1f2e48bc868" providerId="LiveId" clId="{B3064C33-3458-41C7-9356-2DA3A5BA257D}" dt="2021-09-26T14:50:52.191" v="5596"/>
          <ac:spMkLst>
            <pc:docMk/>
            <pc:sldMk cId="0" sldId="292"/>
            <ac:spMk id="173" creationId="{014DB9B6-A1BD-4E6A-A3EC-84D53A65F8A4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76" creationId="{1ED62E9B-E9B6-4842-A441-121154469CB3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77" creationId="{DB886437-2818-4E65-96E7-E9608B2F5E10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78" creationId="{34D1209F-2BA3-4639-9162-A6E09F4E0FD8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79" creationId="{0AE3CDF8-C07F-4F27-8709-1CF2565A5FDE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0" creationId="{C4206BF3-6F86-4977-811F-4A959F54369D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1" creationId="{C7CB6874-EFF0-429E-9C92-E62095E6640E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2" creationId="{CD8E7B1A-DB2D-491B-AF51-7847D1910C64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3" creationId="{9FA6436D-5DDB-4166-A7EE-CDEEE43040FE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4" creationId="{EC5A2EB9-414B-4617-A483-F1661ABBB24F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5" creationId="{84C41979-3F83-46F7-AD13-03B32762AA9C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6" creationId="{2590E5EF-22AE-40BD-A177-9406E0A1E350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7" creationId="{590493CC-42CB-4842-911D-21CCC851562D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8" creationId="{83765078-5260-49C1-B264-DCEDB02A2EE1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89" creationId="{2DA71A16-D158-4AAE-83E3-DD81D7440E44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0" creationId="{B9203DA3-9CA7-43E7-9F30-3FE440FA3E5C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1" creationId="{85339F64-DDA9-4F9E-B9E2-DA3C83CA6E92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2" creationId="{2C4A2EBF-2F49-48D1-A45E-A32AE8F1FB08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3" creationId="{69BF1349-2A25-422C-9A7B-6130DB80C22F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4" creationId="{C281373C-E9E4-4C86-AC16-3DB0A78EE5E9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5" creationId="{4D274D49-9717-4271-A966-AAC9E8F3AB2C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6" creationId="{66207FA4-BAA2-48E3-B74C-C6DC66E0C820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7" creationId="{CF39D5A0-BBE8-46FC-896C-8607BB186286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8" creationId="{CC3BCFB7-CD85-4D38-BF45-6E65D12C4883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199" creationId="{47424C4A-01E9-4F0E-913C-B25F45F1E11E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200" creationId="{7DD84952-9F0F-4AED-86D3-95A107906E51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201" creationId="{256E675A-9449-4A26-8380-E488F7D5931B}"/>
          </ac:spMkLst>
        </pc:spChg>
        <pc:spChg chg="mod">
          <ac:chgData name="sheikha juma" userId="608ad1f2e48bc868" providerId="LiveId" clId="{B3064C33-3458-41C7-9356-2DA3A5BA257D}" dt="2021-09-26T14:52:24.712" v="5642"/>
          <ac:spMkLst>
            <pc:docMk/>
            <pc:sldMk cId="0" sldId="292"/>
            <ac:spMk id="202" creationId="{68F572DE-83A5-43E1-8110-AC74D153BF68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04" creationId="{1F55DAEA-C5AD-4E6C-9846-E21472721D33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05" creationId="{B1C6B990-91EB-470A-9F41-F5290B97D277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06" creationId="{F8C8D5AA-7045-403D-B926-C2499626AE8F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07" creationId="{FCDAA12C-F562-4B44-8280-13D6BD7AC070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08" creationId="{1F6FE1B9-3253-495E-85A9-1D477F3508D1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09" creationId="{2C176399-3DAC-4891-A953-FEDECDB58BC3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0" creationId="{0458E7D5-1323-482D-B576-BC39FE80C7C9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1" creationId="{65776F26-D600-4E3D-9432-BF85EFE8EE46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2" creationId="{9F5A6A8F-F071-4110-AD83-83C2888A1D0B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3" creationId="{10F7F167-6448-4DBD-89D3-2157FA72DDB1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4" creationId="{B752763C-5380-4046-A20E-BAF772BF016E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5" creationId="{70D98B75-B288-44A8-B635-D5B45AD1642F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6" creationId="{7E364676-5106-4178-B251-295746905042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7" creationId="{E1F3FEB4-350C-4481-A7E3-B909CC971012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8" creationId="{B907F2A2-35A3-4359-8738-E83DD1194E88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19" creationId="{B50F0A8D-941B-43B0-8033-8FCBD2BFD4E1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0" creationId="{285FBC3C-E15F-4352-A0BF-12FD67360947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1" creationId="{1659C45E-C8B6-45C7-AAE2-21929A2FEDF6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2" creationId="{8C0CFA31-A46D-4652-8B92-D540741756E9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3" creationId="{030BA30C-17D8-4548-8B69-D8C5EFCE1B2A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4" creationId="{8182E850-8145-465C-B0C2-62AB45C48272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5" creationId="{1B68A56B-CF9C-472B-8A9B-0C3FF97BC61F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6" creationId="{C09084B6-B59C-48FF-8400-FCF1B5C72455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7" creationId="{8643D23A-E143-4022-B087-2C84678B3E0E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8" creationId="{7FB7C708-F611-4761-AE07-650ECEF80D96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29" creationId="{CAB69F07-3D98-4E42-9463-52CD3AD61EA1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0" creationId="{5A91A9F0-9F7E-4EED-BF63-732CE6D88CCA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1" creationId="{B4B4730A-A00D-4BDF-90AB-D870A1664038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2" creationId="{13158F31-3AA1-4240-A72F-BEACB7C9526D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3" creationId="{63740E10-E5A0-4A72-B06D-4B3F45D3BD3A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4" creationId="{F5066A16-6A6D-43BF-8BA3-9C8CFB7B12F3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5" creationId="{BC38EDDD-EAA4-408C-8C95-FB233E60761B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6" creationId="{00349BBC-1FD7-491E-A0E6-5B9160C7E1DD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7" creationId="{ED7FB8BE-7D12-433C-8B89-EBCF90E6CFAF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8" creationId="{588DE15D-6FCB-4402-A4F2-DF1567873625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39" creationId="{81D6D58C-5799-4772-8EA5-2DE0B4BFB7BF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40" creationId="{32F40B5E-ADC2-4907-958E-DB5D6DA64403}"/>
          </ac:spMkLst>
        </pc:spChg>
        <pc:spChg chg="mod">
          <ac:chgData name="sheikha juma" userId="608ad1f2e48bc868" providerId="LiveId" clId="{B3064C33-3458-41C7-9356-2DA3A5BA257D}" dt="2021-09-26T14:53:00.694" v="5661"/>
          <ac:spMkLst>
            <pc:docMk/>
            <pc:sldMk cId="0" sldId="292"/>
            <ac:spMk id="241" creationId="{03D26C60-F2D4-43C4-851C-BDFB7663E033}"/>
          </ac:spMkLst>
        </pc:spChg>
        <pc:spChg chg="del">
          <ac:chgData name="sheikha juma" userId="608ad1f2e48bc868" providerId="LiveId" clId="{B3064C33-3458-41C7-9356-2DA3A5BA257D}" dt="2021-09-26T14:46:48.706" v="5490" actId="478"/>
          <ac:spMkLst>
            <pc:docMk/>
            <pc:sldMk cId="0" sldId="292"/>
            <ac:spMk id="4619" creationId="{00000000-0000-0000-0000-000000000000}"/>
          </ac:spMkLst>
        </pc:spChg>
        <pc:spChg chg="mod">
          <ac:chgData name="sheikha juma" userId="608ad1f2e48bc868" providerId="LiveId" clId="{B3064C33-3458-41C7-9356-2DA3A5BA257D}" dt="2021-09-26T14:47:37.928" v="5577" actId="1076"/>
          <ac:spMkLst>
            <pc:docMk/>
            <pc:sldMk cId="0" sldId="292"/>
            <ac:spMk id="4755" creationId="{00000000-0000-0000-0000-000000000000}"/>
          </ac:spMkLst>
        </pc:spChg>
        <pc:spChg chg="del">
          <ac:chgData name="sheikha juma" userId="608ad1f2e48bc868" providerId="LiveId" clId="{B3064C33-3458-41C7-9356-2DA3A5BA257D}" dt="2021-09-26T14:46:43.615" v="5488" actId="478"/>
          <ac:spMkLst>
            <pc:docMk/>
            <pc:sldMk cId="0" sldId="292"/>
            <ac:spMk id="4756" creationId="{00000000-0000-0000-0000-000000000000}"/>
          </ac:spMkLst>
        </pc:spChg>
        <pc:spChg chg="del">
          <ac:chgData name="sheikha juma" userId="608ad1f2e48bc868" providerId="LiveId" clId="{B3064C33-3458-41C7-9356-2DA3A5BA257D}" dt="2021-09-26T14:46:40.842" v="5487" actId="478"/>
          <ac:spMkLst>
            <pc:docMk/>
            <pc:sldMk cId="0" sldId="292"/>
            <ac:spMk id="4757" creationId="{00000000-0000-0000-0000-000000000000}"/>
          </ac:spMkLst>
        </pc:spChg>
        <pc:spChg chg="del">
          <ac:chgData name="sheikha juma" userId="608ad1f2e48bc868" providerId="LiveId" clId="{B3064C33-3458-41C7-9356-2DA3A5BA257D}" dt="2021-09-26T14:46:38.533" v="5486" actId="478"/>
          <ac:spMkLst>
            <pc:docMk/>
            <pc:sldMk cId="0" sldId="292"/>
            <ac:spMk id="4758" creationId="{00000000-0000-0000-0000-000000000000}"/>
          </ac:spMkLst>
        </pc:spChg>
        <pc:grpChg chg="add mod">
          <ac:chgData name="sheikha juma" userId="608ad1f2e48bc868" providerId="LiveId" clId="{B3064C33-3458-41C7-9356-2DA3A5BA257D}" dt="2021-09-26T14:51:18.088" v="5601" actId="14100"/>
          <ac:grpSpMkLst>
            <pc:docMk/>
            <pc:sldMk cId="0" sldId="292"/>
            <ac:grpSpMk id="151" creationId="{80AD611A-3EB6-4727-A808-A916D0EB950F}"/>
          </ac:grpSpMkLst>
        </pc:grpChg>
        <pc:grpChg chg="add del mod">
          <ac:chgData name="sheikha juma" userId="608ad1f2e48bc868" providerId="LiveId" clId="{B3064C33-3458-41C7-9356-2DA3A5BA257D}" dt="2021-09-26T14:47:54.694" v="5580" actId="478"/>
          <ac:grpSpMkLst>
            <pc:docMk/>
            <pc:sldMk cId="0" sldId="292"/>
            <ac:grpSpMk id="156" creationId="{88977B87-2A5A-4640-8830-E80F9103A72A}"/>
          </ac:grpSpMkLst>
        </pc:grpChg>
        <pc:grpChg chg="add del mod">
          <ac:chgData name="sheikha juma" userId="608ad1f2e48bc868" providerId="LiveId" clId="{B3064C33-3458-41C7-9356-2DA3A5BA257D}" dt="2021-09-26T14:50:52.191" v="5596"/>
          <ac:grpSpMkLst>
            <pc:docMk/>
            <pc:sldMk cId="0" sldId="292"/>
            <ac:grpSpMk id="163" creationId="{6C3C06EB-2A80-4D73-B514-C4B9B9EFBDD5}"/>
          </ac:grpSpMkLst>
        </pc:grpChg>
        <pc:grpChg chg="add del mod">
          <ac:chgData name="sheikha juma" userId="608ad1f2e48bc868" providerId="LiveId" clId="{B3064C33-3458-41C7-9356-2DA3A5BA257D}" dt="2021-09-26T14:50:52.191" v="5596"/>
          <ac:grpSpMkLst>
            <pc:docMk/>
            <pc:sldMk cId="0" sldId="292"/>
            <ac:grpSpMk id="168" creationId="{D6FC4F8C-5D54-47FC-BEC8-5FA27C4735D1}"/>
          </ac:grpSpMkLst>
        </pc:grpChg>
        <pc:grpChg chg="add mod">
          <ac:chgData name="sheikha juma" userId="608ad1f2e48bc868" providerId="LiveId" clId="{B3064C33-3458-41C7-9356-2DA3A5BA257D}" dt="2021-09-26T14:52:35.071" v="5645" actId="14100"/>
          <ac:grpSpMkLst>
            <pc:docMk/>
            <pc:sldMk cId="0" sldId="292"/>
            <ac:grpSpMk id="175" creationId="{91436489-B150-41D1-8965-57B9BDE889A2}"/>
          </ac:grpSpMkLst>
        </pc:grpChg>
        <pc:grpChg chg="add mod">
          <ac:chgData name="sheikha juma" userId="608ad1f2e48bc868" providerId="LiveId" clId="{B3064C33-3458-41C7-9356-2DA3A5BA257D}" dt="2021-09-26T14:53:03.528" v="5662" actId="1076"/>
          <ac:grpSpMkLst>
            <pc:docMk/>
            <pc:sldMk cId="0" sldId="292"/>
            <ac:grpSpMk id="203" creationId="{3F08D2E2-A081-4559-87FD-D325FBDB9D10}"/>
          </ac:grpSpMkLst>
        </pc:grpChg>
        <pc:grpChg chg="del mod">
          <ac:chgData name="sheikha juma" userId="608ad1f2e48bc868" providerId="LiveId" clId="{B3064C33-3458-41C7-9356-2DA3A5BA257D}" dt="2021-09-26T14:45:26.733" v="5466" actId="478"/>
          <ac:grpSpMkLst>
            <pc:docMk/>
            <pc:sldMk cId="0" sldId="292"/>
            <ac:grpSpMk id="4620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5:30.061" v="5467" actId="478"/>
          <ac:grpSpMkLst>
            <pc:docMk/>
            <pc:sldMk cId="0" sldId="292"/>
            <ac:grpSpMk id="4658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4:47:37.928" v="5577" actId="1076"/>
          <ac:grpSpMkLst>
            <pc:docMk/>
            <pc:sldMk cId="0" sldId="292"/>
            <ac:grpSpMk id="4716" creationId="{00000000-0000-0000-0000-000000000000}"/>
          </ac:grpSpMkLst>
        </pc:grpChg>
        <pc:grpChg chg="del mod">
          <ac:chgData name="sheikha juma" userId="608ad1f2e48bc868" providerId="LiveId" clId="{B3064C33-3458-41C7-9356-2DA3A5BA257D}" dt="2021-09-26T14:46:36.392" v="5485" actId="478"/>
          <ac:grpSpMkLst>
            <pc:docMk/>
            <pc:sldMk cId="0" sldId="292"/>
            <ac:grpSpMk id="4722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6:46.048" v="5489" actId="478"/>
          <ac:grpSpMkLst>
            <pc:docMk/>
            <pc:sldMk cId="0" sldId="292"/>
            <ac:grpSpMk id="4731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6:43.615" v="5488" actId="478"/>
          <ac:grpSpMkLst>
            <pc:docMk/>
            <pc:sldMk cId="0" sldId="292"/>
            <ac:grpSpMk id="4735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6:46.048" v="5489" actId="478"/>
          <ac:grpSpMkLst>
            <pc:docMk/>
            <pc:sldMk cId="0" sldId="292"/>
            <ac:grpSpMk id="4738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6:43.615" v="5488" actId="478"/>
          <ac:grpSpMkLst>
            <pc:docMk/>
            <pc:sldMk cId="0" sldId="292"/>
            <ac:grpSpMk id="4741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4:48:31.101" v="5592" actId="14100"/>
          <ac:grpSpMkLst>
            <pc:docMk/>
            <pc:sldMk cId="0" sldId="292"/>
            <ac:grpSpMk id="4744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5:33.534" v="5468" actId="21"/>
          <ac:grpSpMkLst>
            <pc:docMk/>
            <pc:sldMk cId="0" sldId="292"/>
            <ac:grpSpMk id="4747" creationId="{00000000-0000-0000-0000-000000000000}"/>
          </ac:grpSpMkLst>
        </pc:grpChg>
        <pc:grpChg chg="mod">
          <ac:chgData name="sheikha juma" userId="608ad1f2e48bc868" providerId="LiveId" clId="{B3064C33-3458-41C7-9356-2DA3A5BA257D}" dt="2021-09-26T14:48:31.101" v="5592" actId="14100"/>
          <ac:grpSpMkLst>
            <pc:docMk/>
            <pc:sldMk cId="0" sldId="292"/>
            <ac:grpSpMk id="4751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6:28.543" v="5481" actId="478"/>
          <ac:grpSpMkLst>
            <pc:docMk/>
            <pc:sldMk cId="0" sldId="292"/>
            <ac:grpSpMk id="4759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7:52.802" v="5579" actId="478"/>
          <ac:grpSpMkLst>
            <pc:docMk/>
            <pc:sldMk cId="0" sldId="292"/>
            <ac:grpSpMk id="4768" creationId="{00000000-0000-0000-0000-000000000000}"/>
          </ac:grpSpMkLst>
        </pc:grpChg>
        <pc:grpChg chg="del">
          <ac:chgData name="sheikha juma" userId="608ad1f2e48bc868" providerId="LiveId" clId="{B3064C33-3458-41C7-9356-2DA3A5BA257D}" dt="2021-09-26T14:46:46.048" v="5489" actId="478"/>
          <ac:grpSpMkLst>
            <pc:docMk/>
            <pc:sldMk cId="0" sldId="292"/>
            <ac:grpSpMk id="4785" creationId="{00000000-0000-0000-0000-000000000000}"/>
          </ac:grpSpMkLst>
        </pc:grpChg>
      </pc:sldChg>
      <pc:sldChg chg="del">
        <pc:chgData name="sheikha juma" userId="608ad1f2e48bc868" providerId="LiveId" clId="{B3064C33-3458-41C7-9356-2DA3A5BA257D}" dt="2021-09-26T14:12:52.448" v="4830" actId="47"/>
        <pc:sldMkLst>
          <pc:docMk/>
          <pc:sldMk cId="0" sldId="293"/>
        </pc:sldMkLst>
      </pc:sldChg>
      <pc:sldChg chg="addSp modSp del modNotes">
        <pc:chgData name="sheikha juma" userId="608ad1f2e48bc868" providerId="LiveId" clId="{B3064C33-3458-41C7-9356-2DA3A5BA257D}" dt="2021-09-26T14:12:51.926" v="4829" actId="47"/>
        <pc:sldMkLst>
          <pc:docMk/>
          <pc:sldMk cId="0" sldId="294"/>
        </pc:sldMkLst>
        <pc:spChg chg="mod">
          <ac:chgData name="sheikha juma" userId="608ad1f2e48bc868" providerId="LiveId" clId="{B3064C33-3458-41C7-9356-2DA3A5BA257D}" dt="2021-09-26T06:43:54.114" v="450"/>
          <ac:spMkLst>
            <pc:docMk/>
            <pc:sldMk cId="0" sldId="294"/>
            <ac:spMk id="20" creationId="{A71EA4AC-67A0-456A-A27A-4A6DB3159344}"/>
          </ac:spMkLst>
        </pc:spChg>
        <pc:spChg chg="mod">
          <ac:chgData name="sheikha juma" userId="608ad1f2e48bc868" providerId="LiveId" clId="{B3064C33-3458-41C7-9356-2DA3A5BA257D}" dt="2021-09-26T06:43:54.114" v="450"/>
          <ac:spMkLst>
            <pc:docMk/>
            <pc:sldMk cId="0" sldId="294"/>
            <ac:spMk id="21" creationId="{001D61FF-4FCC-46B3-B3B2-807CAE2A41BA}"/>
          </ac:spMkLst>
        </pc:spChg>
        <pc:spChg chg="mod">
          <ac:chgData name="sheikha juma" userId="608ad1f2e48bc868" providerId="LiveId" clId="{B3064C33-3458-41C7-9356-2DA3A5BA257D}" dt="2021-09-26T06:43:54.114" v="450"/>
          <ac:spMkLst>
            <pc:docMk/>
            <pc:sldMk cId="0" sldId="294"/>
            <ac:spMk id="22" creationId="{31FB9024-1A89-40C0-BA0B-639DA95A82D3}"/>
          </ac:spMkLst>
        </pc:spChg>
        <pc:spChg chg="mod">
          <ac:chgData name="sheikha juma" userId="608ad1f2e48bc868" providerId="LiveId" clId="{B3064C33-3458-41C7-9356-2DA3A5BA257D}" dt="2021-09-26T06:43:54.114" v="450"/>
          <ac:spMkLst>
            <pc:docMk/>
            <pc:sldMk cId="0" sldId="294"/>
            <ac:spMk id="23" creationId="{5313DBB6-311E-4D0D-8706-BC1C124E4A47}"/>
          </ac:spMkLst>
        </pc:spChg>
        <pc:grpChg chg="add mod">
          <ac:chgData name="sheikha juma" userId="608ad1f2e48bc868" providerId="LiveId" clId="{B3064C33-3458-41C7-9356-2DA3A5BA257D}" dt="2021-09-26T06:43:54.114" v="450"/>
          <ac:grpSpMkLst>
            <pc:docMk/>
            <pc:sldMk cId="0" sldId="294"/>
            <ac:grpSpMk id="19" creationId="{46BDB9B7-39C4-42EF-ABD4-17CF5353AD12}"/>
          </ac:grpSpMkLst>
        </pc:grpChg>
      </pc:sldChg>
      <pc:sldChg chg="addSp delSp modSp mod">
        <pc:chgData name="sheikha juma" userId="608ad1f2e48bc868" providerId="LiveId" clId="{B3064C33-3458-41C7-9356-2DA3A5BA257D}" dt="2021-09-26T13:45:14.429" v="4323" actId="1035"/>
        <pc:sldMkLst>
          <pc:docMk/>
          <pc:sldMk cId="2695213739" sldId="295"/>
        </pc:sldMkLst>
        <pc:spChg chg="mod">
          <ac:chgData name="sheikha juma" userId="608ad1f2e48bc868" providerId="LiveId" clId="{B3064C33-3458-41C7-9356-2DA3A5BA257D}" dt="2021-09-26T13:43:30.520" v="4277" actId="14100"/>
          <ac:spMkLst>
            <pc:docMk/>
            <pc:sldMk cId="2695213739" sldId="295"/>
            <ac:spMk id="6" creationId="{2AC656BC-8353-4C16-8171-409B41E6822E}"/>
          </ac:spMkLst>
        </pc:spChg>
        <pc:spChg chg="del">
          <ac:chgData name="sheikha juma" userId="608ad1f2e48bc868" providerId="LiveId" clId="{B3064C33-3458-41C7-9356-2DA3A5BA257D}" dt="2021-09-26T13:45:07.165" v="4318" actId="478"/>
          <ac:spMkLst>
            <pc:docMk/>
            <pc:sldMk cId="2695213739" sldId="295"/>
            <ac:spMk id="8" creationId="{30F2770C-9BBE-461E-BE1E-277FF8685C88}"/>
          </ac:spMkLst>
        </pc:spChg>
        <pc:spChg chg="mod">
          <ac:chgData name="sheikha juma" userId="608ad1f2e48bc868" providerId="LiveId" clId="{B3064C33-3458-41C7-9356-2DA3A5BA257D}" dt="2021-09-26T13:43:30.520" v="4277" actId="14100"/>
          <ac:spMkLst>
            <pc:docMk/>
            <pc:sldMk cId="2695213739" sldId="295"/>
            <ac:spMk id="16" creationId="{4262C2CA-914B-46ED-9842-05EFC95827E8}"/>
          </ac:spMkLst>
        </pc:spChg>
        <pc:spChg chg="mod">
          <ac:chgData name="sheikha juma" userId="608ad1f2e48bc868" providerId="LiveId" clId="{B3064C33-3458-41C7-9356-2DA3A5BA257D}" dt="2021-09-26T13:43:30.520" v="4277" actId="14100"/>
          <ac:spMkLst>
            <pc:docMk/>
            <pc:sldMk cId="2695213739" sldId="295"/>
            <ac:spMk id="17" creationId="{91870250-9157-492E-9407-B2D187E38CAC}"/>
          </ac:spMkLst>
        </pc:spChg>
        <pc:spChg chg="del">
          <ac:chgData name="sheikha juma" userId="608ad1f2e48bc868" providerId="LiveId" clId="{B3064C33-3458-41C7-9356-2DA3A5BA257D}" dt="2021-09-26T13:45:01.741" v="4316" actId="478"/>
          <ac:spMkLst>
            <pc:docMk/>
            <pc:sldMk cId="2695213739" sldId="295"/>
            <ac:spMk id="23" creationId="{DABDFFA1-ECFE-402E-AA97-C8629898A181}"/>
          </ac:spMkLst>
        </pc:spChg>
        <pc:spChg chg="del">
          <ac:chgData name="sheikha juma" userId="608ad1f2e48bc868" providerId="LiveId" clId="{B3064C33-3458-41C7-9356-2DA3A5BA257D}" dt="2021-09-26T13:45:03.968" v="4317" actId="478"/>
          <ac:spMkLst>
            <pc:docMk/>
            <pc:sldMk cId="2695213739" sldId="295"/>
            <ac:spMk id="25" creationId="{71ADA78B-7CE8-4DE5-B62A-4CAA034B0723}"/>
          </ac:spMkLst>
        </pc:spChg>
        <pc:spChg chg="mod">
          <ac:chgData name="sheikha juma" userId="608ad1f2e48bc868" providerId="LiveId" clId="{B3064C33-3458-41C7-9356-2DA3A5BA257D}" dt="2021-09-26T13:44:46.417" v="4314" actId="1035"/>
          <ac:spMkLst>
            <pc:docMk/>
            <pc:sldMk cId="2695213739" sldId="295"/>
            <ac:spMk id="26" creationId="{879E345B-286E-4C23-9179-2EBF936620AF}"/>
          </ac:spMkLst>
        </pc:spChg>
        <pc:spChg chg="mod">
          <ac:chgData name="sheikha juma" userId="608ad1f2e48bc868" providerId="LiveId" clId="{B3064C33-3458-41C7-9356-2DA3A5BA257D}" dt="2021-09-26T13:44:46.417" v="4314" actId="1035"/>
          <ac:spMkLst>
            <pc:docMk/>
            <pc:sldMk cId="2695213739" sldId="295"/>
            <ac:spMk id="35" creationId="{304E7C33-445A-4DBB-BB38-AAFDD6896A10}"/>
          </ac:spMkLst>
        </pc:spChg>
        <pc:spChg chg="mod">
          <ac:chgData name="sheikha juma" userId="608ad1f2e48bc868" providerId="LiveId" clId="{B3064C33-3458-41C7-9356-2DA3A5BA257D}" dt="2021-09-26T13:44:46.417" v="4314" actId="1035"/>
          <ac:spMkLst>
            <pc:docMk/>
            <pc:sldMk cId="2695213739" sldId="295"/>
            <ac:spMk id="37" creationId="{E7CCEEAB-4FDD-436E-8DE4-996107563AA9}"/>
          </ac:spMkLst>
        </pc:spChg>
        <pc:spChg chg="mod">
          <ac:chgData name="sheikha juma" userId="608ad1f2e48bc868" providerId="LiveId" clId="{B3064C33-3458-41C7-9356-2DA3A5BA257D}" dt="2021-09-26T13:44:46.417" v="4314" actId="1035"/>
          <ac:spMkLst>
            <pc:docMk/>
            <pc:sldMk cId="2695213739" sldId="295"/>
            <ac:spMk id="38" creationId="{6EF611CC-963A-4656-A838-75B6C87583BC}"/>
          </ac:spMkLst>
        </pc:spChg>
        <pc:spChg chg="mod">
          <ac:chgData name="sheikha juma" userId="608ad1f2e48bc868" providerId="LiveId" clId="{B3064C33-3458-41C7-9356-2DA3A5BA257D}" dt="2021-09-26T13:44:46.417" v="4314" actId="1035"/>
          <ac:spMkLst>
            <pc:docMk/>
            <pc:sldMk cId="2695213739" sldId="295"/>
            <ac:spMk id="39" creationId="{6EE709EC-4BD2-4C4E-B574-F377E09345B2}"/>
          </ac:spMkLst>
        </pc:spChg>
        <pc:spChg chg="mod">
          <ac:chgData name="sheikha juma" userId="608ad1f2e48bc868" providerId="LiveId" clId="{B3064C33-3458-41C7-9356-2DA3A5BA257D}" dt="2021-09-26T13:44:46.417" v="4314" actId="1035"/>
          <ac:spMkLst>
            <pc:docMk/>
            <pc:sldMk cId="2695213739" sldId="295"/>
            <ac:spMk id="40" creationId="{5C2E148E-D924-4750-BE1E-8D59A428A12A}"/>
          </ac:spMkLst>
        </pc:spChg>
        <pc:spChg chg="add del mod">
          <ac:chgData name="sheikha juma" userId="608ad1f2e48bc868" providerId="LiveId" clId="{B3064C33-3458-41C7-9356-2DA3A5BA257D}" dt="2021-09-26T13:44:00.243" v="4281"/>
          <ac:spMkLst>
            <pc:docMk/>
            <pc:sldMk cId="2695213739" sldId="295"/>
            <ac:spMk id="41" creationId="{31652764-ED0C-46AE-82A3-7B6455CAD852}"/>
          </ac:spMkLst>
        </pc:spChg>
        <pc:spChg chg="add del mod">
          <ac:chgData name="sheikha juma" userId="608ad1f2e48bc868" providerId="LiveId" clId="{B3064C33-3458-41C7-9356-2DA3A5BA257D}" dt="2021-09-26T13:44:00.243" v="4281"/>
          <ac:spMkLst>
            <pc:docMk/>
            <pc:sldMk cId="2695213739" sldId="295"/>
            <ac:spMk id="42" creationId="{5D9D09D4-29E7-41C8-A173-F47C7DD2E4E0}"/>
          </ac:spMkLst>
        </pc:spChg>
        <pc:spChg chg="add del mod">
          <ac:chgData name="sheikha juma" userId="608ad1f2e48bc868" providerId="LiveId" clId="{B3064C33-3458-41C7-9356-2DA3A5BA257D}" dt="2021-09-26T13:44:00.243" v="4281"/>
          <ac:spMkLst>
            <pc:docMk/>
            <pc:sldMk cId="2695213739" sldId="295"/>
            <ac:spMk id="43" creationId="{47B93FF1-0C9D-4D2E-AEE2-818081AF53DA}"/>
          </ac:spMkLst>
        </pc:spChg>
        <pc:spChg chg="add del mod">
          <ac:chgData name="sheikha juma" userId="608ad1f2e48bc868" providerId="LiveId" clId="{B3064C33-3458-41C7-9356-2DA3A5BA257D}" dt="2021-09-26T13:44:00.243" v="4281"/>
          <ac:spMkLst>
            <pc:docMk/>
            <pc:sldMk cId="2695213739" sldId="295"/>
            <ac:spMk id="44" creationId="{3044C7DB-4C48-4E2E-8A76-36B7C49F3502}"/>
          </ac:spMkLst>
        </pc:spChg>
        <pc:spChg chg="add del mod">
          <ac:chgData name="sheikha juma" userId="608ad1f2e48bc868" providerId="LiveId" clId="{B3064C33-3458-41C7-9356-2DA3A5BA257D}" dt="2021-09-26T13:44:00.243" v="4281"/>
          <ac:spMkLst>
            <pc:docMk/>
            <pc:sldMk cId="2695213739" sldId="295"/>
            <ac:spMk id="48" creationId="{880CE8F4-F7FE-4964-BC52-0984B0377A09}"/>
          </ac:spMkLst>
        </pc:spChg>
        <pc:spChg chg="add del mod">
          <ac:chgData name="sheikha juma" userId="608ad1f2e48bc868" providerId="LiveId" clId="{B3064C33-3458-41C7-9356-2DA3A5BA257D}" dt="2021-09-26T13:44:00.243" v="4281"/>
          <ac:spMkLst>
            <pc:docMk/>
            <pc:sldMk cId="2695213739" sldId="295"/>
            <ac:spMk id="49" creationId="{624FE855-3910-4AEF-BAF2-D314524E452D}"/>
          </ac:spMkLst>
        </pc:spChg>
        <pc:spChg chg="add mod">
          <ac:chgData name="sheikha juma" userId="608ad1f2e48bc868" providerId="LiveId" clId="{B3064C33-3458-41C7-9356-2DA3A5BA257D}" dt="2021-09-26T13:45:14.429" v="4323" actId="1035"/>
          <ac:spMkLst>
            <pc:docMk/>
            <pc:sldMk cId="2695213739" sldId="295"/>
            <ac:spMk id="50" creationId="{10DAC45F-1D38-4C38-AD0B-20D696F2E209}"/>
          </ac:spMkLst>
        </pc:spChg>
        <pc:spChg chg="add mod">
          <ac:chgData name="sheikha juma" userId="608ad1f2e48bc868" providerId="LiveId" clId="{B3064C33-3458-41C7-9356-2DA3A5BA257D}" dt="2021-09-26T13:44:26.286" v="4283" actId="1076"/>
          <ac:spMkLst>
            <pc:docMk/>
            <pc:sldMk cId="2695213739" sldId="295"/>
            <ac:spMk id="51" creationId="{20319BF0-E9D3-4B6A-A5F2-B5ECD0CE6346}"/>
          </ac:spMkLst>
        </pc:spChg>
        <pc:spChg chg="add mod">
          <ac:chgData name="sheikha juma" userId="608ad1f2e48bc868" providerId="LiveId" clId="{B3064C33-3458-41C7-9356-2DA3A5BA257D}" dt="2021-09-26T13:44:26.286" v="4283" actId="1076"/>
          <ac:spMkLst>
            <pc:docMk/>
            <pc:sldMk cId="2695213739" sldId="295"/>
            <ac:spMk id="52" creationId="{C238B552-09AF-49B1-89E7-9BD307738343}"/>
          </ac:spMkLst>
        </pc:spChg>
        <pc:spChg chg="add mod">
          <ac:chgData name="sheikha juma" userId="608ad1f2e48bc868" providerId="LiveId" clId="{B3064C33-3458-41C7-9356-2DA3A5BA257D}" dt="2021-09-26T13:44:26.286" v="4283" actId="1076"/>
          <ac:spMkLst>
            <pc:docMk/>
            <pc:sldMk cId="2695213739" sldId="295"/>
            <ac:spMk id="53" creationId="{A79C801C-3374-4F4A-9704-5ABE24EBF1F2}"/>
          </ac:spMkLst>
        </pc:spChg>
        <pc:spChg chg="add mod">
          <ac:chgData name="sheikha juma" userId="608ad1f2e48bc868" providerId="LiveId" clId="{B3064C33-3458-41C7-9356-2DA3A5BA257D}" dt="2021-09-26T13:44:57.880" v="4315" actId="1076"/>
          <ac:spMkLst>
            <pc:docMk/>
            <pc:sldMk cId="2695213739" sldId="295"/>
            <ac:spMk id="54" creationId="{5FCB4368-1EB1-4694-A92E-DAFA8FA1E373}"/>
          </ac:spMkLst>
        </pc:spChg>
        <pc:spChg chg="add mod">
          <ac:chgData name="sheikha juma" userId="608ad1f2e48bc868" providerId="LiveId" clId="{B3064C33-3458-41C7-9356-2DA3A5BA257D}" dt="2021-09-26T13:44:26.286" v="4283" actId="1076"/>
          <ac:spMkLst>
            <pc:docMk/>
            <pc:sldMk cId="2695213739" sldId="295"/>
            <ac:spMk id="55" creationId="{950E7153-BA6B-49C5-9789-1039E980ED99}"/>
          </ac:spMkLst>
        </pc:spChg>
        <pc:cxnChg chg="mod">
          <ac:chgData name="sheikha juma" userId="608ad1f2e48bc868" providerId="LiveId" clId="{B3064C33-3458-41C7-9356-2DA3A5BA257D}" dt="2021-09-26T13:44:46.417" v="4314" actId="1035"/>
          <ac:cxnSpMkLst>
            <pc:docMk/>
            <pc:sldMk cId="2695213739" sldId="295"/>
            <ac:cxnSpMk id="15" creationId="{2C8FC47D-D2E5-43D0-8D0C-F48F239629B4}"/>
          </ac:cxnSpMkLst>
        </pc:cxnChg>
        <pc:cxnChg chg="mod">
          <ac:chgData name="sheikha juma" userId="608ad1f2e48bc868" providerId="LiveId" clId="{B3064C33-3458-41C7-9356-2DA3A5BA257D}" dt="2021-09-26T13:44:46.417" v="4314" actId="1035"/>
          <ac:cxnSpMkLst>
            <pc:docMk/>
            <pc:sldMk cId="2695213739" sldId="295"/>
            <ac:cxnSpMk id="45" creationId="{6CDA77B3-99D1-4385-BB75-29230BB01C10}"/>
          </ac:cxnSpMkLst>
        </pc:cxnChg>
        <pc:cxnChg chg="mod">
          <ac:chgData name="sheikha juma" userId="608ad1f2e48bc868" providerId="LiveId" clId="{B3064C33-3458-41C7-9356-2DA3A5BA257D}" dt="2021-09-26T13:44:46.417" v="4314" actId="1035"/>
          <ac:cxnSpMkLst>
            <pc:docMk/>
            <pc:sldMk cId="2695213739" sldId="295"/>
            <ac:cxnSpMk id="46" creationId="{2D29E13D-D702-43C7-A8CA-6AEFC83CBF94}"/>
          </ac:cxnSpMkLst>
        </pc:cxnChg>
        <pc:cxnChg chg="mod">
          <ac:chgData name="sheikha juma" userId="608ad1f2e48bc868" providerId="LiveId" clId="{B3064C33-3458-41C7-9356-2DA3A5BA257D}" dt="2021-09-26T13:44:46.417" v="4314" actId="1035"/>
          <ac:cxnSpMkLst>
            <pc:docMk/>
            <pc:sldMk cId="2695213739" sldId="295"/>
            <ac:cxnSpMk id="47" creationId="{DBD7FD8C-B41D-46EA-901E-4434DD38666D}"/>
          </ac:cxnSpMkLst>
        </pc:cxnChg>
      </pc:sldChg>
      <pc:sldChg chg="addSp delSp modSp mod">
        <pc:chgData name="sheikha juma" userId="608ad1f2e48bc868" providerId="LiveId" clId="{B3064C33-3458-41C7-9356-2DA3A5BA257D}" dt="2021-09-26T13:55:40.518" v="4464" actId="1035"/>
        <pc:sldMkLst>
          <pc:docMk/>
          <pc:sldMk cId="448804388" sldId="296"/>
        </pc:sldMkLst>
        <pc:spChg chg="mod">
          <ac:chgData name="sheikha juma" userId="608ad1f2e48bc868" providerId="LiveId" clId="{B3064C33-3458-41C7-9356-2DA3A5BA257D}" dt="2021-09-26T06:24:58.691" v="253"/>
          <ac:spMkLst>
            <pc:docMk/>
            <pc:sldMk cId="448804388" sldId="296"/>
            <ac:spMk id="2" creationId="{A5538BC5-4604-47C8-9243-95D4C93C3E2E}"/>
          </ac:spMkLst>
        </pc:spChg>
        <pc:spChg chg="add 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9" creationId="{9D6112B4-D1C1-44E7-A25B-9C632574163C}"/>
          </ac:spMkLst>
        </pc:spChg>
        <pc:spChg chg="add mod">
          <ac:chgData name="sheikha juma" userId="608ad1f2e48bc868" providerId="LiveId" clId="{B3064C33-3458-41C7-9356-2DA3A5BA257D}" dt="2021-09-26T06:20:43.067" v="170" actId="1036"/>
          <ac:spMkLst>
            <pc:docMk/>
            <pc:sldMk cId="448804388" sldId="296"/>
            <ac:spMk id="14" creationId="{A10DB353-BA4E-4261-80D6-BCE4A4B3756B}"/>
          </ac:spMkLst>
        </pc:spChg>
        <pc:spChg chg="add mod">
          <ac:chgData name="sheikha juma" userId="608ad1f2e48bc868" providerId="LiveId" clId="{B3064C33-3458-41C7-9356-2DA3A5BA257D}" dt="2021-09-26T06:28:38.425" v="368" actId="164"/>
          <ac:spMkLst>
            <pc:docMk/>
            <pc:sldMk cId="448804388" sldId="296"/>
            <ac:spMk id="15" creationId="{8E05C8E0-6A9A-4AE5-A692-1871C9921F16}"/>
          </ac:spMkLst>
        </pc:spChg>
        <pc:spChg chg="mod">
          <ac:chgData name="sheikha juma" userId="608ad1f2e48bc868" providerId="LiveId" clId="{B3064C33-3458-41C7-9356-2DA3A5BA257D}" dt="2021-09-26T13:55:05.793" v="4424" actId="14100"/>
          <ac:spMkLst>
            <pc:docMk/>
            <pc:sldMk cId="448804388" sldId="296"/>
            <ac:spMk id="17" creationId="{91870250-9157-492E-9407-B2D187E38CAC}"/>
          </ac:spMkLst>
        </pc:spChg>
        <pc:spChg chg="add del mod">
          <ac:chgData name="sheikha juma" userId="608ad1f2e48bc868" providerId="LiveId" clId="{B3064C33-3458-41C7-9356-2DA3A5BA257D}" dt="2021-09-26T06:25:48.039" v="274"/>
          <ac:spMkLst>
            <pc:docMk/>
            <pc:sldMk cId="448804388" sldId="296"/>
            <ac:spMk id="19" creationId="{D9AF8307-2C78-47C5-8FA9-E0A77AFBE013}"/>
          </ac:spMkLst>
        </pc:spChg>
        <pc:spChg chg="add mod">
          <ac:chgData name="sheikha juma" userId="608ad1f2e48bc868" providerId="LiveId" clId="{B3064C33-3458-41C7-9356-2DA3A5BA257D}" dt="2021-09-26T06:28:44.449" v="369" actId="164"/>
          <ac:spMkLst>
            <pc:docMk/>
            <pc:sldMk cId="448804388" sldId="296"/>
            <ac:spMk id="20" creationId="{F65EB004-1084-44C9-A431-82D1A9D30CC3}"/>
          </ac:spMkLst>
        </pc:spChg>
        <pc:spChg chg="mod">
          <ac:chgData name="sheikha juma" userId="608ad1f2e48bc868" providerId="LiveId" clId="{B3064C33-3458-41C7-9356-2DA3A5BA257D}" dt="2021-09-26T13:54:54.569" v="4412" actId="1035"/>
          <ac:spMkLst>
            <pc:docMk/>
            <pc:sldMk cId="448804388" sldId="296"/>
            <ac:spMk id="24" creationId="{E1BF78F1-3C97-4393-BBF9-6709523123DD}"/>
          </ac:spMkLst>
        </pc:spChg>
        <pc:spChg chg="del mod">
          <ac:chgData name="sheikha juma" userId="608ad1f2e48bc868" providerId="LiveId" clId="{B3064C33-3458-41C7-9356-2DA3A5BA257D}" dt="2021-09-26T13:53:10.167" v="4332" actId="478"/>
          <ac:spMkLst>
            <pc:docMk/>
            <pc:sldMk cId="448804388" sldId="296"/>
            <ac:spMk id="25" creationId="{71ADA78B-7CE8-4DE5-B62A-4CAA034B0723}"/>
          </ac:spMkLst>
        </pc:spChg>
        <pc:spChg chg="mod">
          <ac:chgData name="sheikha juma" userId="608ad1f2e48bc868" providerId="LiveId" clId="{B3064C33-3458-41C7-9356-2DA3A5BA257D}" dt="2021-09-26T13:54:48.415" v="4406" actId="1035"/>
          <ac:spMkLst>
            <pc:docMk/>
            <pc:sldMk cId="448804388" sldId="296"/>
            <ac:spMk id="30" creationId="{B66E8EFC-9089-4F41-B957-577A84570B73}"/>
          </ac:spMkLst>
        </pc:spChg>
        <pc:spChg chg="mod">
          <ac:chgData name="sheikha juma" userId="608ad1f2e48bc868" providerId="LiveId" clId="{B3064C33-3458-41C7-9356-2DA3A5BA257D}" dt="2021-09-26T13:54:44.785" v="4398" actId="1035"/>
          <ac:spMkLst>
            <pc:docMk/>
            <pc:sldMk cId="448804388" sldId="296"/>
            <ac:spMk id="33" creationId="{D9C8CBD4-C87B-4D16-8736-8ED22BEDF9BB}"/>
          </ac:spMkLst>
        </pc:spChg>
        <pc:spChg chg="mod">
          <ac:chgData name="sheikha juma" userId="608ad1f2e48bc868" providerId="LiveId" clId="{B3064C33-3458-41C7-9356-2DA3A5BA257D}" dt="2021-09-26T06:28:33.091" v="367" actId="164"/>
          <ac:spMkLst>
            <pc:docMk/>
            <pc:sldMk cId="448804388" sldId="296"/>
            <ac:spMk id="49" creationId="{7C823BE1-F3E3-457E-A627-2A5C73EA7EA8}"/>
          </ac:spMkLst>
        </pc:spChg>
        <pc:spChg chg="mod">
          <ac:chgData name="sheikha juma" userId="608ad1f2e48bc868" providerId="LiveId" clId="{B3064C33-3458-41C7-9356-2DA3A5BA257D}" dt="2021-09-26T06:28:33.091" v="367" actId="164"/>
          <ac:spMkLst>
            <pc:docMk/>
            <pc:sldMk cId="448804388" sldId="296"/>
            <ac:spMk id="50" creationId="{38B6A71B-9DE1-49BA-8D9F-B5ACA9994CB6}"/>
          </ac:spMkLst>
        </pc:spChg>
        <pc:spChg chg="mod">
          <ac:chgData name="sheikha juma" userId="608ad1f2e48bc868" providerId="LiveId" clId="{B3064C33-3458-41C7-9356-2DA3A5BA257D}" dt="2021-09-26T06:28:26.662" v="366" actId="164"/>
          <ac:spMkLst>
            <pc:docMk/>
            <pc:sldMk cId="448804388" sldId="296"/>
            <ac:spMk id="51" creationId="{FCFB4956-94BB-4852-8EA3-7274C1ECA46F}"/>
          </ac:spMkLst>
        </pc:spChg>
        <pc:spChg chg="mod">
          <ac:chgData name="sheikha juma" userId="608ad1f2e48bc868" providerId="LiveId" clId="{B3064C33-3458-41C7-9356-2DA3A5BA257D}" dt="2021-09-26T06:28:26.662" v="366" actId="164"/>
          <ac:spMkLst>
            <pc:docMk/>
            <pc:sldMk cId="448804388" sldId="296"/>
            <ac:spMk id="52" creationId="{38D4CBDE-982F-4C8E-8699-1A822F02B903}"/>
          </ac:spMkLst>
        </pc:spChg>
        <pc:spChg chg="mod">
          <ac:chgData name="sheikha juma" userId="608ad1f2e48bc868" providerId="LiveId" clId="{B3064C33-3458-41C7-9356-2DA3A5BA257D}" dt="2021-09-26T06:28:26.662" v="366" actId="164"/>
          <ac:spMkLst>
            <pc:docMk/>
            <pc:sldMk cId="448804388" sldId="296"/>
            <ac:spMk id="53" creationId="{39F56A69-91B2-4970-97D0-041F5E494507}"/>
          </ac:spMkLst>
        </pc:spChg>
        <pc:spChg chg="mod">
          <ac:chgData name="sheikha juma" userId="608ad1f2e48bc868" providerId="LiveId" clId="{B3064C33-3458-41C7-9356-2DA3A5BA257D}" dt="2021-09-26T06:28:26.662" v="366" actId="164"/>
          <ac:spMkLst>
            <pc:docMk/>
            <pc:sldMk cId="448804388" sldId="296"/>
            <ac:spMk id="54" creationId="{1F845F37-DD8D-414D-863D-7FC62507CCA2}"/>
          </ac:spMkLst>
        </pc:spChg>
        <pc:spChg chg="mod">
          <ac:chgData name="sheikha juma" userId="608ad1f2e48bc868" providerId="LiveId" clId="{B3064C33-3458-41C7-9356-2DA3A5BA257D}" dt="2021-09-26T06:28:26.662" v="366" actId="164"/>
          <ac:spMkLst>
            <pc:docMk/>
            <pc:sldMk cId="448804388" sldId="296"/>
            <ac:spMk id="55" creationId="{7FEB3F1F-045D-488D-8E94-6834A5E42D2E}"/>
          </ac:spMkLst>
        </pc:spChg>
        <pc:spChg chg="mod">
          <ac:chgData name="sheikha juma" userId="608ad1f2e48bc868" providerId="LiveId" clId="{B3064C33-3458-41C7-9356-2DA3A5BA257D}" dt="2021-09-26T06:28:33.091" v="367" actId="164"/>
          <ac:spMkLst>
            <pc:docMk/>
            <pc:sldMk cId="448804388" sldId="296"/>
            <ac:spMk id="56" creationId="{BD3CFC7D-E866-4463-9886-AC5D63447BF9}"/>
          </ac:spMkLst>
        </pc:spChg>
        <pc:spChg chg="mod">
          <ac:chgData name="sheikha juma" userId="608ad1f2e48bc868" providerId="LiveId" clId="{B3064C33-3458-41C7-9356-2DA3A5BA257D}" dt="2021-09-26T06:24:49.438" v="252"/>
          <ac:spMkLst>
            <pc:docMk/>
            <pc:sldMk cId="448804388" sldId="296"/>
            <ac:spMk id="57" creationId="{B7A399AB-500A-4F76-BD3F-87CDF293A4F7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60" creationId="{78AEEAE7-073E-4329-A825-D825A7D4531E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61" creationId="{783009F2-8190-402A-9F38-DB2067E2C04C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65" creationId="{6B25BE8F-4057-4790-8FF5-BA51E5D75EE2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66" creationId="{3F07BE66-702B-4131-9A78-FF514D691B75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68" creationId="{47EC480F-F7D7-452C-9AB7-6977F0117E28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69" creationId="{9635B71A-1CDE-4F0F-B7F2-E6E3521361AD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72" creationId="{EA9093CD-BF74-4979-942A-9011387F4CC0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73" creationId="{06E9991F-E141-4425-AA27-F39DEB7D17F2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76" creationId="{3F2890B4-03E5-4447-9613-FDB5D12BE973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77" creationId="{88412126-6809-4392-9B9B-054A13980EA5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80" creationId="{8D59C2FD-07A0-42BE-98A5-984B9C5B1C04}"/>
          </ac:spMkLst>
        </pc:spChg>
        <pc:spChg chg="mod">
          <ac:chgData name="sheikha juma" userId="608ad1f2e48bc868" providerId="LiveId" clId="{B3064C33-3458-41C7-9356-2DA3A5BA257D}" dt="2021-09-26T06:16:20.737" v="41" actId="404"/>
          <ac:spMkLst>
            <pc:docMk/>
            <pc:sldMk cId="448804388" sldId="296"/>
            <ac:spMk id="81" creationId="{E18B10D2-B929-498C-A027-26A4F5C85221}"/>
          </ac:spMkLst>
        </pc:spChg>
        <pc:spChg chg="add mod">
          <ac:chgData name="sheikha juma" userId="608ad1f2e48bc868" providerId="LiveId" clId="{B3064C33-3458-41C7-9356-2DA3A5BA257D}" dt="2021-09-26T06:20:43.067" v="170" actId="1036"/>
          <ac:spMkLst>
            <pc:docMk/>
            <pc:sldMk cId="448804388" sldId="296"/>
            <ac:spMk id="83" creationId="{B13CE8BE-125F-4B8A-8742-502EB2B73CD3}"/>
          </ac:spMkLst>
        </pc:spChg>
        <pc:spChg chg="add mod">
          <ac:chgData name="sheikha juma" userId="608ad1f2e48bc868" providerId="LiveId" clId="{B3064C33-3458-41C7-9356-2DA3A5BA257D}" dt="2021-09-26T06:20:43.067" v="170" actId="1036"/>
          <ac:spMkLst>
            <pc:docMk/>
            <pc:sldMk cId="448804388" sldId="296"/>
            <ac:spMk id="84" creationId="{5294BD59-88C7-49F7-A1EC-44D7E0564665}"/>
          </ac:spMkLst>
        </pc:spChg>
        <pc:spChg chg="add mod">
          <ac:chgData name="sheikha juma" userId="608ad1f2e48bc868" providerId="LiveId" clId="{B3064C33-3458-41C7-9356-2DA3A5BA257D}" dt="2021-09-26T06:20:43.067" v="170" actId="1036"/>
          <ac:spMkLst>
            <pc:docMk/>
            <pc:sldMk cId="448804388" sldId="296"/>
            <ac:spMk id="85" creationId="{9A61007D-225D-4DC7-9DDC-A3DEBE300FB5}"/>
          </ac:spMkLst>
        </pc:spChg>
        <pc:spChg chg="add mod">
          <ac:chgData name="sheikha juma" userId="608ad1f2e48bc868" providerId="LiveId" clId="{B3064C33-3458-41C7-9356-2DA3A5BA257D}" dt="2021-09-26T06:20:43.067" v="170" actId="1036"/>
          <ac:spMkLst>
            <pc:docMk/>
            <pc:sldMk cId="448804388" sldId="296"/>
            <ac:spMk id="86" creationId="{B8C48AA8-3DA7-422B-A46A-EC3DA1F6E763}"/>
          </ac:spMkLst>
        </pc:spChg>
        <pc:spChg chg="add mod">
          <ac:chgData name="sheikha juma" userId="608ad1f2e48bc868" providerId="LiveId" clId="{B3064C33-3458-41C7-9356-2DA3A5BA257D}" dt="2021-09-26T13:55:35.537" v="4452" actId="1036"/>
          <ac:spMkLst>
            <pc:docMk/>
            <pc:sldMk cId="448804388" sldId="296"/>
            <ac:spMk id="87" creationId="{BDCAF072-E6F4-49DC-BA32-1F834A03C780}"/>
          </ac:spMkLst>
        </pc:spChg>
        <pc:spChg chg="add mod">
          <ac:chgData name="sheikha juma" userId="608ad1f2e48bc868" providerId="LiveId" clId="{B3064C33-3458-41C7-9356-2DA3A5BA257D}" dt="2021-09-26T06:28:44.449" v="369" actId="164"/>
          <ac:spMkLst>
            <pc:docMk/>
            <pc:sldMk cId="448804388" sldId="296"/>
            <ac:spMk id="88" creationId="{B25EA9C5-384D-4898-930C-E88BDCBCEA25}"/>
          </ac:spMkLst>
        </pc:spChg>
        <pc:spChg chg="add mod">
          <ac:chgData name="sheikha juma" userId="608ad1f2e48bc868" providerId="LiveId" clId="{B3064C33-3458-41C7-9356-2DA3A5BA257D}" dt="2021-09-26T06:28:59.510" v="373" actId="1076"/>
          <ac:spMkLst>
            <pc:docMk/>
            <pc:sldMk cId="448804388" sldId="296"/>
            <ac:spMk id="89" creationId="{9FABF9FC-3C86-4767-85A9-BD6D67E44F3F}"/>
          </ac:spMkLst>
        </pc:spChg>
        <pc:spChg chg="add mod">
          <ac:chgData name="sheikha juma" userId="608ad1f2e48bc868" providerId="LiveId" clId="{B3064C33-3458-41C7-9356-2DA3A5BA257D}" dt="2021-09-26T06:52:38.446" v="637" actId="1035"/>
          <ac:spMkLst>
            <pc:docMk/>
            <pc:sldMk cId="448804388" sldId="296"/>
            <ac:spMk id="90" creationId="{287F4C1D-A907-42FD-A8E3-DE0C9C473198}"/>
          </ac:spMkLst>
        </pc:spChg>
        <pc:spChg chg="add mod">
          <ac:chgData name="sheikha juma" userId="608ad1f2e48bc868" providerId="LiveId" clId="{B3064C33-3458-41C7-9356-2DA3A5BA257D}" dt="2021-09-26T06:28:38.425" v="368" actId="164"/>
          <ac:spMkLst>
            <pc:docMk/>
            <pc:sldMk cId="448804388" sldId="296"/>
            <ac:spMk id="91" creationId="{DC826B4A-9372-40A2-A645-013B45431789}"/>
          </ac:spMkLst>
        </pc:spChg>
        <pc:spChg chg="mod">
          <ac:chgData name="sheikha juma" userId="608ad1f2e48bc868" providerId="LiveId" clId="{B3064C33-3458-41C7-9356-2DA3A5BA257D}" dt="2021-09-26T06:30:14.628" v="431"/>
          <ac:spMkLst>
            <pc:docMk/>
            <pc:sldMk cId="448804388" sldId="296"/>
            <ac:spMk id="93" creationId="{6A69B932-8579-48EA-9E52-17F8B10936BB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3" creationId="{9ACA9F8E-E6ED-42AD-9838-7F44D408D278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4" creationId="{83AC48D9-C7D4-4DDE-9E81-76CC916248F2}"/>
          </ac:spMkLst>
        </pc:spChg>
        <pc:spChg chg="mod">
          <ac:chgData name="sheikha juma" userId="608ad1f2e48bc868" providerId="LiveId" clId="{B3064C33-3458-41C7-9356-2DA3A5BA257D}" dt="2021-09-26T06:30:14.628" v="431"/>
          <ac:spMkLst>
            <pc:docMk/>
            <pc:sldMk cId="448804388" sldId="296"/>
            <ac:spMk id="94" creationId="{D0676D89-7DA4-465F-ADBD-FC50FD636550}"/>
          </ac:spMkLst>
        </pc:spChg>
        <pc:spChg chg="mod">
          <ac:chgData name="sheikha juma" userId="608ad1f2e48bc868" providerId="LiveId" clId="{B3064C33-3458-41C7-9356-2DA3A5BA257D}" dt="2021-09-26T06:30:14.628" v="431"/>
          <ac:spMkLst>
            <pc:docMk/>
            <pc:sldMk cId="448804388" sldId="296"/>
            <ac:spMk id="95" creationId="{00F3B177-1D2A-4C67-83D9-1D6DA3D40B25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5" creationId="{7FBE7483-5B40-4861-8EAE-B6A2875C0EC5}"/>
          </ac:spMkLst>
        </pc:spChg>
        <pc:spChg chg="mod">
          <ac:chgData name="sheikha juma" userId="608ad1f2e48bc868" providerId="LiveId" clId="{B3064C33-3458-41C7-9356-2DA3A5BA257D}" dt="2021-09-26T06:30:14.628" v="431"/>
          <ac:spMkLst>
            <pc:docMk/>
            <pc:sldMk cId="448804388" sldId="296"/>
            <ac:spMk id="96" creationId="{2EEED6E6-5464-4D0D-B3C9-87233FB50FEA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6" creationId="{6087CF61-1241-4D91-92B5-87853D207166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7" creationId="{12048A89-6C3F-4E48-ADFC-0A37EE70844F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8" creationId="{7ECB3112-ED12-424C-BAC9-C287FDBF6D29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99" creationId="{CCB3C639-7B8C-4B10-82AD-E6FCBF185E0C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0" creationId="{9AF78C1D-84DD-4143-A926-FEBEDB11E25A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1" creationId="{FEFAA21E-671A-4357-97C0-E5B3E2803528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2" creationId="{082EDFF9-2FFE-4490-B03A-EFC2E5F67184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3" creationId="{141767D2-A39A-4E98-A3AB-F8FA6E64F70D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4" creationId="{349741A4-15ED-4C75-8C82-EEBDDAFA642E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5" creationId="{C72E9411-1A88-41F3-B100-ED271B1DC4F6}"/>
          </ac:spMkLst>
        </pc:spChg>
        <pc:spChg chg="mod">
          <ac:chgData name="sheikha juma" userId="608ad1f2e48bc868" providerId="LiveId" clId="{B3064C33-3458-41C7-9356-2DA3A5BA257D}" dt="2021-09-26T13:52:54.042" v="4328"/>
          <ac:spMkLst>
            <pc:docMk/>
            <pc:sldMk cId="448804388" sldId="296"/>
            <ac:spMk id="106" creationId="{DA9D4031-8E23-45EE-9F66-380143340DB8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08" creationId="{A9DBF397-8FE9-4C2B-AB9E-14043A0DC667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09" creationId="{0CFECA5D-4B66-4442-B5CF-760CC6EADC8E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0" creationId="{AA2F073F-2CD0-4D03-8416-B92440641A54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1" creationId="{21E48F83-AFB3-423E-9854-2817739F4709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2" creationId="{95388E23-66EB-4489-BF5C-4D0D53529BA9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3" creationId="{318EB6AA-7567-471A-99E8-5B77607398F9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4" creationId="{E4F0DA5E-EF60-4ED5-A14B-47FC71945379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5" creationId="{83509061-EA62-4DCA-9C76-80D1E7705EBC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6" creationId="{846E59B9-C74E-4047-B586-06B1D020CD34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7" creationId="{53190402-945A-40FB-8EF9-ECE53F37123C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8" creationId="{EAA1344C-FFA6-4FA0-BBF9-096A00EE33C2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19" creationId="{64B4C119-BEE2-47E6-9B3E-1D0B2F4DCB73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20" creationId="{8FD42126-65D4-4C22-8999-2391787A4E6E}"/>
          </ac:spMkLst>
        </pc:spChg>
        <pc:spChg chg="mod">
          <ac:chgData name="sheikha juma" userId="608ad1f2e48bc868" providerId="LiveId" clId="{B3064C33-3458-41C7-9356-2DA3A5BA257D}" dt="2021-09-26T13:52:59.819" v="4330"/>
          <ac:spMkLst>
            <pc:docMk/>
            <pc:sldMk cId="448804388" sldId="296"/>
            <ac:spMk id="121" creationId="{66DA076D-BB80-4E28-8AEA-84C60D15D1DF}"/>
          </ac:spMkLst>
        </pc:spChg>
        <pc:spChg chg="add mod">
          <ac:chgData name="sheikha juma" userId="608ad1f2e48bc868" providerId="LiveId" clId="{B3064C33-3458-41C7-9356-2DA3A5BA257D}" dt="2021-09-26T13:55:07.602" v="4425" actId="1076"/>
          <ac:spMkLst>
            <pc:docMk/>
            <pc:sldMk cId="448804388" sldId="296"/>
            <ac:spMk id="122" creationId="{41356006-3284-4B74-9AE3-A1B32C00A046}"/>
          </ac:spMkLst>
        </pc:spChg>
        <pc:spChg chg="add mod">
          <ac:chgData name="sheikha juma" userId="608ad1f2e48bc868" providerId="LiveId" clId="{B3064C33-3458-41C7-9356-2DA3A5BA257D}" dt="2021-09-26T13:55:12.402" v="4435" actId="1035"/>
          <ac:spMkLst>
            <pc:docMk/>
            <pc:sldMk cId="448804388" sldId="296"/>
            <ac:spMk id="123" creationId="{D5C86459-E08F-44EA-AE04-A8D56023371B}"/>
          </ac:spMkLst>
        </pc:spChg>
        <pc:spChg chg="add mod">
          <ac:chgData name="sheikha juma" userId="608ad1f2e48bc868" providerId="LiveId" clId="{B3064C33-3458-41C7-9356-2DA3A5BA257D}" dt="2021-09-26T13:55:40.518" v="4464" actId="1035"/>
          <ac:spMkLst>
            <pc:docMk/>
            <pc:sldMk cId="448804388" sldId="296"/>
            <ac:spMk id="124" creationId="{1A589473-9052-4CC0-8E9A-5EF7593B80B2}"/>
          </ac:spMkLst>
        </pc:spChg>
        <pc:spChg chg="mod">
          <ac:chgData name="sheikha juma" userId="608ad1f2e48bc868" providerId="LiveId" clId="{B3064C33-3458-41C7-9356-2DA3A5BA257D}" dt="2021-09-26T06:29:56.418" v="430" actId="1038"/>
          <ac:spMkLst>
            <pc:docMk/>
            <pc:sldMk cId="448804388" sldId="296"/>
            <ac:spMk id="2691" creationId="{00000000-0000-0000-0000-000000000000}"/>
          </ac:spMkLst>
        </pc:spChg>
        <pc:spChg chg="mod">
          <ac:chgData name="sheikha juma" userId="608ad1f2e48bc868" providerId="LiveId" clId="{B3064C33-3458-41C7-9356-2DA3A5BA257D}" dt="2021-09-26T06:21:27.400" v="175" actId="1036"/>
          <ac:spMkLst>
            <pc:docMk/>
            <pc:sldMk cId="448804388" sldId="296"/>
            <ac:spMk id="2693" creationId="{00000000-0000-0000-0000-000000000000}"/>
          </ac:spMkLst>
        </pc:spChg>
        <pc:grpChg chg="mod">
          <ac:chgData name="sheikha juma" userId="608ad1f2e48bc868" providerId="LiveId" clId="{B3064C33-3458-41C7-9356-2DA3A5BA257D}" dt="2021-09-26T13:54:58.120" v="4417" actId="1035"/>
          <ac:grpSpMkLst>
            <pc:docMk/>
            <pc:sldMk cId="448804388" sldId="296"/>
            <ac:grpSpMk id="11" creationId="{45D6AB50-CB04-41FE-A193-A6453057BD77}"/>
          </ac:grpSpMkLst>
        </pc:grpChg>
        <pc:grpChg chg="add mod">
          <ac:chgData name="sheikha juma" userId="608ad1f2e48bc868" providerId="LiveId" clId="{B3064C33-3458-41C7-9356-2DA3A5BA257D}" dt="2021-09-26T06:20:43.067" v="170" actId="1036"/>
          <ac:grpSpMkLst>
            <pc:docMk/>
            <pc:sldMk cId="448804388" sldId="296"/>
            <ac:grpSpMk id="12" creationId="{F65188E7-0DAC-4862-99C6-F7DDFD9CAEF6}"/>
          </ac:grpSpMkLst>
        </pc:grpChg>
        <pc:grpChg chg="add mod">
          <ac:chgData name="sheikha juma" userId="608ad1f2e48bc868" providerId="LiveId" clId="{B3064C33-3458-41C7-9356-2DA3A5BA257D}" dt="2021-09-26T06:52:47.326" v="654" actId="1036"/>
          <ac:grpSpMkLst>
            <pc:docMk/>
            <pc:sldMk cId="448804388" sldId="296"/>
            <ac:grpSpMk id="21" creationId="{2AAA3EC3-0E47-4D0A-81B2-4AF946A82567}"/>
          </ac:grpSpMkLst>
        </pc:grpChg>
        <pc:grpChg chg="mod">
          <ac:chgData name="sheikha juma" userId="608ad1f2e48bc868" providerId="LiveId" clId="{B3064C33-3458-41C7-9356-2DA3A5BA257D}" dt="2021-09-26T13:55:01.825" v="4423" actId="1035"/>
          <ac:grpSpMkLst>
            <pc:docMk/>
            <pc:sldMk cId="448804388" sldId="296"/>
            <ac:grpSpMk id="22" creationId="{8BFA9A3D-5272-417F-B303-B8E8CFAABFB0}"/>
          </ac:grpSpMkLst>
        </pc:grpChg>
        <pc:grpChg chg="add mod">
          <ac:chgData name="sheikha juma" userId="608ad1f2e48bc868" providerId="LiveId" clId="{B3064C33-3458-41C7-9356-2DA3A5BA257D}" dt="2021-09-26T06:29:06.901" v="375" actId="14100"/>
          <ac:grpSpMkLst>
            <pc:docMk/>
            <pc:sldMk cId="448804388" sldId="296"/>
            <ac:grpSpMk id="23" creationId="{A2978BDD-B584-4CB2-9725-3C3E3D80E1B0}"/>
          </ac:grpSpMkLst>
        </pc:grpChg>
        <pc:grpChg chg="add mod">
          <ac:chgData name="sheikha juma" userId="608ad1f2e48bc868" providerId="LiveId" clId="{B3064C33-3458-41C7-9356-2DA3A5BA257D}" dt="2021-09-26T06:42:11.926" v="438" actId="1035"/>
          <ac:grpSpMkLst>
            <pc:docMk/>
            <pc:sldMk cId="448804388" sldId="296"/>
            <ac:grpSpMk id="26" creationId="{8EBF0DEF-8DD4-43CB-837E-C82CEE539B20}"/>
          </ac:grpSpMkLst>
        </pc:grpChg>
        <pc:grpChg chg="add mod">
          <ac:chgData name="sheikha juma" userId="608ad1f2e48bc868" providerId="LiveId" clId="{B3064C33-3458-41C7-9356-2DA3A5BA257D}" dt="2021-09-26T06:28:55.581" v="372" actId="1076"/>
          <ac:grpSpMkLst>
            <pc:docMk/>
            <pc:sldMk cId="448804388" sldId="296"/>
            <ac:grpSpMk id="27" creationId="{4138855E-D1A4-4658-9E86-6FCF01A28B48}"/>
          </ac:grpSpMkLst>
        </pc:grpChg>
        <pc:grpChg chg="mod">
          <ac:chgData name="sheikha juma" userId="608ad1f2e48bc868" providerId="LiveId" clId="{B3064C33-3458-41C7-9356-2DA3A5BA257D}" dt="2021-09-26T13:55:18.947" v="4438" actId="1076"/>
          <ac:grpSpMkLst>
            <pc:docMk/>
            <pc:sldMk cId="448804388" sldId="296"/>
            <ac:grpSpMk id="41" creationId="{75C61191-B48D-4EAE-B528-B2CEB49F4978}"/>
          </ac:grpSpMkLst>
        </pc:grpChg>
        <pc:grpChg chg="add mod">
          <ac:chgData name="sheikha juma" userId="608ad1f2e48bc868" providerId="LiveId" clId="{B3064C33-3458-41C7-9356-2DA3A5BA257D}" dt="2021-09-26T06:20:43.067" v="170" actId="1036"/>
          <ac:grpSpMkLst>
            <pc:docMk/>
            <pc:sldMk cId="448804388" sldId="296"/>
            <ac:grpSpMk id="59" creationId="{2D96B9F9-D8E3-43AC-AE2E-8721765AF9D9}"/>
          </ac:grpSpMkLst>
        </pc:grpChg>
        <pc:grpChg chg="add mod">
          <ac:chgData name="sheikha juma" userId="608ad1f2e48bc868" providerId="LiveId" clId="{B3064C33-3458-41C7-9356-2DA3A5BA257D}" dt="2021-09-26T06:20:43.067" v="170" actId="1036"/>
          <ac:grpSpMkLst>
            <pc:docMk/>
            <pc:sldMk cId="448804388" sldId="296"/>
            <ac:grpSpMk id="63" creationId="{0E562BF3-826F-4A22-9C1F-398AD6612922}"/>
          </ac:grpSpMkLst>
        </pc:grpChg>
        <pc:grpChg chg="mod">
          <ac:chgData name="sheikha juma" userId="608ad1f2e48bc868" providerId="LiveId" clId="{B3064C33-3458-41C7-9356-2DA3A5BA257D}" dt="2021-09-26T06:20:43.067" v="170" actId="1036"/>
          <ac:grpSpMkLst>
            <pc:docMk/>
            <pc:sldMk cId="448804388" sldId="296"/>
            <ac:grpSpMk id="64" creationId="{813B3332-9FD8-4ABB-BC71-CE728530CF3E}"/>
          </ac:grpSpMkLst>
        </pc:grpChg>
        <pc:grpChg chg="add mod">
          <ac:chgData name="sheikha juma" userId="608ad1f2e48bc868" providerId="LiveId" clId="{B3064C33-3458-41C7-9356-2DA3A5BA257D}" dt="2021-09-26T06:20:43.067" v="170" actId="1036"/>
          <ac:grpSpMkLst>
            <pc:docMk/>
            <pc:sldMk cId="448804388" sldId="296"/>
            <ac:grpSpMk id="71" creationId="{358D9ABB-FD98-4EDF-9309-2C2EAF37E0F5}"/>
          </ac:grpSpMkLst>
        </pc:grpChg>
        <pc:grpChg chg="add mod">
          <ac:chgData name="sheikha juma" userId="608ad1f2e48bc868" providerId="LiveId" clId="{B3064C33-3458-41C7-9356-2DA3A5BA257D}" dt="2021-09-26T06:20:43.067" v="170" actId="1036"/>
          <ac:grpSpMkLst>
            <pc:docMk/>
            <pc:sldMk cId="448804388" sldId="296"/>
            <ac:grpSpMk id="75" creationId="{658B4E90-9ABD-49FD-B5A1-51D1BB65EC58}"/>
          </ac:grpSpMkLst>
        </pc:grpChg>
        <pc:grpChg chg="add mod">
          <ac:chgData name="sheikha juma" userId="608ad1f2e48bc868" providerId="LiveId" clId="{B3064C33-3458-41C7-9356-2DA3A5BA257D}" dt="2021-09-26T06:16:17.324" v="40" actId="164"/>
          <ac:grpSpMkLst>
            <pc:docMk/>
            <pc:sldMk cId="448804388" sldId="296"/>
            <ac:grpSpMk id="79" creationId="{E5E95D6C-EFA2-4BB0-B38A-713C9CE2EC81}"/>
          </ac:grpSpMkLst>
        </pc:grpChg>
        <pc:grpChg chg="add del mod">
          <ac:chgData name="sheikha juma" userId="608ad1f2e48bc868" providerId="LiveId" clId="{B3064C33-3458-41C7-9356-2DA3A5BA257D}" dt="2021-09-26T06:30:26.681" v="435" actId="478"/>
          <ac:grpSpMkLst>
            <pc:docMk/>
            <pc:sldMk cId="448804388" sldId="296"/>
            <ac:grpSpMk id="92" creationId="{2A8445D1-29D6-4DC4-91D0-FBD6A4053575}"/>
          </ac:grpSpMkLst>
        </pc:grpChg>
        <pc:grpChg chg="add mod">
          <ac:chgData name="sheikha juma" userId="608ad1f2e48bc868" providerId="LiveId" clId="{B3064C33-3458-41C7-9356-2DA3A5BA257D}" dt="2021-09-26T13:52:58.405" v="4329" actId="1076"/>
          <ac:grpSpMkLst>
            <pc:docMk/>
            <pc:sldMk cId="448804388" sldId="296"/>
            <ac:grpSpMk id="92" creationId="{76223E0D-D025-441F-AADF-D0E9EBB55CEB}"/>
          </ac:grpSpMkLst>
        </pc:grpChg>
        <pc:grpChg chg="add mod">
          <ac:chgData name="sheikha juma" userId="608ad1f2e48bc868" providerId="LiveId" clId="{B3064C33-3458-41C7-9356-2DA3A5BA257D}" dt="2021-09-26T13:53:03.645" v="4331" actId="1076"/>
          <ac:grpSpMkLst>
            <pc:docMk/>
            <pc:sldMk cId="448804388" sldId="296"/>
            <ac:grpSpMk id="107" creationId="{D45C3A7F-EA8F-445D-943C-5D0D933AA039}"/>
          </ac:grpSpMkLst>
        </pc:grpChg>
        <pc:cxnChg chg="mod">
          <ac:chgData name="sheikha juma" userId="608ad1f2e48bc868" providerId="LiveId" clId="{B3064C33-3458-41C7-9356-2DA3A5BA257D}" dt="2021-09-26T06:14:40.087" v="20"/>
          <ac:cxnSpMkLst>
            <pc:docMk/>
            <pc:sldMk cId="448804388" sldId="296"/>
            <ac:cxnSpMk id="62" creationId="{C41F890E-B02B-4D4E-886D-6B6BAABDCB9E}"/>
          </ac:cxnSpMkLst>
        </pc:cxnChg>
        <pc:cxnChg chg="mod">
          <ac:chgData name="sheikha juma" userId="608ad1f2e48bc868" providerId="LiveId" clId="{B3064C33-3458-41C7-9356-2DA3A5BA257D}" dt="2021-09-26T06:14:35.139" v="19" actId="1035"/>
          <ac:cxnSpMkLst>
            <pc:docMk/>
            <pc:sldMk cId="448804388" sldId="296"/>
            <ac:cxnSpMk id="67" creationId="{5BABF917-381B-4698-8E6E-2483F9CDCF01}"/>
          </ac:cxnSpMkLst>
        </pc:cxnChg>
        <pc:cxnChg chg="mod">
          <ac:chgData name="sheikha juma" userId="608ad1f2e48bc868" providerId="LiveId" clId="{B3064C33-3458-41C7-9356-2DA3A5BA257D}" dt="2021-09-26T06:14:47.146" v="23"/>
          <ac:cxnSpMkLst>
            <pc:docMk/>
            <pc:sldMk cId="448804388" sldId="296"/>
            <ac:cxnSpMk id="70" creationId="{52A65B00-470A-459A-A368-EFBF13040CD6}"/>
          </ac:cxnSpMkLst>
        </pc:cxnChg>
        <pc:cxnChg chg="mod">
          <ac:chgData name="sheikha juma" userId="608ad1f2e48bc868" providerId="LiveId" clId="{B3064C33-3458-41C7-9356-2DA3A5BA257D}" dt="2021-09-26T06:14:59.596" v="26"/>
          <ac:cxnSpMkLst>
            <pc:docMk/>
            <pc:sldMk cId="448804388" sldId="296"/>
            <ac:cxnSpMk id="74" creationId="{A912BD51-5CBA-4144-BD54-A19CA5104CDB}"/>
          </ac:cxnSpMkLst>
        </pc:cxnChg>
        <pc:cxnChg chg="mod">
          <ac:chgData name="sheikha juma" userId="608ad1f2e48bc868" providerId="LiveId" clId="{B3064C33-3458-41C7-9356-2DA3A5BA257D}" dt="2021-09-26T06:15:08.937" v="29"/>
          <ac:cxnSpMkLst>
            <pc:docMk/>
            <pc:sldMk cId="448804388" sldId="296"/>
            <ac:cxnSpMk id="78" creationId="{6D50D712-6792-4BF9-9991-0FF2268B6CC8}"/>
          </ac:cxnSpMkLst>
        </pc:cxnChg>
        <pc:cxnChg chg="mod">
          <ac:chgData name="sheikha juma" userId="608ad1f2e48bc868" providerId="LiveId" clId="{B3064C33-3458-41C7-9356-2DA3A5BA257D}" dt="2021-09-26T06:15:48.639" v="34"/>
          <ac:cxnSpMkLst>
            <pc:docMk/>
            <pc:sldMk cId="448804388" sldId="296"/>
            <ac:cxnSpMk id="82" creationId="{5FE9E8CE-4F93-4A8C-94FE-7EA738A15140}"/>
          </ac:cxnSpMkLst>
        </pc:cxnChg>
      </pc:sldChg>
      <pc:sldChg chg="new del">
        <pc:chgData name="sheikha juma" userId="608ad1f2e48bc868" providerId="LiveId" clId="{B3064C33-3458-41C7-9356-2DA3A5BA257D}" dt="2021-09-26T14:13:39.547" v="4847" actId="47"/>
        <pc:sldMkLst>
          <pc:docMk/>
          <pc:sldMk cId="119597119" sldId="297"/>
        </pc:sldMkLst>
      </pc:sldChg>
      <pc:sldChg chg="new del ord">
        <pc:chgData name="sheikha juma" userId="608ad1f2e48bc868" providerId="LiveId" clId="{B3064C33-3458-41C7-9356-2DA3A5BA257D}" dt="2021-09-26T13:11:16.769" v="3618" actId="47"/>
        <pc:sldMkLst>
          <pc:docMk/>
          <pc:sldMk cId="1589173986" sldId="297"/>
        </pc:sldMkLst>
      </pc:sldChg>
      <pc:sldChg chg="modSp add mod ord">
        <pc:chgData name="sheikha juma" userId="608ad1f2e48bc868" providerId="LiveId" clId="{B3064C33-3458-41C7-9356-2DA3A5BA257D}" dt="2021-09-26T14:12:20.736" v="4828"/>
        <pc:sldMkLst>
          <pc:docMk/>
          <pc:sldMk cId="40640233" sldId="298"/>
        </pc:sldMkLst>
        <pc:spChg chg="mod">
          <ac:chgData name="sheikha juma" userId="608ad1f2e48bc868" providerId="LiveId" clId="{B3064C33-3458-41C7-9356-2DA3A5BA257D}" dt="2021-09-26T13:33:41.459" v="4168" actId="20577"/>
          <ac:spMkLst>
            <pc:docMk/>
            <pc:sldMk cId="40640233" sldId="298"/>
            <ac:spMk id="2" creationId="{C1C585A2-88DE-4426-B459-D706CC4F609B}"/>
          </ac:spMkLst>
        </pc:spChg>
        <pc:spChg chg="mod">
          <ac:chgData name="sheikha juma" userId="608ad1f2e48bc868" providerId="LiveId" clId="{B3064C33-3458-41C7-9356-2DA3A5BA257D}" dt="2021-09-26T13:35:47.846" v="4209" actId="20577"/>
          <ac:spMkLst>
            <pc:docMk/>
            <pc:sldMk cId="40640233" sldId="298"/>
            <ac:spMk id="7" creationId="{ABAF16D0-0351-43FC-8F83-1CAE12A04FEB}"/>
          </ac:spMkLst>
        </pc:spChg>
      </pc:sldChg>
      <pc:sldMasterChg chg="delSldLayout modSldLayout">
        <pc:chgData name="sheikha juma" userId="608ad1f2e48bc868" providerId="LiveId" clId="{B3064C33-3458-41C7-9356-2DA3A5BA257D}" dt="2021-09-26T14:53:15.630" v="5664" actId="47"/>
        <pc:sldMasterMkLst>
          <pc:docMk/>
          <pc:sldMasterMk cId="0" sldId="2147483688"/>
        </pc:sldMasterMkLst>
        <pc:sldLayoutChg chg="modSp mod">
          <pc:chgData name="sheikha juma" userId="608ad1f2e48bc868" providerId="LiveId" clId="{B3064C33-3458-41C7-9356-2DA3A5BA257D}" dt="2021-09-26T07:24:23.736" v="1192" actId="14100"/>
          <pc:sldLayoutMkLst>
            <pc:docMk/>
            <pc:sldMasterMk cId="0" sldId="2147483688"/>
            <pc:sldLayoutMk cId="0" sldId="2147483649"/>
          </pc:sldLayoutMkLst>
          <pc:spChg chg="mod">
            <ac:chgData name="sheikha juma" userId="608ad1f2e48bc868" providerId="LiveId" clId="{B3064C33-3458-41C7-9356-2DA3A5BA257D}" dt="2021-09-26T07:24:23.736" v="1192" actId="14100"/>
            <ac:spMkLst>
              <pc:docMk/>
              <pc:sldMasterMk cId="0" sldId="2147483688"/>
              <pc:sldLayoutMk cId="0" sldId="2147483649"/>
              <ac:spMk id="227" creationId="{00000000-0000-0000-0000-000000000000}"/>
            </ac:spMkLst>
          </pc:spChg>
        </pc:sldLayoutChg>
        <pc:sldLayoutChg chg="addSp delSp modSp mod">
          <pc:chgData name="sheikha juma" userId="608ad1f2e48bc868" providerId="LiveId" clId="{B3064C33-3458-41C7-9356-2DA3A5BA257D}" dt="2021-09-26T13:32:23.482" v="4157" actId="14100"/>
          <pc:sldLayoutMkLst>
            <pc:docMk/>
            <pc:sldMasterMk cId="0" sldId="2147483688"/>
            <pc:sldLayoutMk cId="0" sldId="2147483651"/>
          </pc:sldLayoutMkLst>
          <pc:spChg chg="add mod">
            <ac:chgData name="sheikha juma" userId="608ad1f2e48bc868" providerId="LiveId" clId="{B3064C33-3458-41C7-9356-2DA3A5BA257D}" dt="2021-09-26T13:32:23.482" v="4157" actId="14100"/>
            <ac:spMkLst>
              <pc:docMk/>
              <pc:sldMasterMk cId="0" sldId="2147483688"/>
              <pc:sldLayoutMk cId="0" sldId="2147483651"/>
              <ac:spMk id="63" creationId="{5168C530-C196-483B-8A18-ADB8CF54828E}"/>
            </ac:spMkLst>
          </pc:spChg>
          <pc:spChg chg="add mod">
            <ac:chgData name="sheikha juma" userId="608ad1f2e48bc868" providerId="LiveId" clId="{B3064C33-3458-41C7-9356-2DA3A5BA257D}" dt="2021-09-26T13:32:19.996" v="4156" actId="14100"/>
            <ac:spMkLst>
              <pc:docMk/>
              <pc:sldMasterMk cId="0" sldId="2147483688"/>
              <pc:sldLayoutMk cId="0" sldId="2147483651"/>
              <ac:spMk id="64" creationId="{4834A18D-A531-42F9-A108-9A5FBC16BDBD}"/>
            </ac:spMkLst>
          </pc:spChg>
          <pc:spChg chg="mod">
            <ac:chgData name="sheikha juma" userId="608ad1f2e48bc868" providerId="LiveId" clId="{B3064C33-3458-41C7-9356-2DA3A5BA257D}" dt="2021-09-26T13:14:37.863" v="3758" actId="1076"/>
            <ac:spMkLst>
              <pc:docMk/>
              <pc:sldMasterMk cId="0" sldId="2147483688"/>
              <pc:sldLayoutMk cId="0" sldId="2147483651"/>
              <ac:spMk id="293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3:14:03.646" v="3748" actId="478"/>
            <ac:spMkLst>
              <pc:docMk/>
              <pc:sldMasterMk cId="0" sldId="2147483688"/>
              <pc:sldLayoutMk cId="0" sldId="2147483651"/>
              <ac:spMk id="348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3:14:14.007" v="3750" actId="478"/>
            <ac:spMkLst>
              <pc:docMk/>
              <pc:sldMasterMk cId="0" sldId="2147483688"/>
              <pc:sldLayoutMk cId="0" sldId="2147483651"/>
              <ac:spMk id="349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3:14:17.555" v="3751" actId="478"/>
            <ac:spMkLst>
              <pc:docMk/>
              <pc:sldMasterMk cId="0" sldId="2147483688"/>
              <pc:sldLayoutMk cId="0" sldId="2147483651"/>
              <ac:spMk id="350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3:14:14.007" v="3750" actId="478"/>
            <ac:spMkLst>
              <pc:docMk/>
              <pc:sldMasterMk cId="0" sldId="2147483688"/>
              <pc:sldLayoutMk cId="0" sldId="2147483651"/>
              <ac:spMk id="351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3:14:17.555" v="3751" actId="478"/>
            <ac:spMkLst>
              <pc:docMk/>
              <pc:sldMasterMk cId="0" sldId="2147483688"/>
              <pc:sldLayoutMk cId="0" sldId="2147483651"/>
              <ac:spMk id="352" creationId="{00000000-0000-0000-0000-000000000000}"/>
            </ac:spMkLst>
          </pc:spChg>
          <pc:spChg chg="del mod">
            <ac:chgData name="sheikha juma" userId="608ad1f2e48bc868" providerId="LiveId" clId="{B3064C33-3458-41C7-9356-2DA3A5BA257D}" dt="2021-09-26T13:14:01.736" v="3747" actId="478"/>
            <ac:spMkLst>
              <pc:docMk/>
              <pc:sldMasterMk cId="0" sldId="2147483688"/>
              <pc:sldLayoutMk cId="0" sldId="2147483651"/>
              <ac:spMk id="353" creationId="{00000000-0000-0000-0000-000000000000}"/>
            </ac:spMkLst>
          </pc:spChg>
        </pc:sldLayoutChg>
        <pc:sldLayoutChg chg="delSp mod">
          <pc:chgData name="sheikha juma" userId="608ad1f2e48bc868" providerId="LiveId" clId="{B3064C33-3458-41C7-9356-2DA3A5BA257D}" dt="2021-09-26T14:36:29.300" v="5185" actId="478"/>
          <pc:sldLayoutMkLst>
            <pc:docMk/>
            <pc:sldMasterMk cId="0" sldId="2147483688"/>
            <pc:sldLayoutMk cId="0" sldId="2147483654"/>
          </pc:sldLayoutMkLst>
          <pc:grpChg chg="del">
            <ac:chgData name="sheikha juma" userId="608ad1f2e48bc868" providerId="LiveId" clId="{B3064C33-3458-41C7-9356-2DA3A5BA257D}" dt="2021-09-26T14:36:27.166" v="5184" actId="478"/>
            <ac:grpSpMkLst>
              <pc:docMk/>
              <pc:sldMasterMk cId="0" sldId="2147483688"/>
              <pc:sldLayoutMk cId="0" sldId="2147483654"/>
              <ac:grpSpMk id="609" creationId="{00000000-0000-0000-0000-000000000000}"/>
            </ac:grpSpMkLst>
          </pc:grpChg>
          <pc:grpChg chg="del">
            <ac:chgData name="sheikha juma" userId="608ad1f2e48bc868" providerId="LiveId" clId="{B3064C33-3458-41C7-9356-2DA3A5BA257D}" dt="2021-09-26T14:36:29.300" v="5185" actId="478"/>
            <ac:grpSpMkLst>
              <pc:docMk/>
              <pc:sldMasterMk cId="0" sldId="2147483688"/>
              <pc:sldLayoutMk cId="0" sldId="2147483654"/>
              <ac:grpSpMk id="645" creationId="{00000000-0000-0000-0000-000000000000}"/>
            </ac:grpSpMkLst>
          </pc:grpChg>
        </pc:sldLayoutChg>
        <pc:sldLayoutChg chg="del">
          <pc:chgData name="sheikha juma" userId="608ad1f2e48bc868" providerId="LiveId" clId="{B3064C33-3458-41C7-9356-2DA3A5BA257D}" dt="2021-09-26T14:13:22.063" v="4842" actId="47"/>
          <pc:sldLayoutMkLst>
            <pc:docMk/>
            <pc:sldMasterMk cId="0" sldId="2147483688"/>
            <pc:sldLayoutMk cId="0" sldId="2147483656"/>
          </pc:sldLayoutMkLst>
        </pc:sldLayoutChg>
        <pc:sldLayoutChg chg="del">
          <pc:chgData name="sheikha juma" userId="608ad1f2e48bc868" providerId="LiveId" clId="{B3064C33-3458-41C7-9356-2DA3A5BA257D}" dt="2021-09-26T14:53:11.130" v="5663" actId="47"/>
          <pc:sldLayoutMkLst>
            <pc:docMk/>
            <pc:sldMasterMk cId="0" sldId="2147483688"/>
            <pc:sldLayoutMk cId="0" sldId="2147483659"/>
          </pc:sldLayoutMkLst>
        </pc:sldLayoutChg>
        <pc:sldLayoutChg chg="del">
          <pc:chgData name="sheikha juma" userId="608ad1f2e48bc868" providerId="LiveId" clId="{B3064C33-3458-41C7-9356-2DA3A5BA257D}" dt="2021-09-26T14:13:33.846" v="4845" actId="47"/>
          <pc:sldLayoutMkLst>
            <pc:docMk/>
            <pc:sldMasterMk cId="0" sldId="2147483688"/>
            <pc:sldLayoutMk cId="0" sldId="2147483660"/>
          </pc:sldLayoutMkLst>
        </pc:sldLayoutChg>
        <pc:sldLayoutChg chg="del">
          <pc:chgData name="sheikha juma" userId="608ad1f2e48bc868" providerId="LiveId" clId="{B3064C33-3458-41C7-9356-2DA3A5BA257D}" dt="2021-09-26T14:13:15.695" v="4839" actId="47"/>
          <pc:sldLayoutMkLst>
            <pc:docMk/>
            <pc:sldMasterMk cId="0" sldId="2147483688"/>
            <pc:sldLayoutMk cId="0" sldId="2147483662"/>
          </pc:sldLayoutMkLst>
        </pc:sldLayoutChg>
        <pc:sldLayoutChg chg="del">
          <pc:chgData name="sheikha juma" userId="608ad1f2e48bc868" providerId="LiveId" clId="{B3064C33-3458-41C7-9356-2DA3A5BA257D}" dt="2021-09-26T14:13:04.965" v="4836" actId="47"/>
          <pc:sldLayoutMkLst>
            <pc:docMk/>
            <pc:sldMasterMk cId="0" sldId="2147483688"/>
            <pc:sldLayoutMk cId="0" sldId="2147483666"/>
          </pc:sldLayoutMkLst>
        </pc:sldLayoutChg>
        <pc:sldLayoutChg chg="del">
          <pc:chgData name="sheikha juma" userId="608ad1f2e48bc868" providerId="LiveId" clId="{B3064C33-3458-41C7-9356-2DA3A5BA257D}" dt="2021-09-26T14:12:56.345" v="4831" actId="47"/>
          <pc:sldLayoutMkLst>
            <pc:docMk/>
            <pc:sldMasterMk cId="0" sldId="2147483688"/>
            <pc:sldLayoutMk cId="0" sldId="2147483667"/>
          </pc:sldLayoutMkLst>
        </pc:sldLayoutChg>
        <pc:sldLayoutChg chg="del">
          <pc:chgData name="sheikha juma" userId="608ad1f2e48bc868" providerId="LiveId" clId="{B3064C33-3458-41C7-9356-2DA3A5BA257D}" dt="2021-09-26T14:12:51.926" v="4829" actId="47"/>
          <pc:sldLayoutMkLst>
            <pc:docMk/>
            <pc:sldMasterMk cId="0" sldId="2147483688"/>
            <pc:sldLayoutMk cId="0" sldId="2147483668"/>
          </pc:sldLayoutMkLst>
        </pc:sldLayoutChg>
        <pc:sldLayoutChg chg="del">
          <pc:chgData name="sheikha juma" userId="608ad1f2e48bc868" providerId="LiveId" clId="{B3064C33-3458-41C7-9356-2DA3A5BA257D}" dt="2021-09-26T14:12:52.448" v="4830" actId="47"/>
          <pc:sldLayoutMkLst>
            <pc:docMk/>
            <pc:sldMasterMk cId="0" sldId="2147483688"/>
            <pc:sldLayoutMk cId="0" sldId="2147483669"/>
          </pc:sldLayoutMkLst>
        </pc:sldLayoutChg>
        <pc:sldLayoutChg chg="del">
          <pc:chgData name="sheikha juma" userId="608ad1f2e48bc868" providerId="LiveId" clId="{B3064C33-3458-41C7-9356-2DA3A5BA257D}" dt="2021-09-26T14:13:23.510" v="4843" actId="47"/>
          <pc:sldLayoutMkLst>
            <pc:docMk/>
            <pc:sldMasterMk cId="0" sldId="2147483688"/>
            <pc:sldLayoutMk cId="0" sldId="2147483670"/>
          </pc:sldLayoutMkLst>
        </pc:sldLayoutChg>
        <pc:sldLayoutChg chg="del">
          <pc:chgData name="sheikha juma" userId="608ad1f2e48bc868" providerId="LiveId" clId="{B3064C33-3458-41C7-9356-2DA3A5BA257D}" dt="2021-09-26T14:13:11.192" v="4837" actId="47"/>
          <pc:sldLayoutMkLst>
            <pc:docMk/>
            <pc:sldMasterMk cId="0" sldId="2147483688"/>
            <pc:sldLayoutMk cId="0" sldId="2147483671"/>
          </pc:sldLayoutMkLst>
        </pc:sldLayoutChg>
        <pc:sldLayoutChg chg="del">
          <pc:chgData name="sheikha juma" userId="608ad1f2e48bc868" providerId="LiveId" clId="{B3064C33-3458-41C7-9356-2DA3A5BA257D}" dt="2021-09-26T14:13:20.158" v="4841" actId="47"/>
          <pc:sldLayoutMkLst>
            <pc:docMk/>
            <pc:sldMasterMk cId="0" sldId="2147483688"/>
            <pc:sldLayoutMk cId="0" sldId="2147483673"/>
          </pc:sldLayoutMkLst>
        </pc:sldLayoutChg>
        <pc:sldLayoutChg chg="del">
          <pc:chgData name="sheikha juma" userId="608ad1f2e48bc868" providerId="LiveId" clId="{B3064C33-3458-41C7-9356-2DA3A5BA257D}" dt="2021-09-26T14:13:02.705" v="4835" actId="47"/>
          <pc:sldLayoutMkLst>
            <pc:docMk/>
            <pc:sldMasterMk cId="0" sldId="2147483688"/>
            <pc:sldLayoutMk cId="0" sldId="2147483674"/>
          </pc:sldLayoutMkLst>
        </pc:sldLayoutChg>
        <pc:sldLayoutChg chg="modSp mod">
          <pc:chgData name="sheikha juma" userId="608ad1f2e48bc868" providerId="LiveId" clId="{B3064C33-3458-41C7-9356-2DA3A5BA257D}" dt="2021-09-26T12:13:37.993" v="2356" actId="14100"/>
          <pc:sldLayoutMkLst>
            <pc:docMk/>
            <pc:sldMasterMk cId="0" sldId="2147483688"/>
            <pc:sldLayoutMk cId="0" sldId="2147483675"/>
          </pc:sldLayoutMkLst>
          <pc:spChg chg="mod">
            <ac:chgData name="sheikha juma" userId="608ad1f2e48bc868" providerId="LiveId" clId="{B3064C33-3458-41C7-9356-2DA3A5BA257D}" dt="2021-09-26T12:13:37.993" v="2356" actId="14100"/>
            <ac:spMkLst>
              <pc:docMk/>
              <pc:sldMasterMk cId="0" sldId="2147483688"/>
              <pc:sldLayoutMk cId="0" sldId="2147483675"/>
              <ac:spMk id="1852" creationId="{00000000-0000-0000-0000-000000000000}"/>
            </ac:spMkLst>
          </pc:spChg>
        </pc:sldLayoutChg>
        <pc:sldLayoutChg chg="del">
          <pc:chgData name="sheikha juma" userId="608ad1f2e48bc868" providerId="LiveId" clId="{B3064C33-3458-41C7-9356-2DA3A5BA257D}" dt="2021-09-26T14:13:37.567" v="4846" actId="47"/>
          <pc:sldLayoutMkLst>
            <pc:docMk/>
            <pc:sldMasterMk cId="0" sldId="2147483688"/>
            <pc:sldLayoutMk cId="0" sldId="2147483678"/>
          </pc:sldLayoutMkLst>
        </pc:sldLayoutChg>
        <pc:sldLayoutChg chg="del">
          <pc:chgData name="sheikha juma" userId="608ad1f2e48bc868" providerId="LiveId" clId="{B3064C33-3458-41C7-9356-2DA3A5BA257D}" dt="2021-09-26T14:53:15.630" v="5664" actId="47"/>
          <pc:sldLayoutMkLst>
            <pc:docMk/>
            <pc:sldMasterMk cId="0" sldId="2147483688"/>
            <pc:sldLayoutMk cId="0" sldId="2147483679"/>
          </pc:sldLayoutMkLst>
        </pc:sldLayoutChg>
        <pc:sldLayoutChg chg="del">
          <pc:chgData name="sheikha juma" userId="608ad1f2e48bc868" providerId="LiveId" clId="{B3064C33-3458-41C7-9356-2DA3A5BA257D}" dt="2021-09-26T14:13:25.866" v="4844" actId="47"/>
          <pc:sldLayoutMkLst>
            <pc:docMk/>
            <pc:sldMasterMk cId="0" sldId="2147483688"/>
            <pc:sldLayoutMk cId="0" sldId="2147483680"/>
          </pc:sldLayoutMkLst>
        </pc:sldLayoutChg>
        <pc:sldLayoutChg chg="addSp delSp modSp mod">
          <pc:chgData name="sheikha juma" userId="608ad1f2e48bc868" providerId="LiveId" clId="{B3064C33-3458-41C7-9356-2DA3A5BA257D}" dt="2021-09-26T13:01:13.129" v="3505" actId="14100"/>
          <pc:sldLayoutMkLst>
            <pc:docMk/>
            <pc:sldMasterMk cId="0" sldId="2147483688"/>
            <pc:sldLayoutMk cId="0" sldId="2147483681"/>
          </pc:sldLayoutMkLst>
          <pc:spChg chg="add mod">
            <ac:chgData name="sheikha juma" userId="608ad1f2e48bc868" providerId="LiveId" clId="{B3064C33-3458-41C7-9356-2DA3A5BA257D}" dt="2021-09-26T13:01:13.129" v="3505" actId="14100"/>
            <ac:spMkLst>
              <pc:docMk/>
              <pc:sldMasterMk cId="0" sldId="2147483688"/>
              <pc:sldLayoutMk cId="0" sldId="2147483681"/>
              <ac:spMk id="68" creationId="{4448FAE1-C768-4037-9A08-091ABDDB5E20}"/>
            </ac:spMkLst>
          </pc:spChg>
          <pc:spChg chg="add mod">
            <ac:chgData name="sheikha juma" userId="608ad1f2e48bc868" providerId="LiveId" clId="{B3064C33-3458-41C7-9356-2DA3A5BA257D}" dt="2021-09-26T13:01:13.129" v="3505" actId="14100"/>
            <ac:spMkLst>
              <pc:docMk/>
              <pc:sldMasterMk cId="0" sldId="2147483688"/>
              <pc:sldLayoutMk cId="0" sldId="2147483681"/>
              <ac:spMk id="69" creationId="{8458B872-6B81-46FD-ACD9-BE3B2343D210}"/>
            </ac:spMkLst>
          </pc:spChg>
          <pc:spChg chg="mod">
            <ac:chgData name="sheikha juma" userId="608ad1f2e48bc868" providerId="LiveId" clId="{B3064C33-3458-41C7-9356-2DA3A5BA257D}" dt="2021-09-26T13:01:13.129" v="3505" actId="14100"/>
            <ac:spMkLst>
              <pc:docMk/>
              <pc:sldMasterMk cId="0" sldId="2147483688"/>
              <pc:sldLayoutMk cId="0" sldId="2147483681"/>
              <ac:spMk id="2162" creationId="{00000000-0000-0000-0000-000000000000}"/>
            </ac:spMkLst>
          </pc:spChg>
          <pc:spChg chg="mod">
            <ac:chgData name="sheikha juma" userId="608ad1f2e48bc868" providerId="LiveId" clId="{B3064C33-3458-41C7-9356-2DA3A5BA257D}" dt="2021-09-26T13:01:13.129" v="3505" actId="14100"/>
            <ac:spMkLst>
              <pc:docMk/>
              <pc:sldMasterMk cId="0" sldId="2147483688"/>
              <pc:sldLayoutMk cId="0" sldId="2147483681"/>
              <ac:spMk id="2163" creationId="{00000000-0000-0000-0000-000000000000}"/>
            </ac:spMkLst>
          </pc:spChg>
          <pc:spChg chg="mod">
            <ac:chgData name="sheikha juma" userId="608ad1f2e48bc868" providerId="LiveId" clId="{B3064C33-3458-41C7-9356-2DA3A5BA257D}" dt="2021-09-26T13:01:13.129" v="3505" actId="14100"/>
            <ac:spMkLst>
              <pc:docMk/>
              <pc:sldMasterMk cId="0" sldId="2147483688"/>
              <pc:sldLayoutMk cId="0" sldId="2147483681"/>
              <ac:spMk id="2164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2:39:36.749" v="2917" actId="478"/>
            <ac:spMkLst>
              <pc:docMk/>
              <pc:sldMasterMk cId="0" sldId="2147483688"/>
              <pc:sldLayoutMk cId="0" sldId="2147483681"/>
              <ac:spMk id="2222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2:39:31.187" v="2916" actId="478"/>
            <ac:spMkLst>
              <pc:docMk/>
              <pc:sldMasterMk cId="0" sldId="2147483688"/>
              <pc:sldLayoutMk cId="0" sldId="2147483681"/>
              <ac:spMk id="2223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2:39:41.431" v="2918" actId="478"/>
            <ac:spMkLst>
              <pc:docMk/>
              <pc:sldMasterMk cId="0" sldId="2147483688"/>
              <pc:sldLayoutMk cId="0" sldId="2147483681"/>
              <ac:spMk id="2224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2:39:49.473" v="2919" actId="478"/>
            <ac:spMkLst>
              <pc:docMk/>
              <pc:sldMasterMk cId="0" sldId="2147483688"/>
              <pc:sldLayoutMk cId="0" sldId="2147483681"/>
              <ac:spMk id="2225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2:39:58.924" v="2920" actId="478"/>
            <ac:spMkLst>
              <pc:docMk/>
              <pc:sldMasterMk cId="0" sldId="2147483688"/>
              <pc:sldLayoutMk cId="0" sldId="2147483681"/>
              <ac:spMk id="2226" creationId="{00000000-0000-0000-0000-000000000000}"/>
            </ac:spMkLst>
          </pc:spChg>
          <pc:spChg chg="del">
            <ac:chgData name="sheikha juma" userId="608ad1f2e48bc868" providerId="LiveId" clId="{B3064C33-3458-41C7-9356-2DA3A5BA257D}" dt="2021-09-26T12:40:01.895" v="2921" actId="478"/>
            <ac:spMkLst>
              <pc:docMk/>
              <pc:sldMasterMk cId="0" sldId="2147483688"/>
              <pc:sldLayoutMk cId="0" sldId="2147483681"/>
              <ac:spMk id="2227" creationId="{00000000-0000-0000-0000-000000000000}"/>
            </ac:spMkLst>
          </pc:spChg>
          <pc:grpChg chg="mod">
            <ac:chgData name="sheikha juma" userId="608ad1f2e48bc868" providerId="LiveId" clId="{B3064C33-3458-41C7-9356-2DA3A5BA257D}" dt="2021-09-26T12:41:38.732" v="2959" actId="1076"/>
            <ac:grpSpMkLst>
              <pc:docMk/>
              <pc:sldMasterMk cId="0" sldId="2147483688"/>
              <pc:sldLayoutMk cId="0" sldId="2147483681"/>
              <ac:grpSpMk id="2215" creationId="{00000000-0000-0000-0000-000000000000}"/>
            </ac:grpSpMkLst>
          </pc:grpChg>
        </pc:sldLayoutChg>
        <pc:sldLayoutChg chg="del">
          <pc:chgData name="sheikha juma" userId="608ad1f2e48bc868" providerId="LiveId" clId="{B3064C33-3458-41C7-9356-2DA3A5BA257D}" dt="2021-09-26T14:12:58.995" v="4832" actId="47"/>
          <pc:sldLayoutMkLst>
            <pc:docMk/>
            <pc:sldMasterMk cId="0" sldId="2147483688"/>
            <pc:sldLayoutMk cId="0" sldId="2147483682"/>
          </pc:sldLayoutMkLst>
        </pc:sldLayoutChg>
        <pc:sldLayoutChg chg="del">
          <pc:chgData name="sheikha juma" userId="608ad1f2e48bc868" providerId="LiveId" clId="{B3064C33-3458-41C7-9356-2DA3A5BA257D}" dt="2021-09-26T14:13:17.199" v="4840" actId="47"/>
          <pc:sldLayoutMkLst>
            <pc:docMk/>
            <pc:sldMasterMk cId="0" sldId="2147483688"/>
            <pc:sldLayoutMk cId="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Google Shape;2652;ge70f314c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3" name="Google Shape;2653;ge70f314c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Google Shape;2713;ge987d07f86_0_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4" name="Google Shape;2714;ge987d07f86_0_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Google Shape;2849;ge9cbdaa8c9_0_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0" name="Google Shape;2850;ge9cbdaa8c9_0_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ge9cbdaa8c9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3" name="Google Shape;2683;ge9cbdaa8c9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ge9cbdaa8c9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3" name="Google Shape;2683;ge9cbdaa8c9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5424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ge9cbdaa8c9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3" name="Google Shape;2683;ge9cbdaa8c9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0118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" name="Google Shape;2826;ge9cbdaa8c9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7" name="Google Shape;2827;ge9cbdaa8c9_0_6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" name="Google Shape;3496;ge827575d3c_0_1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7" name="Google Shape;3497;ge827575d3c_0_1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ge9cbdaa8c9_0_1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6" name="Google Shape;2696;ge9cbdaa8c9_0_1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7" name="Google Shape;3477;ge9a5a26a0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8" name="Google Shape;3478;ge9a5a26a0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2" name="Google Shape;3392;ge827575d3c_0_2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3" name="Google Shape;3393;ge827575d3c_0_2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1" name="Google Shape;3781;ge827575d3c_0_5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2" name="Google Shape;3782;ge827575d3c_0_5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Google Shape;3573;ge827575d3c_0_2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4" name="Google Shape;3574;ge827575d3c_0_2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ge9ee684f6d_0_8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7" name="Google Shape;2997;ge9ee684f6d_0_8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4" name="Google Shape;3514;ge827575d3c_0_1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5" name="Google Shape;3515;ge827575d3c_0_1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6" name="Google Shape;3716;ge827575d3c_0_7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7" name="Google Shape;3717;ge827575d3c_0_7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5" name="Google Shape;3135;ge9a5a26a0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6" name="Google Shape;3136;ge9a5a26a0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1" name="Google Shape;2861;ge9cbdaa8c9_0_3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2" name="Google Shape;2862;ge9cbdaa8c9_0_3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4" name="Google Shape;3514;ge827575d3c_0_1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5" name="Google Shape;3515;ge827575d3c_0_1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0366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6" name="Google Shape;4616;ge827575d3c_0_8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7" name="Google Shape;4617;ge827575d3c_0_8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ge827575d3c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1" name="Google Shape;2911;ge827575d3c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Google Shape;4108;ge987d07f86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9" name="Google Shape;4109;ge987d07f86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22308" y="68542"/>
            <a:ext cx="8966083" cy="5041129"/>
            <a:chOff x="122308" y="68542"/>
            <a:chExt cx="8966083" cy="5041129"/>
          </a:xfrm>
        </p:grpSpPr>
        <p:sp>
          <p:nvSpPr>
            <p:cNvPr id="10" name="Google Shape;10;p2"/>
            <p:cNvSpPr/>
            <p:nvPr/>
          </p:nvSpPr>
          <p:spPr>
            <a:xfrm rot="2700000">
              <a:off x="2435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" name="Google Shape;11;p2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2" name="Google Shape;12;p2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Google Shape;13;p2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4" name="Google Shape;14;p2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5" name="Google Shape;15;p2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6" name="Google Shape;16;p2"/>
            <p:cNvSpPr/>
            <p:nvPr/>
          </p:nvSpPr>
          <p:spPr>
            <a:xfrm>
              <a:off x="7851650" y="2189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" name="Google Shape;18;p2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" name="Google Shape;19;p2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Google Shape;20;p2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" name="Google Shape;21;p2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" name="Google Shape;22;p2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8100000" flipH="1">
              <a:off x="7666007" y="3724200"/>
              <a:ext cx="215157" cy="75922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" name="Google Shape;24;p2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" name="Google Shape;25;p2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6" name="Google Shape;26;p2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 rot="-5400000">
              <a:off x="245215" y="1885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9" name="Google Shape;29;p2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3" name="Google Shape;33;p2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4" name="Google Shape;34;p2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5" name="Google Shape;35;p2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6" name="Google Shape;36;p2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7" name="Google Shape;37;p2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8" name="Google Shape;38;p2"/>
            <p:cNvSpPr/>
            <p:nvPr/>
          </p:nvSpPr>
          <p:spPr>
            <a:xfrm>
              <a:off x="8824189" y="167407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9" name="Google Shape;39;p2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" name="Google Shape;40;p2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41" name="Google Shape;41;p2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2" name="Google Shape;42;p2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43" name="Google Shape;43;p2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4" name="Google Shape;44;p2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5" name="Google Shape;45;p2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6" name="Google Shape;46;p2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7" name="Google Shape;47;p2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8" name="Google Shape;48;p2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49" name="Google Shape;49;p2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50" name="Google Shape;50;p2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51" name="Google Shape;51;p2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52" name="Google Shape;52;p2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53" name="Google Shape;53;p2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4" name="Google Shape;54;p2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55" name="Google Shape;55;p2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56" name="Google Shape;56;p2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7" name="Google Shape;57;p2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58" name="Google Shape;58;p2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59" name="Google Shape;59;p2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0" name="Google Shape;60;p2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61" name="Google Shape;61;p2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62" name="Google Shape;62;p2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3" name="Google Shape;63;p2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64" name="Google Shape;64;p2"/>
          <p:cNvSpPr/>
          <p:nvPr/>
        </p:nvSpPr>
        <p:spPr>
          <a:xfrm>
            <a:off x="726275" y="540000"/>
            <a:ext cx="76914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65;p2"/>
          <p:cNvGrpSpPr/>
          <p:nvPr/>
        </p:nvGrpSpPr>
        <p:grpSpPr>
          <a:xfrm>
            <a:off x="7876491" y="2219006"/>
            <a:ext cx="2387846" cy="2640196"/>
            <a:chOff x="7876491" y="2219006"/>
            <a:chExt cx="2387846" cy="2640196"/>
          </a:xfrm>
        </p:grpSpPr>
        <p:grpSp>
          <p:nvGrpSpPr>
            <p:cNvPr id="66" name="Google Shape;66;p2"/>
            <p:cNvGrpSpPr/>
            <p:nvPr/>
          </p:nvGrpSpPr>
          <p:grpSpPr>
            <a:xfrm rot="-677083">
              <a:off x="8042681" y="2265022"/>
              <a:ext cx="512578" cy="427800"/>
              <a:chOff x="7508029" y="2489100"/>
              <a:chExt cx="500018" cy="417318"/>
            </a:xfrm>
          </p:grpSpPr>
          <p:sp>
            <p:nvSpPr>
              <p:cNvPr id="67" name="Google Shape;67;p2"/>
              <p:cNvSpPr/>
              <p:nvPr/>
            </p:nvSpPr>
            <p:spPr>
              <a:xfrm>
                <a:off x="7508029" y="2489100"/>
                <a:ext cx="500018" cy="417318"/>
              </a:xfrm>
              <a:custGeom>
                <a:avLst/>
                <a:gdLst/>
                <a:ahLst/>
                <a:cxnLst/>
                <a:rect l="l" t="t" r="r" b="b"/>
                <a:pathLst>
                  <a:path w="10218" h="8528" extrusionOk="0">
                    <a:moveTo>
                      <a:pt x="0" y="0"/>
                    </a:moveTo>
                    <a:lnTo>
                      <a:pt x="4834" y="8528"/>
                    </a:lnTo>
                    <a:lnTo>
                      <a:pt x="5864" y="6560"/>
                    </a:lnTo>
                    <a:lnTo>
                      <a:pt x="7521" y="7931"/>
                    </a:lnTo>
                    <a:lnTo>
                      <a:pt x="7542" y="4253"/>
                    </a:lnTo>
                    <a:lnTo>
                      <a:pt x="10217" y="32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8" name="Google Shape;68;p2"/>
              <p:cNvGrpSpPr/>
              <p:nvPr/>
            </p:nvGrpSpPr>
            <p:grpSpPr>
              <a:xfrm>
                <a:off x="7510965" y="2491791"/>
                <a:ext cx="372053" cy="390498"/>
                <a:chOff x="7510965" y="2491791"/>
                <a:chExt cx="372053" cy="390498"/>
              </a:xfrm>
            </p:grpSpPr>
            <p:sp>
              <p:nvSpPr>
                <p:cNvPr id="69" name="Google Shape;69;p2"/>
                <p:cNvSpPr/>
                <p:nvPr/>
              </p:nvSpPr>
              <p:spPr>
                <a:xfrm>
                  <a:off x="7510965" y="2491791"/>
                  <a:ext cx="372053" cy="210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3" h="4309" extrusionOk="0">
                      <a:moveTo>
                        <a:pt x="120" y="1"/>
                      </a:moveTo>
                      <a:cubicBezTo>
                        <a:pt x="83" y="1"/>
                        <a:pt x="47" y="21"/>
                        <a:pt x="29" y="54"/>
                      </a:cubicBezTo>
                      <a:cubicBezTo>
                        <a:pt x="1" y="104"/>
                        <a:pt x="17" y="170"/>
                        <a:pt x="67" y="198"/>
                      </a:cubicBezTo>
                      <a:lnTo>
                        <a:pt x="7433" y="4291"/>
                      </a:lnTo>
                      <a:cubicBezTo>
                        <a:pt x="7449" y="4302"/>
                        <a:pt x="7466" y="4308"/>
                        <a:pt x="7482" y="4308"/>
                      </a:cubicBezTo>
                      <a:cubicBezTo>
                        <a:pt x="7521" y="4308"/>
                        <a:pt x="7559" y="4286"/>
                        <a:pt x="7575" y="4253"/>
                      </a:cubicBezTo>
                      <a:cubicBezTo>
                        <a:pt x="7603" y="4198"/>
                        <a:pt x="7587" y="4137"/>
                        <a:pt x="7537" y="4104"/>
                      </a:cubicBezTo>
                      <a:lnTo>
                        <a:pt x="171" y="16"/>
                      </a:lnTo>
                      <a:cubicBezTo>
                        <a:pt x="155" y="5"/>
                        <a:pt x="137" y="1"/>
                        <a:pt x="12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7808193" y="2743706"/>
                  <a:ext cx="73745" cy="138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7" h="2832" extrusionOk="0">
                      <a:moveTo>
                        <a:pt x="117" y="1"/>
                      </a:moveTo>
                      <a:cubicBezTo>
                        <a:pt x="103" y="1"/>
                        <a:pt x="89" y="3"/>
                        <a:pt x="76" y="9"/>
                      </a:cubicBezTo>
                      <a:cubicBezTo>
                        <a:pt x="21" y="36"/>
                        <a:pt x="0" y="97"/>
                        <a:pt x="26" y="152"/>
                      </a:cubicBezTo>
                      <a:lnTo>
                        <a:pt x="1293" y="2771"/>
                      </a:lnTo>
                      <a:cubicBezTo>
                        <a:pt x="1309" y="2811"/>
                        <a:pt x="1348" y="2832"/>
                        <a:pt x="1387" y="2832"/>
                      </a:cubicBezTo>
                      <a:cubicBezTo>
                        <a:pt x="1402" y="2832"/>
                        <a:pt x="1419" y="2826"/>
                        <a:pt x="1435" y="2821"/>
                      </a:cubicBezTo>
                      <a:cubicBezTo>
                        <a:pt x="1485" y="2793"/>
                        <a:pt x="1506" y="2733"/>
                        <a:pt x="1480" y="2679"/>
                      </a:cubicBezTo>
                      <a:lnTo>
                        <a:pt x="213" y="59"/>
                      </a:lnTo>
                      <a:cubicBezTo>
                        <a:pt x="197" y="22"/>
                        <a:pt x="156" y="1"/>
                        <a:pt x="11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7510965" y="2491840"/>
                  <a:ext cx="309025" cy="262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15" h="5360" extrusionOk="0">
                      <a:moveTo>
                        <a:pt x="119" y="0"/>
                      </a:moveTo>
                      <a:cubicBezTo>
                        <a:pt x="89" y="0"/>
                        <a:pt x="60" y="13"/>
                        <a:pt x="39" y="37"/>
                      </a:cubicBezTo>
                      <a:cubicBezTo>
                        <a:pt x="1" y="81"/>
                        <a:pt x="6" y="147"/>
                        <a:pt x="50" y="185"/>
                      </a:cubicBezTo>
                      <a:lnTo>
                        <a:pt x="6128" y="5332"/>
                      </a:lnTo>
                      <a:cubicBezTo>
                        <a:pt x="6145" y="5348"/>
                        <a:pt x="6173" y="5360"/>
                        <a:pt x="6194" y="5360"/>
                      </a:cubicBezTo>
                      <a:cubicBezTo>
                        <a:pt x="6221" y="5360"/>
                        <a:pt x="6254" y="5342"/>
                        <a:pt x="6277" y="5320"/>
                      </a:cubicBezTo>
                      <a:cubicBezTo>
                        <a:pt x="6315" y="5277"/>
                        <a:pt x="6310" y="5211"/>
                        <a:pt x="6260" y="5173"/>
                      </a:cubicBezTo>
                      <a:lnTo>
                        <a:pt x="188" y="26"/>
                      </a:lnTo>
                      <a:cubicBezTo>
                        <a:pt x="168" y="9"/>
                        <a:pt x="143" y="0"/>
                        <a:pt x="11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72;p2"/>
                <p:cNvSpPr/>
                <p:nvPr/>
              </p:nvSpPr>
              <p:spPr>
                <a:xfrm>
                  <a:off x="7789109" y="2743657"/>
                  <a:ext cx="30878" cy="71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1" h="1464" extrusionOk="0">
                      <a:moveTo>
                        <a:pt x="515" y="0"/>
                      </a:moveTo>
                      <a:cubicBezTo>
                        <a:pt x="469" y="0"/>
                        <a:pt x="425" y="31"/>
                        <a:pt x="411" y="75"/>
                      </a:cubicBezTo>
                      <a:lnTo>
                        <a:pt x="17" y="1325"/>
                      </a:lnTo>
                      <a:cubicBezTo>
                        <a:pt x="1" y="1380"/>
                        <a:pt x="34" y="1441"/>
                        <a:pt x="88" y="1457"/>
                      </a:cubicBezTo>
                      <a:cubicBezTo>
                        <a:pt x="99" y="1463"/>
                        <a:pt x="110" y="1463"/>
                        <a:pt x="120" y="1463"/>
                      </a:cubicBezTo>
                      <a:cubicBezTo>
                        <a:pt x="165" y="1463"/>
                        <a:pt x="209" y="1436"/>
                        <a:pt x="219" y="1391"/>
                      </a:cubicBezTo>
                      <a:lnTo>
                        <a:pt x="608" y="136"/>
                      </a:lnTo>
                      <a:cubicBezTo>
                        <a:pt x="631" y="82"/>
                        <a:pt x="598" y="22"/>
                        <a:pt x="543" y="4"/>
                      </a:cubicBezTo>
                      <a:cubicBezTo>
                        <a:pt x="534" y="2"/>
                        <a:pt x="524" y="0"/>
                        <a:pt x="51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3" name="Google Shape;73;p2"/>
            <p:cNvSpPr/>
            <p:nvPr/>
          </p:nvSpPr>
          <p:spPr>
            <a:xfrm rot="7755054">
              <a:off x="8526346" y="2646406"/>
              <a:ext cx="1088135" cy="2194475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2"/>
          <p:cNvGrpSpPr/>
          <p:nvPr/>
        </p:nvGrpSpPr>
        <p:grpSpPr>
          <a:xfrm rot="-1799965">
            <a:off x="7160288" y="2846832"/>
            <a:ext cx="1792663" cy="1738763"/>
            <a:chOff x="6997200" y="3219600"/>
            <a:chExt cx="1426800" cy="1383900"/>
          </a:xfrm>
        </p:grpSpPr>
        <p:sp>
          <p:nvSpPr>
            <p:cNvPr id="75" name="Google Shape;75;p2"/>
            <p:cNvSpPr/>
            <p:nvPr/>
          </p:nvSpPr>
          <p:spPr>
            <a:xfrm>
              <a:off x="7226125" y="4200625"/>
              <a:ext cx="413050" cy="393250"/>
            </a:xfrm>
            <a:custGeom>
              <a:avLst/>
              <a:gdLst/>
              <a:ahLst/>
              <a:cxnLst/>
              <a:rect l="l" t="t" r="r" b="b"/>
              <a:pathLst>
                <a:path w="16522" h="15730" extrusionOk="0">
                  <a:moveTo>
                    <a:pt x="16521" y="0"/>
                  </a:moveTo>
                  <a:lnTo>
                    <a:pt x="16521" y="0"/>
                  </a:lnTo>
                  <a:cubicBezTo>
                    <a:pt x="16521" y="0"/>
                    <a:pt x="12378" y="746"/>
                    <a:pt x="8432" y="4232"/>
                  </a:cubicBezTo>
                  <a:cubicBezTo>
                    <a:pt x="4480" y="7723"/>
                    <a:pt x="2310" y="14184"/>
                    <a:pt x="2310" y="14184"/>
                  </a:cubicBezTo>
                  <a:cubicBezTo>
                    <a:pt x="2310" y="14184"/>
                    <a:pt x="327" y="12910"/>
                    <a:pt x="49" y="12910"/>
                  </a:cubicBezTo>
                  <a:cubicBezTo>
                    <a:pt x="0" y="12910"/>
                    <a:pt x="4" y="12949"/>
                    <a:pt x="79" y="13040"/>
                  </a:cubicBezTo>
                  <a:cubicBezTo>
                    <a:pt x="588" y="13653"/>
                    <a:pt x="3269" y="15730"/>
                    <a:pt x="3269" y="15730"/>
                  </a:cubicBezTo>
                  <a:cubicBezTo>
                    <a:pt x="3269" y="15730"/>
                    <a:pt x="12044" y="7273"/>
                    <a:pt x="15775" y="6555"/>
                  </a:cubicBezTo>
                  <a:lnTo>
                    <a:pt x="16521" y="0"/>
                  </a:ln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210525" y="4512200"/>
              <a:ext cx="144450" cy="91300"/>
            </a:xfrm>
            <a:custGeom>
              <a:avLst/>
              <a:gdLst/>
              <a:ahLst/>
              <a:cxnLst/>
              <a:rect l="l" t="t" r="r" b="b"/>
              <a:pathLst>
                <a:path w="5778" h="3652" extrusionOk="0">
                  <a:moveTo>
                    <a:pt x="3334" y="1"/>
                  </a:moveTo>
                  <a:lnTo>
                    <a:pt x="2949" y="532"/>
                  </a:lnTo>
                  <a:cubicBezTo>
                    <a:pt x="2949" y="532"/>
                    <a:pt x="1841" y="32"/>
                    <a:pt x="903" y="32"/>
                  </a:cubicBezTo>
                  <a:cubicBezTo>
                    <a:pt x="558" y="32"/>
                    <a:pt x="235" y="100"/>
                    <a:pt x="0" y="286"/>
                  </a:cubicBezTo>
                  <a:lnTo>
                    <a:pt x="4260" y="3651"/>
                  </a:lnTo>
                  <a:lnTo>
                    <a:pt x="5778" y="1827"/>
                  </a:lnTo>
                  <a:lnTo>
                    <a:pt x="33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263125" y="4516325"/>
              <a:ext cx="6075" cy="25925"/>
            </a:xfrm>
            <a:custGeom>
              <a:avLst/>
              <a:gdLst/>
              <a:ahLst/>
              <a:cxnLst/>
              <a:rect l="l" t="t" r="r" b="b"/>
              <a:pathLst>
                <a:path w="243" h="1037" extrusionOk="0">
                  <a:moveTo>
                    <a:pt x="139" y="0"/>
                  </a:moveTo>
                  <a:cubicBezTo>
                    <a:pt x="79" y="0"/>
                    <a:pt x="29" y="44"/>
                    <a:pt x="29" y="104"/>
                  </a:cubicBezTo>
                  <a:lnTo>
                    <a:pt x="1" y="926"/>
                  </a:lnTo>
                  <a:cubicBezTo>
                    <a:pt x="1" y="981"/>
                    <a:pt x="46" y="1030"/>
                    <a:pt x="106" y="1037"/>
                  </a:cubicBezTo>
                  <a:lnTo>
                    <a:pt x="111" y="1037"/>
                  </a:lnTo>
                  <a:cubicBezTo>
                    <a:pt x="165" y="1037"/>
                    <a:pt x="215" y="992"/>
                    <a:pt x="215" y="932"/>
                  </a:cubicBezTo>
                  <a:lnTo>
                    <a:pt x="243" y="109"/>
                  </a:lnTo>
                  <a:cubicBezTo>
                    <a:pt x="243" y="50"/>
                    <a:pt x="198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006225" y="4047525"/>
              <a:ext cx="524675" cy="161200"/>
            </a:xfrm>
            <a:custGeom>
              <a:avLst/>
              <a:gdLst/>
              <a:ahLst/>
              <a:cxnLst/>
              <a:rect l="l" t="t" r="r" b="b"/>
              <a:pathLst>
                <a:path w="20987" h="6448" extrusionOk="0">
                  <a:moveTo>
                    <a:pt x="12871" y="0"/>
                  </a:moveTo>
                  <a:cubicBezTo>
                    <a:pt x="12597" y="0"/>
                    <a:pt x="12319" y="6"/>
                    <a:pt x="12037" y="18"/>
                  </a:cubicBezTo>
                  <a:cubicBezTo>
                    <a:pt x="6770" y="243"/>
                    <a:pt x="1020" y="3899"/>
                    <a:pt x="1020" y="3899"/>
                  </a:cubicBezTo>
                  <a:cubicBezTo>
                    <a:pt x="1020" y="3899"/>
                    <a:pt x="217" y="1481"/>
                    <a:pt x="37" y="1481"/>
                  </a:cubicBezTo>
                  <a:cubicBezTo>
                    <a:pt x="13" y="1481"/>
                    <a:pt x="0" y="1522"/>
                    <a:pt x="1" y="1614"/>
                  </a:cubicBezTo>
                  <a:cubicBezTo>
                    <a:pt x="11" y="2408"/>
                    <a:pt x="790" y="5707"/>
                    <a:pt x="790" y="5707"/>
                  </a:cubicBezTo>
                  <a:cubicBezTo>
                    <a:pt x="790" y="5707"/>
                    <a:pt x="4330" y="5401"/>
                    <a:pt x="8115" y="5401"/>
                  </a:cubicBezTo>
                  <a:cubicBezTo>
                    <a:pt x="11339" y="5401"/>
                    <a:pt x="14741" y="5623"/>
                    <a:pt x="16284" y="6448"/>
                  </a:cubicBezTo>
                  <a:lnTo>
                    <a:pt x="20987" y="1816"/>
                  </a:lnTo>
                  <a:cubicBezTo>
                    <a:pt x="20987" y="1816"/>
                    <a:pt x="17684" y="0"/>
                    <a:pt x="12871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6997200" y="4071000"/>
              <a:ext cx="88125" cy="132375"/>
            </a:xfrm>
            <a:custGeom>
              <a:avLst/>
              <a:gdLst/>
              <a:ahLst/>
              <a:cxnLst/>
              <a:rect l="l" t="t" r="r" b="b"/>
              <a:pathLst>
                <a:path w="3525" h="5295" extrusionOk="0">
                  <a:moveTo>
                    <a:pt x="0" y="0"/>
                  </a:moveTo>
                  <a:lnTo>
                    <a:pt x="1195" y="5295"/>
                  </a:lnTo>
                  <a:lnTo>
                    <a:pt x="3524" y="4834"/>
                  </a:lnTo>
                  <a:lnTo>
                    <a:pt x="2768" y="1881"/>
                  </a:lnTo>
                  <a:lnTo>
                    <a:pt x="2138" y="2051"/>
                  </a:lnTo>
                  <a:cubicBezTo>
                    <a:pt x="2138" y="2051"/>
                    <a:pt x="1113" y="1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290125" y="4013025"/>
              <a:ext cx="506750" cy="403700"/>
            </a:xfrm>
            <a:custGeom>
              <a:avLst/>
              <a:gdLst/>
              <a:ahLst/>
              <a:cxnLst/>
              <a:rect l="l" t="t" r="r" b="b"/>
              <a:pathLst>
                <a:path w="20270" h="16148" extrusionOk="0">
                  <a:moveTo>
                    <a:pt x="6092" y="1"/>
                  </a:moveTo>
                  <a:cubicBezTo>
                    <a:pt x="3985" y="1"/>
                    <a:pt x="549" y="834"/>
                    <a:pt x="549" y="834"/>
                  </a:cubicBezTo>
                  <a:cubicBezTo>
                    <a:pt x="1" y="3224"/>
                    <a:pt x="1782" y="8711"/>
                    <a:pt x="1782" y="8711"/>
                  </a:cubicBezTo>
                  <a:cubicBezTo>
                    <a:pt x="4567" y="7876"/>
                    <a:pt x="7167" y="7542"/>
                    <a:pt x="7491" y="7542"/>
                  </a:cubicBezTo>
                  <a:cubicBezTo>
                    <a:pt x="7546" y="7542"/>
                    <a:pt x="7536" y="7552"/>
                    <a:pt x="7450" y="7570"/>
                  </a:cubicBezTo>
                  <a:cubicBezTo>
                    <a:pt x="6090" y="8529"/>
                    <a:pt x="4650" y="10941"/>
                    <a:pt x="4650" y="10941"/>
                  </a:cubicBezTo>
                  <a:cubicBezTo>
                    <a:pt x="6096" y="12842"/>
                    <a:pt x="10678" y="16148"/>
                    <a:pt x="10678" y="16148"/>
                  </a:cubicBezTo>
                  <a:cubicBezTo>
                    <a:pt x="15753" y="15249"/>
                    <a:pt x="20270" y="9692"/>
                    <a:pt x="20270" y="9692"/>
                  </a:cubicBezTo>
                  <a:cubicBezTo>
                    <a:pt x="17792" y="9028"/>
                    <a:pt x="7296" y="160"/>
                    <a:pt x="7296" y="160"/>
                  </a:cubicBezTo>
                  <a:cubicBezTo>
                    <a:pt x="7009" y="47"/>
                    <a:pt x="6587" y="1"/>
                    <a:pt x="60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489775" y="4145275"/>
              <a:ext cx="45125" cy="47700"/>
            </a:xfrm>
            <a:custGeom>
              <a:avLst/>
              <a:gdLst/>
              <a:ahLst/>
              <a:cxnLst/>
              <a:rect l="l" t="t" r="r" b="b"/>
              <a:pathLst>
                <a:path w="1805" h="1908" extrusionOk="0">
                  <a:moveTo>
                    <a:pt x="1108" y="0"/>
                  </a:moveTo>
                  <a:cubicBezTo>
                    <a:pt x="1094" y="0"/>
                    <a:pt x="1078" y="4"/>
                    <a:pt x="1064" y="11"/>
                  </a:cubicBezTo>
                  <a:cubicBezTo>
                    <a:pt x="105" y="444"/>
                    <a:pt x="11" y="1738"/>
                    <a:pt x="6" y="1792"/>
                  </a:cubicBezTo>
                  <a:cubicBezTo>
                    <a:pt x="1" y="1842"/>
                    <a:pt x="34" y="1885"/>
                    <a:pt x="77" y="1903"/>
                  </a:cubicBezTo>
                  <a:cubicBezTo>
                    <a:pt x="89" y="1903"/>
                    <a:pt x="99" y="1908"/>
                    <a:pt x="110" y="1908"/>
                  </a:cubicBezTo>
                  <a:cubicBezTo>
                    <a:pt x="149" y="1908"/>
                    <a:pt x="182" y="1885"/>
                    <a:pt x="203" y="1853"/>
                  </a:cubicBezTo>
                  <a:cubicBezTo>
                    <a:pt x="412" y="1508"/>
                    <a:pt x="1371" y="1080"/>
                    <a:pt x="1721" y="942"/>
                  </a:cubicBezTo>
                  <a:cubicBezTo>
                    <a:pt x="1777" y="921"/>
                    <a:pt x="1804" y="861"/>
                    <a:pt x="1782" y="806"/>
                  </a:cubicBezTo>
                  <a:cubicBezTo>
                    <a:pt x="1770" y="764"/>
                    <a:pt x="1728" y="738"/>
                    <a:pt x="1684" y="738"/>
                  </a:cubicBezTo>
                  <a:cubicBezTo>
                    <a:pt x="1671" y="738"/>
                    <a:pt x="1658" y="740"/>
                    <a:pt x="1645" y="745"/>
                  </a:cubicBezTo>
                  <a:cubicBezTo>
                    <a:pt x="1602" y="762"/>
                    <a:pt x="741" y="1096"/>
                    <a:pt x="269" y="1480"/>
                  </a:cubicBezTo>
                  <a:cubicBezTo>
                    <a:pt x="357" y="1091"/>
                    <a:pt x="582" y="461"/>
                    <a:pt x="1152" y="203"/>
                  </a:cubicBezTo>
                  <a:cubicBezTo>
                    <a:pt x="1207" y="181"/>
                    <a:pt x="1228" y="115"/>
                    <a:pt x="1207" y="66"/>
                  </a:cubicBezTo>
                  <a:cubicBezTo>
                    <a:pt x="1187" y="26"/>
                    <a:pt x="1149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291650" y="4034750"/>
              <a:ext cx="67050" cy="182350"/>
            </a:xfrm>
            <a:custGeom>
              <a:avLst/>
              <a:gdLst/>
              <a:ahLst/>
              <a:cxnLst/>
              <a:rect l="l" t="t" r="r" b="b"/>
              <a:pathLst>
                <a:path w="2682" h="7294" extrusionOk="0">
                  <a:moveTo>
                    <a:pt x="1637" y="0"/>
                  </a:moveTo>
                  <a:cubicBezTo>
                    <a:pt x="1608" y="0"/>
                    <a:pt x="1580" y="11"/>
                    <a:pt x="1557" y="31"/>
                  </a:cubicBezTo>
                  <a:cubicBezTo>
                    <a:pt x="1491" y="102"/>
                    <a:pt x="0" y="1735"/>
                    <a:pt x="2462" y="7233"/>
                  </a:cubicBezTo>
                  <a:cubicBezTo>
                    <a:pt x="2477" y="7271"/>
                    <a:pt x="2517" y="7293"/>
                    <a:pt x="2560" y="7293"/>
                  </a:cubicBezTo>
                  <a:cubicBezTo>
                    <a:pt x="2571" y="7293"/>
                    <a:pt x="2588" y="7293"/>
                    <a:pt x="2604" y="7288"/>
                  </a:cubicBezTo>
                  <a:cubicBezTo>
                    <a:pt x="2654" y="7260"/>
                    <a:pt x="2681" y="7200"/>
                    <a:pt x="2654" y="7146"/>
                  </a:cubicBezTo>
                  <a:cubicBezTo>
                    <a:pt x="263" y="1812"/>
                    <a:pt x="1695" y="195"/>
                    <a:pt x="1710" y="179"/>
                  </a:cubicBezTo>
                  <a:cubicBezTo>
                    <a:pt x="1749" y="135"/>
                    <a:pt x="1749" y="69"/>
                    <a:pt x="1710" y="31"/>
                  </a:cubicBezTo>
                  <a:cubicBezTo>
                    <a:pt x="1689" y="10"/>
                    <a:pt x="1663" y="0"/>
                    <a:pt x="1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21400" y="4275450"/>
              <a:ext cx="154475" cy="128400"/>
            </a:xfrm>
            <a:custGeom>
              <a:avLst/>
              <a:gdLst/>
              <a:ahLst/>
              <a:cxnLst/>
              <a:rect l="l" t="t" r="r" b="b"/>
              <a:pathLst>
                <a:path w="6179" h="5136" extrusionOk="0">
                  <a:moveTo>
                    <a:pt x="121" y="1"/>
                  </a:moveTo>
                  <a:cubicBezTo>
                    <a:pt x="98" y="1"/>
                    <a:pt x="75" y="8"/>
                    <a:pt x="56" y="22"/>
                  </a:cubicBezTo>
                  <a:cubicBezTo>
                    <a:pt x="6" y="60"/>
                    <a:pt x="1" y="126"/>
                    <a:pt x="39" y="170"/>
                  </a:cubicBezTo>
                  <a:cubicBezTo>
                    <a:pt x="67" y="208"/>
                    <a:pt x="3065" y="3891"/>
                    <a:pt x="6019" y="5130"/>
                  </a:cubicBezTo>
                  <a:cubicBezTo>
                    <a:pt x="6030" y="5135"/>
                    <a:pt x="6047" y="5135"/>
                    <a:pt x="6057" y="5135"/>
                  </a:cubicBezTo>
                  <a:cubicBezTo>
                    <a:pt x="6101" y="5135"/>
                    <a:pt x="6140" y="5114"/>
                    <a:pt x="6156" y="5069"/>
                  </a:cubicBezTo>
                  <a:cubicBezTo>
                    <a:pt x="6178" y="5021"/>
                    <a:pt x="6151" y="4955"/>
                    <a:pt x="6101" y="4933"/>
                  </a:cubicBezTo>
                  <a:cubicBezTo>
                    <a:pt x="3196" y="3716"/>
                    <a:pt x="231" y="76"/>
                    <a:pt x="204" y="38"/>
                  </a:cubicBezTo>
                  <a:cubicBezTo>
                    <a:pt x="182" y="13"/>
                    <a:pt x="151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536075" y="4278825"/>
              <a:ext cx="183100" cy="127350"/>
            </a:xfrm>
            <a:custGeom>
              <a:avLst/>
              <a:gdLst/>
              <a:ahLst/>
              <a:cxnLst/>
              <a:rect l="l" t="t" r="r" b="b"/>
              <a:pathLst>
                <a:path w="7324" h="5094" extrusionOk="0">
                  <a:moveTo>
                    <a:pt x="7206" y="1"/>
                  </a:moveTo>
                  <a:cubicBezTo>
                    <a:pt x="7175" y="1"/>
                    <a:pt x="7143" y="15"/>
                    <a:pt x="7121" y="40"/>
                  </a:cubicBezTo>
                  <a:cubicBezTo>
                    <a:pt x="4731" y="3164"/>
                    <a:pt x="132" y="4869"/>
                    <a:pt x="84" y="4886"/>
                  </a:cubicBezTo>
                  <a:cubicBezTo>
                    <a:pt x="28" y="4907"/>
                    <a:pt x="1" y="4967"/>
                    <a:pt x="23" y="5023"/>
                  </a:cubicBezTo>
                  <a:cubicBezTo>
                    <a:pt x="40" y="5066"/>
                    <a:pt x="78" y="5094"/>
                    <a:pt x="122" y="5094"/>
                  </a:cubicBezTo>
                  <a:cubicBezTo>
                    <a:pt x="132" y="5094"/>
                    <a:pt x="144" y="5088"/>
                    <a:pt x="155" y="5088"/>
                  </a:cubicBezTo>
                  <a:cubicBezTo>
                    <a:pt x="205" y="5066"/>
                    <a:pt x="4863" y="3340"/>
                    <a:pt x="7291" y="171"/>
                  </a:cubicBezTo>
                  <a:cubicBezTo>
                    <a:pt x="7324" y="123"/>
                    <a:pt x="7318" y="57"/>
                    <a:pt x="7268" y="24"/>
                  </a:cubicBezTo>
                  <a:cubicBezTo>
                    <a:pt x="7250" y="8"/>
                    <a:pt x="7228" y="1"/>
                    <a:pt x="7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581725" y="4247675"/>
              <a:ext cx="49475" cy="109050"/>
            </a:xfrm>
            <a:custGeom>
              <a:avLst/>
              <a:gdLst/>
              <a:ahLst/>
              <a:cxnLst/>
              <a:rect l="l" t="t" r="r" b="b"/>
              <a:pathLst>
                <a:path w="1979" h="4362" extrusionOk="0">
                  <a:moveTo>
                    <a:pt x="1374" y="0"/>
                  </a:moveTo>
                  <a:cubicBezTo>
                    <a:pt x="1339" y="0"/>
                    <a:pt x="1306" y="16"/>
                    <a:pt x="1288" y="48"/>
                  </a:cubicBezTo>
                  <a:cubicBezTo>
                    <a:pt x="1273" y="69"/>
                    <a:pt x="1" y="2087"/>
                    <a:pt x="1776" y="4323"/>
                  </a:cubicBezTo>
                  <a:cubicBezTo>
                    <a:pt x="1799" y="4351"/>
                    <a:pt x="1832" y="4361"/>
                    <a:pt x="1858" y="4361"/>
                  </a:cubicBezTo>
                  <a:cubicBezTo>
                    <a:pt x="1880" y="4361"/>
                    <a:pt x="1908" y="4356"/>
                    <a:pt x="1924" y="4339"/>
                  </a:cubicBezTo>
                  <a:cubicBezTo>
                    <a:pt x="1974" y="4301"/>
                    <a:pt x="1979" y="4235"/>
                    <a:pt x="1941" y="4192"/>
                  </a:cubicBezTo>
                  <a:cubicBezTo>
                    <a:pt x="264" y="2075"/>
                    <a:pt x="1415" y="240"/>
                    <a:pt x="1463" y="162"/>
                  </a:cubicBezTo>
                  <a:cubicBezTo>
                    <a:pt x="1496" y="114"/>
                    <a:pt x="1480" y="48"/>
                    <a:pt x="1430" y="15"/>
                  </a:cubicBezTo>
                  <a:cubicBezTo>
                    <a:pt x="1413" y="5"/>
                    <a:pt x="1393" y="0"/>
                    <a:pt x="1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07075" y="3219600"/>
              <a:ext cx="668675" cy="538650"/>
            </a:xfrm>
            <a:custGeom>
              <a:avLst/>
              <a:gdLst/>
              <a:ahLst/>
              <a:cxnLst/>
              <a:rect l="l" t="t" r="r" b="b"/>
              <a:pathLst>
                <a:path w="26747" h="21546" extrusionOk="0">
                  <a:moveTo>
                    <a:pt x="13552" y="1"/>
                  </a:moveTo>
                  <a:cubicBezTo>
                    <a:pt x="7681" y="1"/>
                    <a:pt x="5394" y="4734"/>
                    <a:pt x="5394" y="4734"/>
                  </a:cubicBezTo>
                  <a:cubicBezTo>
                    <a:pt x="5394" y="4734"/>
                    <a:pt x="1" y="12835"/>
                    <a:pt x="6057" y="17987"/>
                  </a:cubicBezTo>
                  <a:cubicBezTo>
                    <a:pt x="8775" y="20299"/>
                    <a:pt x="11904" y="21545"/>
                    <a:pt x="14852" y="21545"/>
                  </a:cubicBezTo>
                  <a:cubicBezTo>
                    <a:pt x="18474" y="21545"/>
                    <a:pt x="21822" y="19664"/>
                    <a:pt x="23798" y="15564"/>
                  </a:cubicBezTo>
                  <a:cubicBezTo>
                    <a:pt x="26747" y="9447"/>
                    <a:pt x="25350" y="2749"/>
                    <a:pt x="16947" y="480"/>
                  </a:cubicBezTo>
                  <a:cubicBezTo>
                    <a:pt x="15702" y="144"/>
                    <a:pt x="14573" y="1"/>
                    <a:pt x="13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415800" y="3715425"/>
              <a:ext cx="626900" cy="627575"/>
            </a:xfrm>
            <a:custGeom>
              <a:avLst/>
              <a:gdLst/>
              <a:ahLst/>
              <a:cxnLst/>
              <a:rect l="l" t="t" r="r" b="b"/>
              <a:pathLst>
                <a:path w="25076" h="25103" extrusionOk="0">
                  <a:moveTo>
                    <a:pt x="9800" y="1"/>
                  </a:moveTo>
                  <a:cubicBezTo>
                    <a:pt x="7712" y="3009"/>
                    <a:pt x="0" y="11883"/>
                    <a:pt x="0" y="11883"/>
                  </a:cubicBezTo>
                  <a:cubicBezTo>
                    <a:pt x="1721" y="17523"/>
                    <a:pt x="12881" y="25103"/>
                    <a:pt x="12881" y="25103"/>
                  </a:cubicBezTo>
                  <a:cubicBezTo>
                    <a:pt x="25076" y="15912"/>
                    <a:pt x="23650" y="4846"/>
                    <a:pt x="23650" y="4846"/>
                  </a:cubicBezTo>
                  <a:cubicBezTo>
                    <a:pt x="19025" y="3634"/>
                    <a:pt x="9800" y="1"/>
                    <a:pt x="9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297150" y="3351150"/>
              <a:ext cx="352575" cy="476125"/>
            </a:xfrm>
            <a:custGeom>
              <a:avLst/>
              <a:gdLst/>
              <a:ahLst/>
              <a:cxnLst/>
              <a:rect l="l" t="t" r="r" b="b"/>
              <a:pathLst>
                <a:path w="14103" h="19045" extrusionOk="0">
                  <a:moveTo>
                    <a:pt x="5897" y="1"/>
                  </a:moveTo>
                  <a:cubicBezTo>
                    <a:pt x="5887" y="1"/>
                    <a:pt x="5876" y="3"/>
                    <a:pt x="5864" y="9"/>
                  </a:cubicBezTo>
                  <a:cubicBezTo>
                    <a:pt x="5480" y="191"/>
                    <a:pt x="4768" y="2432"/>
                    <a:pt x="4768" y="2432"/>
                  </a:cubicBezTo>
                  <a:cubicBezTo>
                    <a:pt x="4768" y="2432"/>
                    <a:pt x="4845" y="407"/>
                    <a:pt x="4286" y="407"/>
                  </a:cubicBezTo>
                  <a:cubicBezTo>
                    <a:pt x="4267" y="407"/>
                    <a:pt x="4246" y="409"/>
                    <a:pt x="4225" y="414"/>
                  </a:cubicBezTo>
                  <a:cubicBezTo>
                    <a:pt x="3606" y="573"/>
                    <a:pt x="4220" y="3111"/>
                    <a:pt x="4220" y="3111"/>
                  </a:cubicBezTo>
                  <a:cubicBezTo>
                    <a:pt x="4220" y="3111"/>
                    <a:pt x="3824" y="1986"/>
                    <a:pt x="3381" y="1986"/>
                  </a:cubicBezTo>
                  <a:cubicBezTo>
                    <a:pt x="3341" y="1986"/>
                    <a:pt x="3301" y="1995"/>
                    <a:pt x="3261" y="2015"/>
                  </a:cubicBezTo>
                  <a:cubicBezTo>
                    <a:pt x="2773" y="2250"/>
                    <a:pt x="4078" y="4426"/>
                    <a:pt x="4078" y="4426"/>
                  </a:cubicBezTo>
                  <a:cubicBezTo>
                    <a:pt x="4078" y="4426"/>
                    <a:pt x="0" y="12599"/>
                    <a:pt x="10380" y="19044"/>
                  </a:cubicBezTo>
                  <a:lnTo>
                    <a:pt x="14103" y="14555"/>
                  </a:lnTo>
                  <a:cubicBezTo>
                    <a:pt x="14103" y="14555"/>
                    <a:pt x="5568" y="9475"/>
                    <a:pt x="6494" y="4712"/>
                  </a:cubicBezTo>
                  <a:cubicBezTo>
                    <a:pt x="6494" y="4712"/>
                    <a:pt x="8035" y="3188"/>
                    <a:pt x="7875" y="2953"/>
                  </a:cubicBezTo>
                  <a:cubicBezTo>
                    <a:pt x="7860" y="2928"/>
                    <a:pt x="7830" y="2917"/>
                    <a:pt x="7790" y="2917"/>
                  </a:cubicBezTo>
                  <a:cubicBezTo>
                    <a:pt x="7440" y="2917"/>
                    <a:pt x="6269" y="3768"/>
                    <a:pt x="6269" y="3768"/>
                  </a:cubicBezTo>
                  <a:cubicBezTo>
                    <a:pt x="6269" y="3768"/>
                    <a:pt x="7612" y="1138"/>
                    <a:pt x="7207" y="985"/>
                  </a:cubicBezTo>
                  <a:cubicBezTo>
                    <a:pt x="7191" y="979"/>
                    <a:pt x="7173" y="976"/>
                    <a:pt x="7154" y="976"/>
                  </a:cubicBezTo>
                  <a:cubicBezTo>
                    <a:pt x="6708" y="976"/>
                    <a:pt x="5694" y="2657"/>
                    <a:pt x="5694" y="2657"/>
                  </a:cubicBezTo>
                  <a:cubicBezTo>
                    <a:pt x="5694" y="2657"/>
                    <a:pt x="6215" y="1"/>
                    <a:pt x="5897" y="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428000" y="3442750"/>
              <a:ext cx="28650" cy="18400"/>
            </a:xfrm>
            <a:custGeom>
              <a:avLst/>
              <a:gdLst/>
              <a:ahLst/>
              <a:cxnLst/>
              <a:rect l="l" t="t" r="r" b="b"/>
              <a:pathLst>
                <a:path w="1146" h="736" extrusionOk="0">
                  <a:moveTo>
                    <a:pt x="1035" y="1"/>
                  </a:moveTo>
                  <a:cubicBezTo>
                    <a:pt x="170" y="28"/>
                    <a:pt x="22" y="582"/>
                    <a:pt x="16" y="610"/>
                  </a:cubicBezTo>
                  <a:cubicBezTo>
                    <a:pt x="0" y="664"/>
                    <a:pt x="38" y="719"/>
                    <a:pt x="93" y="736"/>
                  </a:cubicBezTo>
                  <a:lnTo>
                    <a:pt x="121" y="736"/>
                  </a:lnTo>
                  <a:cubicBezTo>
                    <a:pt x="165" y="736"/>
                    <a:pt x="208" y="708"/>
                    <a:pt x="220" y="658"/>
                  </a:cubicBezTo>
                  <a:cubicBezTo>
                    <a:pt x="225" y="642"/>
                    <a:pt x="345" y="231"/>
                    <a:pt x="1042" y="210"/>
                  </a:cubicBezTo>
                  <a:cubicBezTo>
                    <a:pt x="1101" y="210"/>
                    <a:pt x="1146" y="160"/>
                    <a:pt x="1146" y="99"/>
                  </a:cubicBezTo>
                  <a:cubicBezTo>
                    <a:pt x="1141" y="45"/>
                    <a:pt x="1101" y="1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961950" y="3861900"/>
              <a:ext cx="355350" cy="446275"/>
            </a:xfrm>
            <a:custGeom>
              <a:avLst/>
              <a:gdLst/>
              <a:ahLst/>
              <a:cxnLst/>
              <a:rect l="l" t="t" r="r" b="b"/>
              <a:pathLst>
                <a:path w="14214" h="17851" extrusionOk="0">
                  <a:moveTo>
                    <a:pt x="2802" y="1"/>
                  </a:moveTo>
                  <a:lnTo>
                    <a:pt x="0" y="5115"/>
                  </a:lnTo>
                  <a:cubicBezTo>
                    <a:pt x="0" y="5115"/>
                    <a:pt x="9340" y="8490"/>
                    <a:pt x="9329" y="13336"/>
                  </a:cubicBezTo>
                  <a:cubicBezTo>
                    <a:pt x="9329" y="13336"/>
                    <a:pt x="8112" y="15128"/>
                    <a:pt x="8310" y="15330"/>
                  </a:cubicBezTo>
                  <a:cubicBezTo>
                    <a:pt x="8324" y="15345"/>
                    <a:pt x="8343" y="15352"/>
                    <a:pt x="8367" y="15352"/>
                  </a:cubicBezTo>
                  <a:cubicBezTo>
                    <a:pt x="8676" y="15352"/>
                    <a:pt x="9729" y="14224"/>
                    <a:pt x="9729" y="14224"/>
                  </a:cubicBezTo>
                  <a:lnTo>
                    <a:pt x="9729" y="14224"/>
                  </a:lnTo>
                  <a:cubicBezTo>
                    <a:pt x="9729" y="14224"/>
                    <a:pt x="8912" y="17063"/>
                    <a:pt x="9340" y="17134"/>
                  </a:cubicBezTo>
                  <a:cubicBezTo>
                    <a:pt x="9347" y="17135"/>
                    <a:pt x="9355" y="17136"/>
                    <a:pt x="9363" y="17136"/>
                  </a:cubicBezTo>
                  <a:cubicBezTo>
                    <a:pt x="9799" y="17136"/>
                    <a:pt x="10508" y="15204"/>
                    <a:pt x="10508" y="15204"/>
                  </a:cubicBezTo>
                  <a:lnTo>
                    <a:pt x="10508" y="15204"/>
                  </a:lnTo>
                  <a:cubicBezTo>
                    <a:pt x="10508" y="15205"/>
                    <a:pt x="10503" y="17851"/>
                    <a:pt x="10801" y="17851"/>
                  </a:cubicBezTo>
                  <a:cubicBezTo>
                    <a:pt x="10814" y="17851"/>
                    <a:pt x="10828" y="17846"/>
                    <a:pt x="10842" y="17835"/>
                  </a:cubicBezTo>
                  <a:cubicBezTo>
                    <a:pt x="11188" y="17584"/>
                    <a:pt x="11462" y="15249"/>
                    <a:pt x="11462" y="15249"/>
                  </a:cubicBezTo>
                  <a:cubicBezTo>
                    <a:pt x="11462" y="15249"/>
                    <a:pt x="11753" y="17152"/>
                    <a:pt x="12272" y="17152"/>
                  </a:cubicBezTo>
                  <a:cubicBezTo>
                    <a:pt x="12304" y="17152"/>
                    <a:pt x="12338" y="17144"/>
                    <a:pt x="12372" y="17129"/>
                  </a:cubicBezTo>
                  <a:cubicBezTo>
                    <a:pt x="12952" y="16855"/>
                    <a:pt x="11872" y="14481"/>
                    <a:pt x="11872" y="14481"/>
                  </a:cubicBezTo>
                  <a:lnTo>
                    <a:pt x="11872" y="14481"/>
                  </a:lnTo>
                  <a:cubicBezTo>
                    <a:pt x="11872" y="14481"/>
                    <a:pt x="12426" y="15431"/>
                    <a:pt x="12857" y="15431"/>
                  </a:cubicBezTo>
                  <a:cubicBezTo>
                    <a:pt x="12915" y="15431"/>
                    <a:pt x="12971" y="15414"/>
                    <a:pt x="13023" y="15375"/>
                  </a:cubicBezTo>
                  <a:cubicBezTo>
                    <a:pt x="13457" y="15052"/>
                    <a:pt x="11763" y="13160"/>
                    <a:pt x="11763" y="13160"/>
                  </a:cubicBezTo>
                  <a:cubicBezTo>
                    <a:pt x="11763" y="13160"/>
                    <a:pt x="14213" y="4364"/>
                    <a:pt x="2802" y="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613775" y="3292925"/>
              <a:ext cx="570050" cy="449950"/>
            </a:xfrm>
            <a:custGeom>
              <a:avLst/>
              <a:gdLst/>
              <a:ahLst/>
              <a:cxnLst/>
              <a:rect l="l" t="t" r="r" b="b"/>
              <a:pathLst>
                <a:path w="22802" h="17998" extrusionOk="0">
                  <a:moveTo>
                    <a:pt x="12211" y="0"/>
                  </a:moveTo>
                  <a:cubicBezTo>
                    <a:pt x="6594" y="0"/>
                    <a:pt x="1" y="6510"/>
                    <a:pt x="4128" y="13908"/>
                  </a:cubicBezTo>
                  <a:cubicBezTo>
                    <a:pt x="5670" y="16665"/>
                    <a:pt x="8779" y="17998"/>
                    <a:pt x="11946" y="17998"/>
                  </a:cubicBezTo>
                  <a:cubicBezTo>
                    <a:pt x="16040" y="17998"/>
                    <a:pt x="20232" y="15771"/>
                    <a:pt x="21267" y="11513"/>
                  </a:cubicBezTo>
                  <a:cubicBezTo>
                    <a:pt x="21267" y="11513"/>
                    <a:pt x="22801" y="2343"/>
                    <a:pt x="13763" y="178"/>
                  </a:cubicBezTo>
                  <a:cubicBezTo>
                    <a:pt x="13261" y="58"/>
                    <a:pt x="12740" y="0"/>
                    <a:pt x="12211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730275" y="3687225"/>
              <a:ext cx="187300" cy="159650"/>
            </a:xfrm>
            <a:custGeom>
              <a:avLst/>
              <a:gdLst/>
              <a:ahLst/>
              <a:cxnLst/>
              <a:rect l="l" t="t" r="r" b="b"/>
              <a:pathLst>
                <a:path w="7492" h="6386" extrusionOk="0">
                  <a:moveTo>
                    <a:pt x="4352" y="0"/>
                  </a:moveTo>
                  <a:lnTo>
                    <a:pt x="2269" y="3047"/>
                  </a:lnTo>
                  <a:lnTo>
                    <a:pt x="1030" y="2586"/>
                  </a:lnTo>
                  <a:lnTo>
                    <a:pt x="1030" y="2586"/>
                  </a:lnTo>
                  <a:cubicBezTo>
                    <a:pt x="1030" y="2586"/>
                    <a:pt x="0" y="3743"/>
                    <a:pt x="2017" y="5518"/>
                  </a:cubicBezTo>
                  <a:cubicBezTo>
                    <a:pt x="2742" y="6157"/>
                    <a:pt x="3494" y="6385"/>
                    <a:pt x="4199" y="6385"/>
                  </a:cubicBezTo>
                  <a:cubicBezTo>
                    <a:pt x="5970" y="6385"/>
                    <a:pt x="7443" y="4944"/>
                    <a:pt x="7443" y="4944"/>
                  </a:cubicBezTo>
                  <a:lnTo>
                    <a:pt x="6133" y="4357"/>
                  </a:lnTo>
                  <a:lnTo>
                    <a:pt x="7492" y="532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767100" y="3535225"/>
              <a:ext cx="93350" cy="76075"/>
            </a:xfrm>
            <a:custGeom>
              <a:avLst/>
              <a:gdLst/>
              <a:ahLst/>
              <a:cxnLst/>
              <a:rect l="l" t="t" r="r" b="b"/>
              <a:pathLst>
                <a:path w="3734" h="3043" extrusionOk="0">
                  <a:moveTo>
                    <a:pt x="808" y="0"/>
                  </a:moveTo>
                  <a:cubicBezTo>
                    <a:pt x="769" y="0"/>
                    <a:pt x="733" y="23"/>
                    <a:pt x="714" y="62"/>
                  </a:cubicBezTo>
                  <a:cubicBezTo>
                    <a:pt x="686" y="121"/>
                    <a:pt x="1" y="1586"/>
                    <a:pt x="895" y="2654"/>
                  </a:cubicBezTo>
                  <a:cubicBezTo>
                    <a:pt x="1086" y="2890"/>
                    <a:pt x="1338" y="3015"/>
                    <a:pt x="1640" y="3038"/>
                  </a:cubicBezTo>
                  <a:cubicBezTo>
                    <a:pt x="1672" y="3043"/>
                    <a:pt x="1705" y="3043"/>
                    <a:pt x="1738" y="3043"/>
                  </a:cubicBezTo>
                  <a:cubicBezTo>
                    <a:pt x="2631" y="3043"/>
                    <a:pt x="3640" y="2167"/>
                    <a:pt x="3684" y="2127"/>
                  </a:cubicBezTo>
                  <a:cubicBezTo>
                    <a:pt x="3728" y="2089"/>
                    <a:pt x="3734" y="2024"/>
                    <a:pt x="3696" y="1980"/>
                  </a:cubicBezTo>
                  <a:cubicBezTo>
                    <a:pt x="3675" y="1956"/>
                    <a:pt x="3645" y="1943"/>
                    <a:pt x="3615" y="1943"/>
                  </a:cubicBezTo>
                  <a:cubicBezTo>
                    <a:pt x="3591" y="1943"/>
                    <a:pt x="3567" y="1952"/>
                    <a:pt x="3547" y="1970"/>
                  </a:cubicBezTo>
                  <a:cubicBezTo>
                    <a:pt x="3537" y="1980"/>
                    <a:pt x="2551" y="2833"/>
                    <a:pt x="1737" y="2833"/>
                  </a:cubicBezTo>
                  <a:cubicBezTo>
                    <a:pt x="1710" y="2833"/>
                    <a:pt x="1683" y="2832"/>
                    <a:pt x="1657" y="2830"/>
                  </a:cubicBezTo>
                  <a:cubicBezTo>
                    <a:pt x="1409" y="2808"/>
                    <a:pt x="1212" y="2709"/>
                    <a:pt x="1053" y="2522"/>
                  </a:cubicBezTo>
                  <a:cubicBezTo>
                    <a:pt x="253" y="1558"/>
                    <a:pt x="900" y="166"/>
                    <a:pt x="906" y="149"/>
                  </a:cubicBezTo>
                  <a:cubicBezTo>
                    <a:pt x="928" y="100"/>
                    <a:pt x="906" y="35"/>
                    <a:pt x="856" y="12"/>
                  </a:cubicBezTo>
                  <a:cubicBezTo>
                    <a:pt x="840" y="4"/>
                    <a:pt x="824" y="0"/>
                    <a:pt x="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877000" y="3600300"/>
              <a:ext cx="107025" cy="93975"/>
            </a:xfrm>
            <a:custGeom>
              <a:avLst/>
              <a:gdLst/>
              <a:ahLst/>
              <a:cxnLst/>
              <a:rect l="l" t="t" r="r" b="b"/>
              <a:pathLst>
                <a:path w="4281" h="3759" extrusionOk="0">
                  <a:moveTo>
                    <a:pt x="2138" y="1"/>
                  </a:moveTo>
                  <a:cubicBezTo>
                    <a:pt x="1782" y="1"/>
                    <a:pt x="1422" y="102"/>
                    <a:pt x="1103" y="314"/>
                  </a:cubicBezTo>
                  <a:cubicBezTo>
                    <a:pt x="236" y="885"/>
                    <a:pt x="1" y="2051"/>
                    <a:pt x="577" y="2918"/>
                  </a:cubicBezTo>
                  <a:cubicBezTo>
                    <a:pt x="936" y="3464"/>
                    <a:pt x="1532" y="3759"/>
                    <a:pt x="2140" y="3759"/>
                  </a:cubicBezTo>
                  <a:cubicBezTo>
                    <a:pt x="2498" y="3759"/>
                    <a:pt x="2859" y="3657"/>
                    <a:pt x="3180" y="3444"/>
                  </a:cubicBezTo>
                  <a:cubicBezTo>
                    <a:pt x="4040" y="2873"/>
                    <a:pt x="4281" y="1707"/>
                    <a:pt x="3706" y="840"/>
                  </a:cubicBezTo>
                  <a:cubicBezTo>
                    <a:pt x="3346" y="297"/>
                    <a:pt x="2748" y="1"/>
                    <a:pt x="2138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690650" y="3447325"/>
              <a:ext cx="106900" cy="93900"/>
            </a:xfrm>
            <a:custGeom>
              <a:avLst/>
              <a:gdLst/>
              <a:ahLst/>
              <a:cxnLst/>
              <a:rect l="l" t="t" r="r" b="b"/>
              <a:pathLst>
                <a:path w="4276" h="3756" extrusionOk="0">
                  <a:moveTo>
                    <a:pt x="2136" y="0"/>
                  </a:moveTo>
                  <a:cubicBezTo>
                    <a:pt x="1781" y="0"/>
                    <a:pt x="1422" y="101"/>
                    <a:pt x="1103" y="311"/>
                  </a:cubicBezTo>
                  <a:cubicBezTo>
                    <a:pt x="237" y="887"/>
                    <a:pt x="0" y="2048"/>
                    <a:pt x="571" y="2914"/>
                  </a:cubicBezTo>
                  <a:cubicBezTo>
                    <a:pt x="933" y="3460"/>
                    <a:pt x="1528" y="3755"/>
                    <a:pt x="2136" y="3755"/>
                  </a:cubicBezTo>
                  <a:cubicBezTo>
                    <a:pt x="2493" y="3755"/>
                    <a:pt x="2854" y="3653"/>
                    <a:pt x="3174" y="3440"/>
                  </a:cubicBezTo>
                  <a:cubicBezTo>
                    <a:pt x="4040" y="2871"/>
                    <a:pt x="4275" y="1704"/>
                    <a:pt x="3706" y="842"/>
                  </a:cubicBezTo>
                  <a:cubicBezTo>
                    <a:pt x="3343" y="296"/>
                    <a:pt x="2745" y="0"/>
                    <a:pt x="2136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911150" y="3534075"/>
              <a:ext cx="54100" cy="47625"/>
            </a:xfrm>
            <a:custGeom>
              <a:avLst/>
              <a:gdLst/>
              <a:ahLst/>
              <a:cxnLst/>
              <a:rect l="l" t="t" r="r" b="b"/>
              <a:pathLst>
                <a:path w="2164" h="1905" extrusionOk="0">
                  <a:moveTo>
                    <a:pt x="1079" y="1"/>
                  </a:moveTo>
                  <a:cubicBezTo>
                    <a:pt x="898" y="1"/>
                    <a:pt x="715" y="52"/>
                    <a:pt x="553" y="157"/>
                  </a:cubicBezTo>
                  <a:cubicBezTo>
                    <a:pt x="120" y="448"/>
                    <a:pt x="0" y="1040"/>
                    <a:pt x="289" y="1478"/>
                  </a:cubicBezTo>
                  <a:cubicBezTo>
                    <a:pt x="473" y="1755"/>
                    <a:pt x="774" y="1905"/>
                    <a:pt x="1081" y="1905"/>
                  </a:cubicBezTo>
                  <a:cubicBezTo>
                    <a:pt x="1261" y="1905"/>
                    <a:pt x="1443" y="1853"/>
                    <a:pt x="1605" y="1746"/>
                  </a:cubicBezTo>
                  <a:cubicBezTo>
                    <a:pt x="2044" y="1457"/>
                    <a:pt x="2164" y="865"/>
                    <a:pt x="1875" y="425"/>
                  </a:cubicBezTo>
                  <a:cubicBezTo>
                    <a:pt x="1691" y="149"/>
                    <a:pt x="1388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785200" y="3425300"/>
              <a:ext cx="54150" cy="47600"/>
            </a:xfrm>
            <a:custGeom>
              <a:avLst/>
              <a:gdLst/>
              <a:ahLst/>
              <a:cxnLst/>
              <a:rect l="l" t="t" r="r" b="b"/>
              <a:pathLst>
                <a:path w="2166" h="1904" extrusionOk="0">
                  <a:moveTo>
                    <a:pt x="1085" y="1"/>
                  </a:moveTo>
                  <a:cubicBezTo>
                    <a:pt x="904" y="1"/>
                    <a:pt x="721" y="51"/>
                    <a:pt x="559" y="157"/>
                  </a:cubicBezTo>
                  <a:cubicBezTo>
                    <a:pt x="121" y="447"/>
                    <a:pt x="0" y="1039"/>
                    <a:pt x="291" y="1477"/>
                  </a:cubicBezTo>
                  <a:cubicBezTo>
                    <a:pt x="474" y="1754"/>
                    <a:pt x="778" y="1904"/>
                    <a:pt x="1087" y="1904"/>
                  </a:cubicBezTo>
                  <a:cubicBezTo>
                    <a:pt x="1268" y="1904"/>
                    <a:pt x="1450" y="1853"/>
                    <a:pt x="1611" y="1746"/>
                  </a:cubicBezTo>
                  <a:cubicBezTo>
                    <a:pt x="2051" y="1455"/>
                    <a:pt x="2165" y="863"/>
                    <a:pt x="1881" y="425"/>
                  </a:cubicBezTo>
                  <a:cubicBezTo>
                    <a:pt x="1698" y="149"/>
                    <a:pt x="1394" y="1"/>
                    <a:pt x="1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799725" y="3724225"/>
              <a:ext cx="104700" cy="53150"/>
            </a:xfrm>
            <a:custGeom>
              <a:avLst/>
              <a:gdLst/>
              <a:ahLst/>
              <a:cxnLst/>
              <a:rect l="l" t="t" r="r" b="b"/>
              <a:pathLst>
                <a:path w="4188" h="2126" extrusionOk="0">
                  <a:moveTo>
                    <a:pt x="582" y="0"/>
                  </a:moveTo>
                  <a:lnTo>
                    <a:pt x="0" y="871"/>
                  </a:lnTo>
                  <a:lnTo>
                    <a:pt x="3607" y="2126"/>
                  </a:lnTo>
                  <a:lnTo>
                    <a:pt x="4187" y="739"/>
                  </a:lnTo>
                  <a:lnTo>
                    <a:pt x="4187" y="739"/>
                  </a:lnTo>
                  <a:cubicBezTo>
                    <a:pt x="3993" y="756"/>
                    <a:pt x="3804" y="764"/>
                    <a:pt x="3621" y="764"/>
                  </a:cubicBezTo>
                  <a:cubicBezTo>
                    <a:pt x="1807" y="764"/>
                    <a:pt x="582" y="0"/>
                    <a:pt x="582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961000" y="3659025"/>
              <a:ext cx="145950" cy="108800"/>
            </a:xfrm>
            <a:custGeom>
              <a:avLst/>
              <a:gdLst/>
              <a:ahLst/>
              <a:cxnLst/>
              <a:rect l="l" t="t" r="r" b="b"/>
              <a:pathLst>
                <a:path w="5838" h="4352" extrusionOk="0">
                  <a:moveTo>
                    <a:pt x="4556" y="0"/>
                  </a:moveTo>
                  <a:cubicBezTo>
                    <a:pt x="3505" y="0"/>
                    <a:pt x="2171" y="886"/>
                    <a:pt x="2171" y="886"/>
                  </a:cubicBezTo>
                  <a:cubicBezTo>
                    <a:pt x="2171" y="886"/>
                    <a:pt x="0" y="2509"/>
                    <a:pt x="1174" y="3534"/>
                  </a:cubicBezTo>
                  <a:cubicBezTo>
                    <a:pt x="1678" y="3971"/>
                    <a:pt x="2611" y="4352"/>
                    <a:pt x="3507" y="4352"/>
                  </a:cubicBezTo>
                  <a:cubicBezTo>
                    <a:pt x="4704" y="4352"/>
                    <a:pt x="5837" y="3671"/>
                    <a:pt x="5800" y="1533"/>
                  </a:cubicBezTo>
                  <a:cubicBezTo>
                    <a:pt x="5778" y="359"/>
                    <a:pt x="5225" y="0"/>
                    <a:pt x="4556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8010750" y="3693650"/>
              <a:ext cx="81275" cy="39900"/>
            </a:xfrm>
            <a:custGeom>
              <a:avLst/>
              <a:gdLst/>
              <a:ahLst/>
              <a:cxnLst/>
              <a:rect l="l" t="t" r="r" b="b"/>
              <a:pathLst>
                <a:path w="3251" h="1596" extrusionOk="0">
                  <a:moveTo>
                    <a:pt x="2481" y="1"/>
                  </a:moveTo>
                  <a:cubicBezTo>
                    <a:pt x="1868" y="1"/>
                    <a:pt x="1049" y="476"/>
                    <a:pt x="44" y="1409"/>
                  </a:cubicBezTo>
                  <a:cubicBezTo>
                    <a:pt x="0" y="1453"/>
                    <a:pt x="0" y="1519"/>
                    <a:pt x="39" y="1562"/>
                  </a:cubicBezTo>
                  <a:cubicBezTo>
                    <a:pt x="61" y="1585"/>
                    <a:pt x="87" y="1595"/>
                    <a:pt x="115" y="1595"/>
                  </a:cubicBezTo>
                  <a:cubicBezTo>
                    <a:pt x="142" y="1595"/>
                    <a:pt x="170" y="1585"/>
                    <a:pt x="186" y="1568"/>
                  </a:cubicBezTo>
                  <a:cubicBezTo>
                    <a:pt x="1355" y="480"/>
                    <a:pt x="2068" y="209"/>
                    <a:pt x="2485" y="209"/>
                  </a:cubicBezTo>
                  <a:cubicBezTo>
                    <a:pt x="2545" y="209"/>
                    <a:pt x="2599" y="215"/>
                    <a:pt x="2647" y="225"/>
                  </a:cubicBezTo>
                  <a:cubicBezTo>
                    <a:pt x="2932" y="280"/>
                    <a:pt x="3031" y="477"/>
                    <a:pt x="3036" y="488"/>
                  </a:cubicBezTo>
                  <a:cubicBezTo>
                    <a:pt x="3053" y="524"/>
                    <a:pt x="3092" y="549"/>
                    <a:pt x="3131" y="549"/>
                  </a:cubicBezTo>
                  <a:cubicBezTo>
                    <a:pt x="3145" y="549"/>
                    <a:pt x="3160" y="545"/>
                    <a:pt x="3173" y="538"/>
                  </a:cubicBezTo>
                  <a:cubicBezTo>
                    <a:pt x="3228" y="515"/>
                    <a:pt x="3251" y="455"/>
                    <a:pt x="3228" y="401"/>
                  </a:cubicBezTo>
                  <a:cubicBezTo>
                    <a:pt x="3223" y="389"/>
                    <a:pt x="3092" y="98"/>
                    <a:pt x="2697" y="22"/>
                  </a:cubicBezTo>
                  <a:cubicBezTo>
                    <a:pt x="2628" y="8"/>
                    <a:pt x="2556" y="1"/>
                    <a:pt x="24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7810975" y="3503050"/>
              <a:ext cx="64025" cy="57025"/>
            </a:xfrm>
            <a:custGeom>
              <a:avLst/>
              <a:gdLst/>
              <a:ahLst/>
              <a:cxnLst/>
              <a:rect l="l" t="t" r="r" b="b"/>
              <a:pathLst>
                <a:path w="2561" h="2281" extrusionOk="0">
                  <a:moveTo>
                    <a:pt x="2447" y="0"/>
                  </a:moveTo>
                  <a:cubicBezTo>
                    <a:pt x="2420" y="0"/>
                    <a:pt x="2392" y="12"/>
                    <a:pt x="2373" y="34"/>
                  </a:cubicBezTo>
                  <a:lnTo>
                    <a:pt x="1146" y="1223"/>
                  </a:lnTo>
                  <a:lnTo>
                    <a:pt x="186" y="72"/>
                  </a:lnTo>
                  <a:cubicBezTo>
                    <a:pt x="167" y="45"/>
                    <a:pt x="137" y="32"/>
                    <a:pt x="106" y="32"/>
                  </a:cubicBezTo>
                  <a:cubicBezTo>
                    <a:pt x="93" y="32"/>
                    <a:pt x="79" y="34"/>
                    <a:pt x="66" y="39"/>
                  </a:cubicBezTo>
                  <a:cubicBezTo>
                    <a:pt x="28" y="55"/>
                    <a:pt x="0" y="100"/>
                    <a:pt x="0" y="143"/>
                  </a:cubicBezTo>
                  <a:lnTo>
                    <a:pt x="104" y="2182"/>
                  </a:lnTo>
                  <a:cubicBezTo>
                    <a:pt x="109" y="2237"/>
                    <a:pt x="153" y="2281"/>
                    <a:pt x="208" y="2281"/>
                  </a:cubicBezTo>
                  <a:lnTo>
                    <a:pt x="213" y="2281"/>
                  </a:lnTo>
                  <a:cubicBezTo>
                    <a:pt x="274" y="2275"/>
                    <a:pt x="317" y="2225"/>
                    <a:pt x="317" y="2171"/>
                  </a:cubicBezTo>
                  <a:lnTo>
                    <a:pt x="231" y="450"/>
                  </a:lnTo>
                  <a:lnTo>
                    <a:pt x="231" y="450"/>
                  </a:lnTo>
                  <a:lnTo>
                    <a:pt x="1058" y="1448"/>
                  </a:lnTo>
                  <a:cubicBezTo>
                    <a:pt x="1080" y="1469"/>
                    <a:pt x="1107" y="1481"/>
                    <a:pt x="1134" y="1486"/>
                  </a:cubicBezTo>
                  <a:cubicBezTo>
                    <a:pt x="1162" y="1486"/>
                    <a:pt x="1189" y="1474"/>
                    <a:pt x="1212" y="1453"/>
                  </a:cubicBezTo>
                  <a:lnTo>
                    <a:pt x="2521" y="181"/>
                  </a:lnTo>
                  <a:cubicBezTo>
                    <a:pt x="2560" y="143"/>
                    <a:pt x="2560" y="77"/>
                    <a:pt x="2521" y="34"/>
                  </a:cubicBezTo>
                  <a:cubicBezTo>
                    <a:pt x="2502" y="12"/>
                    <a:pt x="2474" y="0"/>
                    <a:pt x="2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7759450" y="3237775"/>
              <a:ext cx="527950" cy="355400"/>
            </a:xfrm>
            <a:custGeom>
              <a:avLst/>
              <a:gdLst/>
              <a:ahLst/>
              <a:cxnLst/>
              <a:rect l="l" t="t" r="r" b="b"/>
              <a:pathLst>
                <a:path w="21118" h="14216" extrusionOk="0">
                  <a:moveTo>
                    <a:pt x="8082" y="0"/>
                  </a:moveTo>
                  <a:cubicBezTo>
                    <a:pt x="3664" y="0"/>
                    <a:pt x="590" y="3053"/>
                    <a:pt x="0" y="3914"/>
                  </a:cubicBezTo>
                  <a:cubicBezTo>
                    <a:pt x="0" y="3914"/>
                    <a:pt x="2710" y="7970"/>
                    <a:pt x="4785" y="7970"/>
                  </a:cubicBezTo>
                  <a:cubicBezTo>
                    <a:pt x="4846" y="7970"/>
                    <a:pt x="4906" y="7966"/>
                    <a:pt x="4966" y="7959"/>
                  </a:cubicBezTo>
                  <a:cubicBezTo>
                    <a:pt x="6101" y="7822"/>
                    <a:pt x="7114" y="6826"/>
                    <a:pt x="7804" y="5943"/>
                  </a:cubicBezTo>
                  <a:lnTo>
                    <a:pt x="7804" y="5943"/>
                  </a:lnTo>
                  <a:cubicBezTo>
                    <a:pt x="7203" y="6981"/>
                    <a:pt x="6580" y="8382"/>
                    <a:pt x="6840" y="9406"/>
                  </a:cubicBezTo>
                  <a:cubicBezTo>
                    <a:pt x="7277" y="11118"/>
                    <a:pt x="11686" y="14216"/>
                    <a:pt x="13533" y="14216"/>
                  </a:cubicBezTo>
                  <a:cubicBezTo>
                    <a:pt x="13654" y="14216"/>
                    <a:pt x="13764" y="14202"/>
                    <a:pt x="13862" y="14174"/>
                  </a:cubicBezTo>
                  <a:cubicBezTo>
                    <a:pt x="15440" y="13719"/>
                    <a:pt x="21118" y="6145"/>
                    <a:pt x="13862" y="1744"/>
                  </a:cubicBezTo>
                  <a:cubicBezTo>
                    <a:pt x="11773" y="474"/>
                    <a:pt x="9823" y="0"/>
                    <a:pt x="8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041975" y="3511725"/>
              <a:ext cx="144750" cy="178750"/>
            </a:xfrm>
            <a:custGeom>
              <a:avLst/>
              <a:gdLst/>
              <a:ahLst/>
              <a:cxnLst/>
              <a:rect l="l" t="t" r="r" b="b"/>
              <a:pathLst>
                <a:path w="5790" h="7150" extrusionOk="0">
                  <a:moveTo>
                    <a:pt x="4182" y="1"/>
                  </a:moveTo>
                  <a:cubicBezTo>
                    <a:pt x="3766" y="1"/>
                    <a:pt x="3237" y="212"/>
                    <a:pt x="2561" y="722"/>
                  </a:cubicBezTo>
                  <a:cubicBezTo>
                    <a:pt x="2561" y="722"/>
                    <a:pt x="2561" y="3972"/>
                    <a:pt x="72" y="7020"/>
                  </a:cubicBezTo>
                  <a:cubicBezTo>
                    <a:pt x="0" y="7109"/>
                    <a:pt x="18" y="7150"/>
                    <a:pt x="106" y="7150"/>
                  </a:cubicBezTo>
                  <a:cubicBezTo>
                    <a:pt x="796" y="7150"/>
                    <a:pt x="5789" y="4636"/>
                    <a:pt x="5668" y="2799"/>
                  </a:cubicBezTo>
                  <a:cubicBezTo>
                    <a:pt x="5576" y="1465"/>
                    <a:pt x="5275" y="1"/>
                    <a:pt x="4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177225" y="3531575"/>
              <a:ext cx="246775" cy="289950"/>
            </a:xfrm>
            <a:custGeom>
              <a:avLst/>
              <a:gdLst/>
              <a:ahLst/>
              <a:cxnLst/>
              <a:rect l="l" t="t" r="r" b="b"/>
              <a:pathLst>
                <a:path w="9871" h="11598" extrusionOk="0">
                  <a:moveTo>
                    <a:pt x="2841" y="1"/>
                  </a:moveTo>
                  <a:cubicBezTo>
                    <a:pt x="1998" y="1"/>
                    <a:pt x="1409" y="93"/>
                    <a:pt x="1409" y="93"/>
                  </a:cubicBezTo>
                  <a:cubicBezTo>
                    <a:pt x="0" y="6894"/>
                    <a:pt x="5504" y="11597"/>
                    <a:pt x="5504" y="11597"/>
                  </a:cubicBezTo>
                  <a:cubicBezTo>
                    <a:pt x="5504" y="11597"/>
                    <a:pt x="9871" y="5968"/>
                    <a:pt x="8315" y="2614"/>
                  </a:cubicBezTo>
                  <a:cubicBezTo>
                    <a:pt x="7275" y="373"/>
                    <a:pt x="4541" y="1"/>
                    <a:pt x="2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416350" y="3624050"/>
              <a:ext cx="331600" cy="251850"/>
            </a:xfrm>
            <a:custGeom>
              <a:avLst/>
              <a:gdLst/>
              <a:ahLst/>
              <a:cxnLst/>
              <a:rect l="l" t="t" r="r" b="b"/>
              <a:pathLst>
                <a:path w="13264" h="10074" extrusionOk="0">
                  <a:moveTo>
                    <a:pt x="4734" y="0"/>
                  </a:moveTo>
                  <a:cubicBezTo>
                    <a:pt x="4707" y="0"/>
                    <a:pt x="4689" y="7"/>
                    <a:pt x="4681" y="21"/>
                  </a:cubicBezTo>
                  <a:cubicBezTo>
                    <a:pt x="4450" y="406"/>
                    <a:pt x="581" y="4007"/>
                    <a:pt x="581" y="4007"/>
                  </a:cubicBezTo>
                  <a:cubicBezTo>
                    <a:pt x="1" y="4550"/>
                    <a:pt x="5085" y="10073"/>
                    <a:pt x="6352" y="10073"/>
                  </a:cubicBezTo>
                  <a:cubicBezTo>
                    <a:pt x="6390" y="10073"/>
                    <a:pt x="6425" y="10068"/>
                    <a:pt x="6456" y="10058"/>
                  </a:cubicBezTo>
                  <a:cubicBezTo>
                    <a:pt x="7514" y="9707"/>
                    <a:pt x="13264" y="5070"/>
                    <a:pt x="13264" y="5070"/>
                  </a:cubicBezTo>
                  <a:cubicBezTo>
                    <a:pt x="12440" y="4727"/>
                    <a:pt x="5448" y="0"/>
                    <a:pt x="47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7852075" y="3810800"/>
              <a:ext cx="309975" cy="274350"/>
            </a:xfrm>
            <a:custGeom>
              <a:avLst/>
              <a:gdLst/>
              <a:ahLst/>
              <a:cxnLst/>
              <a:rect l="l" t="t" r="r" b="b"/>
              <a:pathLst>
                <a:path w="12399" h="10974" extrusionOk="0">
                  <a:moveTo>
                    <a:pt x="2571" y="1"/>
                  </a:moveTo>
                  <a:lnTo>
                    <a:pt x="1" y="7871"/>
                  </a:lnTo>
                  <a:cubicBezTo>
                    <a:pt x="55" y="7868"/>
                    <a:pt x="111" y="7866"/>
                    <a:pt x="168" y="7866"/>
                  </a:cubicBezTo>
                  <a:cubicBezTo>
                    <a:pt x="2900" y="7866"/>
                    <a:pt x="9477" y="10974"/>
                    <a:pt x="9477" y="10974"/>
                  </a:cubicBezTo>
                  <a:cubicBezTo>
                    <a:pt x="9833" y="10436"/>
                    <a:pt x="12398" y="4774"/>
                    <a:pt x="12398" y="4774"/>
                  </a:cubicBezTo>
                  <a:cubicBezTo>
                    <a:pt x="8468" y="970"/>
                    <a:pt x="2571" y="1"/>
                    <a:pt x="2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7971975" y="3844150"/>
              <a:ext cx="41650" cy="170950"/>
            </a:xfrm>
            <a:custGeom>
              <a:avLst/>
              <a:gdLst/>
              <a:ahLst/>
              <a:cxnLst/>
              <a:rect l="l" t="t" r="r" b="b"/>
              <a:pathLst>
                <a:path w="1666" h="6838" extrusionOk="0">
                  <a:moveTo>
                    <a:pt x="384" y="1"/>
                  </a:moveTo>
                  <a:cubicBezTo>
                    <a:pt x="369" y="1"/>
                    <a:pt x="355" y="4"/>
                    <a:pt x="340" y="10"/>
                  </a:cubicBezTo>
                  <a:cubicBezTo>
                    <a:pt x="285" y="37"/>
                    <a:pt x="264" y="103"/>
                    <a:pt x="290" y="152"/>
                  </a:cubicBezTo>
                  <a:cubicBezTo>
                    <a:pt x="302" y="179"/>
                    <a:pt x="1436" y="2590"/>
                    <a:pt x="22" y="6696"/>
                  </a:cubicBezTo>
                  <a:cubicBezTo>
                    <a:pt x="1" y="6751"/>
                    <a:pt x="33" y="6812"/>
                    <a:pt x="87" y="6833"/>
                  </a:cubicBezTo>
                  <a:cubicBezTo>
                    <a:pt x="99" y="6838"/>
                    <a:pt x="110" y="6838"/>
                    <a:pt x="120" y="6838"/>
                  </a:cubicBezTo>
                  <a:cubicBezTo>
                    <a:pt x="165" y="6838"/>
                    <a:pt x="208" y="6812"/>
                    <a:pt x="219" y="6767"/>
                  </a:cubicBezTo>
                  <a:cubicBezTo>
                    <a:pt x="1666" y="2569"/>
                    <a:pt x="532" y="162"/>
                    <a:pt x="482" y="58"/>
                  </a:cubicBezTo>
                  <a:cubicBezTo>
                    <a:pt x="462" y="22"/>
                    <a:pt x="424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553650" y="3728275"/>
              <a:ext cx="133900" cy="121200"/>
            </a:xfrm>
            <a:custGeom>
              <a:avLst/>
              <a:gdLst/>
              <a:ahLst/>
              <a:cxnLst/>
              <a:rect l="l" t="t" r="r" b="b"/>
              <a:pathLst>
                <a:path w="5356" h="4848" extrusionOk="0">
                  <a:moveTo>
                    <a:pt x="5245" y="0"/>
                  </a:moveTo>
                  <a:cubicBezTo>
                    <a:pt x="5238" y="0"/>
                    <a:pt x="5231" y="1"/>
                    <a:pt x="5224" y="3"/>
                  </a:cubicBezTo>
                  <a:cubicBezTo>
                    <a:pt x="3284" y="342"/>
                    <a:pt x="170" y="4501"/>
                    <a:pt x="38" y="4677"/>
                  </a:cubicBezTo>
                  <a:cubicBezTo>
                    <a:pt x="0" y="4726"/>
                    <a:pt x="11" y="4792"/>
                    <a:pt x="61" y="4825"/>
                  </a:cubicBezTo>
                  <a:cubicBezTo>
                    <a:pt x="77" y="4842"/>
                    <a:pt x="99" y="4847"/>
                    <a:pt x="120" y="4847"/>
                  </a:cubicBezTo>
                  <a:cubicBezTo>
                    <a:pt x="153" y="4847"/>
                    <a:pt x="186" y="4830"/>
                    <a:pt x="208" y="4804"/>
                  </a:cubicBezTo>
                  <a:cubicBezTo>
                    <a:pt x="241" y="4764"/>
                    <a:pt x="3403" y="539"/>
                    <a:pt x="5262" y="210"/>
                  </a:cubicBezTo>
                  <a:cubicBezTo>
                    <a:pt x="5316" y="200"/>
                    <a:pt x="5355" y="145"/>
                    <a:pt x="5343" y="84"/>
                  </a:cubicBezTo>
                  <a:cubicBezTo>
                    <a:pt x="5339" y="36"/>
                    <a:pt x="5296" y="0"/>
                    <a:pt x="5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734900" y="3786175"/>
              <a:ext cx="172550" cy="87400"/>
            </a:xfrm>
            <a:custGeom>
              <a:avLst/>
              <a:gdLst/>
              <a:ahLst/>
              <a:cxnLst/>
              <a:rect l="l" t="t" r="r" b="b"/>
              <a:pathLst>
                <a:path w="6902" h="3496" extrusionOk="0">
                  <a:moveTo>
                    <a:pt x="116" y="1"/>
                  </a:moveTo>
                  <a:cubicBezTo>
                    <a:pt x="107" y="1"/>
                    <a:pt x="98" y="2"/>
                    <a:pt x="89" y="4"/>
                  </a:cubicBezTo>
                  <a:cubicBezTo>
                    <a:pt x="34" y="21"/>
                    <a:pt x="1" y="75"/>
                    <a:pt x="13" y="131"/>
                  </a:cubicBezTo>
                  <a:cubicBezTo>
                    <a:pt x="34" y="207"/>
                    <a:pt x="494" y="2038"/>
                    <a:pt x="2188" y="3118"/>
                  </a:cubicBezTo>
                  <a:cubicBezTo>
                    <a:pt x="2621" y="3391"/>
                    <a:pt x="3120" y="3495"/>
                    <a:pt x="3623" y="3495"/>
                  </a:cubicBezTo>
                  <a:cubicBezTo>
                    <a:pt x="5143" y="3495"/>
                    <a:pt x="6742" y="2569"/>
                    <a:pt x="6830" y="2514"/>
                  </a:cubicBezTo>
                  <a:cubicBezTo>
                    <a:pt x="6886" y="2488"/>
                    <a:pt x="6901" y="2422"/>
                    <a:pt x="6869" y="2372"/>
                  </a:cubicBezTo>
                  <a:cubicBezTo>
                    <a:pt x="6850" y="2339"/>
                    <a:pt x="6814" y="2321"/>
                    <a:pt x="6777" y="2321"/>
                  </a:cubicBezTo>
                  <a:cubicBezTo>
                    <a:pt x="6760" y="2321"/>
                    <a:pt x="6742" y="2325"/>
                    <a:pt x="6726" y="2334"/>
                  </a:cubicBezTo>
                  <a:cubicBezTo>
                    <a:pt x="6705" y="2346"/>
                    <a:pt x="5094" y="3282"/>
                    <a:pt x="3614" y="3282"/>
                  </a:cubicBezTo>
                  <a:cubicBezTo>
                    <a:pt x="3146" y="3282"/>
                    <a:pt x="2690" y="3188"/>
                    <a:pt x="2303" y="2942"/>
                  </a:cubicBezTo>
                  <a:cubicBezTo>
                    <a:pt x="681" y="1906"/>
                    <a:pt x="220" y="98"/>
                    <a:pt x="220" y="81"/>
                  </a:cubicBezTo>
                  <a:cubicBezTo>
                    <a:pt x="206" y="35"/>
                    <a:pt x="165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322152" y="2738847"/>
            <a:ext cx="1315503" cy="1991723"/>
            <a:chOff x="191900" y="2943925"/>
            <a:chExt cx="1080850" cy="1636450"/>
          </a:xfrm>
        </p:grpSpPr>
        <p:sp>
          <p:nvSpPr>
            <p:cNvPr id="111" name="Google Shape;111;p2"/>
            <p:cNvSpPr/>
            <p:nvPr/>
          </p:nvSpPr>
          <p:spPr>
            <a:xfrm>
              <a:off x="469350" y="2943925"/>
              <a:ext cx="742700" cy="528675"/>
            </a:xfrm>
            <a:custGeom>
              <a:avLst/>
              <a:gdLst/>
              <a:ahLst/>
              <a:cxnLst/>
              <a:rect l="l" t="t" r="r" b="b"/>
              <a:pathLst>
                <a:path w="29708" h="21147" extrusionOk="0">
                  <a:moveTo>
                    <a:pt x="14607" y="1"/>
                  </a:moveTo>
                  <a:cubicBezTo>
                    <a:pt x="12241" y="1"/>
                    <a:pt x="11302" y="2619"/>
                    <a:pt x="11302" y="2619"/>
                  </a:cubicBezTo>
                  <a:cubicBezTo>
                    <a:pt x="11302" y="2619"/>
                    <a:pt x="10319" y="1212"/>
                    <a:pt x="8250" y="1212"/>
                  </a:cubicBezTo>
                  <a:cubicBezTo>
                    <a:pt x="7604" y="1212"/>
                    <a:pt x="6853" y="1349"/>
                    <a:pt x="5992" y="1709"/>
                  </a:cubicBezTo>
                  <a:cubicBezTo>
                    <a:pt x="2375" y="3222"/>
                    <a:pt x="4315" y="7535"/>
                    <a:pt x="4315" y="7535"/>
                  </a:cubicBezTo>
                  <a:cubicBezTo>
                    <a:pt x="4315" y="7535"/>
                    <a:pt x="911" y="8374"/>
                    <a:pt x="1328" y="11322"/>
                  </a:cubicBezTo>
                  <a:cubicBezTo>
                    <a:pt x="1629" y="13444"/>
                    <a:pt x="3564" y="13975"/>
                    <a:pt x="3564" y="13975"/>
                  </a:cubicBezTo>
                  <a:cubicBezTo>
                    <a:pt x="3564" y="13975"/>
                    <a:pt x="0" y="16031"/>
                    <a:pt x="3493" y="19128"/>
                  </a:cubicBezTo>
                  <a:cubicBezTo>
                    <a:pt x="4664" y="20167"/>
                    <a:pt x="6435" y="20255"/>
                    <a:pt x="6998" y="20255"/>
                  </a:cubicBezTo>
                  <a:cubicBezTo>
                    <a:pt x="7112" y="20255"/>
                    <a:pt x="7176" y="20251"/>
                    <a:pt x="7176" y="20251"/>
                  </a:cubicBezTo>
                  <a:lnTo>
                    <a:pt x="23520" y="21144"/>
                  </a:lnTo>
                  <a:cubicBezTo>
                    <a:pt x="23520" y="21144"/>
                    <a:pt x="23557" y="21146"/>
                    <a:pt x="23625" y="21146"/>
                  </a:cubicBezTo>
                  <a:cubicBezTo>
                    <a:pt x="24149" y="21146"/>
                    <a:pt x="26512" y="21017"/>
                    <a:pt x="27696" y="18761"/>
                  </a:cubicBezTo>
                  <a:cubicBezTo>
                    <a:pt x="29033" y="16217"/>
                    <a:pt x="27181" y="14605"/>
                    <a:pt x="27181" y="14605"/>
                  </a:cubicBezTo>
                  <a:cubicBezTo>
                    <a:pt x="27181" y="14605"/>
                    <a:pt x="29708" y="13795"/>
                    <a:pt x="29351" y="10566"/>
                  </a:cubicBezTo>
                  <a:cubicBezTo>
                    <a:pt x="29095" y="8244"/>
                    <a:pt x="27399" y="7918"/>
                    <a:pt x="26466" y="7918"/>
                  </a:cubicBezTo>
                  <a:cubicBezTo>
                    <a:pt x="26102" y="7918"/>
                    <a:pt x="25855" y="7968"/>
                    <a:pt x="25855" y="7968"/>
                  </a:cubicBezTo>
                  <a:cubicBezTo>
                    <a:pt x="25855" y="7968"/>
                    <a:pt x="27208" y="4433"/>
                    <a:pt x="23657" y="2114"/>
                  </a:cubicBezTo>
                  <a:cubicBezTo>
                    <a:pt x="23194" y="1813"/>
                    <a:pt x="22748" y="1696"/>
                    <a:pt x="22335" y="1696"/>
                  </a:cubicBezTo>
                  <a:cubicBezTo>
                    <a:pt x="20890" y="1696"/>
                    <a:pt x="19837" y="3123"/>
                    <a:pt x="19837" y="3123"/>
                  </a:cubicBezTo>
                  <a:cubicBezTo>
                    <a:pt x="19837" y="3123"/>
                    <a:pt x="19096" y="1309"/>
                    <a:pt x="15825" y="214"/>
                  </a:cubicBezTo>
                  <a:cubicBezTo>
                    <a:pt x="15382" y="65"/>
                    <a:pt x="14977" y="1"/>
                    <a:pt x="14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536925" y="4108275"/>
              <a:ext cx="340800" cy="465100"/>
            </a:xfrm>
            <a:custGeom>
              <a:avLst/>
              <a:gdLst/>
              <a:ahLst/>
              <a:cxnLst/>
              <a:rect l="l" t="t" r="r" b="b"/>
              <a:pathLst>
                <a:path w="13632" h="18604" extrusionOk="0">
                  <a:moveTo>
                    <a:pt x="965" y="1"/>
                  </a:moveTo>
                  <a:lnTo>
                    <a:pt x="1" y="6529"/>
                  </a:lnTo>
                  <a:cubicBezTo>
                    <a:pt x="3431" y="8184"/>
                    <a:pt x="9735" y="18603"/>
                    <a:pt x="9735" y="18603"/>
                  </a:cubicBezTo>
                  <a:cubicBezTo>
                    <a:pt x="9735" y="18603"/>
                    <a:pt x="12859" y="17288"/>
                    <a:pt x="13510" y="16828"/>
                  </a:cubicBezTo>
                  <a:cubicBezTo>
                    <a:pt x="13632" y="16741"/>
                    <a:pt x="13621" y="16706"/>
                    <a:pt x="13523" y="16706"/>
                  </a:cubicBezTo>
                  <a:cubicBezTo>
                    <a:pt x="13100" y="16706"/>
                    <a:pt x="11061" y="17359"/>
                    <a:pt x="11061" y="17359"/>
                  </a:cubicBezTo>
                  <a:cubicBezTo>
                    <a:pt x="11061" y="17359"/>
                    <a:pt x="10623" y="10557"/>
                    <a:pt x="7701" y="6173"/>
                  </a:cubicBezTo>
                  <a:cubicBezTo>
                    <a:pt x="4780" y="1789"/>
                    <a:pt x="965" y="1"/>
                    <a:pt x="965" y="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743950" y="4498275"/>
              <a:ext cx="149500" cy="82100"/>
            </a:xfrm>
            <a:custGeom>
              <a:avLst/>
              <a:gdLst/>
              <a:ahLst/>
              <a:cxnLst/>
              <a:rect l="l" t="t" r="r" b="b"/>
              <a:pathLst>
                <a:path w="5980" h="3284" extrusionOk="0">
                  <a:moveTo>
                    <a:pt x="2835" y="0"/>
                  </a:moveTo>
                  <a:lnTo>
                    <a:pt x="0" y="1129"/>
                  </a:lnTo>
                  <a:lnTo>
                    <a:pt x="1004" y="3283"/>
                  </a:lnTo>
                  <a:lnTo>
                    <a:pt x="5980" y="1124"/>
                  </a:lnTo>
                  <a:cubicBezTo>
                    <a:pt x="5619" y="641"/>
                    <a:pt x="4790" y="531"/>
                    <a:pt x="4109" y="531"/>
                  </a:cubicBezTo>
                  <a:cubicBezTo>
                    <a:pt x="3538" y="531"/>
                    <a:pt x="3070" y="608"/>
                    <a:pt x="3070" y="608"/>
                  </a:cubicBezTo>
                  <a:lnTo>
                    <a:pt x="28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799575" y="4501400"/>
              <a:ext cx="22100" cy="22500"/>
            </a:xfrm>
            <a:custGeom>
              <a:avLst/>
              <a:gdLst/>
              <a:ahLst/>
              <a:cxnLst/>
              <a:rect l="l" t="t" r="r" b="b"/>
              <a:pathLst>
                <a:path w="884" h="900" extrusionOk="0">
                  <a:moveTo>
                    <a:pt x="766" y="0"/>
                  </a:moveTo>
                  <a:cubicBezTo>
                    <a:pt x="739" y="0"/>
                    <a:pt x="711" y="11"/>
                    <a:pt x="691" y="34"/>
                  </a:cubicBezTo>
                  <a:lnTo>
                    <a:pt x="39" y="718"/>
                  </a:lnTo>
                  <a:cubicBezTo>
                    <a:pt x="1" y="763"/>
                    <a:pt x="1" y="829"/>
                    <a:pt x="44" y="867"/>
                  </a:cubicBezTo>
                  <a:cubicBezTo>
                    <a:pt x="67" y="889"/>
                    <a:pt x="94" y="900"/>
                    <a:pt x="117" y="900"/>
                  </a:cubicBezTo>
                  <a:cubicBezTo>
                    <a:pt x="143" y="900"/>
                    <a:pt x="176" y="889"/>
                    <a:pt x="193" y="867"/>
                  </a:cubicBezTo>
                  <a:lnTo>
                    <a:pt x="845" y="176"/>
                  </a:lnTo>
                  <a:cubicBezTo>
                    <a:pt x="883" y="138"/>
                    <a:pt x="883" y="67"/>
                    <a:pt x="840" y="28"/>
                  </a:cubicBezTo>
                  <a:cubicBezTo>
                    <a:pt x="819" y="10"/>
                    <a:pt x="792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11350" y="4506700"/>
              <a:ext cx="18675" cy="27775"/>
            </a:xfrm>
            <a:custGeom>
              <a:avLst/>
              <a:gdLst/>
              <a:ahLst/>
              <a:cxnLst/>
              <a:rect l="l" t="t" r="r" b="b"/>
              <a:pathLst>
                <a:path w="747" h="1111" extrusionOk="0">
                  <a:moveTo>
                    <a:pt x="624" y="1"/>
                  </a:moveTo>
                  <a:cubicBezTo>
                    <a:pt x="587" y="1"/>
                    <a:pt x="551" y="19"/>
                    <a:pt x="533" y="53"/>
                  </a:cubicBezTo>
                  <a:lnTo>
                    <a:pt x="28" y="951"/>
                  </a:lnTo>
                  <a:cubicBezTo>
                    <a:pt x="1" y="1000"/>
                    <a:pt x="18" y="1065"/>
                    <a:pt x="73" y="1093"/>
                  </a:cubicBezTo>
                  <a:cubicBezTo>
                    <a:pt x="89" y="1105"/>
                    <a:pt x="106" y="1110"/>
                    <a:pt x="122" y="1110"/>
                  </a:cubicBezTo>
                  <a:cubicBezTo>
                    <a:pt x="160" y="1110"/>
                    <a:pt x="193" y="1088"/>
                    <a:pt x="215" y="1055"/>
                  </a:cubicBezTo>
                  <a:lnTo>
                    <a:pt x="719" y="157"/>
                  </a:lnTo>
                  <a:cubicBezTo>
                    <a:pt x="747" y="107"/>
                    <a:pt x="724" y="41"/>
                    <a:pt x="676" y="13"/>
                  </a:cubicBezTo>
                  <a:cubicBezTo>
                    <a:pt x="659" y="5"/>
                    <a:pt x="642" y="1"/>
                    <a:pt x="6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831900" y="4509050"/>
              <a:ext cx="10600" cy="25425"/>
            </a:xfrm>
            <a:custGeom>
              <a:avLst/>
              <a:gdLst/>
              <a:ahLst/>
              <a:cxnLst/>
              <a:rect l="l" t="t" r="r" b="b"/>
              <a:pathLst>
                <a:path w="424" h="1017" extrusionOk="0">
                  <a:moveTo>
                    <a:pt x="309" y="0"/>
                  </a:moveTo>
                  <a:cubicBezTo>
                    <a:pt x="262" y="0"/>
                    <a:pt x="214" y="32"/>
                    <a:pt x="205" y="84"/>
                  </a:cubicBezTo>
                  <a:lnTo>
                    <a:pt x="18" y="885"/>
                  </a:lnTo>
                  <a:cubicBezTo>
                    <a:pt x="1" y="939"/>
                    <a:pt x="40" y="999"/>
                    <a:pt x="94" y="1011"/>
                  </a:cubicBezTo>
                  <a:cubicBezTo>
                    <a:pt x="106" y="1016"/>
                    <a:pt x="111" y="1016"/>
                    <a:pt x="122" y="1016"/>
                  </a:cubicBezTo>
                  <a:cubicBezTo>
                    <a:pt x="165" y="1016"/>
                    <a:pt x="210" y="983"/>
                    <a:pt x="221" y="933"/>
                  </a:cubicBezTo>
                  <a:lnTo>
                    <a:pt x="407" y="128"/>
                  </a:lnTo>
                  <a:cubicBezTo>
                    <a:pt x="423" y="73"/>
                    <a:pt x="385" y="18"/>
                    <a:pt x="330" y="2"/>
                  </a:cubicBezTo>
                  <a:cubicBezTo>
                    <a:pt x="323" y="1"/>
                    <a:pt x="316" y="0"/>
                    <a:pt x="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731350" y="4042250"/>
              <a:ext cx="404650" cy="401650"/>
            </a:xfrm>
            <a:custGeom>
              <a:avLst/>
              <a:gdLst/>
              <a:ahLst/>
              <a:cxnLst/>
              <a:rect l="l" t="t" r="r" b="b"/>
              <a:pathLst>
                <a:path w="16186" h="16066" extrusionOk="0">
                  <a:moveTo>
                    <a:pt x="0" y="1"/>
                  </a:moveTo>
                  <a:lnTo>
                    <a:pt x="577" y="6572"/>
                  </a:lnTo>
                  <a:cubicBezTo>
                    <a:pt x="4293" y="7389"/>
                    <a:pt x="12843" y="16066"/>
                    <a:pt x="12843" y="16066"/>
                  </a:cubicBezTo>
                  <a:cubicBezTo>
                    <a:pt x="12843" y="16066"/>
                    <a:pt x="15577" y="14060"/>
                    <a:pt x="16104" y="13456"/>
                  </a:cubicBezTo>
                  <a:cubicBezTo>
                    <a:pt x="16182" y="13366"/>
                    <a:pt x="16186" y="13328"/>
                    <a:pt x="16135" y="13328"/>
                  </a:cubicBezTo>
                  <a:cubicBezTo>
                    <a:pt x="15850" y="13328"/>
                    <a:pt x="13845" y="14541"/>
                    <a:pt x="13845" y="14541"/>
                  </a:cubicBezTo>
                  <a:cubicBezTo>
                    <a:pt x="13845" y="14541"/>
                    <a:pt x="11839" y="8030"/>
                    <a:pt x="7981" y="4440"/>
                  </a:cubicBezTo>
                  <a:cubicBezTo>
                    <a:pt x="4122" y="85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006200" y="4362625"/>
              <a:ext cx="145400" cy="90575"/>
            </a:xfrm>
            <a:custGeom>
              <a:avLst/>
              <a:gdLst/>
              <a:ahLst/>
              <a:cxnLst/>
              <a:rect l="l" t="t" r="r" b="b"/>
              <a:pathLst>
                <a:path w="5816" h="3623" extrusionOk="0">
                  <a:moveTo>
                    <a:pt x="2495" y="0"/>
                  </a:moveTo>
                  <a:lnTo>
                    <a:pt x="1" y="1764"/>
                  </a:lnTo>
                  <a:lnTo>
                    <a:pt x="1475" y="3623"/>
                  </a:lnTo>
                  <a:lnTo>
                    <a:pt x="5816" y="367"/>
                  </a:lnTo>
                  <a:cubicBezTo>
                    <a:pt x="5573" y="163"/>
                    <a:pt x="5227" y="90"/>
                    <a:pt x="4857" y="90"/>
                  </a:cubicBezTo>
                  <a:cubicBezTo>
                    <a:pt x="3936" y="90"/>
                    <a:pt x="2868" y="542"/>
                    <a:pt x="2868" y="542"/>
                  </a:cubicBezTo>
                  <a:lnTo>
                    <a:pt x="2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58825" y="4364750"/>
              <a:ext cx="17975" cy="25850"/>
            </a:xfrm>
            <a:custGeom>
              <a:avLst/>
              <a:gdLst/>
              <a:ahLst/>
              <a:cxnLst/>
              <a:rect l="l" t="t" r="r" b="b"/>
              <a:pathLst>
                <a:path w="719" h="1034" extrusionOk="0">
                  <a:moveTo>
                    <a:pt x="596" y="0"/>
                  </a:moveTo>
                  <a:cubicBezTo>
                    <a:pt x="559" y="0"/>
                    <a:pt x="524" y="19"/>
                    <a:pt x="505" y="52"/>
                  </a:cubicBezTo>
                  <a:lnTo>
                    <a:pt x="33" y="874"/>
                  </a:lnTo>
                  <a:cubicBezTo>
                    <a:pt x="0" y="923"/>
                    <a:pt x="23" y="989"/>
                    <a:pt x="73" y="1016"/>
                  </a:cubicBezTo>
                  <a:cubicBezTo>
                    <a:pt x="88" y="1028"/>
                    <a:pt x="105" y="1033"/>
                    <a:pt x="121" y="1033"/>
                  </a:cubicBezTo>
                  <a:cubicBezTo>
                    <a:pt x="159" y="1033"/>
                    <a:pt x="197" y="1011"/>
                    <a:pt x="215" y="978"/>
                  </a:cubicBezTo>
                  <a:lnTo>
                    <a:pt x="686" y="161"/>
                  </a:lnTo>
                  <a:cubicBezTo>
                    <a:pt x="718" y="107"/>
                    <a:pt x="703" y="47"/>
                    <a:pt x="647" y="14"/>
                  </a:cubicBezTo>
                  <a:cubicBezTo>
                    <a:pt x="631" y="5"/>
                    <a:pt x="613" y="0"/>
                    <a:pt x="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283975" y="3532400"/>
              <a:ext cx="545800" cy="575900"/>
            </a:xfrm>
            <a:custGeom>
              <a:avLst/>
              <a:gdLst/>
              <a:ahLst/>
              <a:cxnLst/>
              <a:rect l="l" t="t" r="r" b="b"/>
              <a:pathLst>
                <a:path w="21832" h="23036" extrusionOk="0">
                  <a:moveTo>
                    <a:pt x="10699" y="1"/>
                  </a:moveTo>
                  <a:cubicBezTo>
                    <a:pt x="10699" y="1"/>
                    <a:pt x="1" y="5712"/>
                    <a:pt x="4511" y="23036"/>
                  </a:cubicBezTo>
                  <a:cubicBezTo>
                    <a:pt x="4511" y="23036"/>
                    <a:pt x="14645" y="23036"/>
                    <a:pt x="21069" y="21123"/>
                  </a:cubicBezTo>
                  <a:cubicBezTo>
                    <a:pt x="21069" y="21123"/>
                    <a:pt x="21831" y="10342"/>
                    <a:pt x="21831" y="6681"/>
                  </a:cubicBezTo>
                  <a:cubicBezTo>
                    <a:pt x="21831" y="6681"/>
                    <a:pt x="12815" y="1491"/>
                    <a:pt x="106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57825" y="3490950"/>
              <a:ext cx="414925" cy="327950"/>
            </a:xfrm>
            <a:custGeom>
              <a:avLst/>
              <a:gdLst/>
              <a:ahLst/>
              <a:cxnLst/>
              <a:rect l="l" t="t" r="r" b="b"/>
              <a:pathLst>
                <a:path w="16597" h="13118" extrusionOk="0">
                  <a:moveTo>
                    <a:pt x="15013" y="0"/>
                  </a:moveTo>
                  <a:cubicBezTo>
                    <a:pt x="14706" y="0"/>
                    <a:pt x="13691" y="2306"/>
                    <a:pt x="13691" y="2306"/>
                  </a:cubicBezTo>
                  <a:cubicBezTo>
                    <a:pt x="13691" y="2306"/>
                    <a:pt x="13828" y="179"/>
                    <a:pt x="13407" y="70"/>
                  </a:cubicBezTo>
                  <a:cubicBezTo>
                    <a:pt x="13399" y="67"/>
                    <a:pt x="13391" y="66"/>
                    <a:pt x="13384" y="66"/>
                  </a:cubicBezTo>
                  <a:cubicBezTo>
                    <a:pt x="12970" y="66"/>
                    <a:pt x="12585" y="2886"/>
                    <a:pt x="12585" y="2886"/>
                  </a:cubicBezTo>
                  <a:cubicBezTo>
                    <a:pt x="12585" y="2886"/>
                    <a:pt x="12034" y="1297"/>
                    <a:pt x="11761" y="1297"/>
                  </a:cubicBezTo>
                  <a:cubicBezTo>
                    <a:pt x="11752" y="1297"/>
                    <a:pt x="11743" y="1299"/>
                    <a:pt x="11735" y="1302"/>
                  </a:cubicBezTo>
                  <a:cubicBezTo>
                    <a:pt x="11472" y="1406"/>
                    <a:pt x="11861" y="3538"/>
                    <a:pt x="11861" y="3538"/>
                  </a:cubicBezTo>
                  <a:cubicBezTo>
                    <a:pt x="10374" y="6907"/>
                    <a:pt x="4301" y="7312"/>
                    <a:pt x="1468" y="7312"/>
                  </a:cubicBezTo>
                  <a:cubicBezTo>
                    <a:pt x="572" y="7312"/>
                    <a:pt x="0" y="7271"/>
                    <a:pt x="0" y="7271"/>
                  </a:cubicBezTo>
                  <a:lnTo>
                    <a:pt x="0" y="7271"/>
                  </a:lnTo>
                  <a:lnTo>
                    <a:pt x="488" y="13085"/>
                  </a:lnTo>
                  <a:cubicBezTo>
                    <a:pt x="900" y="13107"/>
                    <a:pt x="1300" y="13117"/>
                    <a:pt x="1688" y="13117"/>
                  </a:cubicBezTo>
                  <a:cubicBezTo>
                    <a:pt x="12777" y="13117"/>
                    <a:pt x="14010" y="4684"/>
                    <a:pt x="14010" y="4684"/>
                  </a:cubicBezTo>
                  <a:cubicBezTo>
                    <a:pt x="14010" y="4684"/>
                    <a:pt x="16322" y="3642"/>
                    <a:pt x="16059" y="3166"/>
                  </a:cubicBezTo>
                  <a:cubicBezTo>
                    <a:pt x="16000" y="3060"/>
                    <a:pt x="15898" y="3018"/>
                    <a:pt x="15774" y="3018"/>
                  </a:cubicBezTo>
                  <a:cubicBezTo>
                    <a:pt x="15341" y="3018"/>
                    <a:pt x="14645" y="3522"/>
                    <a:pt x="14645" y="3522"/>
                  </a:cubicBezTo>
                  <a:cubicBezTo>
                    <a:pt x="14645" y="3522"/>
                    <a:pt x="16597" y="1785"/>
                    <a:pt x="16175" y="1302"/>
                  </a:cubicBezTo>
                  <a:cubicBezTo>
                    <a:pt x="16125" y="1246"/>
                    <a:pt x="16066" y="1221"/>
                    <a:pt x="16000" y="1221"/>
                  </a:cubicBezTo>
                  <a:cubicBezTo>
                    <a:pt x="15495" y="1221"/>
                    <a:pt x="14579" y="2650"/>
                    <a:pt x="14579" y="2650"/>
                  </a:cubicBezTo>
                  <a:cubicBezTo>
                    <a:pt x="14579" y="2650"/>
                    <a:pt x="15275" y="404"/>
                    <a:pt x="15067" y="37"/>
                  </a:cubicBezTo>
                  <a:cubicBezTo>
                    <a:pt x="15053" y="12"/>
                    <a:pt x="15035" y="0"/>
                    <a:pt x="15013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169400" y="3560525"/>
              <a:ext cx="21975" cy="29175"/>
            </a:xfrm>
            <a:custGeom>
              <a:avLst/>
              <a:gdLst/>
              <a:ahLst/>
              <a:cxnLst/>
              <a:rect l="l" t="t" r="r" b="b"/>
              <a:pathLst>
                <a:path w="879" h="1167" extrusionOk="0">
                  <a:moveTo>
                    <a:pt x="118" y="0"/>
                  </a:moveTo>
                  <a:cubicBezTo>
                    <a:pt x="87" y="0"/>
                    <a:pt x="56" y="14"/>
                    <a:pt x="34" y="42"/>
                  </a:cubicBezTo>
                  <a:cubicBezTo>
                    <a:pt x="1" y="87"/>
                    <a:pt x="11" y="153"/>
                    <a:pt x="56" y="191"/>
                  </a:cubicBezTo>
                  <a:cubicBezTo>
                    <a:pt x="615" y="608"/>
                    <a:pt x="484" y="1008"/>
                    <a:pt x="477" y="1024"/>
                  </a:cubicBezTo>
                  <a:cubicBezTo>
                    <a:pt x="456" y="1079"/>
                    <a:pt x="484" y="1139"/>
                    <a:pt x="538" y="1160"/>
                  </a:cubicBezTo>
                  <a:cubicBezTo>
                    <a:pt x="549" y="1167"/>
                    <a:pt x="560" y="1167"/>
                    <a:pt x="576" y="1167"/>
                  </a:cubicBezTo>
                  <a:cubicBezTo>
                    <a:pt x="615" y="1167"/>
                    <a:pt x="659" y="1145"/>
                    <a:pt x="674" y="1101"/>
                  </a:cubicBezTo>
                  <a:cubicBezTo>
                    <a:pt x="681" y="1079"/>
                    <a:pt x="878" y="536"/>
                    <a:pt x="181" y="21"/>
                  </a:cubicBezTo>
                  <a:cubicBezTo>
                    <a:pt x="163" y="7"/>
                    <a:pt x="141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191900" y="3129525"/>
              <a:ext cx="311600" cy="490050"/>
            </a:xfrm>
            <a:custGeom>
              <a:avLst/>
              <a:gdLst/>
              <a:ahLst/>
              <a:cxnLst/>
              <a:rect l="l" t="t" r="r" b="b"/>
              <a:pathLst>
                <a:path w="12464" h="19602" extrusionOk="0">
                  <a:moveTo>
                    <a:pt x="8282" y="0"/>
                  </a:moveTo>
                  <a:cubicBezTo>
                    <a:pt x="7663" y="0"/>
                    <a:pt x="7334" y="2517"/>
                    <a:pt x="7334" y="2517"/>
                  </a:cubicBezTo>
                  <a:cubicBezTo>
                    <a:pt x="7334" y="2517"/>
                    <a:pt x="7376" y="1146"/>
                    <a:pt x="6863" y="1146"/>
                  </a:cubicBezTo>
                  <a:cubicBezTo>
                    <a:pt x="6854" y="1146"/>
                    <a:pt x="6845" y="1147"/>
                    <a:pt x="6835" y="1148"/>
                  </a:cubicBezTo>
                  <a:cubicBezTo>
                    <a:pt x="6292" y="1196"/>
                    <a:pt x="6731" y="3696"/>
                    <a:pt x="6731" y="3696"/>
                  </a:cubicBezTo>
                  <a:cubicBezTo>
                    <a:pt x="6731" y="3696"/>
                    <a:pt x="0" y="9862"/>
                    <a:pt x="7382" y="19601"/>
                  </a:cubicBezTo>
                  <a:lnTo>
                    <a:pt x="12464" y="16740"/>
                  </a:lnTo>
                  <a:cubicBezTo>
                    <a:pt x="12464" y="16740"/>
                    <a:pt x="6314" y="8941"/>
                    <a:pt x="8890" y="4831"/>
                  </a:cubicBezTo>
                  <a:cubicBezTo>
                    <a:pt x="8890" y="4831"/>
                    <a:pt x="10868" y="3953"/>
                    <a:pt x="10809" y="3674"/>
                  </a:cubicBezTo>
                  <a:cubicBezTo>
                    <a:pt x="10795" y="3612"/>
                    <a:pt x="10695" y="3588"/>
                    <a:pt x="10547" y="3588"/>
                  </a:cubicBezTo>
                  <a:cubicBezTo>
                    <a:pt x="10049" y="3588"/>
                    <a:pt x="9016" y="3865"/>
                    <a:pt x="9016" y="3865"/>
                  </a:cubicBezTo>
                  <a:cubicBezTo>
                    <a:pt x="9016" y="3865"/>
                    <a:pt x="11214" y="1887"/>
                    <a:pt x="10885" y="1603"/>
                  </a:cubicBezTo>
                  <a:cubicBezTo>
                    <a:pt x="10853" y="1574"/>
                    <a:pt x="10807" y="1561"/>
                    <a:pt x="10751" y="1561"/>
                  </a:cubicBezTo>
                  <a:cubicBezTo>
                    <a:pt x="10242" y="1561"/>
                    <a:pt x="8874" y="2622"/>
                    <a:pt x="8874" y="2622"/>
                  </a:cubicBezTo>
                  <a:cubicBezTo>
                    <a:pt x="8874" y="2622"/>
                    <a:pt x="10387" y="209"/>
                    <a:pt x="9989" y="209"/>
                  </a:cubicBezTo>
                  <a:cubicBezTo>
                    <a:pt x="9986" y="209"/>
                    <a:pt x="9983" y="209"/>
                    <a:pt x="9980" y="210"/>
                  </a:cubicBezTo>
                  <a:cubicBezTo>
                    <a:pt x="9559" y="243"/>
                    <a:pt x="8090" y="2079"/>
                    <a:pt x="8090" y="2079"/>
                  </a:cubicBezTo>
                  <a:cubicBezTo>
                    <a:pt x="8090" y="2079"/>
                    <a:pt x="8945" y="78"/>
                    <a:pt x="8310" y="2"/>
                  </a:cubicBezTo>
                  <a:cubicBezTo>
                    <a:pt x="8301" y="1"/>
                    <a:pt x="8291" y="0"/>
                    <a:pt x="8282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88125" y="3221375"/>
              <a:ext cx="32225" cy="11525"/>
            </a:xfrm>
            <a:custGeom>
              <a:avLst/>
              <a:gdLst/>
              <a:ahLst/>
              <a:cxnLst/>
              <a:rect l="l" t="t" r="r" b="b"/>
              <a:pathLst>
                <a:path w="1289" h="461" extrusionOk="0">
                  <a:moveTo>
                    <a:pt x="707" y="1"/>
                  </a:moveTo>
                  <a:cubicBezTo>
                    <a:pt x="245" y="1"/>
                    <a:pt x="45" y="279"/>
                    <a:pt x="33" y="296"/>
                  </a:cubicBezTo>
                  <a:cubicBezTo>
                    <a:pt x="0" y="340"/>
                    <a:pt x="11" y="406"/>
                    <a:pt x="60" y="438"/>
                  </a:cubicBezTo>
                  <a:cubicBezTo>
                    <a:pt x="77" y="454"/>
                    <a:pt x="99" y="461"/>
                    <a:pt x="120" y="461"/>
                  </a:cubicBezTo>
                  <a:cubicBezTo>
                    <a:pt x="153" y="461"/>
                    <a:pt x="186" y="444"/>
                    <a:pt x="208" y="416"/>
                  </a:cubicBezTo>
                  <a:cubicBezTo>
                    <a:pt x="216" y="404"/>
                    <a:pt x="360" y="210"/>
                    <a:pt x="710" y="210"/>
                  </a:cubicBezTo>
                  <a:cubicBezTo>
                    <a:pt x="827" y="210"/>
                    <a:pt x="968" y="232"/>
                    <a:pt x="1134" y="290"/>
                  </a:cubicBezTo>
                  <a:cubicBezTo>
                    <a:pt x="1146" y="295"/>
                    <a:pt x="1158" y="297"/>
                    <a:pt x="1170" y="297"/>
                  </a:cubicBezTo>
                  <a:cubicBezTo>
                    <a:pt x="1214" y="297"/>
                    <a:pt x="1253" y="267"/>
                    <a:pt x="1266" y="224"/>
                  </a:cubicBezTo>
                  <a:cubicBezTo>
                    <a:pt x="1288" y="170"/>
                    <a:pt x="1261" y="110"/>
                    <a:pt x="1200" y="93"/>
                  </a:cubicBezTo>
                  <a:cubicBezTo>
                    <a:pt x="1010" y="26"/>
                    <a:pt x="846" y="1"/>
                    <a:pt x="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96750" y="4060475"/>
              <a:ext cx="522200" cy="280375"/>
            </a:xfrm>
            <a:custGeom>
              <a:avLst/>
              <a:gdLst/>
              <a:ahLst/>
              <a:cxnLst/>
              <a:rect l="l" t="t" r="r" b="b"/>
              <a:pathLst>
                <a:path w="20888" h="11215" extrusionOk="0">
                  <a:moveTo>
                    <a:pt x="16230" y="0"/>
                  </a:moveTo>
                  <a:cubicBezTo>
                    <a:pt x="12408" y="1338"/>
                    <a:pt x="0" y="1913"/>
                    <a:pt x="0" y="1913"/>
                  </a:cubicBezTo>
                  <a:cubicBezTo>
                    <a:pt x="2532" y="5158"/>
                    <a:pt x="7668" y="11214"/>
                    <a:pt x="7668" y="11214"/>
                  </a:cubicBezTo>
                  <a:cubicBezTo>
                    <a:pt x="9147" y="10387"/>
                    <a:pt x="14497" y="7816"/>
                    <a:pt x="14497" y="7816"/>
                  </a:cubicBezTo>
                  <a:cubicBezTo>
                    <a:pt x="13938" y="6200"/>
                    <a:pt x="11581" y="3908"/>
                    <a:pt x="11581" y="3908"/>
                  </a:cubicBezTo>
                  <a:lnTo>
                    <a:pt x="11581" y="3908"/>
                  </a:lnTo>
                  <a:cubicBezTo>
                    <a:pt x="13242" y="4999"/>
                    <a:pt x="15236" y="7301"/>
                    <a:pt x="15236" y="7301"/>
                  </a:cubicBezTo>
                  <a:lnTo>
                    <a:pt x="20887" y="3284"/>
                  </a:lnTo>
                  <a:cubicBezTo>
                    <a:pt x="18920" y="1222"/>
                    <a:pt x="16230" y="0"/>
                    <a:pt x="162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30450" y="4119425"/>
              <a:ext cx="180325" cy="197300"/>
            </a:xfrm>
            <a:custGeom>
              <a:avLst/>
              <a:gdLst/>
              <a:ahLst/>
              <a:cxnLst/>
              <a:rect l="l" t="t" r="r" b="b"/>
              <a:pathLst>
                <a:path w="7213" h="7892" extrusionOk="0">
                  <a:moveTo>
                    <a:pt x="121" y="1"/>
                  </a:moveTo>
                  <a:cubicBezTo>
                    <a:pt x="91" y="1"/>
                    <a:pt x="60" y="13"/>
                    <a:pt x="39" y="38"/>
                  </a:cubicBezTo>
                  <a:cubicBezTo>
                    <a:pt x="0" y="88"/>
                    <a:pt x="11" y="153"/>
                    <a:pt x="56" y="192"/>
                  </a:cubicBezTo>
                  <a:cubicBezTo>
                    <a:pt x="110" y="235"/>
                    <a:pt x="5821" y="4856"/>
                    <a:pt x="6994" y="7821"/>
                  </a:cubicBezTo>
                  <a:cubicBezTo>
                    <a:pt x="7010" y="7864"/>
                    <a:pt x="7055" y="7892"/>
                    <a:pt x="7093" y="7892"/>
                  </a:cubicBezTo>
                  <a:cubicBezTo>
                    <a:pt x="7109" y="7892"/>
                    <a:pt x="7121" y="7887"/>
                    <a:pt x="7131" y="7881"/>
                  </a:cubicBezTo>
                  <a:cubicBezTo>
                    <a:pt x="7186" y="7859"/>
                    <a:pt x="7213" y="7799"/>
                    <a:pt x="7192" y="7743"/>
                  </a:cubicBezTo>
                  <a:cubicBezTo>
                    <a:pt x="5996" y="4724"/>
                    <a:pt x="423" y="213"/>
                    <a:pt x="187" y="22"/>
                  </a:cubicBezTo>
                  <a:cubicBezTo>
                    <a:pt x="168" y="8"/>
                    <a:pt x="145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27750" y="4085950"/>
              <a:ext cx="61300" cy="59925"/>
            </a:xfrm>
            <a:custGeom>
              <a:avLst/>
              <a:gdLst/>
              <a:ahLst/>
              <a:cxnLst/>
              <a:rect l="l" t="t" r="r" b="b"/>
              <a:pathLst>
                <a:path w="2452" h="2397" extrusionOk="0">
                  <a:moveTo>
                    <a:pt x="1597" y="1"/>
                  </a:moveTo>
                  <a:cubicBezTo>
                    <a:pt x="1578" y="1"/>
                    <a:pt x="1559" y="6"/>
                    <a:pt x="1541" y="18"/>
                  </a:cubicBezTo>
                  <a:cubicBezTo>
                    <a:pt x="1491" y="51"/>
                    <a:pt x="1475" y="116"/>
                    <a:pt x="1508" y="165"/>
                  </a:cubicBezTo>
                  <a:cubicBezTo>
                    <a:pt x="1936" y="835"/>
                    <a:pt x="2123" y="1612"/>
                    <a:pt x="2194" y="2019"/>
                  </a:cubicBezTo>
                  <a:lnTo>
                    <a:pt x="188" y="236"/>
                  </a:lnTo>
                  <a:cubicBezTo>
                    <a:pt x="168" y="219"/>
                    <a:pt x="143" y="211"/>
                    <a:pt x="119" y="211"/>
                  </a:cubicBezTo>
                  <a:cubicBezTo>
                    <a:pt x="89" y="211"/>
                    <a:pt x="60" y="223"/>
                    <a:pt x="39" y="248"/>
                  </a:cubicBezTo>
                  <a:cubicBezTo>
                    <a:pt x="1" y="291"/>
                    <a:pt x="6" y="357"/>
                    <a:pt x="44" y="395"/>
                  </a:cubicBezTo>
                  <a:lnTo>
                    <a:pt x="2270" y="2368"/>
                  </a:lnTo>
                  <a:cubicBezTo>
                    <a:pt x="2292" y="2386"/>
                    <a:pt x="2320" y="2396"/>
                    <a:pt x="2341" y="2396"/>
                  </a:cubicBezTo>
                  <a:cubicBezTo>
                    <a:pt x="2358" y="2396"/>
                    <a:pt x="2374" y="2391"/>
                    <a:pt x="2391" y="2386"/>
                  </a:cubicBezTo>
                  <a:cubicBezTo>
                    <a:pt x="2429" y="2363"/>
                    <a:pt x="2451" y="2325"/>
                    <a:pt x="2445" y="2282"/>
                  </a:cubicBezTo>
                  <a:cubicBezTo>
                    <a:pt x="2440" y="2232"/>
                    <a:pt x="2325" y="1048"/>
                    <a:pt x="1683" y="51"/>
                  </a:cubicBezTo>
                  <a:cubicBezTo>
                    <a:pt x="1665" y="19"/>
                    <a:pt x="1632" y="1"/>
                    <a:pt x="1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508000" y="4097150"/>
              <a:ext cx="35800" cy="82150"/>
            </a:xfrm>
            <a:custGeom>
              <a:avLst/>
              <a:gdLst/>
              <a:ahLst/>
              <a:cxnLst/>
              <a:rect l="l" t="t" r="r" b="b"/>
              <a:pathLst>
                <a:path w="1432" h="3286" extrusionOk="0">
                  <a:moveTo>
                    <a:pt x="821" y="1"/>
                  </a:moveTo>
                  <a:cubicBezTo>
                    <a:pt x="815" y="1"/>
                    <a:pt x="808" y="1"/>
                    <a:pt x="801" y="3"/>
                  </a:cubicBezTo>
                  <a:cubicBezTo>
                    <a:pt x="741" y="18"/>
                    <a:pt x="708" y="74"/>
                    <a:pt x="724" y="134"/>
                  </a:cubicBezTo>
                  <a:cubicBezTo>
                    <a:pt x="1196" y="2041"/>
                    <a:pt x="61" y="3094"/>
                    <a:pt x="50" y="3104"/>
                  </a:cubicBezTo>
                  <a:cubicBezTo>
                    <a:pt x="7" y="3142"/>
                    <a:pt x="0" y="3208"/>
                    <a:pt x="40" y="3253"/>
                  </a:cubicBezTo>
                  <a:cubicBezTo>
                    <a:pt x="61" y="3274"/>
                    <a:pt x="88" y="3286"/>
                    <a:pt x="116" y="3286"/>
                  </a:cubicBezTo>
                  <a:cubicBezTo>
                    <a:pt x="143" y="3286"/>
                    <a:pt x="171" y="3281"/>
                    <a:pt x="187" y="3258"/>
                  </a:cubicBezTo>
                  <a:cubicBezTo>
                    <a:pt x="242" y="3215"/>
                    <a:pt x="1431" y="2118"/>
                    <a:pt x="927" y="84"/>
                  </a:cubicBezTo>
                  <a:cubicBezTo>
                    <a:pt x="912" y="32"/>
                    <a:pt x="868" y="1"/>
                    <a:pt x="8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760000" y="4070125"/>
              <a:ext cx="95525" cy="36150"/>
            </a:xfrm>
            <a:custGeom>
              <a:avLst/>
              <a:gdLst/>
              <a:ahLst/>
              <a:cxnLst/>
              <a:rect l="l" t="t" r="r" b="b"/>
              <a:pathLst>
                <a:path w="3821" h="1446" extrusionOk="0">
                  <a:moveTo>
                    <a:pt x="118" y="0"/>
                  </a:moveTo>
                  <a:cubicBezTo>
                    <a:pt x="88" y="0"/>
                    <a:pt x="59" y="13"/>
                    <a:pt x="38" y="37"/>
                  </a:cubicBezTo>
                  <a:cubicBezTo>
                    <a:pt x="0" y="80"/>
                    <a:pt x="5" y="146"/>
                    <a:pt x="49" y="185"/>
                  </a:cubicBezTo>
                  <a:cubicBezTo>
                    <a:pt x="115" y="244"/>
                    <a:pt x="1485" y="1445"/>
                    <a:pt x="2904" y="1445"/>
                  </a:cubicBezTo>
                  <a:cubicBezTo>
                    <a:pt x="3185" y="1445"/>
                    <a:pt x="3469" y="1395"/>
                    <a:pt x="3744" y="1286"/>
                  </a:cubicBezTo>
                  <a:cubicBezTo>
                    <a:pt x="3798" y="1264"/>
                    <a:pt x="3820" y="1205"/>
                    <a:pt x="3798" y="1149"/>
                  </a:cubicBezTo>
                  <a:cubicBezTo>
                    <a:pt x="3782" y="1107"/>
                    <a:pt x="3742" y="1081"/>
                    <a:pt x="3700" y="1081"/>
                  </a:cubicBezTo>
                  <a:cubicBezTo>
                    <a:pt x="3687" y="1081"/>
                    <a:pt x="3674" y="1084"/>
                    <a:pt x="3661" y="1089"/>
                  </a:cubicBezTo>
                  <a:cubicBezTo>
                    <a:pt x="3417" y="1188"/>
                    <a:pt x="3165" y="1230"/>
                    <a:pt x="2912" y="1230"/>
                  </a:cubicBezTo>
                  <a:cubicBezTo>
                    <a:pt x="1563" y="1230"/>
                    <a:pt x="205" y="39"/>
                    <a:pt x="187" y="26"/>
                  </a:cubicBezTo>
                  <a:cubicBezTo>
                    <a:pt x="167" y="9"/>
                    <a:pt x="142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799575" y="4057825"/>
              <a:ext cx="108425" cy="97225"/>
            </a:xfrm>
            <a:custGeom>
              <a:avLst/>
              <a:gdLst/>
              <a:ahLst/>
              <a:cxnLst/>
              <a:rect l="l" t="t" r="r" b="b"/>
              <a:pathLst>
                <a:path w="4337" h="3889" extrusionOk="0">
                  <a:moveTo>
                    <a:pt x="121" y="0"/>
                  </a:moveTo>
                  <a:cubicBezTo>
                    <a:pt x="87" y="0"/>
                    <a:pt x="54" y="14"/>
                    <a:pt x="34" y="41"/>
                  </a:cubicBezTo>
                  <a:cubicBezTo>
                    <a:pt x="1" y="85"/>
                    <a:pt x="6" y="156"/>
                    <a:pt x="56" y="189"/>
                  </a:cubicBezTo>
                  <a:cubicBezTo>
                    <a:pt x="1688" y="1439"/>
                    <a:pt x="4122" y="3834"/>
                    <a:pt x="4144" y="3860"/>
                  </a:cubicBezTo>
                  <a:cubicBezTo>
                    <a:pt x="4167" y="3883"/>
                    <a:pt x="4194" y="3888"/>
                    <a:pt x="4221" y="3888"/>
                  </a:cubicBezTo>
                  <a:cubicBezTo>
                    <a:pt x="4248" y="3888"/>
                    <a:pt x="4276" y="3878"/>
                    <a:pt x="4293" y="3860"/>
                  </a:cubicBezTo>
                  <a:cubicBezTo>
                    <a:pt x="4336" y="3817"/>
                    <a:pt x="4336" y="3751"/>
                    <a:pt x="4293" y="3708"/>
                  </a:cubicBezTo>
                  <a:cubicBezTo>
                    <a:pt x="4271" y="3686"/>
                    <a:pt x="1832" y="1280"/>
                    <a:pt x="182" y="19"/>
                  </a:cubicBezTo>
                  <a:cubicBezTo>
                    <a:pt x="165" y="6"/>
                    <a:pt x="143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73875" y="3434400"/>
              <a:ext cx="315125" cy="300200"/>
            </a:xfrm>
            <a:custGeom>
              <a:avLst/>
              <a:gdLst/>
              <a:ahLst/>
              <a:cxnLst/>
              <a:rect l="l" t="t" r="r" b="b"/>
              <a:pathLst>
                <a:path w="12605" h="12008" extrusionOk="0">
                  <a:moveTo>
                    <a:pt x="7032" y="1"/>
                  </a:moveTo>
                  <a:cubicBezTo>
                    <a:pt x="5754" y="1"/>
                    <a:pt x="1490" y="2780"/>
                    <a:pt x="1490" y="2780"/>
                  </a:cubicBezTo>
                  <a:cubicBezTo>
                    <a:pt x="1" y="3702"/>
                    <a:pt x="3689" y="12008"/>
                    <a:pt x="5626" y="12008"/>
                  </a:cubicBezTo>
                  <a:cubicBezTo>
                    <a:pt x="5693" y="12008"/>
                    <a:pt x="5758" y="11998"/>
                    <a:pt x="5820" y="11977"/>
                  </a:cubicBezTo>
                  <a:cubicBezTo>
                    <a:pt x="7688" y="11363"/>
                    <a:pt x="12605" y="4897"/>
                    <a:pt x="12605" y="4897"/>
                  </a:cubicBezTo>
                  <a:cubicBezTo>
                    <a:pt x="12605" y="4897"/>
                    <a:pt x="8039" y="670"/>
                    <a:pt x="7300" y="73"/>
                  </a:cubicBezTo>
                  <a:cubicBezTo>
                    <a:pt x="7239" y="23"/>
                    <a:pt x="7147" y="1"/>
                    <a:pt x="70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28475" y="3654900"/>
              <a:ext cx="251175" cy="213350"/>
            </a:xfrm>
            <a:custGeom>
              <a:avLst/>
              <a:gdLst/>
              <a:ahLst/>
              <a:cxnLst/>
              <a:rect l="l" t="t" r="r" b="b"/>
              <a:pathLst>
                <a:path w="10047" h="8534" extrusionOk="0">
                  <a:moveTo>
                    <a:pt x="981" y="0"/>
                  </a:moveTo>
                  <a:cubicBezTo>
                    <a:pt x="981" y="0"/>
                    <a:pt x="1" y="7592"/>
                    <a:pt x="538" y="8260"/>
                  </a:cubicBezTo>
                  <a:cubicBezTo>
                    <a:pt x="694" y="8455"/>
                    <a:pt x="1480" y="8533"/>
                    <a:pt x="2526" y="8533"/>
                  </a:cubicBezTo>
                  <a:cubicBezTo>
                    <a:pt x="5060" y="8533"/>
                    <a:pt x="9123" y="8073"/>
                    <a:pt x="9472" y="7701"/>
                  </a:cubicBezTo>
                  <a:cubicBezTo>
                    <a:pt x="9964" y="7171"/>
                    <a:pt x="10046" y="504"/>
                    <a:pt x="8538" y="504"/>
                  </a:cubicBezTo>
                  <a:cubicBezTo>
                    <a:pt x="8533" y="504"/>
                    <a:pt x="8528" y="504"/>
                    <a:pt x="8523" y="504"/>
                  </a:cubicBezTo>
                  <a:cubicBezTo>
                    <a:pt x="8471" y="506"/>
                    <a:pt x="8414" y="506"/>
                    <a:pt x="8352" y="506"/>
                  </a:cubicBezTo>
                  <a:cubicBezTo>
                    <a:pt x="6592" y="506"/>
                    <a:pt x="981" y="0"/>
                    <a:pt x="9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542875" y="3158850"/>
              <a:ext cx="578175" cy="461250"/>
            </a:xfrm>
            <a:custGeom>
              <a:avLst/>
              <a:gdLst/>
              <a:ahLst/>
              <a:cxnLst/>
              <a:rect l="l" t="t" r="r" b="b"/>
              <a:pathLst>
                <a:path w="23127" h="18450" extrusionOk="0">
                  <a:moveTo>
                    <a:pt x="12196" y="0"/>
                  </a:moveTo>
                  <a:cubicBezTo>
                    <a:pt x="8167" y="0"/>
                    <a:pt x="5144" y="2818"/>
                    <a:pt x="5144" y="2818"/>
                  </a:cubicBezTo>
                  <a:cubicBezTo>
                    <a:pt x="1" y="8380"/>
                    <a:pt x="5123" y="18449"/>
                    <a:pt x="12068" y="18449"/>
                  </a:cubicBezTo>
                  <a:cubicBezTo>
                    <a:pt x="12249" y="18449"/>
                    <a:pt x="12431" y="18442"/>
                    <a:pt x="12614" y="18428"/>
                  </a:cubicBezTo>
                  <a:cubicBezTo>
                    <a:pt x="21855" y="17733"/>
                    <a:pt x="23127" y="6908"/>
                    <a:pt x="18743" y="2818"/>
                  </a:cubicBezTo>
                  <a:cubicBezTo>
                    <a:pt x="16477" y="705"/>
                    <a:pt x="14211" y="0"/>
                    <a:pt x="12196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577875" y="3485550"/>
              <a:ext cx="174050" cy="193400"/>
            </a:xfrm>
            <a:custGeom>
              <a:avLst/>
              <a:gdLst/>
              <a:ahLst/>
              <a:cxnLst/>
              <a:rect l="l" t="t" r="r" b="b"/>
              <a:pathLst>
                <a:path w="6962" h="7736" extrusionOk="0">
                  <a:moveTo>
                    <a:pt x="4786" y="0"/>
                  </a:moveTo>
                  <a:lnTo>
                    <a:pt x="1947" y="3771"/>
                  </a:lnTo>
                  <a:lnTo>
                    <a:pt x="680" y="2943"/>
                  </a:lnTo>
                  <a:lnTo>
                    <a:pt x="680" y="2943"/>
                  </a:lnTo>
                  <a:cubicBezTo>
                    <a:pt x="680" y="2943"/>
                    <a:pt x="0" y="6686"/>
                    <a:pt x="3273" y="7569"/>
                  </a:cubicBezTo>
                  <a:cubicBezTo>
                    <a:pt x="3709" y="7687"/>
                    <a:pt x="4092" y="7736"/>
                    <a:pt x="4427" y="7736"/>
                  </a:cubicBezTo>
                  <a:cubicBezTo>
                    <a:pt x="6084" y="7736"/>
                    <a:pt x="6562" y="6534"/>
                    <a:pt x="6562" y="6534"/>
                  </a:cubicBezTo>
                  <a:lnTo>
                    <a:pt x="5509" y="5897"/>
                  </a:lnTo>
                  <a:lnTo>
                    <a:pt x="6961" y="2324"/>
                  </a:lnTo>
                  <a:lnTo>
                    <a:pt x="4786" y="0"/>
                  </a:ln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18350" y="3469900"/>
              <a:ext cx="89775" cy="68150"/>
            </a:xfrm>
            <a:custGeom>
              <a:avLst/>
              <a:gdLst/>
              <a:ahLst/>
              <a:cxnLst/>
              <a:rect l="l" t="t" r="r" b="b"/>
              <a:pathLst>
                <a:path w="3591" h="2726" extrusionOk="0">
                  <a:moveTo>
                    <a:pt x="302" y="1"/>
                  </a:moveTo>
                  <a:cubicBezTo>
                    <a:pt x="247" y="1"/>
                    <a:pt x="203" y="38"/>
                    <a:pt x="193" y="95"/>
                  </a:cubicBezTo>
                  <a:cubicBezTo>
                    <a:pt x="188" y="155"/>
                    <a:pt x="1" y="1575"/>
                    <a:pt x="565" y="2303"/>
                  </a:cubicBezTo>
                  <a:cubicBezTo>
                    <a:pt x="752" y="2539"/>
                    <a:pt x="998" y="2681"/>
                    <a:pt x="1294" y="2714"/>
                  </a:cubicBezTo>
                  <a:cubicBezTo>
                    <a:pt x="1365" y="2720"/>
                    <a:pt x="1437" y="2725"/>
                    <a:pt x="1508" y="2725"/>
                  </a:cubicBezTo>
                  <a:cubicBezTo>
                    <a:pt x="2763" y="2725"/>
                    <a:pt x="3525" y="1486"/>
                    <a:pt x="3558" y="1426"/>
                  </a:cubicBezTo>
                  <a:cubicBezTo>
                    <a:pt x="3591" y="1377"/>
                    <a:pt x="3575" y="1317"/>
                    <a:pt x="3525" y="1284"/>
                  </a:cubicBezTo>
                  <a:cubicBezTo>
                    <a:pt x="3508" y="1274"/>
                    <a:pt x="3489" y="1269"/>
                    <a:pt x="3469" y="1269"/>
                  </a:cubicBezTo>
                  <a:cubicBezTo>
                    <a:pt x="3434" y="1269"/>
                    <a:pt x="3399" y="1286"/>
                    <a:pt x="3378" y="1322"/>
                  </a:cubicBezTo>
                  <a:cubicBezTo>
                    <a:pt x="3371" y="1332"/>
                    <a:pt x="2647" y="2511"/>
                    <a:pt x="1506" y="2511"/>
                  </a:cubicBezTo>
                  <a:cubicBezTo>
                    <a:pt x="1444" y="2511"/>
                    <a:pt x="1381" y="2508"/>
                    <a:pt x="1316" y="2501"/>
                  </a:cubicBezTo>
                  <a:cubicBezTo>
                    <a:pt x="1076" y="2473"/>
                    <a:pt x="884" y="2369"/>
                    <a:pt x="730" y="2172"/>
                  </a:cubicBezTo>
                  <a:cubicBezTo>
                    <a:pt x="221" y="1519"/>
                    <a:pt x="401" y="133"/>
                    <a:pt x="406" y="122"/>
                  </a:cubicBezTo>
                  <a:cubicBezTo>
                    <a:pt x="411" y="62"/>
                    <a:pt x="373" y="12"/>
                    <a:pt x="313" y="1"/>
                  </a:cubicBezTo>
                  <a:cubicBezTo>
                    <a:pt x="309" y="1"/>
                    <a:pt x="305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87775" y="3398400"/>
              <a:ext cx="93875" cy="93875"/>
            </a:xfrm>
            <a:custGeom>
              <a:avLst/>
              <a:gdLst/>
              <a:ahLst/>
              <a:cxnLst/>
              <a:rect l="l" t="t" r="r" b="b"/>
              <a:pathLst>
                <a:path w="3755" h="3755" extrusionOk="0">
                  <a:moveTo>
                    <a:pt x="1880" y="0"/>
                  </a:moveTo>
                  <a:cubicBezTo>
                    <a:pt x="845" y="0"/>
                    <a:pt x="0" y="838"/>
                    <a:pt x="0" y="1875"/>
                  </a:cubicBezTo>
                  <a:cubicBezTo>
                    <a:pt x="0" y="2910"/>
                    <a:pt x="845" y="3754"/>
                    <a:pt x="1880" y="3754"/>
                  </a:cubicBezTo>
                  <a:cubicBezTo>
                    <a:pt x="2917" y="3754"/>
                    <a:pt x="3755" y="2910"/>
                    <a:pt x="3755" y="1875"/>
                  </a:cubicBezTo>
                  <a:cubicBezTo>
                    <a:pt x="3755" y="838"/>
                    <a:pt x="2917" y="0"/>
                    <a:pt x="1880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18225" y="3469225"/>
              <a:ext cx="94050" cy="93875"/>
            </a:xfrm>
            <a:custGeom>
              <a:avLst/>
              <a:gdLst/>
              <a:ahLst/>
              <a:cxnLst/>
              <a:rect l="l" t="t" r="r" b="b"/>
              <a:pathLst>
                <a:path w="3762" h="3755" extrusionOk="0">
                  <a:moveTo>
                    <a:pt x="1882" y="1"/>
                  </a:moveTo>
                  <a:cubicBezTo>
                    <a:pt x="845" y="1"/>
                    <a:pt x="1" y="845"/>
                    <a:pt x="1" y="1880"/>
                  </a:cubicBezTo>
                  <a:cubicBezTo>
                    <a:pt x="1" y="2917"/>
                    <a:pt x="845" y="3755"/>
                    <a:pt x="1882" y="3755"/>
                  </a:cubicBezTo>
                  <a:cubicBezTo>
                    <a:pt x="2917" y="3755"/>
                    <a:pt x="3762" y="2917"/>
                    <a:pt x="3762" y="1880"/>
                  </a:cubicBezTo>
                  <a:cubicBezTo>
                    <a:pt x="3762" y="845"/>
                    <a:pt x="2917" y="1"/>
                    <a:pt x="1882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781225" y="3365775"/>
              <a:ext cx="47575" cy="47575"/>
            </a:xfrm>
            <a:custGeom>
              <a:avLst/>
              <a:gdLst/>
              <a:ahLst/>
              <a:cxnLst/>
              <a:rect l="l" t="t" r="r" b="b"/>
              <a:pathLst>
                <a:path w="1903" h="1903" extrusionOk="0">
                  <a:moveTo>
                    <a:pt x="954" y="0"/>
                  </a:moveTo>
                  <a:cubicBezTo>
                    <a:pt x="428" y="0"/>
                    <a:pt x="1" y="428"/>
                    <a:pt x="1" y="949"/>
                  </a:cubicBezTo>
                  <a:cubicBezTo>
                    <a:pt x="1" y="1475"/>
                    <a:pt x="428" y="1902"/>
                    <a:pt x="954" y="1902"/>
                  </a:cubicBezTo>
                  <a:cubicBezTo>
                    <a:pt x="1481" y="1902"/>
                    <a:pt x="1903" y="1475"/>
                    <a:pt x="1903" y="949"/>
                  </a:cubicBezTo>
                  <a:cubicBezTo>
                    <a:pt x="1903" y="428"/>
                    <a:pt x="1481" y="0"/>
                    <a:pt x="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941550" y="3410600"/>
              <a:ext cx="47575" cy="47575"/>
            </a:xfrm>
            <a:custGeom>
              <a:avLst/>
              <a:gdLst/>
              <a:ahLst/>
              <a:cxnLst/>
              <a:rect l="l" t="t" r="r" b="b"/>
              <a:pathLst>
                <a:path w="1903" h="1903" extrusionOk="0">
                  <a:moveTo>
                    <a:pt x="949" y="0"/>
                  </a:moveTo>
                  <a:cubicBezTo>
                    <a:pt x="423" y="0"/>
                    <a:pt x="0" y="428"/>
                    <a:pt x="0" y="954"/>
                  </a:cubicBezTo>
                  <a:cubicBezTo>
                    <a:pt x="0" y="1480"/>
                    <a:pt x="423" y="1902"/>
                    <a:pt x="949" y="1902"/>
                  </a:cubicBezTo>
                  <a:cubicBezTo>
                    <a:pt x="1475" y="1902"/>
                    <a:pt x="1903" y="1480"/>
                    <a:pt x="1903" y="954"/>
                  </a:cubicBezTo>
                  <a:cubicBezTo>
                    <a:pt x="1903" y="428"/>
                    <a:pt x="1475" y="0"/>
                    <a:pt x="9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547450" y="3548250"/>
              <a:ext cx="207500" cy="156550"/>
            </a:xfrm>
            <a:custGeom>
              <a:avLst/>
              <a:gdLst/>
              <a:ahLst/>
              <a:cxnLst/>
              <a:rect l="l" t="t" r="r" b="b"/>
              <a:pathLst>
                <a:path w="8300" h="6262" extrusionOk="0">
                  <a:moveTo>
                    <a:pt x="794" y="0"/>
                  </a:moveTo>
                  <a:cubicBezTo>
                    <a:pt x="745" y="0"/>
                    <a:pt x="702" y="36"/>
                    <a:pt x="691" y="90"/>
                  </a:cubicBezTo>
                  <a:cubicBezTo>
                    <a:pt x="686" y="128"/>
                    <a:pt x="1" y="4343"/>
                    <a:pt x="3098" y="5724"/>
                  </a:cubicBezTo>
                  <a:cubicBezTo>
                    <a:pt x="3969" y="6113"/>
                    <a:pt x="4715" y="6262"/>
                    <a:pt x="5345" y="6262"/>
                  </a:cubicBezTo>
                  <a:cubicBezTo>
                    <a:pt x="7417" y="6262"/>
                    <a:pt x="8267" y="4661"/>
                    <a:pt x="8272" y="4639"/>
                  </a:cubicBezTo>
                  <a:cubicBezTo>
                    <a:pt x="8299" y="4585"/>
                    <a:pt x="8277" y="4524"/>
                    <a:pt x="8228" y="4497"/>
                  </a:cubicBezTo>
                  <a:cubicBezTo>
                    <a:pt x="8214" y="4488"/>
                    <a:pt x="8197" y="4485"/>
                    <a:pt x="8181" y="4485"/>
                  </a:cubicBezTo>
                  <a:cubicBezTo>
                    <a:pt x="8143" y="4485"/>
                    <a:pt x="8105" y="4506"/>
                    <a:pt x="8085" y="4540"/>
                  </a:cubicBezTo>
                  <a:cubicBezTo>
                    <a:pt x="8044" y="4624"/>
                    <a:pt x="7283" y="6057"/>
                    <a:pt x="5372" y="6057"/>
                  </a:cubicBezTo>
                  <a:cubicBezTo>
                    <a:pt x="4764" y="6057"/>
                    <a:pt x="4040" y="5912"/>
                    <a:pt x="3185" y="5532"/>
                  </a:cubicBezTo>
                  <a:cubicBezTo>
                    <a:pt x="1953" y="4985"/>
                    <a:pt x="1196" y="3910"/>
                    <a:pt x="928" y="2342"/>
                  </a:cubicBezTo>
                  <a:cubicBezTo>
                    <a:pt x="731" y="1165"/>
                    <a:pt x="900" y="133"/>
                    <a:pt x="900" y="123"/>
                  </a:cubicBezTo>
                  <a:cubicBezTo>
                    <a:pt x="911" y="68"/>
                    <a:pt x="873" y="14"/>
                    <a:pt x="812" y="2"/>
                  </a:cubicBezTo>
                  <a:cubicBezTo>
                    <a:pt x="806" y="1"/>
                    <a:pt x="800" y="0"/>
                    <a:pt x="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393875" y="3868225"/>
              <a:ext cx="415500" cy="206850"/>
            </a:xfrm>
            <a:custGeom>
              <a:avLst/>
              <a:gdLst/>
              <a:ahLst/>
              <a:cxnLst/>
              <a:rect l="l" t="t" r="r" b="b"/>
              <a:pathLst>
                <a:path w="16620" h="8274" extrusionOk="0">
                  <a:moveTo>
                    <a:pt x="1584" y="0"/>
                  </a:moveTo>
                  <a:cubicBezTo>
                    <a:pt x="170" y="790"/>
                    <a:pt x="1" y="7663"/>
                    <a:pt x="1584" y="8184"/>
                  </a:cubicBezTo>
                  <a:cubicBezTo>
                    <a:pt x="1774" y="8246"/>
                    <a:pt x="2123" y="8273"/>
                    <a:pt x="2593" y="8273"/>
                  </a:cubicBezTo>
                  <a:cubicBezTo>
                    <a:pt x="5864" y="8273"/>
                    <a:pt x="14955" y="6949"/>
                    <a:pt x="16168" y="6949"/>
                  </a:cubicBezTo>
                  <a:cubicBezTo>
                    <a:pt x="16235" y="6949"/>
                    <a:pt x="16278" y="6953"/>
                    <a:pt x="16295" y="6962"/>
                  </a:cubicBezTo>
                  <a:cubicBezTo>
                    <a:pt x="16305" y="6967"/>
                    <a:pt x="16316" y="6970"/>
                    <a:pt x="16325" y="6970"/>
                  </a:cubicBezTo>
                  <a:cubicBezTo>
                    <a:pt x="16619" y="6970"/>
                    <a:pt x="16295" y="4254"/>
                    <a:pt x="16295" y="4254"/>
                  </a:cubicBezTo>
                  <a:cubicBezTo>
                    <a:pt x="16295" y="4254"/>
                    <a:pt x="15320" y="4320"/>
                    <a:pt x="13901" y="4320"/>
                  </a:cubicBezTo>
                  <a:cubicBezTo>
                    <a:pt x="11224" y="4320"/>
                    <a:pt x="6966" y="4088"/>
                    <a:pt x="4681" y="2752"/>
                  </a:cubicBezTo>
                  <a:cubicBezTo>
                    <a:pt x="1190" y="708"/>
                    <a:pt x="1584" y="0"/>
                    <a:pt x="1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14800" y="3696825"/>
              <a:ext cx="17700" cy="157600"/>
            </a:xfrm>
            <a:custGeom>
              <a:avLst/>
              <a:gdLst/>
              <a:ahLst/>
              <a:cxnLst/>
              <a:rect l="l" t="t" r="r" b="b"/>
              <a:pathLst>
                <a:path w="708" h="6304" extrusionOk="0">
                  <a:moveTo>
                    <a:pt x="598" y="0"/>
                  </a:moveTo>
                  <a:cubicBezTo>
                    <a:pt x="547" y="0"/>
                    <a:pt x="499" y="37"/>
                    <a:pt x="494" y="94"/>
                  </a:cubicBezTo>
                  <a:cubicBezTo>
                    <a:pt x="488" y="127"/>
                    <a:pt x="1" y="3684"/>
                    <a:pt x="55" y="6199"/>
                  </a:cubicBezTo>
                  <a:cubicBezTo>
                    <a:pt x="55" y="6254"/>
                    <a:pt x="100" y="6304"/>
                    <a:pt x="159" y="6304"/>
                  </a:cubicBezTo>
                  <a:cubicBezTo>
                    <a:pt x="219" y="6297"/>
                    <a:pt x="264" y="6254"/>
                    <a:pt x="264" y="6193"/>
                  </a:cubicBezTo>
                  <a:cubicBezTo>
                    <a:pt x="209" y="3694"/>
                    <a:pt x="697" y="154"/>
                    <a:pt x="702" y="122"/>
                  </a:cubicBezTo>
                  <a:cubicBezTo>
                    <a:pt x="707" y="61"/>
                    <a:pt x="669" y="11"/>
                    <a:pt x="609" y="1"/>
                  </a:cubicBezTo>
                  <a:cubicBezTo>
                    <a:pt x="605" y="0"/>
                    <a:pt x="602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648750" y="3519800"/>
              <a:ext cx="86050" cy="89075"/>
            </a:xfrm>
            <a:custGeom>
              <a:avLst/>
              <a:gdLst/>
              <a:ahLst/>
              <a:cxnLst/>
              <a:rect l="l" t="t" r="r" b="b"/>
              <a:pathLst>
                <a:path w="3442" h="3563" extrusionOk="0">
                  <a:moveTo>
                    <a:pt x="833" y="1"/>
                  </a:moveTo>
                  <a:lnTo>
                    <a:pt x="0" y="1244"/>
                  </a:lnTo>
                  <a:lnTo>
                    <a:pt x="3036" y="3563"/>
                  </a:lnTo>
                  <a:lnTo>
                    <a:pt x="3441" y="2592"/>
                  </a:lnTo>
                  <a:cubicBezTo>
                    <a:pt x="3441" y="2592"/>
                    <a:pt x="1847" y="1869"/>
                    <a:pt x="83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544025" y="3064475"/>
              <a:ext cx="618825" cy="325125"/>
            </a:xfrm>
            <a:custGeom>
              <a:avLst/>
              <a:gdLst/>
              <a:ahLst/>
              <a:cxnLst/>
              <a:rect l="l" t="t" r="r" b="b"/>
              <a:pathLst>
                <a:path w="24753" h="13005" extrusionOk="0">
                  <a:moveTo>
                    <a:pt x="10185" y="0"/>
                  </a:moveTo>
                  <a:cubicBezTo>
                    <a:pt x="9256" y="0"/>
                    <a:pt x="8220" y="176"/>
                    <a:pt x="7076" y="608"/>
                  </a:cubicBezTo>
                  <a:cubicBezTo>
                    <a:pt x="1032" y="2905"/>
                    <a:pt x="1" y="8605"/>
                    <a:pt x="1799" y="11801"/>
                  </a:cubicBezTo>
                  <a:cubicBezTo>
                    <a:pt x="1799" y="11801"/>
                    <a:pt x="3000" y="12059"/>
                    <a:pt x="4399" y="12059"/>
                  </a:cubicBezTo>
                  <a:cubicBezTo>
                    <a:pt x="5520" y="12059"/>
                    <a:pt x="6769" y="11894"/>
                    <a:pt x="7630" y="11296"/>
                  </a:cubicBezTo>
                  <a:cubicBezTo>
                    <a:pt x="9560" y="9953"/>
                    <a:pt x="8404" y="5865"/>
                    <a:pt x="11429" y="5136"/>
                  </a:cubicBezTo>
                  <a:cubicBezTo>
                    <a:pt x="11782" y="5051"/>
                    <a:pt x="12101" y="5013"/>
                    <a:pt x="12389" y="5013"/>
                  </a:cubicBezTo>
                  <a:cubicBezTo>
                    <a:pt x="14555" y="5013"/>
                    <a:pt x="14953" y="7153"/>
                    <a:pt x="14953" y="7153"/>
                  </a:cubicBezTo>
                  <a:cubicBezTo>
                    <a:pt x="14953" y="7153"/>
                    <a:pt x="16375" y="6267"/>
                    <a:pt x="17617" y="6267"/>
                  </a:cubicBezTo>
                  <a:cubicBezTo>
                    <a:pt x="18012" y="6267"/>
                    <a:pt x="18389" y="6356"/>
                    <a:pt x="18697" y="6593"/>
                  </a:cubicBezTo>
                  <a:cubicBezTo>
                    <a:pt x="21807" y="8987"/>
                    <a:pt x="17636" y="13004"/>
                    <a:pt x="20954" y="13004"/>
                  </a:cubicBezTo>
                  <a:cubicBezTo>
                    <a:pt x="21009" y="13004"/>
                    <a:pt x="21066" y="13003"/>
                    <a:pt x="21125" y="13001"/>
                  </a:cubicBezTo>
                  <a:cubicBezTo>
                    <a:pt x="24753" y="12864"/>
                    <a:pt x="24194" y="9783"/>
                    <a:pt x="24194" y="9783"/>
                  </a:cubicBezTo>
                  <a:lnTo>
                    <a:pt x="24194" y="9783"/>
                  </a:lnTo>
                  <a:cubicBezTo>
                    <a:pt x="24194" y="9783"/>
                    <a:pt x="24183" y="9784"/>
                    <a:pt x="24164" y="9784"/>
                  </a:cubicBezTo>
                  <a:cubicBezTo>
                    <a:pt x="24028" y="9784"/>
                    <a:pt x="23443" y="9742"/>
                    <a:pt x="22906" y="9055"/>
                  </a:cubicBezTo>
                  <a:cubicBezTo>
                    <a:pt x="22358" y="8361"/>
                    <a:pt x="24191" y="2936"/>
                    <a:pt x="18717" y="2936"/>
                  </a:cubicBezTo>
                  <a:cubicBezTo>
                    <a:pt x="18004" y="2936"/>
                    <a:pt x="17168" y="3028"/>
                    <a:pt x="16186" y="3234"/>
                  </a:cubicBezTo>
                  <a:cubicBezTo>
                    <a:pt x="16186" y="3234"/>
                    <a:pt x="14174" y="0"/>
                    <a:pt x="10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517325" y="3317450"/>
              <a:ext cx="142400" cy="134250"/>
            </a:xfrm>
            <a:custGeom>
              <a:avLst/>
              <a:gdLst/>
              <a:ahLst/>
              <a:cxnLst/>
              <a:rect l="l" t="t" r="r" b="b"/>
              <a:pathLst>
                <a:path w="5696" h="5370" extrusionOk="0">
                  <a:moveTo>
                    <a:pt x="4183" y="0"/>
                  </a:moveTo>
                  <a:cubicBezTo>
                    <a:pt x="3897" y="0"/>
                    <a:pt x="3557" y="109"/>
                    <a:pt x="3152" y="367"/>
                  </a:cubicBezTo>
                  <a:cubicBezTo>
                    <a:pt x="1" y="2378"/>
                    <a:pt x="2538" y="4910"/>
                    <a:pt x="4040" y="5326"/>
                  </a:cubicBezTo>
                  <a:cubicBezTo>
                    <a:pt x="4148" y="5356"/>
                    <a:pt x="4248" y="5369"/>
                    <a:pt x="4342" y="5369"/>
                  </a:cubicBezTo>
                  <a:cubicBezTo>
                    <a:pt x="5562" y="5369"/>
                    <a:pt x="5695" y="3036"/>
                    <a:pt x="5695" y="3036"/>
                  </a:cubicBezTo>
                  <a:cubicBezTo>
                    <a:pt x="5695" y="3036"/>
                    <a:pt x="5695" y="0"/>
                    <a:pt x="4183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596525" y="3342075"/>
              <a:ext cx="31675" cy="82650"/>
            </a:xfrm>
            <a:custGeom>
              <a:avLst/>
              <a:gdLst/>
              <a:ahLst/>
              <a:cxnLst/>
              <a:rect l="l" t="t" r="r" b="b"/>
              <a:pathLst>
                <a:path w="1267" h="3306" extrusionOk="0">
                  <a:moveTo>
                    <a:pt x="164" y="0"/>
                  </a:moveTo>
                  <a:cubicBezTo>
                    <a:pt x="123" y="0"/>
                    <a:pt x="98" y="5"/>
                    <a:pt x="94" y="7"/>
                  </a:cubicBezTo>
                  <a:cubicBezTo>
                    <a:pt x="38" y="17"/>
                    <a:pt x="0" y="66"/>
                    <a:pt x="11" y="126"/>
                  </a:cubicBezTo>
                  <a:cubicBezTo>
                    <a:pt x="17" y="178"/>
                    <a:pt x="65" y="215"/>
                    <a:pt x="121" y="215"/>
                  </a:cubicBezTo>
                  <a:cubicBezTo>
                    <a:pt x="124" y="215"/>
                    <a:pt x="128" y="215"/>
                    <a:pt x="132" y="214"/>
                  </a:cubicBezTo>
                  <a:cubicBezTo>
                    <a:pt x="133" y="214"/>
                    <a:pt x="146" y="213"/>
                    <a:pt x="168" y="213"/>
                  </a:cubicBezTo>
                  <a:cubicBezTo>
                    <a:pt x="240" y="213"/>
                    <a:pt x="404" y="232"/>
                    <a:pt x="559" y="395"/>
                  </a:cubicBezTo>
                  <a:cubicBezTo>
                    <a:pt x="839" y="675"/>
                    <a:pt x="1102" y="1388"/>
                    <a:pt x="800" y="3185"/>
                  </a:cubicBezTo>
                  <a:cubicBezTo>
                    <a:pt x="795" y="3240"/>
                    <a:pt x="833" y="3295"/>
                    <a:pt x="888" y="3306"/>
                  </a:cubicBezTo>
                  <a:lnTo>
                    <a:pt x="905" y="3306"/>
                  </a:lnTo>
                  <a:cubicBezTo>
                    <a:pt x="959" y="3306"/>
                    <a:pt x="1004" y="3273"/>
                    <a:pt x="1009" y="3217"/>
                  </a:cubicBezTo>
                  <a:cubicBezTo>
                    <a:pt x="1267" y="1699"/>
                    <a:pt x="1162" y="697"/>
                    <a:pt x="708" y="242"/>
                  </a:cubicBezTo>
                  <a:cubicBezTo>
                    <a:pt x="499" y="33"/>
                    <a:pt x="275" y="0"/>
                    <a:pt x="164" y="0"/>
                  </a:cubicBezTo>
                  <a:close/>
                </a:path>
              </a:pathLst>
            </a:custGeom>
            <a:solidFill>
              <a:srgbClr val="2E25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69725" y="3413150"/>
              <a:ext cx="49775" cy="80500"/>
            </a:xfrm>
            <a:custGeom>
              <a:avLst/>
              <a:gdLst/>
              <a:ahLst/>
              <a:cxnLst/>
              <a:rect l="l" t="t" r="r" b="b"/>
              <a:pathLst>
                <a:path w="1991" h="3220" extrusionOk="0">
                  <a:moveTo>
                    <a:pt x="613" y="0"/>
                  </a:moveTo>
                  <a:cubicBezTo>
                    <a:pt x="565" y="0"/>
                    <a:pt x="520" y="36"/>
                    <a:pt x="511" y="84"/>
                  </a:cubicBezTo>
                  <a:lnTo>
                    <a:pt x="172" y="1877"/>
                  </a:lnTo>
                  <a:cubicBezTo>
                    <a:pt x="165" y="1904"/>
                    <a:pt x="172" y="1937"/>
                    <a:pt x="187" y="1958"/>
                  </a:cubicBezTo>
                  <a:cubicBezTo>
                    <a:pt x="210" y="1986"/>
                    <a:pt x="231" y="1998"/>
                    <a:pt x="264" y="2003"/>
                  </a:cubicBezTo>
                  <a:lnTo>
                    <a:pt x="1553" y="2145"/>
                  </a:lnTo>
                  <a:lnTo>
                    <a:pt x="73" y="3022"/>
                  </a:lnTo>
                  <a:cubicBezTo>
                    <a:pt x="18" y="3050"/>
                    <a:pt x="1" y="3116"/>
                    <a:pt x="33" y="3164"/>
                  </a:cubicBezTo>
                  <a:cubicBezTo>
                    <a:pt x="51" y="3197"/>
                    <a:pt x="89" y="3220"/>
                    <a:pt x="122" y="3220"/>
                  </a:cubicBezTo>
                  <a:cubicBezTo>
                    <a:pt x="144" y="3220"/>
                    <a:pt x="160" y="3214"/>
                    <a:pt x="177" y="3203"/>
                  </a:cubicBezTo>
                  <a:lnTo>
                    <a:pt x="1930" y="2167"/>
                  </a:lnTo>
                  <a:cubicBezTo>
                    <a:pt x="1968" y="2140"/>
                    <a:pt x="1991" y="2096"/>
                    <a:pt x="1980" y="2052"/>
                  </a:cubicBezTo>
                  <a:cubicBezTo>
                    <a:pt x="1974" y="2008"/>
                    <a:pt x="1936" y="1975"/>
                    <a:pt x="1892" y="1970"/>
                  </a:cubicBezTo>
                  <a:lnTo>
                    <a:pt x="402" y="1806"/>
                  </a:lnTo>
                  <a:lnTo>
                    <a:pt x="719" y="128"/>
                  </a:lnTo>
                  <a:cubicBezTo>
                    <a:pt x="731" y="68"/>
                    <a:pt x="691" y="13"/>
                    <a:pt x="632" y="2"/>
                  </a:cubicBezTo>
                  <a:cubicBezTo>
                    <a:pt x="626" y="1"/>
                    <a:pt x="620" y="0"/>
                    <a:pt x="6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14425" y="3545400"/>
              <a:ext cx="91950" cy="159550"/>
            </a:xfrm>
            <a:custGeom>
              <a:avLst/>
              <a:gdLst/>
              <a:ahLst/>
              <a:cxnLst/>
              <a:rect l="l" t="t" r="r" b="b"/>
              <a:pathLst>
                <a:path w="3678" h="6382" extrusionOk="0">
                  <a:moveTo>
                    <a:pt x="3560" y="0"/>
                  </a:moveTo>
                  <a:cubicBezTo>
                    <a:pt x="3534" y="0"/>
                    <a:pt x="3508" y="10"/>
                    <a:pt x="3487" y="29"/>
                  </a:cubicBezTo>
                  <a:cubicBezTo>
                    <a:pt x="872" y="2555"/>
                    <a:pt x="22" y="6211"/>
                    <a:pt x="11" y="6250"/>
                  </a:cubicBezTo>
                  <a:cubicBezTo>
                    <a:pt x="1" y="6304"/>
                    <a:pt x="39" y="6364"/>
                    <a:pt x="93" y="6376"/>
                  </a:cubicBezTo>
                  <a:cubicBezTo>
                    <a:pt x="99" y="6376"/>
                    <a:pt x="110" y="6381"/>
                    <a:pt x="115" y="6381"/>
                  </a:cubicBezTo>
                  <a:cubicBezTo>
                    <a:pt x="165" y="6381"/>
                    <a:pt x="209" y="6348"/>
                    <a:pt x="219" y="6298"/>
                  </a:cubicBezTo>
                  <a:cubicBezTo>
                    <a:pt x="224" y="6260"/>
                    <a:pt x="1064" y="2665"/>
                    <a:pt x="3634" y="182"/>
                  </a:cubicBezTo>
                  <a:cubicBezTo>
                    <a:pt x="3677" y="138"/>
                    <a:pt x="3677" y="72"/>
                    <a:pt x="3639" y="34"/>
                  </a:cubicBezTo>
                  <a:cubicBezTo>
                    <a:pt x="3617" y="11"/>
                    <a:pt x="3588" y="0"/>
                    <a:pt x="3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072950" y="4367975"/>
              <a:ext cx="12900" cy="30150"/>
            </a:xfrm>
            <a:custGeom>
              <a:avLst/>
              <a:gdLst/>
              <a:ahLst/>
              <a:cxnLst/>
              <a:rect l="l" t="t" r="r" b="b"/>
              <a:pathLst>
                <a:path w="516" h="1206" extrusionOk="0">
                  <a:moveTo>
                    <a:pt x="400" y="1"/>
                  </a:moveTo>
                  <a:cubicBezTo>
                    <a:pt x="354" y="1"/>
                    <a:pt x="310" y="31"/>
                    <a:pt x="297" y="77"/>
                  </a:cubicBezTo>
                  <a:lnTo>
                    <a:pt x="17" y="1069"/>
                  </a:lnTo>
                  <a:cubicBezTo>
                    <a:pt x="1" y="1123"/>
                    <a:pt x="34" y="1183"/>
                    <a:pt x="93" y="1200"/>
                  </a:cubicBezTo>
                  <a:cubicBezTo>
                    <a:pt x="99" y="1200"/>
                    <a:pt x="110" y="1206"/>
                    <a:pt x="121" y="1206"/>
                  </a:cubicBezTo>
                  <a:cubicBezTo>
                    <a:pt x="165" y="1206"/>
                    <a:pt x="209" y="1173"/>
                    <a:pt x="219" y="1129"/>
                  </a:cubicBezTo>
                  <a:lnTo>
                    <a:pt x="499" y="136"/>
                  </a:lnTo>
                  <a:cubicBezTo>
                    <a:pt x="515" y="82"/>
                    <a:pt x="482" y="22"/>
                    <a:pt x="428" y="5"/>
                  </a:cubicBezTo>
                  <a:cubicBezTo>
                    <a:pt x="419" y="2"/>
                    <a:pt x="409" y="1"/>
                    <a:pt x="4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093075" y="4367425"/>
              <a:ext cx="5400" cy="25900"/>
            </a:xfrm>
            <a:custGeom>
              <a:avLst/>
              <a:gdLst/>
              <a:ahLst/>
              <a:cxnLst/>
              <a:rect l="l" t="t" r="r" b="b"/>
              <a:pathLst>
                <a:path w="216" h="1036" extrusionOk="0">
                  <a:moveTo>
                    <a:pt x="105" y="0"/>
                  </a:moveTo>
                  <a:cubicBezTo>
                    <a:pt x="44" y="0"/>
                    <a:pt x="1" y="49"/>
                    <a:pt x="1" y="104"/>
                  </a:cubicBezTo>
                  <a:lnTo>
                    <a:pt x="6" y="932"/>
                  </a:lnTo>
                  <a:cubicBezTo>
                    <a:pt x="6" y="987"/>
                    <a:pt x="56" y="1035"/>
                    <a:pt x="110" y="1035"/>
                  </a:cubicBezTo>
                  <a:cubicBezTo>
                    <a:pt x="171" y="1035"/>
                    <a:pt x="215" y="987"/>
                    <a:pt x="215" y="932"/>
                  </a:cubicBezTo>
                  <a:lnTo>
                    <a:pt x="209" y="104"/>
                  </a:lnTo>
                  <a:cubicBezTo>
                    <a:pt x="209" y="49"/>
                    <a:pt x="165" y="0"/>
                    <a:pt x="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" name="Google Shape;151;p2"/>
          <p:cNvSpPr txBox="1">
            <a:spLocks noGrp="1"/>
          </p:cNvSpPr>
          <p:nvPr>
            <p:ph type="subTitle" idx="1"/>
          </p:nvPr>
        </p:nvSpPr>
        <p:spPr>
          <a:xfrm>
            <a:off x="2134650" y="3657500"/>
            <a:ext cx="4874700" cy="42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2" name="Google Shape;152;p2"/>
          <p:cNvSpPr txBox="1">
            <a:spLocks noGrp="1"/>
          </p:cNvSpPr>
          <p:nvPr>
            <p:ph type="ctrTitle"/>
          </p:nvPr>
        </p:nvSpPr>
        <p:spPr>
          <a:xfrm>
            <a:off x="2343000" y="849550"/>
            <a:ext cx="4458000" cy="280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000" b="1"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/>
          <p:nvPr/>
        </p:nvSpPr>
        <p:spPr>
          <a:xfrm rot="-1800227">
            <a:off x="7220529" y="4943780"/>
            <a:ext cx="111961" cy="39507"/>
          </a:xfrm>
          <a:custGeom>
            <a:avLst/>
            <a:gdLst/>
            <a:ahLst/>
            <a:cxnLst/>
            <a:rect l="l" t="t" r="r" b="b"/>
            <a:pathLst>
              <a:path w="10392" h="3667" extrusionOk="0">
                <a:moveTo>
                  <a:pt x="10392" y="3667"/>
                </a:moveTo>
                <a:lnTo>
                  <a:pt x="2067" y="3580"/>
                </a:lnTo>
                <a:lnTo>
                  <a:pt x="0" y="0"/>
                </a:lnTo>
                <a:lnTo>
                  <a:pt x="1031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55" name="Google Shape;155;p3"/>
          <p:cNvSpPr/>
          <p:nvPr/>
        </p:nvSpPr>
        <p:spPr>
          <a:xfrm rot="-5400000" flipH="1">
            <a:off x="5563802" y="4940944"/>
            <a:ext cx="108687" cy="45169"/>
          </a:xfrm>
          <a:custGeom>
            <a:avLst/>
            <a:gdLst/>
            <a:ahLst/>
            <a:cxnLst/>
            <a:rect l="l" t="t" r="r" b="b"/>
            <a:pathLst>
              <a:path w="10087" h="4192" extrusionOk="0">
                <a:moveTo>
                  <a:pt x="9402" y="4192"/>
                </a:moveTo>
                <a:lnTo>
                  <a:pt x="0" y="3668"/>
                </a:lnTo>
                <a:lnTo>
                  <a:pt x="611" y="612"/>
                </a:lnTo>
                <a:lnTo>
                  <a:pt x="1008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56" name="Google Shape;156;p3"/>
          <p:cNvSpPr/>
          <p:nvPr/>
        </p:nvSpPr>
        <p:spPr>
          <a:xfrm rot="5400000">
            <a:off x="6062609" y="4914136"/>
            <a:ext cx="108687" cy="45169"/>
          </a:xfrm>
          <a:custGeom>
            <a:avLst/>
            <a:gdLst/>
            <a:ahLst/>
            <a:cxnLst/>
            <a:rect l="l" t="t" r="r" b="b"/>
            <a:pathLst>
              <a:path w="10087" h="4192" extrusionOk="0">
                <a:moveTo>
                  <a:pt x="9402" y="4192"/>
                </a:moveTo>
                <a:lnTo>
                  <a:pt x="0" y="3668"/>
                </a:lnTo>
                <a:lnTo>
                  <a:pt x="611" y="612"/>
                </a:lnTo>
                <a:lnTo>
                  <a:pt x="1008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57" name="Google Shape;157;p3"/>
          <p:cNvSpPr/>
          <p:nvPr/>
        </p:nvSpPr>
        <p:spPr>
          <a:xfrm rot="-4499594">
            <a:off x="6803400" y="4940946"/>
            <a:ext cx="108687" cy="45169"/>
          </a:xfrm>
          <a:custGeom>
            <a:avLst/>
            <a:gdLst/>
            <a:ahLst/>
            <a:cxnLst/>
            <a:rect l="l" t="t" r="r" b="b"/>
            <a:pathLst>
              <a:path w="10087" h="4192" extrusionOk="0">
                <a:moveTo>
                  <a:pt x="9402" y="4192"/>
                </a:moveTo>
                <a:lnTo>
                  <a:pt x="0" y="3668"/>
                </a:lnTo>
                <a:lnTo>
                  <a:pt x="611" y="612"/>
                </a:lnTo>
                <a:lnTo>
                  <a:pt x="1008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</p:sp>
      <p:grpSp>
        <p:nvGrpSpPr>
          <p:cNvPr id="158" name="Google Shape;158;p3"/>
          <p:cNvGrpSpPr/>
          <p:nvPr/>
        </p:nvGrpSpPr>
        <p:grpSpPr>
          <a:xfrm>
            <a:off x="122308" y="68542"/>
            <a:ext cx="8966083" cy="5041129"/>
            <a:chOff x="122308" y="68542"/>
            <a:chExt cx="8966083" cy="5041129"/>
          </a:xfrm>
        </p:grpSpPr>
        <p:grpSp>
          <p:nvGrpSpPr>
            <p:cNvPr id="159" name="Google Shape;159;p3"/>
            <p:cNvGrpSpPr/>
            <p:nvPr/>
          </p:nvGrpSpPr>
          <p:grpSpPr>
            <a:xfrm>
              <a:off x="122308" y="68542"/>
              <a:ext cx="8966083" cy="5041129"/>
              <a:chOff x="122308" y="68542"/>
              <a:chExt cx="8966083" cy="5041129"/>
            </a:xfrm>
          </p:grpSpPr>
          <p:grpSp>
            <p:nvGrpSpPr>
              <p:cNvPr id="160" name="Google Shape;160;p3"/>
              <p:cNvGrpSpPr/>
              <p:nvPr/>
            </p:nvGrpSpPr>
            <p:grpSpPr>
              <a:xfrm rot="10800000">
                <a:off x="7818592" y="988275"/>
                <a:ext cx="507013" cy="2359987"/>
                <a:chOff x="8524342" y="1674075"/>
                <a:chExt cx="507013" cy="2359987"/>
              </a:xfrm>
            </p:grpSpPr>
            <p:sp>
              <p:nvSpPr>
                <p:cNvPr id="161" name="Google Shape;161;p3"/>
                <p:cNvSpPr/>
                <p:nvPr/>
              </p:nvSpPr>
              <p:spPr>
                <a:xfrm>
                  <a:off x="8824189" y="1674075"/>
                  <a:ext cx="111187" cy="38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9" h="3580" extrusionOk="0">
                      <a:moveTo>
                        <a:pt x="1528" y="0"/>
                      </a:moveTo>
                      <a:lnTo>
                        <a:pt x="8252" y="0"/>
                      </a:lnTo>
                      <a:lnTo>
                        <a:pt x="10319" y="3580"/>
                      </a:lnTo>
                      <a:lnTo>
                        <a:pt x="0" y="358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162" name="Google Shape;162;p3"/>
                <p:cNvSpPr/>
                <p:nvPr/>
              </p:nvSpPr>
              <p:spPr>
                <a:xfrm>
                  <a:off x="8870114" y="2464000"/>
                  <a:ext cx="111187" cy="38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9" h="3580" extrusionOk="0">
                      <a:moveTo>
                        <a:pt x="1528" y="0"/>
                      </a:moveTo>
                      <a:lnTo>
                        <a:pt x="8252" y="0"/>
                      </a:lnTo>
                      <a:lnTo>
                        <a:pt x="10319" y="3580"/>
                      </a:lnTo>
                      <a:lnTo>
                        <a:pt x="0" y="35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163" name="Google Shape;163;p3"/>
                <p:cNvSpPr/>
                <p:nvPr/>
              </p:nvSpPr>
              <p:spPr>
                <a:xfrm rot="2700000">
                  <a:off x="8521914" y="2867729"/>
                  <a:ext cx="111951" cy="3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" h="3667" extrusionOk="0">
                      <a:moveTo>
                        <a:pt x="10392" y="3667"/>
                      </a:moveTo>
                      <a:lnTo>
                        <a:pt x="2067" y="3580"/>
                      </a:lnTo>
                      <a:lnTo>
                        <a:pt x="0" y="0"/>
                      </a:lnTo>
                      <a:lnTo>
                        <a:pt x="1031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</p:sp>
            <p:sp>
              <p:nvSpPr>
                <p:cNvPr id="164" name="Google Shape;164;p3"/>
                <p:cNvSpPr/>
                <p:nvPr/>
              </p:nvSpPr>
              <p:spPr>
                <a:xfrm rot="-5400000">
                  <a:off x="8954428" y="294680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165" name="Google Shape;165;p3"/>
                <p:cNvSpPr/>
                <p:nvPr/>
              </p:nvSpPr>
              <p:spPr>
                <a:xfrm rot="-5400000">
                  <a:off x="8568653" y="3957134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</p:grpSp>
          <p:grpSp>
            <p:nvGrpSpPr>
              <p:cNvPr id="166" name="Google Shape;166;p3"/>
              <p:cNvGrpSpPr/>
              <p:nvPr/>
            </p:nvGrpSpPr>
            <p:grpSpPr>
              <a:xfrm>
                <a:off x="122308" y="68542"/>
                <a:ext cx="8966083" cy="5041129"/>
                <a:chOff x="122308" y="68542"/>
                <a:chExt cx="8966083" cy="5041129"/>
              </a:xfrm>
            </p:grpSpPr>
            <p:grpSp>
              <p:nvGrpSpPr>
                <p:cNvPr id="167" name="Google Shape;167;p3"/>
                <p:cNvGrpSpPr/>
                <p:nvPr/>
              </p:nvGrpSpPr>
              <p:grpSpPr>
                <a:xfrm>
                  <a:off x="122308" y="68542"/>
                  <a:ext cx="8966083" cy="5041129"/>
                  <a:chOff x="122308" y="68542"/>
                  <a:chExt cx="8966083" cy="5041129"/>
                </a:xfrm>
              </p:grpSpPr>
              <p:sp>
                <p:nvSpPr>
                  <p:cNvPr id="168" name="Google Shape;168;p3"/>
                  <p:cNvSpPr/>
                  <p:nvPr/>
                </p:nvSpPr>
                <p:spPr>
                  <a:xfrm rot="2700000">
                    <a:off x="243591" y="287061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69" name="Google Shape;169;p3"/>
                  <p:cNvSpPr/>
                  <p:nvPr/>
                </p:nvSpPr>
                <p:spPr>
                  <a:xfrm>
                    <a:off x="960208" y="347900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70" name="Google Shape;170;p3"/>
                  <p:cNvSpPr/>
                  <p:nvPr/>
                </p:nvSpPr>
                <p:spPr>
                  <a:xfrm rot="6300406">
                    <a:off x="127712" y="839859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71" name="Google Shape;171;p3"/>
                  <p:cNvSpPr/>
                  <p:nvPr/>
                </p:nvSpPr>
                <p:spPr>
                  <a:xfrm rot="8999773">
                    <a:off x="1520397" y="1949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72" name="Google Shape;172;p3"/>
                  <p:cNvSpPr/>
                  <p:nvPr/>
                </p:nvSpPr>
                <p:spPr>
                  <a:xfrm rot="6300406">
                    <a:off x="144695" y="23320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73" name="Google Shape;173;p3"/>
                  <p:cNvSpPr/>
                  <p:nvPr/>
                </p:nvSpPr>
                <p:spPr>
                  <a:xfrm rot="-2700000">
                    <a:off x="515840" y="236038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74" name="Google Shape;174;p3"/>
                  <p:cNvSpPr/>
                  <p:nvPr/>
                </p:nvSpPr>
                <p:spPr>
                  <a:xfrm>
                    <a:off x="3809289" y="13102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75" name="Google Shape;175;p3"/>
                  <p:cNvSpPr/>
                  <p:nvPr/>
                </p:nvSpPr>
                <p:spPr>
                  <a:xfrm rot="2700000">
                    <a:off x="5444989" y="1949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76" name="Google Shape;176;p3"/>
                  <p:cNvSpPr/>
                  <p:nvPr/>
                </p:nvSpPr>
                <p:spPr>
                  <a:xfrm rot="5400000" flipH="1">
                    <a:off x="3671335" y="349901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77" name="Google Shape;177;p3"/>
                  <p:cNvSpPr/>
                  <p:nvPr/>
                </p:nvSpPr>
                <p:spPr>
                  <a:xfrm rot="-900406" flipH="1">
                    <a:off x="5078610" y="40507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78" name="Google Shape;178;p3"/>
                  <p:cNvSpPr/>
                  <p:nvPr/>
                </p:nvSpPr>
                <p:spPr>
                  <a:xfrm rot="8100000" flipH="1">
                    <a:off x="4509194" y="2360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79" name="Google Shape;179;p3"/>
                  <p:cNvSpPr/>
                  <p:nvPr/>
                </p:nvSpPr>
                <p:spPr>
                  <a:xfrm rot="-5400000">
                    <a:off x="3039403" y="2189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80" name="Google Shape;180;p3"/>
                  <p:cNvSpPr/>
                  <p:nvPr/>
                </p:nvSpPr>
                <p:spPr>
                  <a:xfrm>
                    <a:off x="1878594" y="353194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81" name="Google Shape;181;p3"/>
                  <p:cNvSpPr/>
                  <p:nvPr/>
                </p:nvSpPr>
                <p:spPr>
                  <a:xfrm rot="6300406">
                    <a:off x="2605974" y="34791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82" name="Google Shape;182;p3"/>
                  <p:cNvSpPr/>
                  <p:nvPr/>
                </p:nvSpPr>
                <p:spPr>
                  <a:xfrm rot="-5400000">
                    <a:off x="245215" y="1885043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83" name="Google Shape;183;p3"/>
                  <p:cNvSpPr/>
                  <p:nvPr/>
                </p:nvSpPr>
                <p:spPr>
                  <a:xfrm rot="2700000">
                    <a:off x="515841" y="231336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84" name="Google Shape;184;p3"/>
                  <p:cNvSpPr/>
                  <p:nvPr/>
                </p:nvSpPr>
                <p:spPr>
                  <a:xfrm rot="-5400000">
                    <a:off x="2177229" y="4959035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85" name="Google Shape;185;p3"/>
                  <p:cNvSpPr/>
                  <p:nvPr/>
                </p:nvSpPr>
                <p:spPr>
                  <a:xfrm rot="8999773">
                    <a:off x="143059" y="23133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86" name="Google Shape;186;p3"/>
                  <p:cNvSpPr/>
                  <p:nvPr/>
                </p:nvSpPr>
                <p:spPr>
                  <a:xfrm rot="6300406">
                    <a:off x="466170" y="88532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87" name="Google Shape;187;p3"/>
                  <p:cNvSpPr/>
                  <p:nvPr/>
                </p:nvSpPr>
                <p:spPr>
                  <a:xfrm>
                    <a:off x="5986089" y="36065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88" name="Google Shape;188;p3"/>
                  <p:cNvSpPr/>
                  <p:nvPr/>
                </p:nvSpPr>
                <p:spPr>
                  <a:xfrm rot="8999773">
                    <a:off x="6232222" y="9388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89" name="Google Shape;189;p3"/>
                  <p:cNvSpPr/>
                  <p:nvPr/>
                </p:nvSpPr>
                <p:spPr>
                  <a:xfrm rot="8100000" flipH="1">
                    <a:off x="7273844" y="2911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90" name="Google Shape;190;p3"/>
                  <p:cNvSpPr/>
                  <p:nvPr/>
                </p:nvSpPr>
                <p:spPr>
                  <a:xfrm rot="8100000" flipH="1">
                    <a:off x="8532169" y="14419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91" name="Google Shape;191;p3"/>
                  <p:cNvSpPr/>
                  <p:nvPr/>
                </p:nvSpPr>
                <p:spPr>
                  <a:xfrm rot="-10594826" flipH="1">
                    <a:off x="8826068" y="520771"/>
                    <a:ext cx="111939" cy="39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92" name="Google Shape;192;p3"/>
                  <p:cNvSpPr/>
                  <p:nvPr/>
                </p:nvSpPr>
                <p:spPr>
                  <a:xfrm>
                    <a:off x="8631314" y="81990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93" name="Google Shape;193;p3"/>
                  <p:cNvSpPr/>
                  <p:nvPr/>
                </p:nvSpPr>
                <p:spPr>
                  <a:xfrm>
                    <a:off x="8824189" y="167407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94" name="Google Shape;194;p3"/>
                  <p:cNvSpPr/>
                  <p:nvPr/>
                </p:nvSpPr>
                <p:spPr>
                  <a:xfrm rot="8999773">
                    <a:off x="124684" y="3479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95" name="Google Shape;195;p3"/>
                  <p:cNvSpPr/>
                  <p:nvPr/>
                </p:nvSpPr>
                <p:spPr>
                  <a:xfrm rot="2700000">
                    <a:off x="258666" y="404009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96" name="Google Shape;196;p3"/>
                  <p:cNvSpPr/>
                  <p:nvPr/>
                </p:nvSpPr>
                <p:spPr>
                  <a:xfrm rot="2700000">
                    <a:off x="133366" y="45422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97" name="Google Shape;197;p3"/>
                  <p:cNvSpPr/>
                  <p:nvPr/>
                </p:nvSpPr>
                <p:spPr>
                  <a:xfrm rot="6300406">
                    <a:off x="512095" y="46786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98" name="Google Shape;198;p3"/>
                  <p:cNvSpPr/>
                  <p:nvPr/>
                </p:nvSpPr>
                <p:spPr>
                  <a:xfrm rot="-2700000">
                    <a:off x="1498615" y="4947863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99" name="Google Shape;199;p3"/>
                  <p:cNvSpPr/>
                  <p:nvPr/>
                </p:nvSpPr>
                <p:spPr>
                  <a:xfrm rot="8999773">
                    <a:off x="197772" y="49618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200" name="Google Shape;200;p3"/>
                  <p:cNvSpPr/>
                  <p:nvPr/>
                </p:nvSpPr>
                <p:spPr>
                  <a:xfrm>
                    <a:off x="8870114" y="246400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201" name="Google Shape;201;p3"/>
                  <p:cNvSpPr/>
                  <p:nvPr/>
                </p:nvSpPr>
                <p:spPr>
                  <a:xfrm rot="8100000" flipH="1">
                    <a:off x="8978869" y="34798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202" name="Google Shape;202;p3"/>
                  <p:cNvSpPr/>
                  <p:nvPr/>
                </p:nvSpPr>
                <p:spPr>
                  <a:xfrm rot="2700000">
                    <a:off x="8521914" y="286772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203" name="Google Shape;203;p3"/>
                  <p:cNvSpPr/>
                  <p:nvPr/>
                </p:nvSpPr>
                <p:spPr>
                  <a:xfrm rot="-5400000">
                    <a:off x="8954428" y="29468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204" name="Google Shape;204;p3"/>
                  <p:cNvSpPr/>
                  <p:nvPr/>
                </p:nvSpPr>
                <p:spPr>
                  <a:xfrm>
                    <a:off x="3005139" y="4778487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205" name="Google Shape;205;p3"/>
                  <p:cNvSpPr/>
                  <p:nvPr/>
                </p:nvSpPr>
                <p:spPr>
                  <a:xfrm rot="2700000">
                    <a:off x="4401664" y="484107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206" name="Google Shape;206;p3"/>
                  <p:cNvSpPr/>
                  <p:nvPr/>
                </p:nvSpPr>
                <p:spPr>
                  <a:xfrm rot="5400000" flipH="1">
                    <a:off x="2628010" y="4996026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207" name="Google Shape;207;p3"/>
                  <p:cNvSpPr/>
                  <p:nvPr/>
                </p:nvSpPr>
                <p:spPr>
                  <a:xfrm rot="-900406" flipH="1">
                    <a:off x="4035285" y="505120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208" name="Google Shape;208;p3"/>
                  <p:cNvSpPr/>
                  <p:nvPr/>
                </p:nvSpPr>
                <p:spPr>
                  <a:xfrm rot="8100000" flipH="1">
                    <a:off x="3465869" y="48821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209" name="Google Shape;209;p3"/>
                  <p:cNvSpPr/>
                  <p:nvPr/>
                </p:nvSpPr>
                <p:spPr>
                  <a:xfrm>
                    <a:off x="4942764" y="5006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210" name="Google Shape;210;p3"/>
                  <p:cNvSpPr/>
                  <p:nvPr/>
                </p:nvSpPr>
                <p:spPr>
                  <a:xfrm rot="8999773">
                    <a:off x="5188897" y="474001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211" name="Google Shape;211;p3"/>
                  <p:cNvSpPr/>
                  <p:nvPr/>
                </p:nvSpPr>
                <p:spPr>
                  <a:xfrm rot="2700000">
                    <a:off x="7544564" y="47230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212" name="Google Shape;212;p3"/>
                  <p:cNvSpPr/>
                  <p:nvPr/>
                </p:nvSpPr>
                <p:spPr>
                  <a:xfrm rot="8999773">
                    <a:off x="7894672" y="4978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213" name="Google Shape;213;p3"/>
                  <p:cNvSpPr/>
                  <p:nvPr/>
                </p:nvSpPr>
                <p:spPr>
                  <a:xfrm>
                    <a:off x="8420039" y="4888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214" name="Google Shape;214;p3"/>
                  <p:cNvSpPr/>
                  <p:nvPr/>
                </p:nvSpPr>
                <p:spPr>
                  <a:xfrm rot="8100000" flipH="1">
                    <a:off x="8841094" y="49677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215" name="Google Shape;215;p3"/>
                  <p:cNvSpPr/>
                  <p:nvPr/>
                </p:nvSpPr>
                <p:spPr>
                  <a:xfrm rot="-900406" flipH="1">
                    <a:off x="8623960" y="443722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216" name="Google Shape;216;p3"/>
                  <p:cNvSpPr/>
                  <p:nvPr/>
                </p:nvSpPr>
                <p:spPr>
                  <a:xfrm rot="-5400000">
                    <a:off x="8568653" y="395713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217" name="Google Shape;217;p3"/>
                  <p:cNvSpPr/>
                  <p:nvPr/>
                </p:nvSpPr>
                <p:spPr>
                  <a:xfrm rot="6300406">
                    <a:off x="8934570" y="40081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</p:grpSp>
            <p:grpSp>
              <p:nvGrpSpPr>
                <p:cNvPr id="218" name="Google Shape;218;p3"/>
                <p:cNvGrpSpPr/>
                <p:nvPr/>
              </p:nvGrpSpPr>
              <p:grpSpPr>
                <a:xfrm rot="10800000">
                  <a:off x="661073" y="1376836"/>
                  <a:ext cx="647001" cy="2151381"/>
                  <a:chOff x="122308" y="2608221"/>
                  <a:chExt cx="647001" cy="2151381"/>
                </a:xfrm>
              </p:grpSpPr>
              <p:sp>
                <p:nvSpPr>
                  <p:cNvPr id="219" name="Google Shape;219;p3"/>
                  <p:cNvSpPr/>
                  <p:nvPr/>
                </p:nvSpPr>
                <p:spPr>
                  <a:xfrm rot="2700000">
                    <a:off x="395991" y="264201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220" name="Google Shape;220;p3"/>
                  <p:cNvSpPr/>
                  <p:nvPr/>
                </p:nvSpPr>
                <p:spPr>
                  <a:xfrm rot="8999773">
                    <a:off x="124684" y="3479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221" name="Google Shape;221;p3"/>
                  <p:cNvSpPr/>
                  <p:nvPr/>
                </p:nvSpPr>
                <p:spPr>
                  <a:xfrm rot="2700000">
                    <a:off x="258666" y="404009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222" name="Google Shape;222;p3"/>
                  <p:cNvSpPr/>
                  <p:nvPr/>
                </p:nvSpPr>
                <p:spPr>
                  <a:xfrm rot="2700000">
                    <a:off x="133366" y="45422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223" name="Google Shape;223;p3"/>
                  <p:cNvSpPr/>
                  <p:nvPr/>
                </p:nvSpPr>
                <p:spPr>
                  <a:xfrm rot="6300406">
                    <a:off x="512095" y="46786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224" name="Google Shape;224;p3"/>
                  <p:cNvSpPr/>
                  <p:nvPr/>
                </p:nvSpPr>
                <p:spPr>
                  <a:xfrm rot="8999773">
                    <a:off x="654972" y="29044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</p:grpSp>
          </p:grpSp>
        </p:grpSp>
        <p:sp>
          <p:nvSpPr>
            <p:cNvPr id="225" name="Google Shape;225;p3"/>
            <p:cNvSpPr/>
            <p:nvPr/>
          </p:nvSpPr>
          <p:spPr>
            <a:xfrm>
              <a:off x="623250" y="40716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7818600" y="40716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3"/>
          <p:cNvSpPr/>
          <p:nvPr/>
        </p:nvSpPr>
        <p:spPr>
          <a:xfrm>
            <a:off x="525694" y="539999"/>
            <a:ext cx="7906831" cy="4174667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"/>
          <p:cNvSpPr txBox="1">
            <a:spLocks noGrp="1"/>
          </p:cNvSpPr>
          <p:nvPr>
            <p:ph type="title"/>
          </p:nvPr>
        </p:nvSpPr>
        <p:spPr>
          <a:xfrm>
            <a:off x="1605325" y="2207688"/>
            <a:ext cx="5933400" cy="13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9" name="Google Shape;229;p3"/>
          <p:cNvSpPr txBox="1">
            <a:spLocks noGrp="1"/>
          </p:cNvSpPr>
          <p:nvPr>
            <p:ph type="title" idx="2" hasCustomPrompt="1"/>
          </p:nvPr>
        </p:nvSpPr>
        <p:spPr>
          <a:xfrm>
            <a:off x="4107438" y="1270325"/>
            <a:ext cx="929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0" name="Google Shape;230;p3"/>
          <p:cNvSpPr txBox="1">
            <a:spLocks noGrp="1"/>
          </p:cNvSpPr>
          <p:nvPr>
            <p:ph type="subTitle" idx="1"/>
          </p:nvPr>
        </p:nvSpPr>
        <p:spPr>
          <a:xfrm>
            <a:off x="1605400" y="3540888"/>
            <a:ext cx="5933400" cy="42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"/>
          <p:cNvSpPr/>
          <p:nvPr/>
        </p:nvSpPr>
        <p:spPr>
          <a:xfrm rot="-1800227">
            <a:off x="7220529" y="4943780"/>
            <a:ext cx="111961" cy="39507"/>
          </a:xfrm>
          <a:custGeom>
            <a:avLst/>
            <a:gdLst/>
            <a:ahLst/>
            <a:cxnLst/>
            <a:rect l="l" t="t" r="r" b="b"/>
            <a:pathLst>
              <a:path w="10392" h="3667" extrusionOk="0">
                <a:moveTo>
                  <a:pt x="10392" y="3667"/>
                </a:moveTo>
                <a:lnTo>
                  <a:pt x="2067" y="3580"/>
                </a:lnTo>
                <a:lnTo>
                  <a:pt x="0" y="0"/>
                </a:lnTo>
                <a:lnTo>
                  <a:pt x="1031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33" name="Google Shape;233;p4"/>
          <p:cNvSpPr/>
          <p:nvPr/>
        </p:nvSpPr>
        <p:spPr>
          <a:xfrm rot="-5400000" flipH="1">
            <a:off x="5411402" y="4940944"/>
            <a:ext cx="108687" cy="45169"/>
          </a:xfrm>
          <a:custGeom>
            <a:avLst/>
            <a:gdLst/>
            <a:ahLst/>
            <a:cxnLst/>
            <a:rect l="l" t="t" r="r" b="b"/>
            <a:pathLst>
              <a:path w="10087" h="4192" extrusionOk="0">
                <a:moveTo>
                  <a:pt x="9402" y="4192"/>
                </a:moveTo>
                <a:lnTo>
                  <a:pt x="0" y="3668"/>
                </a:lnTo>
                <a:lnTo>
                  <a:pt x="611" y="612"/>
                </a:lnTo>
                <a:lnTo>
                  <a:pt x="1008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34" name="Google Shape;234;p4"/>
          <p:cNvSpPr/>
          <p:nvPr/>
        </p:nvSpPr>
        <p:spPr>
          <a:xfrm rot="5400000">
            <a:off x="6062609" y="4914136"/>
            <a:ext cx="108687" cy="45169"/>
          </a:xfrm>
          <a:custGeom>
            <a:avLst/>
            <a:gdLst/>
            <a:ahLst/>
            <a:cxnLst/>
            <a:rect l="l" t="t" r="r" b="b"/>
            <a:pathLst>
              <a:path w="10087" h="4192" extrusionOk="0">
                <a:moveTo>
                  <a:pt x="9402" y="4192"/>
                </a:moveTo>
                <a:lnTo>
                  <a:pt x="0" y="3668"/>
                </a:lnTo>
                <a:lnTo>
                  <a:pt x="611" y="612"/>
                </a:lnTo>
                <a:lnTo>
                  <a:pt x="1008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35" name="Google Shape;235;p4"/>
          <p:cNvSpPr/>
          <p:nvPr/>
        </p:nvSpPr>
        <p:spPr>
          <a:xfrm rot="10800000">
            <a:off x="7220918" y="4786445"/>
            <a:ext cx="111187" cy="38575"/>
          </a:xfrm>
          <a:custGeom>
            <a:avLst/>
            <a:gdLst/>
            <a:ahLst/>
            <a:cxnLst/>
            <a:rect l="l" t="t" r="r" b="b"/>
            <a:pathLst>
              <a:path w="10319" h="3580" extrusionOk="0">
                <a:moveTo>
                  <a:pt x="1528" y="0"/>
                </a:moveTo>
                <a:lnTo>
                  <a:pt x="8252" y="0"/>
                </a:lnTo>
                <a:lnTo>
                  <a:pt x="10319" y="3580"/>
                </a:lnTo>
                <a:lnTo>
                  <a:pt x="0" y="35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236" name="Google Shape;236;p4"/>
          <p:cNvSpPr/>
          <p:nvPr/>
        </p:nvSpPr>
        <p:spPr>
          <a:xfrm rot="-4499594">
            <a:off x="6803400" y="4940946"/>
            <a:ext cx="108687" cy="45169"/>
          </a:xfrm>
          <a:custGeom>
            <a:avLst/>
            <a:gdLst/>
            <a:ahLst/>
            <a:cxnLst/>
            <a:rect l="l" t="t" r="r" b="b"/>
            <a:pathLst>
              <a:path w="10087" h="4192" extrusionOk="0">
                <a:moveTo>
                  <a:pt x="9402" y="4192"/>
                </a:moveTo>
                <a:lnTo>
                  <a:pt x="0" y="3668"/>
                </a:lnTo>
                <a:lnTo>
                  <a:pt x="611" y="612"/>
                </a:lnTo>
                <a:lnTo>
                  <a:pt x="1008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</p:sp>
      <p:grpSp>
        <p:nvGrpSpPr>
          <p:cNvPr id="237" name="Google Shape;237;p4"/>
          <p:cNvGrpSpPr/>
          <p:nvPr/>
        </p:nvGrpSpPr>
        <p:grpSpPr>
          <a:xfrm>
            <a:off x="61069" y="68542"/>
            <a:ext cx="9027322" cy="5041129"/>
            <a:chOff x="61069" y="68542"/>
            <a:chExt cx="9027322" cy="5041129"/>
          </a:xfrm>
        </p:grpSpPr>
        <p:sp>
          <p:nvSpPr>
            <p:cNvPr id="238" name="Google Shape;238;p4"/>
            <p:cNvSpPr/>
            <p:nvPr/>
          </p:nvSpPr>
          <p:spPr>
            <a:xfrm rot="2700000">
              <a:off x="3197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39" name="Google Shape;239;p4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0" name="Google Shape;240;p4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1" name="Google Shape;241;p4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2" name="Google Shape;242;p4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43" name="Google Shape;243;p4"/>
            <p:cNvSpPr/>
            <p:nvPr/>
          </p:nvSpPr>
          <p:spPr>
            <a:xfrm rot="-2700000">
              <a:off x="515840" y="3884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4" name="Google Shape;244;p4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5" name="Google Shape;245;p4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6" name="Google Shape;246;p4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7" name="Google Shape;247;p4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48" name="Google Shape;248;p4"/>
            <p:cNvSpPr/>
            <p:nvPr/>
          </p:nvSpPr>
          <p:spPr>
            <a:xfrm rot="8100000" flipH="1">
              <a:off x="4509194" y="15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9" name="Google Shape;249;p4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 rot="-5400000">
              <a:off x="3039403" y="1427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1" name="Google Shape;251;p4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2" name="Google Shape;252;p4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3" name="Google Shape;253;p4"/>
            <p:cNvSpPr/>
            <p:nvPr/>
          </p:nvSpPr>
          <p:spPr>
            <a:xfrm rot="-5400000">
              <a:off x="169015" y="1885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4" name="Google Shape;254;p4"/>
            <p:cNvSpPr/>
            <p:nvPr/>
          </p:nvSpPr>
          <p:spPr>
            <a:xfrm rot="2700000">
              <a:off x="58641" y="25419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5" name="Google Shape;255;p4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6" name="Google Shape;256;p4"/>
            <p:cNvSpPr/>
            <p:nvPr/>
          </p:nvSpPr>
          <p:spPr>
            <a:xfrm rot="8999773">
              <a:off x="3716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7" name="Google Shape;257;p4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8" name="Google Shape;258;p4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9" name="Google Shape;259;p4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60" name="Google Shape;260;p4"/>
            <p:cNvSpPr/>
            <p:nvPr/>
          </p:nvSpPr>
          <p:spPr>
            <a:xfrm rot="8100000" flipH="1">
              <a:off x="7273844" y="2149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1" name="Google Shape;261;p4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62" name="Google Shape;262;p4"/>
            <p:cNvSpPr/>
            <p:nvPr/>
          </p:nvSpPr>
          <p:spPr>
            <a:xfrm rot="-10594826" flipH="1">
              <a:off x="8902268" y="7493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63" name="Google Shape;263;p4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4" name="Google Shape;264;p4"/>
            <p:cNvSpPr/>
            <p:nvPr/>
          </p:nvSpPr>
          <p:spPr>
            <a:xfrm>
              <a:off x="8976589" y="13692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65" name="Google Shape;265;p4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6" name="Google Shape;266;p4"/>
            <p:cNvSpPr/>
            <p:nvPr/>
          </p:nvSpPr>
          <p:spPr>
            <a:xfrm rot="2700000">
              <a:off x="3348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67" name="Google Shape;267;p4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68" name="Google Shape;268;p4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69" name="Google Shape;269;p4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70" name="Google Shape;270;p4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71" name="Google Shape;271;p4"/>
            <p:cNvSpPr/>
            <p:nvPr/>
          </p:nvSpPr>
          <p:spPr>
            <a:xfrm>
              <a:off x="8946314" y="21592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72" name="Google Shape;272;p4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73" name="Google Shape;273;p4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4" name="Google Shape;274;p4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75" name="Google Shape;275;p4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76" name="Google Shape;276;p4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7" name="Google Shape;277;p4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8" name="Google Shape;278;p4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79" name="Google Shape;279;p4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80" name="Google Shape;280;p4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81" name="Google Shape;281;p4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82" name="Google Shape;282;p4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83" name="Google Shape;283;p4"/>
            <p:cNvSpPr/>
            <p:nvPr/>
          </p:nvSpPr>
          <p:spPr>
            <a:xfrm rot="8999773">
              <a:off x="78184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84" name="Google Shape;284;p4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85" name="Google Shape;285;p4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86" name="Google Shape;286;p4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87" name="Google Shape;287;p4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88" name="Google Shape;288;p4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289" name="Google Shape;289;p4"/>
          <p:cNvSpPr/>
          <p:nvPr/>
        </p:nvSpPr>
        <p:spPr>
          <a:xfrm>
            <a:off x="311400" y="310100"/>
            <a:ext cx="8521200" cy="45234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8349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_AND_TWO_COLUMNS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"/>
          <p:cNvSpPr/>
          <p:nvPr/>
        </p:nvSpPr>
        <p:spPr>
          <a:xfrm>
            <a:off x="4576079" y="743783"/>
            <a:ext cx="3825693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4" name="Google Shape;294;p5"/>
          <p:cNvGrpSpPr/>
          <p:nvPr/>
        </p:nvGrpSpPr>
        <p:grpSpPr>
          <a:xfrm flipH="1">
            <a:off x="122308" y="68542"/>
            <a:ext cx="8966083" cy="5041129"/>
            <a:chOff x="122308" y="68542"/>
            <a:chExt cx="8966083" cy="5041129"/>
          </a:xfrm>
        </p:grpSpPr>
        <p:sp>
          <p:nvSpPr>
            <p:cNvPr id="295" name="Google Shape;295;p5"/>
            <p:cNvSpPr/>
            <p:nvPr/>
          </p:nvSpPr>
          <p:spPr>
            <a:xfrm rot="2700000">
              <a:off x="2435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96" name="Google Shape;296;p5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7" name="Google Shape;297;p5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98" name="Google Shape;298;p5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99" name="Google Shape;299;p5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00" name="Google Shape;300;p5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01" name="Google Shape;301;p5"/>
            <p:cNvSpPr/>
            <p:nvPr/>
          </p:nvSpPr>
          <p:spPr>
            <a:xfrm>
              <a:off x="7851650" y="2189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03" name="Google Shape;303;p5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04" name="Google Shape;304;p5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05" name="Google Shape;305;p5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06" name="Google Shape;306;p5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07" name="Google Shape;307;p5"/>
            <p:cNvSpPr/>
            <p:nvPr/>
          </p:nvSpPr>
          <p:spPr>
            <a:xfrm>
              <a:off x="362900" y="31819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5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09" name="Google Shape;309;p5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10" name="Google Shape;310;p5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11" name="Google Shape;311;p5"/>
            <p:cNvSpPr/>
            <p:nvPr/>
          </p:nvSpPr>
          <p:spPr>
            <a:xfrm rot="-5400000">
              <a:off x="245215" y="1885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12" name="Google Shape;312;p5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13" name="Google Shape;313;p5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14" name="Google Shape;314;p5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15" name="Google Shape;315;p5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16" name="Google Shape;316;p5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17" name="Google Shape;317;p5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18" name="Google Shape;318;p5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19" name="Google Shape;319;p5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20" name="Google Shape;320;p5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21" name="Google Shape;321;p5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22" name="Google Shape;322;p5"/>
            <p:cNvSpPr/>
            <p:nvPr/>
          </p:nvSpPr>
          <p:spPr>
            <a:xfrm>
              <a:off x="8824189" y="167407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23" name="Google Shape;323;p5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24" name="Google Shape;324;p5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25" name="Google Shape;325;p5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26" name="Google Shape;326;p5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27" name="Google Shape;327;p5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28" name="Google Shape;328;p5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29" name="Google Shape;329;p5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30" name="Google Shape;330;p5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31" name="Google Shape;331;p5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32" name="Google Shape;332;p5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33" name="Google Shape;333;p5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34" name="Google Shape;334;p5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35" name="Google Shape;335;p5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36" name="Google Shape;336;p5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37" name="Google Shape;337;p5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38" name="Google Shape;338;p5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39" name="Google Shape;339;p5"/>
            <p:cNvSpPr/>
            <p:nvPr/>
          </p:nvSpPr>
          <p:spPr>
            <a:xfrm rot="8999773">
              <a:off x="6712897" y="48162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40" name="Google Shape;340;p5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41" name="Google Shape;341;p5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42" name="Google Shape;342;p5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43" name="Google Shape;343;p5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44" name="Google Shape;344;p5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45" name="Google Shape;345;p5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46" name="Google Shape;346;p5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47" name="Google Shape;347;p5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63" name="Google Shape;293;p5">
            <a:extLst>
              <a:ext uri="{FF2B5EF4-FFF2-40B4-BE49-F238E27FC236}">
                <a16:creationId xmlns:a16="http://schemas.microsoft.com/office/drawing/2014/main" id="{5168C530-C196-483B-8A18-ADB8CF54828E}"/>
              </a:ext>
            </a:extLst>
          </p:cNvPr>
          <p:cNvSpPr/>
          <p:nvPr userDrawn="1"/>
        </p:nvSpPr>
        <p:spPr>
          <a:xfrm>
            <a:off x="1105704" y="3255170"/>
            <a:ext cx="2184752" cy="670205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293;p5">
            <a:extLst>
              <a:ext uri="{FF2B5EF4-FFF2-40B4-BE49-F238E27FC236}">
                <a16:creationId xmlns:a16="http://schemas.microsoft.com/office/drawing/2014/main" id="{4834A18D-A531-42F9-A108-9A5FBC16BDBD}"/>
              </a:ext>
            </a:extLst>
          </p:cNvPr>
          <p:cNvSpPr/>
          <p:nvPr userDrawn="1"/>
        </p:nvSpPr>
        <p:spPr>
          <a:xfrm>
            <a:off x="1100666" y="1867921"/>
            <a:ext cx="2189789" cy="670205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"/>
          <p:cNvSpPr/>
          <p:nvPr/>
        </p:nvSpPr>
        <p:spPr>
          <a:xfrm>
            <a:off x="726275" y="540000"/>
            <a:ext cx="76914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6" name="Google Shape;356;p6"/>
          <p:cNvGrpSpPr/>
          <p:nvPr/>
        </p:nvGrpSpPr>
        <p:grpSpPr>
          <a:xfrm>
            <a:off x="122308" y="68542"/>
            <a:ext cx="8966083" cy="5041129"/>
            <a:chOff x="122308" y="68542"/>
            <a:chExt cx="8966083" cy="5041129"/>
          </a:xfrm>
        </p:grpSpPr>
        <p:sp>
          <p:nvSpPr>
            <p:cNvPr id="357" name="Google Shape;357;p6"/>
            <p:cNvSpPr/>
            <p:nvPr/>
          </p:nvSpPr>
          <p:spPr>
            <a:xfrm rot="2700000">
              <a:off x="2435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58" name="Google Shape;358;p6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59" name="Google Shape;359;p6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60" name="Google Shape;360;p6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61" name="Google Shape;361;p6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62" name="Google Shape;362;p6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63" name="Google Shape;363;p6"/>
            <p:cNvSpPr/>
            <p:nvPr/>
          </p:nvSpPr>
          <p:spPr>
            <a:xfrm>
              <a:off x="7851650" y="2189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65" name="Google Shape;365;p6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66" name="Google Shape;366;p6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67" name="Google Shape;367;p6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68" name="Google Shape;368;p6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69" name="Google Shape;369;p6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6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71" name="Google Shape;371;p6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72" name="Google Shape;372;p6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73" name="Google Shape;373;p6"/>
            <p:cNvSpPr/>
            <p:nvPr/>
          </p:nvSpPr>
          <p:spPr>
            <a:xfrm rot="-5400000">
              <a:off x="245215" y="1885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74" name="Google Shape;374;p6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75" name="Google Shape;375;p6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76" name="Google Shape;376;p6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77" name="Google Shape;377;p6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78" name="Google Shape;378;p6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79" name="Google Shape;379;p6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80" name="Google Shape;380;p6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81" name="Google Shape;381;p6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82" name="Google Shape;382;p6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83" name="Google Shape;383;p6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84" name="Google Shape;384;p6"/>
            <p:cNvSpPr/>
            <p:nvPr/>
          </p:nvSpPr>
          <p:spPr>
            <a:xfrm>
              <a:off x="8824189" y="167407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85" name="Google Shape;385;p6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86" name="Google Shape;386;p6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87" name="Google Shape;387;p6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88" name="Google Shape;388;p6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89" name="Google Shape;389;p6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90" name="Google Shape;390;p6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91" name="Google Shape;391;p6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92" name="Google Shape;392;p6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93" name="Google Shape;393;p6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94" name="Google Shape;394;p6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95" name="Google Shape;395;p6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396" name="Google Shape;396;p6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97" name="Google Shape;397;p6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98" name="Google Shape;398;p6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99" name="Google Shape;399;p6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0" name="Google Shape;400;p6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01" name="Google Shape;401;p6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402" name="Google Shape;402;p6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3" name="Google Shape;403;p6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04" name="Google Shape;404;p6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405" name="Google Shape;405;p6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6" name="Google Shape;406;p6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07" name="Google Shape;407;p6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408" name="Google Shape;408;p6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9" name="Google Shape;409;p6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410" name="Google Shape;410;p6"/>
          <p:cNvSpPr txBox="1">
            <a:spLocks noGrp="1"/>
          </p:cNvSpPr>
          <p:nvPr>
            <p:ph type="title"/>
          </p:nvPr>
        </p:nvSpPr>
        <p:spPr>
          <a:xfrm>
            <a:off x="2654575" y="540000"/>
            <a:ext cx="38349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p7"/>
          <p:cNvGrpSpPr/>
          <p:nvPr/>
        </p:nvGrpSpPr>
        <p:grpSpPr>
          <a:xfrm>
            <a:off x="122308" y="110399"/>
            <a:ext cx="8966083" cy="4999273"/>
            <a:chOff x="122308" y="110399"/>
            <a:chExt cx="8966083" cy="4999273"/>
          </a:xfrm>
        </p:grpSpPr>
        <p:grpSp>
          <p:nvGrpSpPr>
            <p:cNvPr id="413" name="Google Shape;413;p7"/>
            <p:cNvGrpSpPr/>
            <p:nvPr/>
          </p:nvGrpSpPr>
          <p:grpSpPr>
            <a:xfrm>
              <a:off x="122308" y="110399"/>
              <a:ext cx="8966083" cy="4999273"/>
              <a:chOff x="122308" y="110399"/>
              <a:chExt cx="8966083" cy="4999273"/>
            </a:xfrm>
          </p:grpSpPr>
          <p:grpSp>
            <p:nvGrpSpPr>
              <p:cNvPr id="414" name="Google Shape;414;p7"/>
              <p:cNvGrpSpPr/>
              <p:nvPr/>
            </p:nvGrpSpPr>
            <p:grpSpPr>
              <a:xfrm rot="10800000">
                <a:off x="6573247" y="988275"/>
                <a:ext cx="1752359" cy="2359987"/>
                <a:chOff x="8524342" y="1674075"/>
                <a:chExt cx="1752359" cy="2359987"/>
              </a:xfrm>
            </p:grpSpPr>
            <p:sp>
              <p:nvSpPr>
                <p:cNvPr id="415" name="Google Shape;415;p7"/>
                <p:cNvSpPr/>
                <p:nvPr/>
              </p:nvSpPr>
              <p:spPr>
                <a:xfrm>
                  <a:off x="8824189" y="1674075"/>
                  <a:ext cx="111187" cy="38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9" h="3580" extrusionOk="0">
                      <a:moveTo>
                        <a:pt x="1528" y="0"/>
                      </a:moveTo>
                      <a:lnTo>
                        <a:pt x="8252" y="0"/>
                      </a:lnTo>
                      <a:lnTo>
                        <a:pt x="10319" y="3580"/>
                      </a:lnTo>
                      <a:lnTo>
                        <a:pt x="0" y="358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416" name="Google Shape;416;p7"/>
                <p:cNvSpPr/>
                <p:nvPr/>
              </p:nvSpPr>
              <p:spPr>
                <a:xfrm>
                  <a:off x="10165514" y="3683200"/>
                  <a:ext cx="111187" cy="3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9" h="3580" extrusionOk="0">
                      <a:moveTo>
                        <a:pt x="1528" y="0"/>
                      </a:moveTo>
                      <a:lnTo>
                        <a:pt x="8252" y="0"/>
                      </a:lnTo>
                      <a:lnTo>
                        <a:pt x="10319" y="3580"/>
                      </a:lnTo>
                      <a:lnTo>
                        <a:pt x="0" y="35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417" name="Google Shape;417;p7"/>
                <p:cNvSpPr/>
                <p:nvPr/>
              </p:nvSpPr>
              <p:spPr>
                <a:xfrm rot="2700000">
                  <a:off x="8521914" y="2867729"/>
                  <a:ext cx="111951" cy="3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" h="3667" extrusionOk="0">
                      <a:moveTo>
                        <a:pt x="10392" y="3667"/>
                      </a:moveTo>
                      <a:lnTo>
                        <a:pt x="2067" y="3580"/>
                      </a:lnTo>
                      <a:lnTo>
                        <a:pt x="0" y="0"/>
                      </a:lnTo>
                      <a:lnTo>
                        <a:pt x="1031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</p:sp>
            <p:sp>
              <p:nvSpPr>
                <p:cNvPr id="418" name="Google Shape;418;p7"/>
                <p:cNvSpPr/>
                <p:nvPr/>
              </p:nvSpPr>
              <p:spPr>
                <a:xfrm rot="-5400000">
                  <a:off x="9564028" y="203240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419" name="Google Shape;419;p7"/>
                <p:cNvSpPr/>
                <p:nvPr/>
              </p:nvSpPr>
              <p:spPr>
                <a:xfrm rot="-5400000">
                  <a:off x="8568653" y="3957134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</p:grpSp>
          <p:grpSp>
            <p:nvGrpSpPr>
              <p:cNvPr id="420" name="Google Shape;420;p7"/>
              <p:cNvGrpSpPr/>
              <p:nvPr/>
            </p:nvGrpSpPr>
            <p:grpSpPr>
              <a:xfrm>
                <a:off x="122308" y="110399"/>
                <a:ext cx="8966083" cy="4999273"/>
                <a:chOff x="122308" y="110399"/>
                <a:chExt cx="8966083" cy="4999273"/>
              </a:xfrm>
            </p:grpSpPr>
            <p:grpSp>
              <p:nvGrpSpPr>
                <p:cNvPr id="421" name="Google Shape;421;p7"/>
                <p:cNvGrpSpPr/>
                <p:nvPr/>
              </p:nvGrpSpPr>
              <p:grpSpPr>
                <a:xfrm>
                  <a:off x="122308" y="110399"/>
                  <a:ext cx="8966083" cy="4999273"/>
                  <a:chOff x="122308" y="110399"/>
                  <a:chExt cx="8966083" cy="4999273"/>
                </a:xfrm>
              </p:grpSpPr>
              <p:sp>
                <p:nvSpPr>
                  <p:cNvPr id="422" name="Google Shape;422;p7"/>
                  <p:cNvSpPr/>
                  <p:nvPr/>
                </p:nvSpPr>
                <p:spPr>
                  <a:xfrm rot="2700000">
                    <a:off x="365766" y="297481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23" name="Google Shape;423;p7"/>
                  <p:cNvSpPr/>
                  <p:nvPr/>
                </p:nvSpPr>
                <p:spPr>
                  <a:xfrm>
                    <a:off x="960208" y="347900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24" name="Google Shape;424;p7"/>
                  <p:cNvSpPr/>
                  <p:nvPr/>
                </p:nvSpPr>
                <p:spPr>
                  <a:xfrm rot="6300406">
                    <a:off x="6543825" y="4799709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25" name="Google Shape;425;p7"/>
                  <p:cNvSpPr/>
                  <p:nvPr/>
                </p:nvSpPr>
                <p:spPr>
                  <a:xfrm rot="8999773">
                    <a:off x="1520397" y="1949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26" name="Google Shape;426;p7"/>
                  <p:cNvSpPr/>
                  <p:nvPr/>
                </p:nvSpPr>
                <p:spPr>
                  <a:xfrm rot="6300406">
                    <a:off x="144695" y="23320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27" name="Google Shape;427;p7"/>
                  <p:cNvSpPr/>
                  <p:nvPr/>
                </p:nvSpPr>
                <p:spPr>
                  <a:xfrm rot="-2700000">
                    <a:off x="8419665" y="3775863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28" name="Google Shape;428;p7"/>
                  <p:cNvSpPr/>
                  <p:nvPr/>
                </p:nvSpPr>
                <p:spPr>
                  <a:xfrm>
                    <a:off x="5710514" y="88862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29" name="Google Shape;429;p7"/>
                  <p:cNvSpPr/>
                  <p:nvPr/>
                </p:nvSpPr>
                <p:spPr>
                  <a:xfrm rot="2700000">
                    <a:off x="5444989" y="1949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30" name="Google Shape;430;p7"/>
                  <p:cNvSpPr/>
                  <p:nvPr/>
                </p:nvSpPr>
                <p:spPr>
                  <a:xfrm rot="5400000" flipH="1">
                    <a:off x="3671335" y="349901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31" name="Google Shape;431;p7"/>
                  <p:cNvSpPr/>
                  <p:nvPr/>
                </p:nvSpPr>
                <p:spPr>
                  <a:xfrm rot="-900406" flipH="1">
                    <a:off x="5078610" y="40507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32" name="Google Shape;432;p7"/>
                  <p:cNvSpPr/>
                  <p:nvPr/>
                </p:nvSpPr>
                <p:spPr>
                  <a:xfrm rot="8100000" flipH="1">
                    <a:off x="8023319" y="407907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33" name="Google Shape;433;p7"/>
                  <p:cNvSpPr/>
                  <p:nvPr/>
                </p:nvSpPr>
                <p:spPr>
                  <a:xfrm rot="-5400000">
                    <a:off x="3039403" y="2189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34" name="Google Shape;434;p7"/>
                  <p:cNvSpPr/>
                  <p:nvPr/>
                </p:nvSpPr>
                <p:spPr>
                  <a:xfrm>
                    <a:off x="1878594" y="353194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35" name="Google Shape;435;p7"/>
                  <p:cNvSpPr/>
                  <p:nvPr/>
                </p:nvSpPr>
                <p:spPr>
                  <a:xfrm rot="6300406">
                    <a:off x="2605974" y="34791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36" name="Google Shape;436;p7"/>
                  <p:cNvSpPr/>
                  <p:nvPr/>
                </p:nvSpPr>
                <p:spPr>
                  <a:xfrm rot="-5400000">
                    <a:off x="245215" y="1885043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37" name="Google Shape;437;p7"/>
                  <p:cNvSpPr/>
                  <p:nvPr/>
                </p:nvSpPr>
                <p:spPr>
                  <a:xfrm rot="2700000">
                    <a:off x="515841" y="231336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38" name="Google Shape;438;p7"/>
                  <p:cNvSpPr/>
                  <p:nvPr/>
                </p:nvSpPr>
                <p:spPr>
                  <a:xfrm rot="-5400000">
                    <a:off x="2177229" y="4959035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39" name="Google Shape;439;p7"/>
                  <p:cNvSpPr/>
                  <p:nvPr/>
                </p:nvSpPr>
                <p:spPr>
                  <a:xfrm rot="8999773">
                    <a:off x="258672" y="12636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40" name="Google Shape;440;p7"/>
                  <p:cNvSpPr/>
                  <p:nvPr/>
                </p:nvSpPr>
                <p:spPr>
                  <a:xfrm rot="6300406">
                    <a:off x="466170" y="88532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41" name="Google Shape;441;p7"/>
                  <p:cNvSpPr/>
                  <p:nvPr/>
                </p:nvSpPr>
                <p:spPr>
                  <a:xfrm>
                    <a:off x="5986089" y="36065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42" name="Google Shape;442;p7"/>
                  <p:cNvSpPr/>
                  <p:nvPr/>
                </p:nvSpPr>
                <p:spPr>
                  <a:xfrm rot="8999773">
                    <a:off x="5622622" y="177028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43" name="Google Shape;443;p7"/>
                  <p:cNvSpPr/>
                  <p:nvPr/>
                </p:nvSpPr>
                <p:spPr>
                  <a:xfrm rot="8100000" flipH="1">
                    <a:off x="7273844" y="2911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44" name="Google Shape;444;p7"/>
                  <p:cNvSpPr/>
                  <p:nvPr/>
                </p:nvSpPr>
                <p:spPr>
                  <a:xfrm rot="8100000" flipH="1">
                    <a:off x="8532169" y="14419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45" name="Google Shape;445;p7"/>
                  <p:cNvSpPr/>
                  <p:nvPr/>
                </p:nvSpPr>
                <p:spPr>
                  <a:xfrm rot="-10594826" flipH="1">
                    <a:off x="8826068" y="520771"/>
                    <a:ext cx="111939" cy="39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46" name="Google Shape;446;p7"/>
                  <p:cNvSpPr/>
                  <p:nvPr/>
                </p:nvSpPr>
                <p:spPr>
                  <a:xfrm>
                    <a:off x="8631314" y="81990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47" name="Google Shape;447;p7"/>
                  <p:cNvSpPr/>
                  <p:nvPr/>
                </p:nvSpPr>
                <p:spPr>
                  <a:xfrm>
                    <a:off x="8824189" y="167407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48" name="Google Shape;448;p7"/>
                  <p:cNvSpPr/>
                  <p:nvPr/>
                </p:nvSpPr>
                <p:spPr>
                  <a:xfrm rot="8999773">
                    <a:off x="124684" y="3479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49" name="Google Shape;449;p7"/>
                  <p:cNvSpPr/>
                  <p:nvPr/>
                </p:nvSpPr>
                <p:spPr>
                  <a:xfrm rot="2700000">
                    <a:off x="258666" y="404009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50" name="Google Shape;450;p7"/>
                  <p:cNvSpPr/>
                  <p:nvPr/>
                </p:nvSpPr>
                <p:spPr>
                  <a:xfrm rot="2700000">
                    <a:off x="133366" y="45422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51" name="Google Shape;451;p7"/>
                  <p:cNvSpPr/>
                  <p:nvPr/>
                </p:nvSpPr>
                <p:spPr>
                  <a:xfrm rot="6300406">
                    <a:off x="665657" y="47751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52" name="Google Shape;452;p7"/>
                  <p:cNvSpPr/>
                  <p:nvPr/>
                </p:nvSpPr>
                <p:spPr>
                  <a:xfrm rot="-2700000">
                    <a:off x="1498615" y="4947863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53" name="Google Shape;453;p7"/>
                  <p:cNvSpPr/>
                  <p:nvPr/>
                </p:nvSpPr>
                <p:spPr>
                  <a:xfrm rot="8999773">
                    <a:off x="197772" y="49618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54" name="Google Shape;454;p7"/>
                  <p:cNvSpPr/>
                  <p:nvPr/>
                </p:nvSpPr>
                <p:spPr>
                  <a:xfrm>
                    <a:off x="8870114" y="246400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55" name="Google Shape;455;p7"/>
                  <p:cNvSpPr/>
                  <p:nvPr/>
                </p:nvSpPr>
                <p:spPr>
                  <a:xfrm rot="8100000" flipH="1">
                    <a:off x="8978869" y="34798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56" name="Google Shape;456;p7"/>
                  <p:cNvSpPr/>
                  <p:nvPr/>
                </p:nvSpPr>
                <p:spPr>
                  <a:xfrm rot="2700000">
                    <a:off x="8521914" y="286772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57" name="Google Shape;457;p7"/>
                  <p:cNvSpPr/>
                  <p:nvPr/>
                </p:nvSpPr>
                <p:spPr>
                  <a:xfrm rot="-5400000">
                    <a:off x="6897028" y="16514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58" name="Google Shape;458;p7"/>
                  <p:cNvSpPr/>
                  <p:nvPr/>
                </p:nvSpPr>
                <p:spPr>
                  <a:xfrm>
                    <a:off x="3005139" y="4778487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59" name="Google Shape;459;p7"/>
                  <p:cNvSpPr/>
                  <p:nvPr/>
                </p:nvSpPr>
                <p:spPr>
                  <a:xfrm rot="2700000">
                    <a:off x="4401664" y="484107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60" name="Google Shape;460;p7"/>
                  <p:cNvSpPr/>
                  <p:nvPr/>
                </p:nvSpPr>
                <p:spPr>
                  <a:xfrm rot="5400000" flipH="1">
                    <a:off x="6545060" y="719051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61" name="Google Shape;461;p7"/>
                  <p:cNvSpPr/>
                  <p:nvPr/>
                </p:nvSpPr>
                <p:spPr>
                  <a:xfrm rot="-900406" flipH="1">
                    <a:off x="4035285" y="505120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62" name="Google Shape;462;p7"/>
                  <p:cNvSpPr/>
                  <p:nvPr/>
                </p:nvSpPr>
                <p:spPr>
                  <a:xfrm rot="8100000" flipH="1">
                    <a:off x="3465869" y="48821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63" name="Google Shape;463;p7"/>
                  <p:cNvSpPr/>
                  <p:nvPr/>
                </p:nvSpPr>
                <p:spPr>
                  <a:xfrm>
                    <a:off x="4942764" y="5006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64" name="Google Shape;464;p7"/>
                  <p:cNvSpPr/>
                  <p:nvPr/>
                </p:nvSpPr>
                <p:spPr>
                  <a:xfrm rot="8999773">
                    <a:off x="5188897" y="474001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65" name="Google Shape;465;p7"/>
                  <p:cNvSpPr/>
                  <p:nvPr/>
                </p:nvSpPr>
                <p:spPr>
                  <a:xfrm>
                    <a:off x="5710514" y="491635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66" name="Google Shape;466;p7"/>
                  <p:cNvSpPr/>
                  <p:nvPr/>
                </p:nvSpPr>
                <p:spPr>
                  <a:xfrm rot="2700000">
                    <a:off x="7392164" y="48754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467" name="Google Shape;467;p7"/>
                  <p:cNvSpPr/>
                  <p:nvPr/>
                </p:nvSpPr>
                <p:spPr>
                  <a:xfrm rot="8999773">
                    <a:off x="7742272" y="4978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68" name="Google Shape;468;p7"/>
                  <p:cNvSpPr/>
                  <p:nvPr/>
                </p:nvSpPr>
                <p:spPr>
                  <a:xfrm>
                    <a:off x="8420039" y="4888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69" name="Google Shape;469;p7"/>
                  <p:cNvSpPr/>
                  <p:nvPr/>
                </p:nvSpPr>
                <p:spPr>
                  <a:xfrm rot="8100000" flipH="1">
                    <a:off x="8841094" y="49677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70" name="Google Shape;470;p7"/>
                  <p:cNvSpPr/>
                  <p:nvPr/>
                </p:nvSpPr>
                <p:spPr>
                  <a:xfrm rot="-900406" flipH="1">
                    <a:off x="8623960" y="443722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71" name="Google Shape;471;p7"/>
                  <p:cNvSpPr/>
                  <p:nvPr/>
                </p:nvSpPr>
                <p:spPr>
                  <a:xfrm rot="-5400000">
                    <a:off x="7044653" y="388093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72" name="Google Shape;472;p7"/>
                  <p:cNvSpPr/>
                  <p:nvPr/>
                </p:nvSpPr>
                <p:spPr>
                  <a:xfrm rot="6300406">
                    <a:off x="8934570" y="40081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</p:grpSp>
            <p:grpSp>
              <p:nvGrpSpPr>
                <p:cNvPr id="473" name="Google Shape;473;p7"/>
                <p:cNvGrpSpPr/>
                <p:nvPr/>
              </p:nvGrpSpPr>
              <p:grpSpPr>
                <a:xfrm rot="10800000">
                  <a:off x="828058" y="1376836"/>
                  <a:ext cx="5359928" cy="2151381"/>
                  <a:chOff x="-4757605" y="2608221"/>
                  <a:chExt cx="5359928" cy="2151381"/>
                </a:xfrm>
              </p:grpSpPr>
              <p:sp>
                <p:nvSpPr>
                  <p:cNvPr id="474" name="Google Shape;474;p7"/>
                  <p:cNvSpPr/>
                  <p:nvPr/>
                </p:nvSpPr>
                <p:spPr>
                  <a:xfrm rot="2700000">
                    <a:off x="395991" y="264201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75" name="Google Shape;475;p7"/>
                  <p:cNvSpPr/>
                  <p:nvPr/>
                </p:nvSpPr>
                <p:spPr>
                  <a:xfrm rot="8999773">
                    <a:off x="124684" y="3479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476" name="Google Shape;476;p7"/>
                  <p:cNvSpPr/>
                  <p:nvPr/>
                </p:nvSpPr>
                <p:spPr>
                  <a:xfrm rot="2700000">
                    <a:off x="258666" y="404009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477" name="Google Shape;477;p7"/>
                  <p:cNvSpPr/>
                  <p:nvPr/>
                </p:nvSpPr>
                <p:spPr>
                  <a:xfrm rot="2700000">
                    <a:off x="133366" y="45422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478" name="Google Shape;478;p7"/>
                  <p:cNvSpPr/>
                  <p:nvPr/>
                </p:nvSpPr>
                <p:spPr>
                  <a:xfrm rot="6300406">
                    <a:off x="512095" y="46786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479" name="Google Shape;479;p7"/>
                  <p:cNvSpPr/>
                  <p:nvPr/>
                </p:nvSpPr>
                <p:spPr>
                  <a:xfrm rot="8999773">
                    <a:off x="-4755228" y="39712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</p:grpSp>
          </p:grpSp>
        </p:grpSp>
        <p:sp>
          <p:nvSpPr>
            <p:cNvPr id="480" name="Google Shape;480;p7"/>
            <p:cNvSpPr/>
            <p:nvPr/>
          </p:nvSpPr>
          <p:spPr>
            <a:xfrm>
              <a:off x="7818600" y="40716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1" name="Google Shape;481;p7"/>
          <p:cNvSpPr/>
          <p:nvPr/>
        </p:nvSpPr>
        <p:spPr>
          <a:xfrm>
            <a:off x="726275" y="540000"/>
            <a:ext cx="47595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2" name="Google Shape;482;p7"/>
          <p:cNvGrpSpPr/>
          <p:nvPr/>
        </p:nvGrpSpPr>
        <p:grpSpPr>
          <a:xfrm>
            <a:off x="6622278" y="720692"/>
            <a:ext cx="1386230" cy="2576599"/>
            <a:chOff x="6622012" y="795963"/>
            <a:chExt cx="1304687" cy="2425262"/>
          </a:xfrm>
        </p:grpSpPr>
        <p:sp>
          <p:nvSpPr>
            <p:cNvPr id="483" name="Google Shape;483;p7"/>
            <p:cNvSpPr/>
            <p:nvPr/>
          </p:nvSpPr>
          <p:spPr>
            <a:xfrm rot="676147">
              <a:off x="7263594" y="835063"/>
              <a:ext cx="436082" cy="363936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7"/>
            <p:cNvSpPr/>
            <p:nvPr/>
          </p:nvSpPr>
          <p:spPr>
            <a:xfrm rot="676147">
              <a:off x="7284315" y="828697"/>
              <a:ext cx="324479" cy="183888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7"/>
            <p:cNvSpPr/>
            <p:nvPr/>
          </p:nvSpPr>
          <p:spPr>
            <a:xfrm rot="676147">
              <a:off x="7504274" y="1069992"/>
              <a:ext cx="64315" cy="120857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7"/>
            <p:cNvSpPr/>
            <p:nvPr/>
          </p:nvSpPr>
          <p:spPr>
            <a:xfrm rot="676147">
              <a:off x="7280454" y="822935"/>
              <a:ext cx="269510" cy="228740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7"/>
            <p:cNvSpPr/>
            <p:nvPr/>
          </p:nvSpPr>
          <p:spPr>
            <a:xfrm rot="676147">
              <a:off x="7494024" y="1063608"/>
              <a:ext cx="26930" cy="62477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7"/>
            <p:cNvSpPr/>
            <p:nvPr/>
          </p:nvSpPr>
          <p:spPr>
            <a:xfrm rot="676147">
              <a:off x="6799863" y="1233217"/>
              <a:ext cx="948984" cy="1913734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7"/>
          <p:cNvGrpSpPr/>
          <p:nvPr/>
        </p:nvGrpSpPr>
        <p:grpSpPr>
          <a:xfrm>
            <a:off x="4991670" y="2611790"/>
            <a:ext cx="1765307" cy="1991703"/>
            <a:chOff x="1917725" y="3910125"/>
            <a:chExt cx="1279950" cy="1444100"/>
          </a:xfrm>
        </p:grpSpPr>
        <p:sp>
          <p:nvSpPr>
            <p:cNvPr id="490" name="Google Shape;490;p7"/>
            <p:cNvSpPr/>
            <p:nvPr/>
          </p:nvSpPr>
          <p:spPr>
            <a:xfrm>
              <a:off x="2465000" y="4571425"/>
              <a:ext cx="170475" cy="105500"/>
            </a:xfrm>
            <a:custGeom>
              <a:avLst/>
              <a:gdLst/>
              <a:ahLst/>
              <a:cxnLst/>
              <a:rect l="l" t="t" r="r" b="b"/>
              <a:pathLst>
                <a:path w="6819" h="4220" extrusionOk="0">
                  <a:moveTo>
                    <a:pt x="4217" y="1"/>
                  </a:moveTo>
                  <a:cubicBezTo>
                    <a:pt x="2787" y="1"/>
                    <a:pt x="1088" y="846"/>
                    <a:pt x="0" y="4219"/>
                  </a:cubicBezTo>
                  <a:cubicBezTo>
                    <a:pt x="0" y="4219"/>
                    <a:pt x="6034" y="2641"/>
                    <a:pt x="6818" y="854"/>
                  </a:cubicBezTo>
                  <a:cubicBezTo>
                    <a:pt x="6818" y="854"/>
                    <a:pt x="5653" y="1"/>
                    <a:pt x="42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7"/>
            <p:cNvSpPr/>
            <p:nvPr/>
          </p:nvSpPr>
          <p:spPr>
            <a:xfrm>
              <a:off x="2815350" y="4351000"/>
              <a:ext cx="382325" cy="392250"/>
            </a:xfrm>
            <a:custGeom>
              <a:avLst/>
              <a:gdLst/>
              <a:ahLst/>
              <a:cxnLst/>
              <a:rect l="l" t="t" r="r" b="b"/>
              <a:pathLst>
                <a:path w="15293" h="15690" extrusionOk="0">
                  <a:moveTo>
                    <a:pt x="13299" y="0"/>
                  </a:moveTo>
                  <a:cubicBezTo>
                    <a:pt x="13002" y="0"/>
                    <a:pt x="12447" y="2525"/>
                    <a:pt x="12447" y="2525"/>
                  </a:cubicBezTo>
                  <a:cubicBezTo>
                    <a:pt x="12447" y="2525"/>
                    <a:pt x="12163" y="408"/>
                    <a:pt x="11724" y="387"/>
                  </a:cubicBezTo>
                  <a:cubicBezTo>
                    <a:pt x="11722" y="387"/>
                    <a:pt x="11720" y="387"/>
                    <a:pt x="11719" y="387"/>
                  </a:cubicBezTo>
                  <a:cubicBezTo>
                    <a:pt x="11292" y="387"/>
                    <a:pt x="11473" y="3314"/>
                    <a:pt x="11473" y="3314"/>
                  </a:cubicBezTo>
                  <a:cubicBezTo>
                    <a:pt x="11473" y="3314"/>
                    <a:pt x="10651" y="1910"/>
                    <a:pt x="10365" y="1910"/>
                  </a:cubicBezTo>
                  <a:cubicBezTo>
                    <a:pt x="10351" y="1910"/>
                    <a:pt x="10338" y="1914"/>
                    <a:pt x="10327" y="1921"/>
                  </a:cubicBezTo>
                  <a:cubicBezTo>
                    <a:pt x="10091" y="2080"/>
                    <a:pt x="10891" y="4091"/>
                    <a:pt x="10891" y="4091"/>
                  </a:cubicBezTo>
                  <a:cubicBezTo>
                    <a:pt x="9849" y="8827"/>
                    <a:pt x="1" y="10088"/>
                    <a:pt x="1" y="10088"/>
                  </a:cubicBezTo>
                  <a:lnTo>
                    <a:pt x="1623" y="15689"/>
                  </a:lnTo>
                  <a:cubicBezTo>
                    <a:pt x="13709" y="13908"/>
                    <a:pt x="13226" y="4794"/>
                    <a:pt x="13226" y="4794"/>
                  </a:cubicBezTo>
                  <a:cubicBezTo>
                    <a:pt x="13226" y="4794"/>
                    <a:pt x="15292" y="3314"/>
                    <a:pt x="14936" y="2902"/>
                  </a:cubicBezTo>
                  <a:cubicBezTo>
                    <a:pt x="14878" y="2833"/>
                    <a:pt x="14802" y="2804"/>
                    <a:pt x="14717" y="2804"/>
                  </a:cubicBezTo>
                  <a:cubicBezTo>
                    <a:pt x="14290" y="2804"/>
                    <a:pt x="13621" y="3527"/>
                    <a:pt x="13621" y="3527"/>
                  </a:cubicBezTo>
                  <a:cubicBezTo>
                    <a:pt x="13621" y="3527"/>
                    <a:pt x="15194" y="1445"/>
                    <a:pt x="14683" y="1050"/>
                  </a:cubicBezTo>
                  <a:cubicBezTo>
                    <a:pt x="14639" y="1016"/>
                    <a:pt x="14592" y="1001"/>
                    <a:pt x="14544" y="1001"/>
                  </a:cubicBezTo>
                  <a:cubicBezTo>
                    <a:pt x="14042" y="1001"/>
                    <a:pt x="13385" y="2689"/>
                    <a:pt x="13385" y="2689"/>
                  </a:cubicBezTo>
                  <a:cubicBezTo>
                    <a:pt x="13385" y="2689"/>
                    <a:pt x="13626" y="349"/>
                    <a:pt x="13347" y="26"/>
                  </a:cubicBezTo>
                  <a:cubicBezTo>
                    <a:pt x="13332" y="8"/>
                    <a:pt x="13316" y="0"/>
                    <a:pt x="13299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3099125" y="4431150"/>
              <a:ext cx="23725" cy="26550"/>
            </a:xfrm>
            <a:custGeom>
              <a:avLst/>
              <a:gdLst/>
              <a:ahLst/>
              <a:cxnLst/>
              <a:rect l="l" t="t" r="r" b="b"/>
              <a:pathLst>
                <a:path w="949" h="1062" extrusionOk="0">
                  <a:moveTo>
                    <a:pt x="127" y="1"/>
                  </a:moveTo>
                  <a:cubicBezTo>
                    <a:pt x="87" y="1"/>
                    <a:pt x="49" y="23"/>
                    <a:pt x="28" y="63"/>
                  </a:cubicBezTo>
                  <a:cubicBezTo>
                    <a:pt x="0" y="113"/>
                    <a:pt x="28" y="179"/>
                    <a:pt x="77" y="201"/>
                  </a:cubicBezTo>
                  <a:cubicBezTo>
                    <a:pt x="708" y="503"/>
                    <a:pt x="653" y="918"/>
                    <a:pt x="653" y="941"/>
                  </a:cubicBezTo>
                  <a:cubicBezTo>
                    <a:pt x="642" y="996"/>
                    <a:pt x="681" y="1050"/>
                    <a:pt x="741" y="1062"/>
                  </a:cubicBezTo>
                  <a:lnTo>
                    <a:pt x="757" y="1062"/>
                  </a:lnTo>
                  <a:cubicBezTo>
                    <a:pt x="807" y="1062"/>
                    <a:pt x="850" y="1024"/>
                    <a:pt x="861" y="974"/>
                  </a:cubicBezTo>
                  <a:cubicBezTo>
                    <a:pt x="866" y="951"/>
                    <a:pt x="949" y="382"/>
                    <a:pt x="170" y="9"/>
                  </a:cubicBezTo>
                  <a:cubicBezTo>
                    <a:pt x="156" y="4"/>
                    <a:pt x="14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7"/>
            <p:cNvSpPr/>
            <p:nvPr/>
          </p:nvSpPr>
          <p:spPr>
            <a:xfrm>
              <a:off x="1933575" y="4790075"/>
              <a:ext cx="452100" cy="290525"/>
            </a:xfrm>
            <a:custGeom>
              <a:avLst/>
              <a:gdLst/>
              <a:ahLst/>
              <a:cxnLst/>
              <a:rect l="l" t="t" r="r" b="b"/>
              <a:pathLst>
                <a:path w="18084" h="11621" extrusionOk="0">
                  <a:moveTo>
                    <a:pt x="4633" y="1"/>
                  </a:moveTo>
                  <a:cubicBezTo>
                    <a:pt x="4633" y="1"/>
                    <a:pt x="671" y="1097"/>
                    <a:pt x="95" y="1645"/>
                  </a:cubicBezTo>
                  <a:cubicBezTo>
                    <a:pt x="2" y="1735"/>
                    <a:pt x="1" y="1772"/>
                    <a:pt x="63" y="1772"/>
                  </a:cubicBezTo>
                  <a:cubicBezTo>
                    <a:pt x="388" y="1772"/>
                    <a:pt x="2442" y="762"/>
                    <a:pt x="2442" y="762"/>
                  </a:cubicBezTo>
                  <a:cubicBezTo>
                    <a:pt x="2442" y="762"/>
                    <a:pt x="3652" y="6259"/>
                    <a:pt x="7615" y="9729"/>
                  </a:cubicBezTo>
                  <a:cubicBezTo>
                    <a:pt x="9237" y="11150"/>
                    <a:pt x="10956" y="11620"/>
                    <a:pt x="12522" y="11620"/>
                  </a:cubicBezTo>
                  <a:cubicBezTo>
                    <a:pt x="15598" y="11620"/>
                    <a:pt x="18083" y="9806"/>
                    <a:pt x="18083" y="9806"/>
                  </a:cubicBezTo>
                  <a:lnTo>
                    <a:pt x="15063" y="4463"/>
                  </a:lnTo>
                  <a:cubicBezTo>
                    <a:pt x="14009" y="5007"/>
                    <a:pt x="13009" y="5233"/>
                    <a:pt x="12076" y="5233"/>
                  </a:cubicBezTo>
                  <a:cubicBezTo>
                    <a:pt x="7580" y="5233"/>
                    <a:pt x="4633" y="1"/>
                    <a:pt x="463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7"/>
            <p:cNvSpPr/>
            <p:nvPr/>
          </p:nvSpPr>
          <p:spPr>
            <a:xfrm>
              <a:off x="1917725" y="4765025"/>
              <a:ext cx="147875" cy="88000"/>
            </a:xfrm>
            <a:custGeom>
              <a:avLst/>
              <a:gdLst/>
              <a:ahLst/>
              <a:cxnLst/>
              <a:rect l="l" t="t" r="r" b="b"/>
              <a:pathLst>
                <a:path w="5915" h="3520" extrusionOk="0">
                  <a:moveTo>
                    <a:pt x="4610" y="0"/>
                  </a:moveTo>
                  <a:lnTo>
                    <a:pt x="0" y="2861"/>
                  </a:lnTo>
                  <a:cubicBezTo>
                    <a:pt x="283" y="3143"/>
                    <a:pt x="744" y="3233"/>
                    <a:pt x="1220" y="3233"/>
                  </a:cubicBezTo>
                  <a:cubicBezTo>
                    <a:pt x="2066" y="3233"/>
                    <a:pt x="2955" y="2948"/>
                    <a:pt x="2955" y="2948"/>
                  </a:cubicBezTo>
                  <a:lnTo>
                    <a:pt x="3278" y="3519"/>
                  </a:lnTo>
                  <a:lnTo>
                    <a:pt x="5915" y="1984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7"/>
            <p:cNvSpPr/>
            <p:nvPr/>
          </p:nvSpPr>
          <p:spPr>
            <a:xfrm>
              <a:off x="1991850" y="4825775"/>
              <a:ext cx="19625" cy="24600"/>
            </a:xfrm>
            <a:custGeom>
              <a:avLst/>
              <a:gdLst/>
              <a:ahLst/>
              <a:cxnLst/>
              <a:rect l="l" t="t" r="r" b="b"/>
              <a:pathLst>
                <a:path w="785" h="984" extrusionOk="0">
                  <a:moveTo>
                    <a:pt x="667" y="1"/>
                  </a:moveTo>
                  <a:cubicBezTo>
                    <a:pt x="634" y="1"/>
                    <a:pt x="600" y="17"/>
                    <a:pt x="577" y="47"/>
                  </a:cubicBezTo>
                  <a:lnTo>
                    <a:pt x="39" y="819"/>
                  </a:lnTo>
                  <a:cubicBezTo>
                    <a:pt x="0" y="869"/>
                    <a:pt x="17" y="935"/>
                    <a:pt x="61" y="968"/>
                  </a:cubicBezTo>
                  <a:cubicBezTo>
                    <a:pt x="83" y="979"/>
                    <a:pt x="99" y="984"/>
                    <a:pt x="121" y="984"/>
                  </a:cubicBezTo>
                  <a:cubicBezTo>
                    <a:pt x="154" y="984"/>
                    <a:pt x="187" y="968"/>
                    <a:pt x="210" y="941"/>
                  </a:cubicBezTo>
                  <a:lnTo>
                    <a:pt x="751" y="168"/>
                  </a:lnTo>
                  <a:cubicBezTo>
                    <a:pt x="784" y="118"/>
                    <a:pt x="774" y="53"/>
                    <a:pt x="724" y="20"/>
                  </a:cubicBezTo>
                  <a:cubicBezTo>
                    <a:pt x="707" y="7"/>
                    <a:pt x="687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7"/>
            <p:cNvSpPr/>
            <p:nvPr/>
          </p:nvSpPr>
          <p:spPr>
            <a:xfrm>
              <a:off x="1983100" y="4817025"/>
              <a:ext cx="15075" cy="29425"/>
            </a:xfrm>
            <a:custGeom>
              <a:avLst/>
              <a:gdLst/>
              <a:ahLst/>
              <a:cxnLst/>
              <a:rect l="l" t="t" r="r" b="b"/>
              <a:pathLst>
                <a:path w="603" h="1177" extrusionOk="0">
                  <a:moveTo>
                    <a:pt x="481" y="0"/>
                  </a:moveTo>
                  <a:cubicBezTo>
                    <a:pt x="440" y="0"/>
                    <a:pt x="400" y="26"/>
                    <a:pt x="383" y="68"/>
                  </a:cubicBezTo>
                  <a:lnTo>
                    <a:pt x="22" y="1033"/>
                  </a:lnTo>
                  <a:cubicBezTo>
                    <a:pt x="0" y="1088"/>
                    <a:pt x="27" y="1148"/>
                    <a:pt x="82" y="1164"/>
                  </a:cubicBezTo>
                  <a:cubicBezTo>
                    <a:pt x="93" y="1169"/>
                    <a:pt x="104" y="1176"/>
                    <a:pt x="120" y="1176"/>
                  </a:cubicBezTo>
                  <a:cubicBezTo>
                    <a:pt x="158" y="1176"/>
                    <a:pt x="203" y="1148"/>
                    <a:pt x="219" y="1104"/>
                  </a:cubicBezTo>
                  <a:lnTo>
                    <a:pt x="581" y="145"/>
                  </a:lnTo>
                  <a:cubicBezTo>
                    <a:pt x="603" y="91"/>
                    <a:pt x="575" y="30"/>
                    <a:pt x="520" y="8"/>
                  </a:cubicBezTo>
                  <a:cubicBezTo>
                    <a:pt x="507" y="3"/>
                    <a:pt x="494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7"/>
            <p:cNvSpPr/>
            <p:nvPr/>
          </p:nvSpPr>
          <p:spPr>
            <a:xfrm>
              <a:off x="2153125" y="5074400"/>
              <a:ext cx="432325" cy="265100"/>
            </a:xfrm>
            <a:custGeom>
              <a:avLst/>
              <a:gdLst/>
              <a:ahLst/>
              <a:cxnLst/>
              <a:rect l="l" t="t" r="r" b="b"/>
              <a:pathLst>
                <a:path w="17293" h="10604" extrusionOk="0">
                  <a:moveTo>
                    <a:pt x="11165" y="1"/>
                  </a:moveTo>
                  <a:cubicBezTo>
                    <a:pt x="10367" y="5287"/>
                    <a:pt x="4966" y="5882"/>
                    <a:pt x="2574" y="5882"/>
                  </a:cubicBezTo>
                  <a:cubicBezTo>
                    <a:pt x="1878" y="5882"/>
                    <a:pt x="1437" y="5832"/>
                    <a:pt x="1437" y="5832"/>
                  </a:cubicBezTo>
                  <a:cubicBezTo>
                    <a:pt x="1437" y="5832"/>
                    <a:pt x="0" y="9691"/>
                    <a:pt x="111" y="10481"/>
                  </a:cubicBezTo>
                  <a:cubicBezTo>
                    <a:pt x="123" y="10566"/>
                    <a:pt x="140" y="10604"/>
                    <a:pt x="161" y="10604"/>
                  </a:cubicBezTo>
                  <a:cubicBezTo>
                    <a:pt x="333" y="10604"/>
                    <a:pt x="768" y="8063"/>
                    <a:pt x="768" y="8063"/>
                  </a:cubicBezTo>
                  <a:cubicBezTo>
                    <a:pt x="768" y="8063"/>
                    <a:pt x="4002" y="9464"/>
                    <a:pt x="7897" y="9464"/>
                  </a:cubicBezTo>
                  <a:cubicBezTo>
                    <a:pt x="8923" y="9464"/>
                    <a:pt x="9996" y="9366"/>
                    <a:pt x="11067" y="9120"/>
                  </a:cubicBezTo>
                  <a:cubicBezTo>
                    <a:pt x="17293" y="7696"/>
                    <a:pt x="17265" y="686"/>
                    <a:pt x="17265" y="686"/>
                  </a:cubicBezTo>
                  <a:lnTo>
                    <a:pt x="1116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7"/>
            <p:cNvSpPr/>
            <p:nvPr/>
          </p:nvSpPr>
          <p:spPr>
            <a:xfrm>
              <a:off x="2149425" y="5218975"/>
              <a:ext cx="68950" cy="135250"/>
            </a:xfrm>
            <a:custGeom>
              <a:avLst/>
              <a:gdLst/>
              <a:ahLst/>
              <a:cxnLst/>
              <a:rect l="l" t="t" r="r" b="b"/>
              <a:pathLst>
                <a:path w="2758" h="5410" extrusionOk="0">
                  <a:moveTo>
                    <a:pt x="385" y="0"/>
                  </a:moveTo>
                  <a:lnTo>
                    <a:pt x="1" y="5409"/>
                  </a:lnTo>
                  <a:cubicBezTo>
                    <a:pt x="1102" y="5234"/>
                    <a:pt x="1804" y="3064"/>
                    <a:pt x="1804" y="3064"/>
                  </a:cubicBezTo>
                  <a:lnTo>
                    <a:pt x="2457" y="3140"/>
                  </a:lnTo>
                  <a:lnTo>
                    <a:pt x="2758" y="104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2193150" y="5273225"/>
              <a:ext cx="13725" cy="27675"/>
            </a:xfrm>
            <a:custGeom>
              <a:avLst/>
              <a:gdLst/>
              <a:ahLst/>
              <a:cxnLst/>
              <a:rect l="l" t="t" r="r" b="b"/>
              <a:pathLst>
                <a:path w="549" h="1107" extrusionOk="0">
                  <a:moveTo>
                    <a:pt x="115" y="1"/>
                  </a:moveTo>
                  <a:cubicBezTo>
                    <a:pt x="105" y="1"/>
                    <a:pt x="94" y="3"/>
                    <a:pt x="83" y="6"/>
                  </a:cubicBezTo>
                  <a:cubicBezTo>
                    <a:pt x="28" y="28"/>
                    <a:pt x="0" y="87"/>
                    <a:pt x="17" y="143"/>
                  </a:cubicBezTo>
                  <a:lnTo>
                    <a:pt x="329" y="1036"/>
                  </a:lnTo>
                  <a:cubicBezTo>
                    <a:pt x="346" y="1081"/>
                    <a:pt x="384" y="1107"/>
                    <a:pt x="428" y="1107"/>
                  </a:cubicBezTo>
                  <a:cubicBezTo>
                    <a:pt x="438" y="1107"/>
                    <a:pt x="450" y="1107"/>
                    <a:pt x="460" y="1102"/>
                  </a:cubicBezTo>
                  <a:cubicBezTo>
                    <a:pt x="516" y="1081"/>
                    <a:pt x="549" y="1020"/>
                    <a:pt x="526" y="965"/>
                  </a:cubicBezTo>
                  <a:lnTo>
                    <a:pt x="220" y="72"/>
                  </a:lnTo>
                  <a:cubicBezTo>
                    <a:pt x="202" y="27"/>
                    <a:pt x="159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2178200" y="5278950"/>
              <a:ext cx="20150" cy="26750"/>
            </a:xfrm>
            <a:custGeom>
              <a:avLst/>
              <a:gdLst/>
              <a:ahLst/>
              <a:cxnLst/>
              <a:rect l="l" t="t" r="r" b="b"/>
              <a:pathLst>
                <a:path w="806" h="1070" extrusionOk="0">
                  <a:moveTo>
                    <a:pt x="118" y="0"/>
                  </a:moveTo>
                  <a:cubicBezTo>
                    <a:pt x="99" y="0"/>
                    <a:pt x="79" y="6"/>
                    <a:pt x="61" y="18"/>
                  </a:cubicBezTo>
                  <a:cubicBezTo>
                    <a:pt x="17" y="51"/>
                    <a:pt x="1" y="116"/>
                    <a:pt x="34" y="166"/>
                  </a:cubicBezTo>
                  <a:lnTo>
                    <a:pt x="598" y="1027"/>
                  </a:lnTo>
                  <a:cubicBezTo>
                    <a:pt x="620" y="1054"/>
                    <a:pt x="653" y="1070"/>
                    <a:pt x="686" y="1070"/>
                  </a:cubicBezTo>
                  <a:cubicBezTo>
                    <a:pt x="707" y="1070"/>
                    <a:pt x="724" y="1065"/>
                    <a:pt x="747" y="1054"/>
                  </a:cubicBezTo>
                  <a:cubicBezTo>
                    <a:pt x="795" y="1021"/>
                    <a:pt x="806" y="956"/>
                    <a:pt x="773" y="906"/>
                  </a:cubicBezTo>
                  <a:lnTo>
                    <a:pt x="209" y="45"/>
                  </a:lnTo>
                  <a:cubicBezTo>
                    <a:pt x="188" y="17"/>
                    <a:pt x="153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2168900" y="5297100"/>
              <a:ext cx="21525" cy="18775"/>
            </a:xfrm>
            <a:custGeom>
              <a:avLst/>
              <a:gdLst/>
              <a:ahLst/>
              <a:cxnLst/>
              <a:rect l="l" t="t" r="r" b="b"/>
              <a:pathLst>
                <a:path w="861" h="751" extrusionOk="0">
                  <a:moveTo>
                    <a:pt x="116" y="1"/>
                  </a:moveTo>
                  <a:cubicBezTo>
                    <a:pt x="85" y="1"/>
                    <a:pt x="54" y="14"/>
                    <a:pt x="33" y="37"/>
                  </a:cubicBezTo>
                  <a:cubicBezTo>
                    <a:pt x="1" y="81"/>
                    <a:pt x="1" y="147"/>
                    <a:pt x="49" y="185"/>
                  </a:cubicBezTo>
                  <a:lnTo>
                    <a:pt x="674" y="723"/>
                  </a:lnTo>
                  <a:cubicBezTo>
                    <a:pt x="691" y="739"/>
                    <a:pt x="717" y="750"/>
                    <a:pt x="740" y="750"/>
                  </a:cubicBezTo>
                  <a:cubicBezTo>
                    <a:pt x="773" y="750"/>
                    <a:pt x="800" y="733"/>
                    <a:pt x="823" y="711"/>
                  </a:cubicBezTo>
                  <a:cubicBezTo>
                    <a:pt x="861" y="668"/>
                    <a:pt x="856" y="602"/>
                    <a:pt x="811" y="564"/>
                  </a:cubicBezTo>
                  <a:lnTo>
                    <a:pt x="186" y="27"/>
                  </a:lnTo>
                  <a:cubicBezTo>
                    <a:pt x="167" y="9"/>
                    <a:pt x="142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"/>
            <p:cNvSpPr/>
            <p:nvPr/>
          </p:nvSpPr>
          <p:spPr>
            <a:xfrm>
              <a:off x="2215475" y="4847750"/>
              <a:ext cx="444275" cy="439350"/>
            </a:xfrm>
            <a:custGeom>
              <a:avLst/>
              <a:gdLst/>
              <a:ahLst/>
              <a:cxnLst/>
              <a:rect l="l" t="t" r="r" b="b"/>
              <a:pathLst>
                <a:path w="17771" h="17574" extrusionOk="0">
                  <a:moveTo>
                    <a:pt x="5153" y="1"/>
                  </a:moveTo>
                  <a:cubicBezTo>
                    <a:pt x="3787" y="2156"/>
                    <a:pt x="111" y="2369"/>
                    <a:pt x="111" y="2369"/>
                  </a:cubicBezTo>
                  <a:cubicBezTo>
                    <a:pt x="0" y="3229"/>
                    <a:pt x="1174" y="10157"/>
                    <a:pt x="1174" y="10157"/>
                  </a:cubicBezTo>
                  <a:cubicBezTo>
                    <a:pt x="1617" y="10218"/>
                    <a:pt x="2097" y="10243"/>
                    <a:pt x="2582" y="10243"/>
                  </a:cubicBezTo>
                  <a:cubicBezTo>
                    <a:pt x="4640" y="10243"/>
                    <a:pt x="6807" y="9801"/>
                    <a:pt x="6807" y="9801"/>
                  </a:cubicBezTo>
                  <a:lnTo>
                    <a:pt x="6807" y="9801"/>
                  </a:lnTo>
                  <a:cubicBezTo>
                    <a:pt x="6807" y="11369"/>
                    <a:pt x="5186" y="13221"/>
                    <a:pt x="5186" y="13221"/>
                  </a:cubicBezTo>
                  <a:cubicBezTo>
                    <a:pt x="5925" y="14701"/>
                    <a:pt x="10321" y="17573"/>
                    <a:pt x="10321" y="17573"/>
                  </a:cubicBezTo>
                  <a:cubicBezTo>
                    <a:pt x="15144" y="14739"/>
                    <a:pt x="17770" y="9313"/>
                    <a:pt x="17770" y="9313"/>
                  </a:cubicBezTo>
                  <a:lnTo>
                    <a:pt x="51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7"/>
            <p:cNvSpPr/>
            <p:nvPr/>
          </p:nvSpPr>
          <p:spPr>
            <a:xfrm>
              <a:off x="2303575" y="4587175"/>
              <a:ext cx="660350" cy="594950"/>
            </a:xfrm>
            <a:custGeom>
              <a:avLst/>
              <a:gdLst/>
              <a:ahLst/>
              <a:cxnLst/>
              <a:rect l="l" t="t" r="r" b="b"/>
              <a:pathLst>
                <a:path w="26414" h="23798" extrusionOk="0">
                  <a:moveTo>
                    <a:pt x="20916" y="0"/>
                  </a:moveTo>
                  <a:cubicBezTo>
                    <a:pt x="16975" y="0"/>
                    <a:pt x="8211" y="460"/>
                    <a:pt x="8211" y="460"/>
                  </a:cubicBezTo>
                  <a:cubicBezTo>
                    <a:pt x="5904" y="3305"/>
                    <a:pt x="0" y="11646"/>
                    <a:pt x="0" y="11646"/>
                  </a:cubicBezTo>
                  <a:cubicBezTo>
                    <a:pt x="4111" y="17330"/>
                    <a:pt x="12010" y="23798"/>
                    <a:pt x="12010" y="23798"/>
                  </a:cubicBezTo>
                  <a:cubicBezTo>
                    <a:pt x="26414" y="13171"/>
                    <a:pt x="22286" y="32"/>
                    <a:pt x="22286" y="32"/>
                  </a:cubicBezTo>
                  <a:cubicBezTo>
                    <a:pt x="21959" y="10"/>
                    <a:pt x="21488" y="0"/>
                    <a:pt x="20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7"/>
            <p:cNvSpPr/>
            <p:nvPr/>
          </p:nvSpPr>
          <p:spPr>
            <a:xfrm>
              <a:off x="2602975" y="4736250"/>
              <a:ext cx="457975" cy="315500"/>
            </a:xfrm>
            <a:custGeom>
              <a:avLst/>
              <a:gdLst/>
              <a:ahLst/>
              <a:cxnLst/>
              <a:rect l="l" t="t" r="r" b="b"/>
              <a:pathLst>
                <a:path w="18319" h="12620" extrusionOk="0">
                  <a:moveTo>
                    <a:pt x="4982" y="0"/>
                  </a:moveTo>
                  <a:lnTo>
                    <a:pt x="1" y="3036"/>
                  </a:lnTo>
                  <a:cubicBezTo>
                    <a:pt x="3237" y="10457"/>
                    <a:pt x="8137" y="11708"/>
                    <a:pt x="11074" y="11708"/>
                  </a:cubicBezTo>
                  <a:cubicBezTo>
                    <a:pt x="12568" y="11708"/>
                    <a:pt x="13555" y="11384"/>
                    <a:pt x="13555" y="11384"/>
                  </a:cubicBezTo>
                  <a:cubicBezTo>
                    <a:pt x="13555" y="11384"/>
                    <a:pt x="15069" y="12620"/>
                    <a:pt x="15648" y="12620"/>
                  </a:cubicBezTo>
                  <a:cubicBezTo>
                    <a:pt x="15729" y="12620"/>
                    <a:pt x="15792" y="12595"/>
                    <a:pt x="15829" y="12540"/>
                  </a:cubicBezTo>
                  <a:cubicBezTo>
                    <a:pt x="16136" y="12090"/>
                    <a:pt x="14881" y="11433"/>
                    <a:pt x="14881" y="11433"/>
                  </a:cubicBezTo>
                  <a:lnTo>
                    <a:pt x="14881" y="11433"/>
                  </a:lnTo>
                  <a:cubicBezTo>
                    <a:pt x="14881" y="11433"/>
                    <a:pt x="16304" y="12003"/>
                    <a:pt x="17080" y="12003"/>
                  </a:cubicBezTo>
                  <a:cubicBezTo>
                    <a:pt x="17316" y="12003"/>
                    <a:pt x="17492" y="11950"/>
                    <a:pt x="17550" y="11811"/>
                  </a:cubicBezTo>
                  <a:cubicBezTo>
                    <a:pt x="17792" y="11214"/>
                    <a:pt x="15627" y="10984"/>
                    <a:pt x="15627" y="10984"/>
                  </a:cubicBezTo>
                  <a:cubicBezTo>
                    <a:pt x="15627" y="10984"/>
                    <a:pt x="17950" y="10605"/>
                    <a:pt x="18186" y="10249"/>
                  </a:cubicBezTo>
                  <a:cubicBezTo>
                    <a:pt x="18319" y="10052"/>
                    <a:pt x="17469" y="10009"/>
                    <a:pt x="16697" y="10009"/>
                  </a:cubicBezTo>
                  <a:cubicBezTo>
                    <a:pt x="16094" y="10009"/>
                    <a:pt x="15539" y="10036"/>
                    <a:pt x="15539" y="10036"/>
                  </a:cubicBezTo>
                  <a:cubicBezTo>
                    <a:pt x="15539" y="10036"/>
                    <a:pt x="17506" y="9208"/>
                    <a:pt x="17413" y="8781"/>
                  </a:cubicBezTo>
                  <a:cubicBezTo>
                    <a:pt x="17397" y="8703"/>
                    <a:pt x="17290" y="8671"/>
                    <a:pt x="17126" y="8671"/>
                  </a:cubicBezTo>
                  <a:cubicBezTo>
                    <a:pt x="16393" y="8671"/>
                    <a:pt x="14524" y="9307"/>
                    <a:pt x="14524" y="9307"/>
                  </a:cubicBezTo>
                  <a:cubicBezTo>
                    <a:pt x="14524" y="9307"/>
                    <a:pt x="15779" y="8024"/>
                    <a:pt x="15566" y="7832"/>
                  </a:cubicBezTo>
                  <a:cubicBezTo>
                    <a:pt x="15552" y="7820"/>
                    <a:pt x="15531" y="7814"/>
                    <a:pt x="15504" y="7814"/>
                  </a:cubicBezTo>
                  <a:cubicBezTo>
                    <a:pt x="15127" y="7814"/>
                    <a:pt x="13621" y="8945"/>
                    <a:pt x="13621" y="8945"/>
                  </a:cubicBezTo>
                  <a:cubicBezTo>
                    <a:pt x="13559" y="8948"/>
                    <a:pt x="13498" y="8950"/>
                    <a:pt x="13437" y="8950"/>
                  </a:cubicBezTo>
                  <a:cubicBezTo>
                    <a:pt x="8686" y="8950"/>
                    <a:pt x="4982" y="0"/>
                    <a:pt x="4982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7"/>
            <p:cNvSpPr/>
            <p:nvPr/>
          </p:nvSpPr>
          <p:spPr>
            <a:xfrm>
              <a:off x="2602975" y="4458500"/>
              <a:ext cx="182200" cy="179600"/>
            </a:xfrm>
            <a:custGeom>
              <a:avLst/>
              <a:gdLst/>
              <a:ahLst/>
              <a:cxnLst/>
              <a:rect l="l" t="t" r="r" b="b"/>
              <a:pathLst>
                <a:path w="7288" h="7184" extrusionOk="0">
                  <a:moveTo>
                    <a:pt x="1645" y="1"/>
                  </a:moveTo>
                  <a:lnTo>
                    <a:pt x="1130" y="4873"/>
                  </a:lnTo>
                  <a:lnTo>
                    <a:pt x="1" y="4724"/>
                  </a:lnTo>
                  <a:lnTo>
                    <a:pt x="1" y="4724"/>
                  </a:lnTo>
                  <a:cubicBezTo>
                    <a:pt x="1" y="4724"/>
                    <a:pt x="1415" y="6895"/>
                    <a:pt x="4467" y="7164"/>
                  </a:cubicBezTo>
                  <a:cubicBezTo>
                    <a:pt x="4620" y="7178"/>
                    <a:pt x="4763" y="7184"/>
                    <a:pt x="4897" y="7184"/>
                  </a:cubicBezTo>
                  <a:cubicBezTo>
                    <a:pt x="7288" y="7184"/>
                    <a:pt x="6791" y="5179"/>
                    <a:pt x="6791" y="5179"/>
                  </a:cubicBezTo>
                  <a:lnTo>
                    <a:pt x="5519" y="5043"/>
                  </a:lnTo>
                  <a:lnTo>
                    <a:pt x="4736" y="762"/>
                  </a:lnTo>
                  <a:lnTo>
                    <a:pt x="164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7"/>
            <p:cNvSpPr/>
            <p:nvPr/>
          </p:nvSpPr>
          <p:spPr>
            <a:xfrm>
              <a:off x="2458125" y="4067700"/>
              <a:ext cx="561550" cy="472775"/>
            </a:xfrm>
            <a:custGeom>
              <a:avLst/>
              <a:gdLst/>
              <a:ahLst/>
              <a:cxnLst/>
              <a:rect l="l" t="t" r="r" b="b"/>
              <a:pathLst>
                <a:path w="22462" h="18911" extrusionOk="0">
                  <a:moveTo>
                    <a:pt x="10263" y="1"/>
                  </a:moveTo>
                  <a:cubicBezTo>
                    <a:pt x="2867" y="1"/>
                    <a:pt x="977" y="7609"/>
                    <a:pt x="977" y="7609"/>
                  </a:cubicBezTo>
                  <a:cubicBezTo>
                    <a:pt x="0" y="13297"/>
                    <a:pt x="5591" y="18910"/>
                    <a:pt x="11328" y="18910"/>
                  </a:cubicBezTo>
                  <a:cubicBezTo>
                    <a:pt x="13319" y="18910"/>
                    <a:pt x="15327" y="18235"/>
                    <a:pt x="17085" y="16652"/>
                  </a:cubicBezTo>
                  <a:cubicBezTo>
                    <a:pt x="22461" y="11806"/>
                    <a:pt x="18274" y="1224"/>
                    <a:pt x="12372" y="192"/>
                  </a:cubicBezTo>
                  <a:cubicBezTo>
                    <a:pt x="11624" y="61"/>
                    <a:pt x="10922" y="1"/>
                    <a:pt x="1026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7"/>
            <p:cNvSpPr/>
            <p:nvPr/>
          </p:nvSpPr>
          <p:spPr>
            <a:xfrm>
              <a:off x="2634050" y="4515750"/>
              <a:ext cx="105150" cy="58825"/>
            </a:xfrm>
            <a:custGeom>
              <a:avLst/>
              <a:gdLst/>
              <a:ahLst/>
              <a:cxnLst/>
              <a:rect l="l" t="t" r="r" b="b"/>
              <a:pathLst>
                <a:path w="4206" h="2353" extrusionOk="0">
                  <a:moveTo>
                    <a:pt x="160" y="1"/>
                  </a:moveTo>
                  <a:lnTo>
                    <a:pt x="1" y="1761"/>
                  </a:lnTo>
                  <a:lnTo>
                    <a:pt x="4205" y="2353"/>
                  </a:lnTo>
                  <a:lnTo>
                    <a:pt x="3954" y="987"/>
                  </a:lnTo>
                  <a:cubicBezTo>
                    <a:pt x="3954" y="987"/>
                    <a:pt x="3835" y="998"/>
                    <a:pt x="3630" y="998"/>
                  </a:cubicBezTo>
                  <a:cubicBezTo>
                    <a:pt x="2988" y="998"/>
                    <a:pt x="1495" y="891"/>
                    <a:pt x="160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7"/>
            <p:cNvSpPr/>
            <p:nvPr/>
          </p:nvSpPr>
          <p:spPr>
            <a:xfrm>
              <a:off x="2519525" y="4645750"/>
              <a:ext cx="395325" cy="390500"/>
            </a:xfrm>
            <a:custGeom>
              <a:avLst/>
              <a:gdLst/>
              <a:ahLst/>
              <a:cxnLst/>
              <a:rect l="l" t="t" r="r" b="b"/>
              <a:pathLst>
                <a:path w="15813" h="15620" extrusionOk="0">
                  <a:moveTo>
                    <a:pt x="4580" y="1"/>
                  </a:moveTo>
                  <a:cubicBezTo>
                    <a:pt x="2543" y="1"/>
                    <a:pt x="0" y="732"/>
                    <a:pt x="0" y="732"/>
                  </a:cubicBezTo>
                  <a:cubicBezTo>
                    <a:pt x="0" y="732"/>
                    <a:pt x="532" y="6535"/>
                    <a:pt x="3826" y="10153"/>
                  </a:cubicBezTo>
                  <a:cubicBezTo>
                    <a:pt x="7281" y="13957"/>
                    <a:pt x="11687" y="15620"/>
                    <a:pt x="13300" y="15620"/>
                  </a:cubicBezTo>
                  <a:cubicBezTo>
                    <a:pt x="13437" y="15620"/>
                    <a:pt x="13553" y="15608"/>
                    <a:pt x="13648" y="15584"/>
                  </a:cubicBezTo>
                  <a:cubicBezTo>
                    <a:pt x="14854" y="15283"/>
                    <a:pt x="15813" y="12000"/>
                    <a:pt x="15599" y="11579"/>
                  </a:cubicBezTo>
                  <a:cubicBezTo>
                    <a:pt x="15385" y="11156"/>
                    <a:pt x="7290" y="3828"/>
                    <a:pt x="7076" y="1296"/>
                  </a:cubicBezTo>
                  <a:cubicBezTo>
                    <a:pt x="6993" y="303"/>
                    <a:pt x="5891" y="1"/>
                    <a:pt x="4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7"/>
            <p:cNvSpPr/>
            <p:nvPr/>
          </p:nvSpPr>
          <p:spPr>
            <a:xfrm>
              <a:off x="2492650" y="4703650"/>
              <a:ext cx="272325" cy="302125"/>
            </a:xfrm>
            <a:custGeom>
              <a:avLst/>
              <a:gdLst/>
              <a:ahLst/>
              <a:cxnLst/>
              <a:rect l="l" t="t" r="r" b="b"/>
              <a:pathLst>
                <a:path w="10893" h="12085" extrusionOk="0">
                  <a:moveTo>
                    <a:pt x="121" y="0"/>
                  </a:moveTo>
                  <a:cubicBezTo>
                    <a:pt x="110" y="0"/>
                    <a:pt x="100" y="2"/>
                    <a:pt x="89" y="5"/>
                  </a:cubicBezTo>
                  <a:cubicBezTo>
                    <a:pt x="34" y="22"/>
                    <a:pt x="1" y="81"/>
                    <a:pt x="23" y="136"/>
                  </a:cubicBezTo>
                  <a:cubicBezTo>
                    <a:pt x="51" y="230"/>
                    <a:pt x="3185" y="9317"/>
                    <a:pt x="10738" y="12079"/>
                  </a:cubicBezTo>
                  <a:cubicBezTo>
                    <a:pt x="10749" y="12084"/>
                    <a:pt x="10761" y="12084"/>
                    <a:pt x="10777" y="12084"/>
                  </a:cubicBezTo>
                  <a:cubicBezTo>
                    <a:pt x="10815" y="12084"/>
                    <a:pt x="10859" y="12058"/>
                    <a:pt x="10875" y="12013"/>
                  </a:cubicBezTo>
                  <a:cubicBezTo>
                    <a:pt x="10892" y="11959"/>
                    <a:pt x="10865" y="11899"/>
                    <a:pt x="10809" y="11882"/>
                  </a:cubicBezTo>
                  <a:cubicBezTo>
                    <a:pt x="3355" y="9152"/>
                    <a:pt x="253" y="164"/>
                    <a:pt x="220" y="71"/>
                  </a:cubicBezTo>
                  <a:cubicBezTo>
                    <a:pt x="208" y="26"/>
                    <a:pt x="166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7"/>
            <p:cNvSpPr/>
            <p:nvPr/>
          </p:nvSpPr>
          <p:spPr>
            <a:xfrm>
              <a:off x="2684900" y="4675475"/>
              <a:ext cx="156375" cy="185475"/>
            </a:xfrm>
            <a:custGeom>
              <a:avLst/>
              <a:gdLst/>
              <a:ahLst/>
              <a:cxnLst/>
              <a:rect l="l" t="t" r="r" b="b"/>
              <a:pathLst>
                <a:path w="6255" h="7419" extrusionOk="0">
                  <a:moveTo>
                    <a:pt x="122" y="0"/>
                  </a:moveTo>
                  <a:cubicBezTo>
                    <a:pt x="101" y="0"/>
                    <a:pt x="80" y="7"/>
                    <a:pt x="61" y="19"/>
                  </a:cubicBezTo>
                  <a:cubicBezTo>
                    <a:pt x="12" y="47"/>
                    <a:pt x="1" y="112"/>
                    <a:pt x="28" y="162"/>
                  </a:cubicBezTo>
                  <a:cubicBezTo>
                    <a:pt x="193" y="408"/>
                    <a:pt x="4078" y="6234"/>
                    <a:pt x="6079" y="7408"/>
                  </a:cubicBezTo>
                  <a:cubicBezTo>
                    <a:pt x="6096" y="7413"/>
                    <a:pt x="6117" y="7418"/>
                    <a:pt x="6134" y="7418"/>
                  </a:cubicBezTo>
                  <a:cubicBezTo>
                    <a:pt x="6173" y="7418"/>
                    <a:pt x="6205" y="7402"/>
                    <a:pt x="6228" y="7369"/>
                  </a:cubicBezTo>
                  <a:cubicBezTo>
                    <a:pt x="6254" y="7320"/>
                    <a:pt x="6238" y="7254"/>
                    <a:pt x="6188" y="7221"/>
                  </a:cubicBezTo>
                  <a:cubicBezTo>
                    <a:pt x="4227" y="6075"/>
                    <a:pt x="248" y="107"/>
                    <a:pt x="210" y="47"/>
                  </a:cubicBezTo>
                  <a:cubicBezTo>
                    <a:pt x="189" y="16"/>
                    <a:pt x="156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7"/>
            <p:cNvSpPr/>
            <p:nvPr/>
          </p:nvSpPr>
          <p:spPr>
            <a:xfrm>
              <a:off x="2833575" y="4511650"/>
              <a:ext cx="292150" cy="247775"/>
            </a:xfrm>
            <a:custGeom>
              <a:avLst/>
              <a:gdLst/>
              <a:ahLst/>
              <a:cxnLst/>
              <a:rect l="l" t="t" r="r" b="b"/>
              <a:pathLst>
                <a:path w="11686" h="9911" extrusionOk="0">
                  <a:moveTo>
                    <a:pt x="8533" y="1"/>
                  </a:moveTo>
                  <a:cubicBezTo>
                    <a:pt x="8327" y="1"/>
                    <a:pt x="8125" y="51"/>
                    <a:pt x="7931" y="165"/>
                  </a:cubicBezTo>
                  <a:cubicBezTo>
                    <a:pt x="3919" y="2517"/>
                    <a:pt x="1" y="3020"/>
                    <a:pt x="1" y="3020"/>
                  </a:cubicBezTo>
                  <a:lnTo>
                    <a:pt x="1086" y="9911"/>
                  </a:lnTo>
                  <a:cubicBezTo>
                    <a:pt x="9411" y="8984"/>
                    <a:pt x="11685" y="4090"/>
                    <a:pt x="11384" y="2856"/>
                  </a:cubicBezTo>
                  <a:cubicBezTo>
                    <a:pt x="11122" y="1805"/>
                    <a:pt x="9765" y="1"/>
                    <a:pt x="8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7"/>
            <p:cNvSpPr/>
            <p:nvPr/>
          </p:nvSpPr>
          <p:spPr>
            <a:xfrm>
              <a:off x="2825350" y="4596025"/>
              <a:ext cx="53600" cy="142975"/>
            </a:xfrm>
            <a:custGeom>
              <a:avLst/>
              <a:gdLst/>
              <a:ahLst/>
              <a:cxnLst/>
              <a:rect l="l" t="t" r="r" b="b"/>
              <a:pathLst>
                <a:path w="2144" h="5719" extrusionOk="0">
                  <a:moveTo>
                    <a:pt x="118" y="1"/>
                  </a:moveTo>
                  <a:cubicBezTo>
                    <a:pt x="87" y="1"/>
                    <a:pt x="56" y="15"/>
                    <a:pt x="34" y="40"/>
                  </a:cubicBezTo>
                  <a:cubicBezTo>
                    <a:pt x="1" y="85"/>
                    <a:pt x="6" y="151"/>
                    <a:pt x="51" y="189"/>
                  </a:cubicBezTo>
                  <a:cubicBezTo>
                    <a:pt x="1913" y="1674"/>
                    <a:pt x="1316" y="5554"/>
                    <a:pt x="1311" y="5592"/>
                  </a:cubicBezTo>
                  <a:cubicBezTo>
                    <a:pt x="1300" y="5653"/>
                    <a:pt x="1338" y="5708"/>
                    <a:pt x="1399" y="5713"/>
                  </a:cubicBezTo>
                  <a:cubicBezTo>
                    <a:pt x="1404" y="5719"/>
                    <a:pt x="1410" y="5719"/>
                    <a:pt x="1415" y="5719"/>
                  </a:cubicBezTo>
                  <a:cubicBezTo>
                    <a:pt x="1465" y="5719"/>
                    <a:pt x="1508" y="5680"/>
                    <a:pt x="1519" y="5625"/>
                  </a:cubicBezTo>
                  <a:cubicBezTo>
                    <a:pt x="1546" y="5461"/>
                    <a:pt x="2144" y="1586"/>
                    <a:pt x="182" y="24"/>
                  </a:cubicBezTo>
                  <a:cubicBezTo>
                    <a:pt x="163" y="8"/>
                    <a:pt x="141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7"/>
            <p:cNvSpPr/>
            <p:nvPr/>
          </p:nvSpPr>
          <p:spPr>
            <a:xfrm>
              <a:off x="2600100" y="4596000"/>
              <a:ext cx="196375" cy="75150"/>
            </a:xfrm>
            <a:custGeom>
              <a:avLst/>
              <a:gdLst/>
              <a:ahLst/>
              <a:cxnLst/>
              <a:rect l="l" t="t" r="r" b="b"/>
              <a:pathLst>
                <a:path w="7855" h="3006" extrusionOk="0">
                  <a:moveTo>
                    <a:pt x="7491" y="1"/>
                  </a:moveTo>
                  <a:cubicBezTo>
                    <a:pt x="7484" y="1"/>
                    <a:pt x="7477" y="2"/>
                    <a:pt x="7470" y="3"/>
                  </a:cubicBezTo>
                  <a:cubicBezTo>
                    <a:pt x="7416" y="20"/>
                    <a:pt x="7377" y="74"/>
                    <a:pt x="7394" y="129"/>
                  </a:cubicBezTo>
                  <a:cubicBezTo>
                    <a:pt x="7394" y="140"/>
                    <a:pt x="7624" y="1159"/>
                    <a:pt x="7126" y="1933"/>
                  </a:cubicBezTo>
                  <a:cubicBezTo>
                    <a:pt x="6846" y="2360"/>
                    <a:pt x="6385" y="2639"/>
                    <a:pt x="5760" y="2755"/>
                  </a:cubicBezTo>
                  <a:cubicBezTo>
                    <a:pt x="5624" y="2780"/>
                    <a:pt x="5484" y="2792"/>
                    <a:pt x="5340" y="2792"/>
                  </a:cubicBezTo>
                  <a:cubicBezTo>
                    <a:pt x="3166" y="2792"/>
                    <a:pt x="218" y="61"/>
                    <a:pt x="187" y="31"/>
                  </a:cubicBezTo>
                  <a:cubicBezTo>
                    <a:pt x="165" y="12"/>
                    <a:pt x="139" y="3"/>
                    <a:pt x="113" y="3"/>
                  </a:cubicBezTo>
                  <a:cubicBezTo>
                    <a:pt x="85" y="3"/>
                    <a:pt x="58" y="13"/>
                    <a:pt x="38" y="36"/>
                  </a:cubicBezTo>
                  <a:cubicBezTo>
                    <a:pt x="0" y="79"/>
                    <a:pt x="0" y="145"/>
                    <a:pt x="44" y="184"/>
                  </a:cubicBezTo>
                  <a:cubicBezTo>
                    <a:pt x="175" y="304"/>
                    <a:pt x="3086" y="3006"/>
                    <a:pt x="5338" y="3006"/>
                  </a:cubicBezTo>
                  <a:cubicBezTo>
                    <a:pt x="5497" y="3006"/>
                    <a:pt x="5651" y="2990"/>
                    <a:pt x="5798" y="2963"/>
                  </a:cubicBezTo>
                  <a:cubicBezTo>
                    <a:pt x="6484" y="2836"/>
                    <a:pt x="6989" y="2525"/>
                    <a:pt x="7301" y="2042"/>
                  </a:cubicBezTo>
                  <a:cubicBezTo>
                    <a:pt x="7854" y="1197"/>
                    <a:pt x="7607" y="129"/>
                    <a:pt x="7597" y="86"/>
                  </a:cubicBezTo>
                  <a:cubicBezTo>
                    <a:pt x="7587" y="33"/>
                    <a:pt x="7540" y="1"/>
                    <a:pt x="74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7"/>
            <p:cNvSpPr/>
            <p:nvPr/>
          </p:nvSpPr>
          <p:spPr>
            <a:xfrm>
              <a:off x="2390875" y="5033625"/>
              <a:ext cx="51000" cy="54100"/>
            </a:xfrm>
            <a:custGeom>
              <a:avLst/>
              <a:gdLst/>
              <a:ahLst/>
              <a:cxnLst/>
              <a:rect l="l" t="t" r="r" b="b"/>
              <a:pathLst>
                <a:path w="2040" h="2164" extrusionOk="0">
                  <a:moveTo>
                    <a:pt x="1658" y="0"/>
                  </a:moveTo>
                  <a:cubicBezTo>
                    <a:pt x="1629" y="0"/>
                    <a:pt x="1600" y="12"/>
                    <a:pt x="1579" y="36"/>
                  </a:cubicBezTo>
                  <a:lnTo>
                    <a:pt x="27" y="1812"/>
                  </a:lnTo>
                  <a:cubicBezTo>
                    <a:pt x="11" y="1834"/>
                    <a:pt x="1" y="1862"/>
                    <a:pt x="1" y="1890"/>
                  </a:cubicBezTo>
                  <a:cubicBezTo>
                    <a:pt x="6" y="1917"/>
                    <a:pt x="16" y="1944"/>
                    <a:pt x="39" y="1961"/>
                  </a:cubicBezTo>
                  <a:cubicBezTo>
                    <a:pt x="54" y="1971"/>
                    <a:pt x="297" y="2163"/>
                    <a:pt x="664" y="2163"/>
                  </a:cubicBezTo>
                  <a:cubicBezTo>
                    <a:pt x="717" y="2163"/>
                    <a:pt x="778" y="2158"/>
                    <a:pt x="844" y="2147"/>
                  </a:cubicBezTo>
                  <a:cubicBezTo>
                    <a:pt x="1266" y="2075"/>
                    <a:pt x="1661" y="1746"/>
                    <a:pt x="2007" y="1171"/>
                  </a:cubicBezTo>
                  <a:cubicBezTo>
                    <a:pt x="2039" y="1121"/>
                    <a:pt x="2022" y="1056"/>
                    <a:pt x="1974" y="1023"/>
                  </a:cubicBezTo>
                  <a:cubicBezTo>
                    <a:pt x="1958" y="1014"/>
                    <a:pt x="1940" y="1010"/>
                    <a:pt x="1922" y="1010"/>
                  </a:cubicBezTo>
                  <a:cubicBezTo>
                    <a:pt x="1885" y="1010"/>
                    <a:pt x="1847" y="1028"/>
                    <a:pt x="1825" y="1062"/>
                  </a:cubicBezTo>
                  <a:cubicBezTo>
                    <a:pt x="1513" y="1577"/>
                    <a:pt x="1173" y="1872"/>
                    <a:pt x="811" y="1938"/>
                  </a:cubicBezTo>
                  <a:cubicBezTo>
                    <a:pt x="758" y="1948"/>
                    <a:pt x="708" y="1952"/>
                    <a:pt x="660" y="1952"/>
                  </a:cubicBezTo>
                  <a:cubicBezTo>
                    <a:pt x="490" y="1952"/>
                    <a:pt x="354" y="1899"/>
                    <a:pt x="269" y="1857"/>
                  </a:cubicBezTo>
                  <a:lnTo>
                    <a:pt x="1737" y="174"/>
                  </a:lnTo>
                  <a:cubicBezTo>
                    <a:pt x="1776" y="130"/>
                    <a:pt x="1770" y="64"/>
                    <a:pt x="1726" y="26"/>
                  </a:cubicBezTo>
                  <a:cubicBezTo>
                    <a:pt x="1707" y="8"/>
                    <a:pt x="1683" y="0"/>
                    <a:pt x="1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7"/>
            <p:cNvSpPr/>
            <p:nvPr/>
          </p:nvSpPr>
          <p:spPr>
            <a:xfrm>
              <a:off x="2458675" y="4743225"/>
              <a:ext cx="280525" cy="301375"/>
            </a:xfrm>
            <a:custGeom>
              <a:avLst/>
              <a:gdLst/>
              <a:ahLst/>
              <a:cxnLst/>
              <a:rect l="l" t="t" r="r" b="b"/>
              <a:pathLst>
                <a:path w="11221" h="12055" extrusionOk="0">
                  <a:moveTo>
                    <a:pt x="1689" y="0"/>
                  </a:moveTo>
                  <a:cubicBezTo>
                    <a:pt x="1689" y="0"/>
                    <a:pt x="1" y="2254"/>
                    <a:pt x="281" y="4457"/>
                  </a:cubicBezTo>
                  <a:cubicBezTo>
                    <a:pt x="559" y="6617"/>
                    <a:pt x="5768" y="12055"/>
                    <a:pt x="7904" y="12055"/>
                  </a:cubicBezTo>
                  <a:cubicBezTo>
                    <a:pt x="7951" y="12055"/>
                    <a:pt x="7998" y="12052"/>
                    <a:pt x="8042" y="12047"/>
                  </a:cubicBezTo>
                  <a:cubicBezTo>
                    <a:pt x="10074" y="11790"/>
                    <a:pt x="11220" y="10639"/>
                    <a:pt x="11220" y="10639"/>
                  </a:cubicBezTo>
                  <a:cubicBezTo>
                    <a:pt x="5389" y="8808"/>
                    <a:pt x="1689" y="0"/>
                    <a:pt x="1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7"/>
            <p:cNvSpPr/>
            <p:nvPr/>
          </p:nvSpPr>
          <p:spPr>
            <a:xfrm>
              <a:off x="2258900" y="3910125"/>
              <a:ext cx="663225" cy="517725"/>
            </a:xfrm>
            <a:custGeom>
              <a:avLst/>
              <a:gdLst/>
              <a:ahLst/>
              <a:cxnLst/>
              <a:rect l="l" t="t" r="r" b="b"/>
              <a:pathLst>
                <a:path w="26529" h="20709" extrusionOk="0">
                  <a:moveTo>
                    <a:pt x="16662" y="1"/>
                  </a:moveTo>
                  <a:cubicBezTo>
                    <a:pt x="15985" y="1"/>
                    <a:pt x="15188" y="119"/>
                    <a:pt x="14251" y="396"/>
                  </a:cubicBezTo>
                  <a:cubicBezTo>
                    <a:pt x="10831" y="1403"/>
                    <a:pt x="12651" y="4391"/>
                    <a:pt x="9987" y="4863"/>
                  </a:cubicBezTo>
                  <a:cubicBezTo>
                    <a:pt x="1" y="6644"/>
                    <a:pt x="5383" y="15708"/>
                    <a:pt x="5383" y="15708"/>
                  </a:cubicBezTo>
                  <a:cubicBezTo>
                    <a:pt x="4629" y="19881"/>
                    <a:pt x="6563" y="20708"/>
                    <a:pt x="8469" y="20708"/>
                  </a:cubicBezTo>
                  <a:cubicBezTo>
                    <a:pt x="9720" y="20708"/>
                    <a:pt x="10959" y="20352"/>
                    <a:pt x="11417" y="20352"/>
                  </a:cubicBezTo>
                  <a:cubicBezTo>
                    <a:pt x="12580" y="20352"/>
                    <a:pt x="11002" y="16750"/>
                    <a:pt x="11002" y="16750"/>
                  </a:cubicBezTo>
                  <a:cubicBezTo>
                    <a:pt x="14799" y="16328"/>
                    <a:pt x="12163" y="12371"/>
                    <a:pt x="14799" y="9379"/>
                  </a:cubicBezTo>
                  <a:cubicBezTo>
                    <a:pt x="16589" y="7345"/>
                    <a:pt x="18217" y="6663"/>
                    <a:pt x="19597" y="6663"/>
                  </a:cubicBezTo>
                  <a:cubicBezTo>
                    <a:pt x="22399" y="6663"/>
                    <a:pt x="24171" y="9477"/>
                    <a:pt x="24171" y="9477"/>
                  </a:cubicBezTo>
                  <a:cubicBezTo>
                    <a:pt x="24171" y="9477"/>
                    <a:pt x="24969" y="10501"/>
                    <a:pt x="25590" y="10501"/>
                  </a:cubicBezTo>
                  <a:cubicBezTo>
                    <a:pt x="25765" y="10501"/>
                    <a:pt x="25926" y="10420"/>
                    <a:pt x="26051" y="10211"/>
                  </a:cubicBezTo>
                  <a:cubicBezTo>
                    <a:pt x="26529" y="9422"/>
                    <a:pt x="25745" y="4725"/>
                    <a:pt x="23405" y="3355"/>
                  </a:cubicBezTo>
                  <a:cubicBezTo>
                    <a:pt x="22758" y="2975"/>
                    <a:pt x="22246" y="2837"/>
                    <a:pt x="21842" y="2837"/>
                  </a:cubicBezTo>
                  <a:cubicBezTo>
                    <a:pt x="20787" y="2837"/>
                    <a:pt x="20478" y="3778"/>
                    <a:pt x="20478" y="3778"/>
                  </a:cubicBezTo>
                  <a:cubicBezTo>
                    <a:pt x="20478" y="3778"/>
                    <a:pt x="20493" y="1"/>
                    <a:pt x="16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7"/>
            <p:cNvSpPr/>
            <p:nvPr/>
          </p:nvSpPr>
          <p:spPr>
            <a:xfrm>
              <a:off x="2440550" y="4354700"/>
              <a:ext cx="155325" cy="120950"/>
            </a:xfrm>
            <a:custGeom>
              <a:avLst/>
              <a:gdLst/>
              <a:ahLst/>
              <a:cxnLst/>
              <a:rect l="l" t="t" r="r" b="b"/>
              <a:pathLst>
                <a:path w="6213" h="4838" extrusionOk="0">
                  <a:moveTo>
                    <a:pt x="2490" y="0"/>
                  </a:moveTo>
                  <a:cubicBezTo>
                    <a:pt x="2051" y="0"/>
                    <a:pt x="1624" y="275"/>
                    <a:pt x="1280" y="1034"/>
                  </a:cubicBezTo>
                  <a:cubicBezTo>
                    <a:pt x="1" y="3846"/>
                    <a:pt x="2167" y="4838"/>
                    <a:pt x="3798" y="4838"/>
                  </a:cubicBezTo>
                  <a:cubicBezTo>
                    <a:pt x="4145" y="4838"/>
                    <a:pt x="4467" y="4793"/>
                    <a:pt x="4727" y="4712"/>
                  </a:cubicBezTo>
                  <a:cubicBezTo>
                    <a:pt x="6212" y="4239"/>
                    <a:pt x="4864" y="1883"/>
                    <a:pt x="4864" y="1883"/>
                  </a:cubicBezTo>
                  <a:cubicBezTo>
                    <a:pt x="4864" y="1883"/>
                    <a:pt x="3639" y="0"/>
                    <a:pt x="2490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7"/>
            <p:cNvSpPr/>
            <p:nvPr/>
          </p:nvSpPr>
          <p:spPr>
            <a:xfrm>
              <a:off x="2492650" y="4398075"/>
              <a:ext cx="57575" cy="49075"/>
            </a:xfrm>
            <a:custGeom>
              <a:avLst/>
              <a:gdLst/>
              <a:ahLst/>
              <a:cxnLst/>
              <a:rect l="l" t="t" r="r" b="b"/>
              <a:pathLst>
                <a:path w="2303" h="1963" extrusionOk="0">
                  <a:moveTo>
                    <a:pt x="620" y="1"/>
                  </a:moveTo>
                  <a:cubicBezTo>
                    <a:pt x="287" y="1"/>
                    <a:pt x="65" y="172"/>
                    <a:pt x="56" y="181"/>
                  </a:cubicBezTo>
                  <a:cubicBezTo>
                    <a:pt x="13" y="220"/>
                    <a:pt x="1" y="285"/>
                    <a:pt x="40" y="334"/>
                  </a:cubicBezTo>
                  <a:cubicBezTo>
                    <a:pt x="61" y="359"/>
                    <a:pt x="91" y="371"/>
                    <a:pt x="120" y="371"/>
                  </a:cubicBezTo>
                  <a:cubicBezTo>
                    <a:pt x="144" y="371"/>
                    <a:pt x="168" y="363"/>
                    <a:pt x="188" y="346"/>
                  </a:cubicBezTo>
                  <a:cubicBezTo>
                    <a:pt x="188" y="346"/>
                    <a:pt x="358" y="215"/>
                    <a:pt x="612" y="215"/>
                  </a:cubicBezTo>
                  <a:cubicBezTo>
                    <a:pt x="674" y="215"/>
                    <a:pt x="742" y="223"/>
                    <a:pt x="812" y="242"/>
                  </a:cubicBezTo>
                  <a:cubicBezTo>
                    <a:pt x="1141" y="329"/>
                    <a:pt x="1624" y="685"/>
                    <a:pt x="2084" y="1891"/>
                  </a:cubicBezTo>
                  <a:cubicBezTo>
                    <a:pt x="2100" y="1935"/>
                    <a:pt x="2145" y="1962"/>
                    <a:pt x="2183" y="1962"/>
                  </a:cubicBezTo>
                  <a:cubicBezTo>
                    <a:pt x="2199" y="1962"/>
                    <a:pt x="2211" y="1957"/>
                    <a:pt x="2221" y="1952"/>
                  </a:cubicBezTo>
                  <a:cubicBezTo>
                    <a:pt x="2276" y="1935"/>
                    <a:pt x="2303" y="1869"/>
                    <a:pt x="2282" y="1814"/>
                  </a:cubicBezTo>
                  <a:cubicBezTo>
                    <a:pt x="1887" y="784"/>
                    <a:pt x="1410" y="181"/>
                    <a:pt x="868" y="33"/>
                  </a:cubicBezTo>
                  <a:cubicBezTo>
                    <a:pt x="780" y="10"/>
                    <a:pt x="697" y="1"/>
                    <a:pt x="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7"/>
            <p:cNvSpPr/>
            <p:nvPr/>
          </p:nvSpPr>
          <p:spPr>
            <a:xfrm>
              <a:off x="2749450" y="4347900"/>
              <a:ext cx="92800" cy="67450"/>
            </a:xfrm>
            <a:custGeom>
              <a:avLst/>
              <a:gdLst/>
              <a:ahLst/>
              <a:cxnLst/>
              <a:rect l="l" t="t" r="r" b="b"/>
              <a:pathLst>
                <a:path w="3712" h="2698" extrusionOk="0">
                  <a:moveTo>
                    <a:pt x="3371" y="0"/>
                  </a:moveTo>
                  <a:cubicBezTo>
                    <a:pt x="3367" y="0"/>
                    <a:pt x="3364" y="1"/>
                    <a:pt x="3360" y="1"/>
                  </a:cubicBezTo>
                  <a:cubicBezTo>
                    <a:pt x="3300" y="13"/>
                    <a:pt x="3262" y="61"/>
                    <a:pt x="3267" y="122"/>
                  </a:cubicBezTo>
                  <a:cubicBezTo>
                    <a:pt x="3272" y="138"/>
                    <a:pt x="3481" y="1657"/>
                    <a:pt x="2429" y="2341"/>
                  </a:cubicBezTo>
                  <a:cubicBezTo>
                    <a:pt x="2279" y="2435"/>
                    <a:pt x="2126" y="2485"/>
                    <a:pt x="1963" y="2485"/>
                  </a:cubicBezTo>
                  <a:cubicBezTo>
                    <a:pt x="1899" y="2485"/>
                    <a:pt x="1833" y="2478"/>
                    <a:pt x="1765" y="2462"/>
                  </a:cubicBezTo>
                  <a:cubicBezTo>
                    <a:pt x="954" y="2275"/>
                    <a:pt x="219" y="1091"/>
                    <a:pt x="209" y="1081"/>
                  </a:cubicBezTo>
                  <a:cubicBezTo>
                    <a:pt x="191" y="1049"/>
                    <a:pt x="157" y="1031"/>
                    <a:pt x="122" y="1031"/>
                  </a:cubicBezTo>
                  <a:cubicBezTo>
                    <a:pt x="103" y="1031"/>
                    <a:pt x="84" y="1036"/>
                    <a:pt x="67" y="1048"/>
                  </a:cubicBezTo>
                  <a:cubicBezTo>
                    <a:pt x="17" y="1076"/>
                    <a:pt x="1" y="1141"/>
                    <a:pt x="28" y="1190"/>
                  </a:cubicBezTo>
                  <a:cubicBezTo>
                    <a:pt x="61" y="1245"/>
                    <a:pt x="818" y="2462"/>
                    <a:pt x="1716" y="2665"/>
                  </a:cubicBezTo>
                  <a:cubicBezTo>
                    <a:pt x="1804" y="2687"/>
                    <a:pt x="1886" y="2697"/>
                    <a:pt x="1969" y="2697"/>
                  </a:cubicBezTo>
                  <a:cubicBezTo>
                    <a:pt x="2171" y="2697"/>
                    <a:pt x="2363" y="2637"/>
                    <a:pt x="2543" y="2517"/>
                  </a:cubicBezTo>
                  <a:cubicBezTo>
                    <a:pt x="3712" y="1761"/>
                    <a:pt x="3487" y="160"/>
                    <a:pt x="3481" y="89"/>
                  </a:cubicBezTo>
                  <a:cubicBezTo>
                    <a:pt x="3470" y="37"/>
                    <a:pt x="3422" y="0"/>
                    <a:pt x="3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7"/>
            <p:cNvSpPr/>
            <p:nvPr/>
          </p:nvSpPr>
          <p:spPr>
            <a:xfrm>
              <a:off x="2612025" y="4366025"/>
              <a:ext cx="105525" cy="93950"/>
            </a:xfrm>
            <a:custGeom>
              <a:avLst/>
              <a:gdLst/>
              <a:ahLst/>
              <a:cxnLst/>
              <a:rect l="l" t="t" r="r" b="b"/>
              <a:pathLst>
                <a:path w="4221" h="3758" extrusionOk="0">
                  <a:moveTo>
                    <a:pt x="2110" y="0"/>
                  </a:moveTo>
                  <a:cubicBezTo>
                    <a:pt x="1690" y="0"/>
                    <a:pt x="1267" y="140"/>
                    <a:pt x="915" y="427"/>
                  </a:cubicBezTo>
                  <a:cubicBezTo>
                    <a:pt x="115" y="1085"/>
                    <a:pt x="1" y="2268"/>
                    <a:pt x="658" y="3069"/>
                  </a:cubicBezTo>
                  <a:cubicBezTo>
                    <a:pt x="1030" y="3522"/>
                    <a:pt x="1571" y="3757"/>
                    <a:pt x="2115" y="3757"/>
                  </a:cubicBezTo>
                  <a:cubicBezTo>
                    <a:pt x="2532" y="3757"/>
                    <a:pt x="2952" y="3618"/>
                    <a:pt x="3300" y="3333"/>
                  </a:cubicBezTo>
                  <a:cubicBezTo>
                    <a:pt x="4099" y="2675"/>
                    <a:pt x="4220" y="1491"/>
                    <a:pt x="3563" y="685"/>
                  </a:cubicBezTo>
                  <a:cubicBezTo>
                    <a:pt x="3192" y="234"/>
                    <a:pt x="2654" y="0"/>
                    <a:pt x="2110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7"/>
            <p:cNvSpPr/>
            <p:nvPr/>
          </p:nvSpPr>
          <p:spPr>
            <a:xfrm>
              <a:off x="2835225" y="4274650"/>
              <a:ext cx="105375" cy="93950"/>
            </a:xfrm>
            <a:custGeom>
              <a:avLst/>
              <a:gdLst/>
              <a:ahLst/>
              <a:cxnLst/>
              <a:rect l="l" t="t" r="r" b="b"/>
              <a:pathLst>
                <a:path w="4215" h="3758" extrusionOk="0">
                  <a:moveTo>
                    <a:pt x="2104" y="0"/>
                  </a:moveTo>
                  <a:cubicBezTo>
                    <a:pt x="1685" y="0"/>
                    <a:pt x="1264" y="140"/>
                    <a:pt x="916" y="426"/>
                  </a:cubicBezTo>
                  <a:cubicBezTo>
                    <a:pt x="116" y="1084"/>
                    <a:pt x="0" y="2268"/>
                    <a:pt x="658" y="3068"/>
                  </a:cubicBezTo>
                  <a:cubicBezTo>
                    <a:pt x="1029" y="3523"/>
                    <a:pt x="1568" y="3757"/>
                    <a:pt x="2110" y="3757"/>
                  </a:cubicBezTo>
                  <a:cubicBezTo>
                    <a:pt x="2529" y="3757"/>
                    <a:pt x="2951" y="3617"/>
                    <a:pt x="3299" y="3331"/>
                  </a:cubicBezTo>
                  <a:cubicBezTo>
                    <a:pt x="4100" y="2673"/>
                    <a:pt x="4215" y="1489"/>
                    <a:pt x="3557" y="689"/>
                  </a:cubicBezTo>
                  <a:cubicBezTo>
                    <a:pt x="3186" y="235"/>
                    <a:pt x="2647" y="0"/>
                    <a:pt x="2104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7"/>
            <p:cNvSpPr/>
            <p:nvPr/>
          </p:nvSpPr>
          <p:spPr>
            <a:xfrm>
              <a:off x="2656950" y="4301525"/>
              <a:ext cx="53475" cy="47575"/>
            </a:xfrm>
            <a:custGeom>
              <a:avLst/>
              <a:gdLst/>
              <a:ahLst/>
              <a:cxnLst/>
              <a:rect l="l" t="t" r="r" b="b"/>
              <a:pathLst>
                <a:path w="2139" h="1903" extrusionOk="0">
                  <a:moveTo>
                    <a:pt x="1070" y="1"/>
                  </a:moveTo>
                  <a:cubicBezTo>
                    <a:pt x="857" y="1"/>
                    <a:pt x="643" y="71"/>
                    <a:pt x="466" y="217"/>
                  </a:cubicBezTo>
                  <a:cubicBezTo>
                    <a:pt x="61" y="552"/>
                    <a:pt x="1" y="1149"/>
                    <a:pt x="335" y="1555"/>
                  </a:cubicBezTo>
                  <a:cubicBezTo>
                    <a:pt x="524" y="1783"/>
                    <a:pt x="797" y="1902"/>
                    <a:pt x="1072" y="1902"/>
                  </a:cubicBezTo>
                  <a:cubicBezTo>
                    <a:pt x="1283" y="1902"/>
                    <a:pt x="1496" y="1832"/>
                    <a:pt x="1672" y="1686"/>
                  </a:cubicBezTo>
                  <a:cubicBezTo>
                    <a:pt x="2078" y="1352"/>
                    <a:pt x="2138" y="755"/>
                    <a:pt x="1804" y="348"/>
                  </a:cubicBezTo>
                  <a:cubicBezTo>
                    <a:pt x="1618" y="120"/>
                    <a:pt x="1345" y="1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7"/>
            <p:cNvSpPr/>
            <p:nvPr/>
          </p:nvSpPr>
          <p:spPr>
            <a:xfrm>
              <a:off x="2809350" y="4234550"/>
              <a:ext cx="53450" cy="47625"/>
            </a:xfrm>
            <a:custGeom>
              <a:avLst/>
              <a:gdLst/>
              <a:ahLst/>
              <a:cxnLst/>
              <a:rect l="l" t="t" r="r" b="b"/>
              <a:pathLst>
                <a:path w="2138" h="1905" extrusionOk="0">
                  <a:moveTo>
                    <a:pt x="1067" y="0"/>
                  </a:moveTo>
                  <a:cubicBezTo>
                    <a:pt x="855" y="0"/>
                    <a:pt x="642" y="71"/>
                    <a:pt x="466" y="216"/>
                  </a:cubicBezTo>
                  <a:cubicBezTo>
                    <a:pt x="59" y="551"/>
                    <a:pt x="0" y="1148"/>
                    <a:pt x="334" y="1554"/>
                  </a:cubicBezTo>
                  <a:cubicBezTo>
                    <a:pt x="520" y="1786"/>
                    <a:pt x="793" y="1904"/>
                    <a:pt x="1068" y="1904"/>
                  </a:cubicBezTo>
                  <a:cubicBezTo>
                    <a:pt x="1281" y="1904"/>
                    <a:pt x="1494" y="1834"/>
                    <a:pt x="1671" y="1691"/>
                  </a:cubicBezTo>
                  <a:cubicBezTo>
                    <a:pt x="2077" y="1357"/>
                    <a:pt x="2138" y="753"/>
                    <a:pt x="1802" y="348"/>
                  </a:cubicBezTo>
                  <a:cubicBezTo>
                    <a:pt x="1614" y="119"/>
                    <a:pt x="1341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7"/>
            <p:cNvSpPr/>
            <p:nvPr/>
          </p:nvSpPr>
          <p:spPr>
            <a:xfrm>
              <a:off x="2759200" y="4292250"/>
              <a:ext cx="61500" cy="71175"/>
            </a:xfrm>
            <a:custGeom>
              <a:avLst/>
              <a:gdLst/>
              <a:ahLst/>
              <a:cxnLst/>
              <a:rect l="l" t="t" r="r" b="b"/>
              <a:pathLst>
                <a:path w="2460" h="2847" extrusionOk="0">
                  <a:moveTo>
                    <a:pt x="121" y="0"/>
                  </a:moveTo>
                  <a:cubicBezTo>
                    <a:pt x="104" y="0"/>
                    <a:pt x="87" y="4"/>
                    <a:pt x="71" y="13"/>
                  </a:cubicBezTo>
                  <a:cubicBezTo>
                    <a:pt x="21" y="41"/>
                    <a:pt x="0" y="106"/>
                    <a:pt x="26" y="155"/>
                  </a:cubicBezTo>
                  <a:lnTo>
                    <a:pt x="904" y="1756"/>
                  </a:lnTo>
                  <a:cubicBezTo>
                    <a:pt x="914" y="1784"/>
                    <a:pt x="942" y="1799"/>
                    <a:pt x="970" y="1805"/>
                  </a:cubicBezTo>
                  <a:cubicBezTo>
                    <a:pt x="980" y="1809"/>
                    <a:pt x="991" y="1811"/>
                    <a:pt x="1001" y="1811"/>
                  </a:cubicBezTo>
                  <a:cubicBezTo>
                    <a:pt x="1020" y="1811"/>
                    <a:pt x="1038" y="1805"/>
                    <a:pt x="1052" y="1794"/>
                  </a:cubicBezTo>
                  <a:lnTo>
                    <a:pt x="2138" y="1088"/>
                  </a:lnTo>
                  <a:lnTo>
                    <a:pt x="1551" y="2704"/>
                  </a:lnTo>
                  <a:cubicBezTo>
                    <a:pt x="1529" y="2758"/>
                    <a:pt x="1556" y="2819"/>
                    <a:pt x="1611" y="2841"/>
                  </a:cubicBezTo>
                  <a:cubicBezTo>
                    <a:pt x="1627" y="2841"/>
                    <a:pt x="1638" y="2846"/>
                    <a:pt x="1650" y="2846"/>
                  </a:cubicBezTo>
                  <a:cubicBezTo>
                    <a:pt x="1693" y="2846"/>
                    <a:pt x="1731" y="2819"/>
                    <a:pt x="1748" y="2775"/>
                  </a:cubicBezTo>
                  <a:lnTo>
                    <a:pt x="2444" y="863"/>
                  </a:lnTo>
                  <a:cubicBezTo>
                    <a:pt x="2460" y="818"/>
                    <a:pt x="2449" y="769"/>
                    <a:pt x="2411" y="742"/>
                  </a:cubicBezTo>
                  <a:cubicBezTo>
                    <a:pt x="2393" y="727"/>
                    <a:pt x="2370" y="718"/>
                    <a:pt x="2347" y="718"/>
                  </a:cubicBezTo>
                  <a:cubicBezTo>
                    <a:pt x="2327" y="718"/>
                    <a:pt x="2308" y="724"/>
                    <a:pt x="2290" y="737"/>
                  </a:cubicBezTo>
                  <a:lnTo>
                    <a:pt x="1035" y="1553"/>
                  </a:lnTo>
                  <a:lnTo>
                    <a:pt x="213" y="56"/>
                  </a:lnTo>
                  <a:cubicBezTo>
                    <a:pt x="194" y="20"/>
                    <a:pt x="15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7"/>
            <p:cNvSpPr/>
            <p:nvPr/>
          </p:nvSpPr>
          <p:spPr>
            <a:xfrm>
              <a:off x="2243275" y="4905400"/>
              <a:ext cx="28675" cy="182325"/>
            </a:xfrm>
            <a:custGeom>
              <a:avLst/>
              <a:gdLst/>
              <a:ahLst/>
              <a:cxnLst/>
              <a:rect l="l" t="t" r="r" b="b"/>
              <a:pathLst>
                <a:path w="1147" h="7293" extrusionOk="0">
                  <a:moveTo>
                    <a:pt x="116" y="1"/>
                  </a:moveTo>
                  <a:cubicBezTo>
                    <a:pt x="111" y="1"/>
                    <a:pt x="105" y="1"/>
                    <a:pt x="100" y="2"/>
                  </a:cubicBezTo>
                  <a:cubicBezTo>
                    <a:pt x="44" y="2"/>
                    <a:pt x="1" y="57"/>
                    <a:pt x="6" y="113"/>
                  </a:cubicBezTo>
                  <a:cubicBezTo>
                    <a:pt x="23" y="338"/>
                    <a:pt x="439" y="5632"/>
                    <a:pt x="927" y="7221"/>
                  </a:cubicBezTo>
                  <a:cubicBezTo>
                    <a:pt x="944" y="7265"/>
                    <a:pt x="982" y="7292"/>
                    <a:pt x="1026" y="7292"/>
                  </a:cubicBezTo>
                  <a:cubicBezTo>
                    <a:pt x="1038" y="7292"/>
                    <a:pt x="1048" y="7292"/>
                    <a:pt x="1059" y="7287"/>
                  </a:cubicBezTo>
                  <a:cubicBezTo>
                    <a:pt x="1114" y="7270"/>
                    <a:pt x="1147" y="7216"/>
                    <a:pt x="1130" y="7155"/>
                  </a:cubicBezTo>
                  <a:cubicBezTo>
                    <a:pt x="648" y="5587"/>
                    <a:pt x="221" y="151"/>
                    <a:pt x="215" y="96"/>
                  </a:cubicBezTo>
                  <a:cubicBezTo>
                    <a:pt x="209" y="47"/>
                    <a:pt x="169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7"/>
            <p:cNvSpPr/>
            <p:nvPr/>
          </p:nvSpPr>
          <p:spPr>
            <a:xfrm>
              <a:off x="2217675" y="4905400"/>
              <a:ext cx="111575" cy="37350"/>
            </a:xfrm>
            <a:custGeom>
              <a:avLst/>
              <a:gdLst/>
              <a:ahLst/>
              <a:cxnLst/>
              <a:rect l="l" t="t" r="r" b="b"/>
              <a:pathLst>
                <a:path w="4463" h="1494" extrusionOk="0">
                  <a:moveTo>
                    <a:pt x="4339" y="1"/>
                  </a:moveTo>
                  <a:cubicBezTo>
                    <a:pt x="4321" y="1"/>
                    <a:pt x="4302" y="5"/>
                    <a:pt x="4286" y="14"/>
                  </a:cubicBezTo>
                  <a:cubicBezTo>
                    <a:pt x="2325" y="1170"/>
                    <a:pt x="127" y="1279"/>
                    <a:pt x="104" y="1279"/>
                  </a:cubicBezTo>
                  <a:cubicBezTo>
                    <a:pt x="49" y="1285"/>
                    <a:pt x="0" y="1335"/>
                    <a:pt x="6" y="1390"/>
                  </a:cubicBezTo>
                  <a:cubicBezTo>
                    <a:pt x="6" y="1449"/>
                    <a:pt x="56" y="1494"/>
                    <a:pt x="109" y="1494"/>
                  </a:cubicBezTo>
                  <a:lnTo>
                    <a:pt x="115" y="1494"/>
                  </a:lnTo>
                  <a:cubicBezTo>
                    <a:pt x="137" y="1494"/>
                    <a:pt x="2384" y="1378"/>
                    <a:pt x="4396" y="194"/>
                  </a:cubicBezTo>
                  <a:cubicBezTo>
                    <a:pt x="4445" y="167"/>
                    <a:pt x="4462" y="101"/>
                    <a:pt x="4435" y="52"/>
                  </a:cubicBezTo>
                  <a:cubicBezTo>
                    <a:pt x="4412" y="19"/>
                    <a:pt x="4376" y="1"/>
                    <a:pt x="4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7"/>
            <p:cNvSpPr/>
            <p:nvPr/>
          </p:nvSpPr>
          <p:spPr>
            <a:xfrm>
              <a:off x="2371675" y="5169900"/>
              <a:ext cx="118700" cy="100075"/>
            </a:xfrm>
            <a:custGeom>
              <a:avLst/>
              <a:gdLst/>
              <a:ahLst/>
              <a:cxnLst/>
              <a:rect l="l" t="t" r="r" b="b"/>
              <a:pathLst>
                <a:path w="4748" h="4003" extrusionOk="0">
                  <a:moveTo>
                    <a:pt x="117" y="0"/>
                  </a:moveTo>
                  <a:cubicBezTo>
                    <a:pt x="88" y="0"/>
                    <a:pt x="59" y="11"/>
                    <a:pt x="38" y="34"/>
                  </a:cubicBezTo>
                  <a:cubicBezTo>
                    <a:pt x="0" y="77"/>
                    <a:pt x="6" y="143"/>
                    <a:pt x="50" y="187"/>
                  </a:cubicBezTo>
                  <a:cubicBezTo>
                    <a:pt x="187" y="314"/>
                    <a:pt x="3519" y="3339"/>
                    <a:pt x="4571" y="3985"/>
                  </a:cubicBezTo>
                  <a:cubicBezTo>
                    <a:pt x="4588" y="3997"/>
                    <a:pt x="4610" y="4002"/>
                    <a:pt x="4627" y="4002"/>
                  </a:cubicBezTo>
                  <a:cubicBezTo>
                    <a:pt x="4665" y="4002"/>
                    <a:pt x="4698" y="3985"/>
                    <a:pt x="4715" y="3952"/>
                  </a:cubicBezTo>
                  <a:cubicBezTo>
                    <a:pt x="4748" y="3903"/>
                    <a:pt x="4731" y="3838"/>
                    <a:pt x="4682" y="3805"/>
                  </a:cubicBezTo>
                  <a:cubicBezTo>
                    <a:pt x="3645" y="3168"/>
                    <a:pt x="225" y="61"/>
                    <a:pt x="192" y="28"/>
                  </a:cubicBezTo>
                  <a:cubicBezTo>
                    <a:pt x="171" y="10"/>
                    <a:pt x="144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8" name="Google Shape;528;p7"/>
          <p:cNvSpPr/>
          <p:nvPr/>
        </p:nvSpPr>
        <p:spPr>
          <a:xfrm>
            <a:off x="8424000" y="1589694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7"/>
          <p:cNvSpPr/>
          <p:nvPr/>
        </p:nvSpPr>
        <p:spPr>
          <a:xfrm>
            <a:off x="6572825" y="4291249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7"/>
          <p:cNvSpPr txBox="1">
            <a:spLocks noGrp="1"/>
          </p:cNvSpPr>
          <p:nvPr>
            <p:ph type="title"/>
          </p:nvPr>
        </p:nvSpPr>
        <p:spPr>
          <a:xfrm>
            <a:off x="1220375" y="977088"/>
            <a:ext cx="3771300" cy="6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7"/>
          <p:cNvSpPr txBox="1">
            <a:spLocks noGrp="1"/>
          </p:cNvSpPr>
          <p:nvPr>
            <p:ph type="body" idx="1"/>
          </p:nvPr>
        </p:nvSpPr>
        <p:spPr>
          <a:xfrm>
            <a:off x="1220375" y="1589688"/>
            <a:ext cx="3771300" cy="257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8"/>
          <p:cNvGrpSpPr/>
          <p:nvPr/>
        </p:nvGrpSpPr>
        <p:grpSpPr>
          <a:xfrm>
            <a:off x="122308" y="68542"/>
            <a:ext cx="8909048" cy="4975150"/>
            <a:chOff x="122308" y="68542"/>
            <a:chExt cx="8909048" cy="4975150"/>
          </a:xfrm>
        </p:grpSpPr>
        <p:grpSp>
          <p:nvGrpSpPr>
            <p:cNvPr id="534" name="Google Shape;534;p8"/>
            <p:cNvGrpSpPr/>
            <p:nvPr/>
          </p:nvGrpSpPr>
          <p:grpSpPr>
            <a:xfrm>
              <a:off x="122308" y="68542"/>
              <a:ext cx="8909048" cy="4975150"/>
              <a:chOff x="122308" y="68542"/>
              <a:chExt cx="8909048" cy="4975150"/>
            </a:xfrm>
          </p:grpSpPr>
          <p:grpSp>
            <p:nvGrpSpPr>
              <p:cNvPr id="535" name="Google Shape;535;p8"/>
              <p:cNvGrpSpPr/>
              <p:nvPr/>
            </p:nvGrpSpPr>
            <p:grpSpPr>
              <a:xfrm>
                <a:off x="122308" y="68542"/>
                <a:ext cx="8909048" cy="4975150"/>
                <a:chOff x="122308" y="68542"/>
                <a:chExt cx="8909048" cy="4975150"/>
              </a:xfrm>
            </p:grpSpPr>
            <p:grpSp>
              <p:nvGrpSpPr>
                <p:cNvPr id="536" name="Google Shape;536;p8"/>
                <p:cNvGrpSpPr/>
                <p:nvPr/>
              </p:nvGrpSpPr>
              <p:grpSpPr>
                <a:xfrm rot="10800000">
                  <a:off x="7868647" y="1236600"/>
                  <a:ext cx="456959" cy="2111662"/>
                  <a:chOff x="8524342" y="1674075"/>
                  <a:chExt cx="456959" cy="2111662"/>
                </a:xfrm>
              </p:grpSpPr>
              <p:sp>
                <p:nvSpPr>
                  <p:cNvPr id="537" name="Google Shape;537;p8"/>
                  <p:cNvSpPr/>
                  <p:nvPr/>
                </p:nvSpPr>
                <p:spPr>
                  <a:xfrm>
                    <a:off x="8824189" y="167407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538" name="Google Shape;538;p8"/>
                  <p:cNvSpPr/>
                  <p:nvPr/>
                </p:nvSpPr>
                <p:spPr>
                  <a:xfrm>
                    <a:off x="8870114" y="246400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539" name="Google Shape;539;p8"/>
                  <p:cNvSpPr/>
                  <p:nvPr/>
                </p:nvSpPr>
                <p:spPr>
                  <a:xfrm rot="2700000">
                    <a:off x="8521914" y="286772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540" name="Google Shape;540;p8"/>
                  <p:cNvSpPr/>
                  <p:nvPr/>
                </p:nvSpPr>
                <p:spPr>
                  <a:xfrm rot="-5400000">
                    <a:off x="8649628" y="37088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</p:grpSp>
            <p:grpSp>
              <p:nvGrpSpPr>
                <p:cNvPr id="541" name="Google Shape;541;p8"/>
                <p:cNvGrpSpPr/>
                <p:nvPr/>
              </p:nvGrpSpPr>
              <p:grpSpPr>
                <a:xfrm>
                  <a:off x="122308" y="68542"/>
                  <a:ext cx="8909048" cy="4975150"/>
                  <a:chOff x="122308" y="68542"/>
                  <a:chExt cx="8909048" cy="4975150"/>
                </a:xfrm>
              </p:grpSpPr>
              <p:grpSp>
                <p:nvGrpSpPr>
                  <p:cNvPr id="542" name="Google Shape;542;p8"/>
                  <p:cNvGrpSpPr/>
                  <p:nvPr/>
                </p:nvGrpSpPr>
                <p:grpSpPr>
                  <a:xfrm>
                    <a:off x="122308" y="68542"/>
                    <a:ext cx="8909048" cy="4975150"/>
                    <a:chOff x="122308" y="68542"/>
                    <a:chExt cx="8909048" cy="4975150"/>
                  </a:xfrm>
                </p:grpSpPr>
                <p:sp>
                  <p:nvSpPr>
                    <p:cNvPr id="543" name="Google Shape;543;p8"/>
                    <p:cNvSpPr/>
                    <p:nvPr/>
                  </p:nvSpPr>
                  <p:spPr>
                    <a:xfrm rot="2700000">
                      <a:off x="243591" y="2870616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44" name="Google Shape;544;p8"/>
                    <p:cNvSpPr/>
                    <p:nvPr/>
                  </p:nvSpPr>
                  <p:spPr>
                    <a:xfrm>
                      <a:off x="960208" y="347900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45" name="Google Shape;545;p8"/>
                    <p:cNvSpPr/>
                    <p:nvPr/>
                  </p:nvSpPr>
                  <p:spPr>
                    <a:xfrm rot="6300406">
                      <a:off x="127712" y="839859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46" name="Google Shape;546;p8"/>
                    <p:cNvSpPr/>
                    <p:nvPr/>
                  </p:nvSpPr>
                  <p:spPr>
                    <a:xfrm rot="8999773">
                      <a:off x="1520397" y="1949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47" name="Google Shape;547;p8"/>
                    <p:cNvSpPr/>
                    <p:nvPr/>
                  </p:nvSpPr>
                  <p:spPr>
                    <a:xfrm rot="6300406">
                      <a:off x="144695" y="233204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48" name="Google Shape;548;p8"/>
                    <p:cNvSpPr/>
                    <p:nvPr/>
                  </p:nvSpPr>
                  <p:spPr>
                    <a:xfrm rot="-2700000">
                      <a:off x="515840" y="236038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49" name="Google Shape;549;p8"/>
                    <p:cNvSpPr/>
                    <p:nvPr/>
                  </p:nvSpPr>
                  <p:spPr>
                    <a:xfrm>
                      <a:off x="3809289" y="13102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50" name="Google Shape;550;p8"/>
                    <p:cNvSpPr/>
                    <p:nvPr/>
                  </p:nvSpPr>
                  <p:spPr>
                    <a:xfrm rot="2700000">
                      <a:off x="5444989" y="19495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51" name="Google Shape;551;p8"/>
                    <p:cNvSpPr/>
                    <p:nvPr/>
                  </p:nvSpPr>
                  <p:spPr>
                    <a:xfrm rot="5400000" flipH="1">
                      <a:off x="1080535" y="959501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52" name="Google Shape;552;p8"/>
                    <p:cNvSpPr/>
                    <p:nvPr/>
                  </p:nvSpPr>
                  <p:spPr>
                    <a:xfrm rot="-900406" flipH="1">
                      <a:off x="5078610" y="405077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53" name="Google Shape;553;p8"/>
                    <p:cNvSpPr/>
                    <p:nvPr/>
                  </p:nvSpPr>
                  <p:spPr>
                    <a:xfrm rot="8100000" flipH="1">
                      <a:off x="1537394" y="11504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54" name="Google Shape;554;p8"/>
                    <p:cNvSpPr/>
                    <p:nvPr/>
                  </p:nvSpPr>
                  <p:spPr>
                    <a:xfrm rot="-5400000">
                      <a:off x="3039403" y="2189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55" name="Google Shape;555;p8"/>
                    <p:cNvSpPr/>
                    <p:nvPr/>
                  </p:nvSpPr>
                  <p:spPr>
                    <a:xfrm>
                      <a:off x="1878594" y="353194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56" name="Google Shape;556;p8"/>
                    <p:cNvSpPr/>
                    <p:nvPr/>
                  </p:nvSpPr>
                  <p:spPr>
                    <a:xfrm rot="6300406">
                      <a:off x="2605974" y="347912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57" name="Google Shape;557;p8"/>
                    <p:cNvSpPr/>
                    <p:nvPr/>
                  </p:nvSpPr>
                  <p:spPr>
                    <a:xfrm rot="-5400000">
                      <a:off x="245215" y="1885043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58" name="Google Shape;558;p8"/>
                    <p:cNvSpPr/>
                    <p:nvPr/>
                  </p:nvSpPr>
                  <p:spPr>
                    <a:xfrm rot="2700000">
                      <a:off x="515841" y="2313366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59" name="Google Shape;559;p8"/>
                    <p:cNvSpPr/>
                    <p:nvPr/>
                  </p:nvSpPr>
                  <p:spPr>
                    <a:xfrm rot="-5400000">
                      <a:off x="2177229" y="4959035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60" name="Google Shape;560;p8"/>
                    <p:cNvSpPr/>
                    <p:nvPr/>
                  </p:nvSpPr>
                  <p:spPr>
                    <a:xfrm rot="8999773">
                      <a:off x="143059" y="231336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61" name="Google Shape;561;p8"/>
                    <p:cNvSpPr/>
                    <p:nvPr/>
                  </p:nvSpPr>
                  <p:spPr>
                    <a:xfrm rot="6300406">
                      <a:off x="466170" y="88532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62" name="Google Shape;562;p8"/>
                    <p:cNvSpPr/>
                    <p:nvPr/>
                  </p:nvSpPr>
                  <p:spPr>
                    <a:xfrm>
                      <a:off x="5986089" y="360650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63" name="Google Shape;563;p8"/>
                    <p:cNvSpPr/>
                    <p:nvPr/>
                  </p:nvSpPr>
                  <p:spPr>
                    <a:xfrm rot="8999773">
                      <a:off x="6232222" y="9388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64" name="Google Shape;564;p8"/>
                    <p:cNvSpPr/>
                    <p:nvPr/>
                  </p:nvSpPr>
                  <p:spPr>
                    <a:xfrm rot="8100000" flipH="1">
                      <a:off x="7273844" y="2911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65" name="Google Shape;565;p8"/>
                    <p:cNvSpPr/>
                    <p:nvPr/>
                  </p:nvSpPr>
                  <p:spPr>
                    <a:xfrm rot="8100000" flipH="1">
                      <a:off x="8532169" y="14419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66" name="Google Shape;566;p8"/>
                    <p:cNvSpPr/>
                    <p:nvPr/>
                  </p:nvSpPr>
                  <p:spPr>
                    <a:xfrm rot="-10594826" flipH="1">
                      <a:off x="8826068" y="520771"/>
                      <a:ext cx="111939" cy="395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67" name="Google Shape;567;p8"/>
                    <p:cNvSpPr/>
                    <p:nvPr/>
                  </p:nvSpPr>
                  <p:spPr>
                    <a:xfrm>
                      <a:off x="8631314" y="819900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68" name="Google Shape;568;p8"/>
                    <p:cNvSpPr/>
                    <p:nvPr/>
                  </p:nvSpPr>
                  <p:spPr>
                    <a:xfrm>
                      <a:off x="8824189" y="167407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69" name="Google Shape;569;p8"/>
                    <p:cNvSpPr/>
                    <p:nvPr/>
                  </p:nvSpPr>
                  <p:spPr>
                    <a:xfrm rot="8999773">
                      <a:off x="124684" y="34798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70" name="Google Shape;570;p8"/>
                    <p:cNvSpPr/>
                    <p:nvPr/>
                  </p:nvSpPr>
                  <p:spPr>
                    <a:xfrm rot="2700000">
                      <a:off x="258666" y="404009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71" name="Google Shape;571;p8"/>
                    <p:cNvSpPr/>
                    <p:nvPr/>
                  </p:nvSpPr>
                  <p:spPr>
                    <a:xfrm rot="2700000">
                      <a:off x="133366" y="454224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72" name="Google Shape;572;p8"/>
                    <p:cNvSpPr/>
                    <p:nvPr/>
                  </p:nvSpPr>
                  <p:spPr>
                    <a:xfrm rot="6300406">
                      <a:off x="512095" y="467867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73" name="Google Shape;573;p8"/>
                    <p:cNvSpPr/>
                    <p:nvPr/>
                  </p:nvSpPr>
                  <p:spPr>
                    <a:xfrm rot="-2700000">
                      <a:off x="1498615" y="4947863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74" name="Google Shape;574;p8"/>
                    <p:cNvSpPr/>
                    <p:nvPr/>
                  </p:nvSpPr>
                  <p:spPr>
                    <a:xfrm rot="8999773">
                      <a:off x="197772" y="496186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75" name="Google Shape;575;p8"/>
                    <p:cNvSpPr/>
                    <p:nvPr/>
                  </p:nvSpPr>
                  <p:spPr>
                    <a:xfrm>
                      <a:off x="8870114" y="2464000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76" name="Google Shape;576;p8"/>
                    <p:cNvSpPr/>
                    <p:nvPr/>
                  </p:nvSpPr>
                  <p:spPr>
                    <a:xfrm rot="8100000" flipH="1">
                      <a:off x="8826469" y="35560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77" name="Google Shape;577;p8"/>
                    <p:cNvSpPr/>
                    <p:nvPr/>
                  </p:nvSpPr>
                  <p:spPr>
                    <a:xfrm rot="2700000">
                      <a:off x="8521914" y="286772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78" name="Google Shape;578;p8"/>
                    <p:cNvSpPr/>
                    <p:nvPr/>
                  </p:nvSpPr>
                  <p:spPr>
                    <a:xfrm rot="-5400000">
                      <a:off x="8954428" y="29468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79" name="Google Shape;579;p8"/>
                    <p:cNvSpPr/>
                    <p:nvPr/>
                  </p:nvSpPr>
                  <p:spPr>
                    <a:xfrm>
                      <a:off x="3005139" y="4778487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80" name="Google Shape;580;p8"/>
                    <p:cNvSpPr/>
                    <p:nvPr/>
                  </p:nvSpPr>
                  <p:spPr>
                    <a:xfrm rot="2700000">
                      <a:off x="4401664" y="484107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81" name="Google Shape;581;p8"/>
                    <p:cNvSpPr/>
                    <p:nvPr/>
                  </p:nvSpPr>
                  <p:spPr>
                    <a:xfrm rot="5400000" flipH="1">
                      <a:off x="1027810" y="4691226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82" name="Google Shape;582;p8"/>
                    <p:cNvSpPr/>
                    <p:nvPr/>
                  </p:nvSpPr>
                  <p:spPr>
                    <a:xfrm rot="-900406" flipH="1">
                      <a:off x="7311885" y="3527202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83" name="Google Shape;583;p8"/>
                    <p:cNvSpPr/>
                    <p:nvPr/>
                  </p:nvSpPr>
                  <p:spPr>
                    <a:xfrm rot="8100000" flipH="1">
                      <a:off x="3465869" y="488216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84" name="Google Shape;584;p8"/>
                    <p:cNvSpPr/>
                    <p:nvPr/>
                  </p:nvSpPr>
                  <p:spPr>
                    <a:xfrm>
                      <a:off x="6923964" y="4930575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85" name="Google Shape;585;p8"/>
                    <p:cNvSpPr/>
                    <p:nvPr/>
                  </p:nvSpPr>
                  <p:spPr>
                    <a:xfrm rot="8999773">
                      <a:off x="5188897" y="474001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86" name="Google Shape;586;p8"/>
                    <p:cNvSpPr/>
                    <p:nvPr/>
                  </p:nvSpPr>
                  <p:spPr>
                    <a:xfrm>
                      <a:off x="6015314" y="4916350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87" name="Google Shape;587;p8"/>
                    <p:cNvSpPr/>
                    <p:nvPr/>
                  </p:nvSpPr>
                  <p:spPr>
                    <a:xfrm rot="2700000">
                      <a:off x="7468364" y="472305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588" name="Google Shape;588;p8"/>
                    <p:cNvSpPr/>
                    <p:nvPr/>
                  </p:nvSpPr>
                  <p:spPr>
                    <a:xfrm rot="8999773">
                      <a:off x="7742272" y="49788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589" name="Google Shape;589;p8"/>
                    <p:cNvSpPr/>
                    <p:nvPr/>
                  </p:nvSpPr>
                  <p:spPr>
                    <a:xfrm>
                      <a:off x="8420039" y="4888775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90" name="Google Shape;590;p8"/>
                    <p:cNvSpPr/>
                    <p:nvPr/>
                  </p:nvSpPr>
                  <p:spPr>
                    <a:xfrm rot="8100000" flipH="1">
                      <a:off x="8841094" y="496776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91" name="Google Shape;591;p8"/>
                    <p:cNvSpPr/>
                    <p:nvPr/>
                  </p:nvSpPr>
                  <p:spPr>
                    <a:xfrm rot="-900406" flipH="1">
                      <a:off x="8623960" y="4437227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592" name="Google Shape;592;p8"/>
                    <p:cNvSpPr/>
                    <p:nvPr/>
                  </p:nvSpPr>
                  <p:spPr>
                    <a:xfrm rot="-5400000">
                      <a:off x="8568653" y="3957134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</p:grpSp>
              <p:grpSp>
                <p:nvGrpSpPr>
                  <p:cNvPr id="593" name="Google Shape;593;p8"/>
                  <p:cNvGrpSpPr/>
                  <p:nvPr/>
                </p:nvGrpSpPr>
                <p:grpSpPr>
                  <a:xfrm rot="10800000">
                    <a:off x="828058" y="1376836"/>
                    <a:ext cx="480016" cy="1076509"/>
                    <a:chOff x="122308" y="3683092"/>
                    <a:chExt cx="480016" cy="1076509"/>
                  </a:xfrm>
                </p:grpSpPr>
                <p:sp>
                  <p:nvSpPr>
                    <p:cNvPr id="594" name="Google Shape;594;p8"/>
                    <p:cNvSpPr/>
                    <p:nvPr/>
                  </p:nvSpPr>
                  <p:spPr>
                    <a:xfrm rot="8999773">
                      <a:off x="124684" y="37084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595" name="Google Shape;595;p8"/>
                    <p:cNvSpPr/>
                    <p:nvPr/>
                  </p:nvSpPr>
                  <p:spPr>
                    <a:xfrm rot="2700000">
                      <a:off x="133366" y="454224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596" name="Google Shape;596;p8"/>
                    <p:cNvSpPr/>
                    <p:nvPr/>
                  </p:nvSpPr>
                  <p:spPr>
                    <a:xfrm rot="6300406">
                      <a:off x="512095" y="467867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</p:grpSp>
            </p:grpSp>
          </p:grpSp>
          <p:sp>
            <p:nvSpPr>
              <p:cNvPr id="597" name="Google Shape;597;p8"/>
              <p:cNvSpPr/>
              <p:nvPr/>
            </p:nvSpPr>
            <p:spPr>
              <a:xfrm>
                <a:off x="394650" y="4224075"/>
                <a:ext cx="193500" cy="1839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8"/>
              <p:cNvSpPr/>
              <p:nvPr/>
            </p:nvSpPr>
            <p:spPr>
              <a:xfrm>
                <a:off x="8047200" y="4224075"/>
                <a:ext cx="193500" cy="1839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9" name="Google Shape;599;p8"/>
            <p:cNvSpPr/>
            <p:nvPr/>
          </p:nvSpPr>
          <p:spPr>
            <a:xfrm rot="-2700000">
              <a:off x="1932765" y="34039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600" name="Google Shape;600;p8"/>
            <p:cNvSpPr/>
            <p:nvPr/>
          </p:nvSpPr>
          <p:spPr>
            <a:xfrm rot="6300406">
              <a:off x="1121095" y="443425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601" name="Google Shape;601;p8"/>
            <p:cNvSpPr/>
            <p:nvPr/>
          </p:nvSpPr>
          <p:spPr>
            <a:xfrm rot="6300406">
              <a:off x="7609637" y="152693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02" name="Google Shape;602;p8"/>
            <p:cNvSpPr/>
            <p:nvPr/>
          </p:nvSpPr>
          <p:spPr>
            <a:xfrm rot="-2700000">
              <a:off x="7522690" y="92311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603" name="Google Shape;603;p8"/>
            <p:cNvSpPr/>
            <p:nvPr/>
          </p:nvSpPr>
          <p:spPr>
            <a:xfrm rot="6300406">
              <a:off x="7996995" y="4195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604" name="Google Shape;604;p8"/>
            <p:cNvSpPr/>
            <p:nvPr/>
          </p:nvSpPr>
          <p:spPr>
            <a:xfrm rot="-4499594">
              <a:off x="1270787" y="29359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605" name="Google Shape;605;p8"/>
            <p:cNvSpPr/>
            <p:nvPr/>
          </p:nvSpPr>
          <p:spPr>
            <a:xfrm rot="-4499594">
              <a:off x="1580237" y="19870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606" name="Google Shape;606;p8"/>
            <p:cNvSpPr/>
            <p:nvPr/>
          </p:nvSpPr>
          <p:spPr>
            <a:xfrm rot="8100000">
              <a:off x="7448940" y="292411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607" name="Google Shape;607;p8"/>
            <p:cNvSpPr/>
            <p:nvPr/>
          </p:nvSpPr>
          <p:spPr>
            <a:xfrm rot="-4499594">
              <a:off x="7303937" y="20272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608" name="Google Shape;608;p8"/>
          <p:cNvSpPr/>
          <p:nvPr/>
        </p:nvSpPr>
        <p:spPr>
          <a:xfrm>
            <a:off x="721050" y="553925"/>
            <a:ext cx="7701600" cy="40356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8"/>
          <p:cNvSpPr txBox="1">
            <a:spLocks noGrp="1"/>
          </p:cNvSpPr>
          <p:nvPr>
            <p:ph type="title"/>
          </p:nvPr>
        </p:nvSpPr>
        <p:spPr>
          <a:xfrm>
            <a:off x="2514125" y="1307100"/>
            <a:ext cx="411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oogle Shape;687;p9"/>
          <p:cNvGrpSpPr/>
          <p:nvPr/>
        </p:nvGrpSpPr>
        <p:grpSpPr>
          <a:xfrm rot="10800000">
            <a:off x="122308" y="68542"/>
            <a:ext cx="8966083" cy="5041129"/>
            <a:chOff x="122308" y="68542"/>
            <a:chExt cx="8966083" cy="5041129"/>
          </a:xfrm>
        </p:grpSpPr>
        <p:grpSp>
          <p:nvGrpSpPr>
            <p:cNvPr id="688" name="Google Shape;688;p9"/>
            <p:cNvGrpSpPr/>
            <p:nvPr/>
          </p:nvGrpSpPr>
          <p:grpSpPr>
            <a:xfrm>
              <a:off x="122308" y="68542"/>
              <a:ext cx="8966083" cy="5041129"/>
              <a:chOff x="122308" y="68542"/>
              <a:chExt cx="8966083" cy="5041129"/>
            </a:xfrm>
          </p:grpSpPr>
          <p:grpSp>
            <p:nvGrpSpPr>
              <p:cNvPr id="689" name="Google Shape;689;p9"/>
              <p:cNvGrpSpPr/>
              <p:nvPr/>
            </p:nvGrpSpPr>
            <p:grpSpPr>
              <a:xfrm rot="10800000">
                <a:off x="7894792" y="398400"/>
                <a:ext cx="888013" cy="1790004"/>
                <a:chOff x="8067142" y="2833934"/>
                <a:chExt cx="888013" cy="1790004"/>
              </a:xfrm>
            </p:grpSpPr>
            <p:sp>
              <p:nvSpPr>
                <p:cNvPr id="690" name="Google Shape;690;p9"/>
                <p:cNvSpPr/>
                <p:nvPr/>
              </p:nvSpPr>
              <p:spPr>
                <a:xfrm rot="2700000">
                  <a:off x="8064714" y="2867729"/>
                  <a:ext cx="111951" cy="3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" h="3667" extrusionOk="0">
                      <a:moveTo>
                        <a:pt x="10392" y="3667"/>
                      </a:moveTo>
                      <a:lnTo>
                        <a:pt x="2067" y="3580"/>
                      </a:lnTo>
                      <a:lnTo>
                        <a:pt x="0" y="0"/>
                      </a:lnTo>
                      <a:lnTo>
                        <a:pt x="1031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</p:sp>
            <p:sp>
              <p:nvSpPr>
                <p:cNvPr id="691" name="Google Shape;691;p9"/>
                <p:cNvSpPr/>
                <p:nvPr/>
              </p:nvSpPr>
              <p:spPr>
                <a:xfrm rot="-5400000">
                  <a:off x="8878228" y="454700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</p:grpSp>
          <p:grpSp>
            <p:nvGrpSpPr>
              <p:cNvPr id="692" name="Google Shape;692;p9"/>
              <p:cNvGrpSpPr/>
              <p:nvPr/>
            </p:nvGrpSpPr>
            <p:grpSpPr>
              <a:xfrm>
                <a:off x="122308" y="68542"/>
                <a:ext cx="8966083" cy="5041129"/>
                <a:chOff x="122308" y="68542"/>
                <a:chExt cx="8966083" cy="5041129"/>
              </a:xfrm>
            </p:grpSpPr>
            <p:grpSp>
              <p:nvGrpSpPr>
                <p:cNvPr id="693" name="Google Shape;693;p9"/>
                <p:cNvGrpSpPr/>
                <p:nvPr/>
              </p:nvGrpSpPr>
              <p:grpSpPr>
                <a:xfrm>
                  <a:off x="122308" y="68542"/>
                  <a:ext cx="8966083" cy="5041129"/>
                  <a:chOff x="122308" y="68542"/>
                  <a:chExt cx="8966083" cy="5041129"/>
                </a:xfrm>
              </p:grpSpPr>
              <p:sp>
                <p:nvSpPr>
                  <p:cNvPr id="694" name="Google Shape;694;p9"/>
                  <p:cNvSpPr/>
                  <p:nvPr/>
                </p:nvSpPr>
                <p:spPr>
                  <a:xfrm rot="2700000">
                    <a:off x="243591" y="287061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695" name="Google Shape;695;p9"/>
                  <p:cNvSpPr/>
                  <p:nvPr/>
                </p:nvSpPr>
                <p:spPr>
                  <a:xfrm>
                    <a:off x="960208" y="347900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696" name="Google Shape;696;p9"/>
                  <p:cNvSpPr/>
                  <p:nvPr/>
                </p:nvSpPr>
                <p:spPr>
                  <a:xfrm rot="6300406">
                    <a:off x="127712" y="839859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697" name="Google Shape;697;p9"/>
                  <p:cNvSpPr/>
                  <p:nvPr/>
                </p:nvSpPr>
                <p:spPr>
                  <a:xfrm rot="8999773">
                    <a:off x="1520397" y="1949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698" name="Google Shape;698;p9"/>
                  <p:cNvSpPr/>
                  <p:nvPr/>
                </p:nvSpPr>
                <p:spPr>
                  <a:xfrm rot="6300406">
                    <a:off x="144695" y="23320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699" name="Google Shape;699;p9"/>
                  <p:cNvSpPr/>
                  <p:nvPr/>
                </p:nvSpPr>
                <p:spPr>
                  <a:xfrm rot="-2700000">
                    <a:off x="515840" y="236038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00" name="Google Shape;700;p9"/>
                  <p:cNvSpPr/>
                  <p:nvPr/>
                </p:nvSpPr>
                <p:spPr>
                  <a:xfrm>
                    <a:off x="3809289" y="13102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01" name="Google Shape;701;p9"/>
                  <p:cNvSpPr/>
                  <p:nvPr/>
                </p:nvSpPr>
                <p:spPr>
                  <a:xfrm rot="2700000">
                    <a:off x="5444989" y="1949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02" name="Google Shape;702;p9"/>
                  <p:cNvSpPr/>
                  <p:nvPr/>
                </p:nvSpPr>
                <p:spPr>
                  <a:xfrm rot="5400000" flipH="1">
                    <a:off x="3671335" y="349901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03" name="Google Shape;703;p9"/>
                  <p:cNvSpPr/>
                  <p:nvPr/>
                </p:nvSpPr>
                <p:spPr>
                  <a:xfrm rot="-900406" flipH="1">
                    <a:off x="5078610" y="40507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04" name="Google Shape;704;p9"/>
                  <p:cNvSpPr/>
                  <p:nvPr/>
                </p:nvSpPr>
                <p:spPr>
                  <a:xfrm rot="8100000" flipH="1">
                    <a:off x="4509194" y="2360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05" name="Google Shape;705;p9"/>
                  <p:cNvSpPr/>
                  <p:nvPr/>
                </p:nvSpPr>
                <p:spPr>
                  <a:xfrm rot="-5400000">
                    <a:off x="3039403" y="2189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06" name="Google Shape;706;p9"/>
                  <p:cNvSpPr/>
                  <p:nvPr/>
                </p:nvSpPr>
                <p:spPr>
                  <a:xfrm>
                    <a:off x="1878594" y="353194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07" name="Google Shape;707;p9"/>
                  <p:cNvSpPr/>
                  <p:nvPr/>
                </p:nvSpPr>
                <p:spPr>
                  <a:xfrm rot="6300406">
                    <a:off x="2605974" y="34791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08" name="Google Shape;708;p9"/>
                  <p:cNvSpPr/>
                  <p:nvPr/>
                </p:nvSpPr>
                <p:spPr>
                  <a:xfrm rot="-5400000">
                    <a:off x="245215" y="1885043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09" name="Google Shape;709;p9"/>
                  <p:cNvSpPr/>
                  <p:nvPr/>
                </p:nvSpPr>
                <p:spPr>
                  <a:xfrm rot="2700000">
                    <a:off x="515841" y="231336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10" name="Google Shape;710;p9"/>
                  <p:cNvSpPr/>
                  <p:nvPr/>
                </p:nvSpPr>
                <p:spPr>
                  <a:xfrm rot="-5400000">
                    <a:off x="2101029" y="4959035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11" name="Google Shape;711;p9"/>
                  <p:cNvSpPr/>
                  <p:nvPr/>
                </p:nvSpPr>
                <p:spPr>
                  <a:xfrm rot="8999773">
                    <a:off x="143059" y="23133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12" name="Google Shape;712;p9"/>
                  <p:cNvSpPr/>
                  <p:nvPr/>
                </p:nvSpPr>
                <p:spPr>
                  <a:xfrm rot="6300406">
                    <a:off x="466170" y="88532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13" name="Google Shape;713;p9"/>
                  <p:cNvSpPr/>
                  <p:nvPr/>
                </p:nvSpPr>
                <p:spPr>
                  <a:xfrm>
                    <a:off x="5986089" y="36065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14" name="Google Shape;714;p9"/>
                  <p:cNvSpPr/>
                  <p:nvPr/>
                </p:nvSpPr>
                <p:spPr>
                  <a:xfrm rot="8999773">
                    <a:off x="6232222" y="9388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15" name="Google Shape;715;p9"/>
                  <p:cNvSpPr/>
                  <p:nvPr/>
                </p:nvSpPr>
                <p:spPr>
                  <a:xfrm rot="8100000" flipH="1">
                    <a:off x="7273844" y="2911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16" name="Google Shape;716;p9"/>
                  <p:cNvSpPr/>
                  <p:nvPr/>
                </p:nvSpPr>
                <p:spPr>
                  <a:xfrm rot="8100000" flipH="1">
                    <a:off x="8608369" y="14419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17" name="Google Shape;717;p9"/>
                  <p:cNvSpPr/>
                  <p:nvPr/>
                </p:nvSpPr>
                <p:spPr>
                  <a:xfrm rot="-10594826" flipH="1">
                    <a:off x="8902268" y="520771"/>
                    <a:ext cx="111939" cy="39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18" name="Google Shape;718;p9"/>
                  <p:cNvSpPr/>
                  <p:nvPr/>
                </p:nvSpPr>
                <p:spPr>
                  <a:xfrm>
                    <a:off x="8631314" y="97230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19" name="Google Shape;719;p9"/>
                  <p:cNvSpPr/>
                  <p:nvPr/>
                </p:nvSpPr>
                <p:spPr>
                  <a:xfrm>
                    <a:off x="8824189" y="167407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20" name="Google Shape;720;p9"/>
                  <p:cNvSpPr/>
                  <p:nvPr/>
                </p:nvSpPr>
                <p:spPr>
                  <a:xfrm rot="8999773">
                    <a:off x="124684" y="3479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21" name="Google Shape;721;p9"/>
                  <p:cNvSpPr/>
                  <p:nvPr/>
                </p:nvSpPr>
                <p:spPr>
                  <a:xfrm rot="2700000">
                    <a:off x="258666" y="404009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22" name="Google Shape;722;p9"/>
                  <p:cNvSpPr/>
                  <p:nvPr/>
                </p:nvSpPr>
                <p:spPr>
                  <a:xfrm rot="2700000">
                    <a:off x="133366" y="45422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23" name="Google Shape;723;p9"/>
                  <p:cNvSpPr/>
                  <p:nvPr/>
                </p:nvSpPr>
                <p:spPr>
                  <a:xfrm rot="6300406">
                    <a:off x="512095" y="46786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24" name="Google Shape;724;p9"/>
                  <p:cNvSpPr/>
                  <p:nvPr/>
                </p:nvSpPr>
                <p:spPr>
                  <a:xfrm rot="-2700000">
                    <a:off x="1422415" y="4947863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25" name="Google Shape;725;p9"/>
                  <p:cNvSpPr/>
                  <p:nvPr/>
                </p:nvSpPr>
                <p:spPr>
                  <a:xfrm rot="8999773">
                    <a:off x="197772" y="49618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26" name="Google Shape;726;p9"/>
                  <p:cNvSpPr/>
                  <p:nvPr/>
                </p:nvSpPr>
                <p:spPr>
                  <a:xfrm>
                    <a:off x="8870114" y="246400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27" name="Google Shape;727;p9"/>
                  <p:cNvSpPr/>
                  <p:nvPr/>
                </p:nvSpPr>
                <p:spPr>
                  <a:xfrm rot="8100000" flipH="1">
                    <a:off x="8978869" y="34798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28" name="Google Shape;728;p9"/>
                  <p:cNvSpPr/>
                  <p:nvPr/>
                </p:nvSpPr>
                <p:spPr>
                  <a:xfrm rot="2700000">
                    <a:off x="8521914" y="286772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29" name="Google Shape;729;p9"/>
                  <p:cNvSpPr/>
                  <p:nvPr/>
                </p:nvSpPr>
                <p:spPr>
                  <a:xfrm rot="-5400000">
                    <a:off x="8954428" y="29468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30" name="Google Shape;730;p9"/>
                  <p:cNvSpPr/>
                  <p:nvPr/>
                </p:nvSpPr>
                <p:spPr>
                  <a:xfrm>
                    <a:off x="3005139" y="4778487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31" name="Google Shape;731;p9"/>
                  <p:cNvSpPr/>
                  <p:nvPr/>
                </p:nvSpPr>
                <p:spPr>
                  <a:xfrm rot="2700000">
                    <a:off x="4401664" y="484107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32" name="Google Shape;732;p9"/>
                  <p:cNvSpPr/>
                  <p:nvPr/>
                </p:nvSpPr>
                <p:spPr>
                  <a:xfrm rot="5400000" flipH="1">
                    <a:off x="2628010" y="4996026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33" name="Google Shape;733;p9"/>
                  <p:cNvSpPr/>
                  <p:nvPr/>
                </p:nvSpPr>
                <p:spPr>
                  <a:xfrm rot="-900406" flipH="1">
                    <a:off x="4035285" y="505120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34" name="Google Shape;734;p9"/>
                  <p:cNvSpPr/>
                  <p:nvPr/>
                </p:nvSpPr>
                <p:spPr>
                  <a:xfrm rot="8100000" flipH="1">
                    <a:off x="3465869" y="48821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35" name="Google Shape;735;p9"/>
                  <p:cNvSpPr/>
                  <p:nvPr/>
                </p:nvSpPr>
                <p:spPr>
                  <a:xfrm>
                    <a:off x="4942764" y="5006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36" name="Google Shape;736;p9"/>
                  <p:cNvSpPr/>
                  <p:nvPr/>
                </p:nvSpPr>
                <p:spPr>
                  <a:xfrm rot="8999773">
                    <a:off x="5188897" y="474001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37" name="Google Shape;737;p9"/>
                  <p:cNvSpPr/>
                  <p:nvPr/>
                </p:nvSpPr>
                <p:spPr>
                  <a:xfrm>
                    <a:off x="5710514" y="491635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38" name="Google Shape;738;p9"/>
                  <p:cNvSpPr/>
                  <p:nvPr/>
                </p:nvSpPr>
                <p:spPr>
                  <a:xfrm rot="2700000">
                    <a:off x="7392164" y="47230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739" name="Google Shape;739;p9"/>
                  <p:cNvSpPr/>
                  <p:nvPr/>
                </p:nvSpPr>
                <p:spPr>
                  <a:xfrm rot="8999773">
                    <a:off x="7742272" y="49788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40" name="Google Shape;740;p9"/>
                  <p:cNvSpPr/>
                  <p:nvPr/>
                </p:nvSpPr>
                <p:spPr>
                  <a:xfrm>
                    <a:off x="8420039" y="4888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41" name="Google Shape;741;p9"/>
                  <p:cNvSpPr/>
                  <p:nvPr/>
                </p:nvSpPr>
                <p:spPr>
                  <a:xfrm rot="8100000" flipH="1">
                    <a:off x="8841094" y="49677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42" name="Google Shape;742;p9"/>
                  <p:cNvSpPr/>
                  <p:nvPr/>
                </p:nvSpPr>
                <p:spPr>
                  <a:xfrm rot="-900406" flipH="1">
                    <a:off x="8623960" y="443722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43" name="Google Shape;743;p9"/>
                  <p:cNvSpPr/>
                  <p:nvPr/>
                </p:nvSpPr>
                <p:spPr>
                  <a:xfrm rot="-5400000">
                    <a:off x="8568653" y="395713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44" name="Google Shape;744;p9"/>
                  <p:cNvSpPr/>
                  <p:nvPr/>
                </p:nvSpPr>
                <p:spPr>
                  <a:xfrm rot="6300406">
                    <a:off x="8934570" y="40081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</p:grpSp>
            <p:grpSp>
              <p:nvGrpSpPr>
                <p:cNvPr id="745" name="Google Shape;745;p9"/>
                <p:cNvGrpSpPr/>
                <p:nvPr/>
              </p:nvGrpSpPr>
              <p:grpSpPr>
                <a:xfrm rot="10800000">
                  <a:off x="584873" y="1376836"/>
                  <a:ext cx="6376847" cy="3550539"/>
                  <a:chOff x="-5531338" y="1209062"/>
                  <a:chExt cx="6376847" cy="3550539"/>
                </a:xfrm>
              </p:grpSpPr>
              <p:sp>
                <p:nvSpPr>
                  <p:cNvPr id="746" name="Google Shape;746;p9"/>
                  <p:cNvSpPr/>
                  <p:nvPr/>
                </p:nvSpPr>
                <p:spPr>
                  <a:xfrm rot="2700000">
                    <a:off x="-442209" y="142281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47" name="Google Shape;747;p9"/>
                  <p:cNvSpPr/>
                  <p:nvPr/>
                </p:nvSpPr>
                <p:spPr>
                  <a:xfrm rot="-7200227">
                    <a:off x="253029" y="138657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748" name="Google Shape;748;p9"/>
                  <p:cNvSpPr/>
                  <p:nvPr/>
                </p:nvSpPr>
                <p:spPr>
                  <a:xfrm rot="8100000">
                    <a:off x="-4955417" y="1291957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749" name="Google Shape;749;p9"/>
                  <p:cNvSpPr/>
                  <p:nvPr/>
                </p:nvSpPr>
                <p:spPr>
                  <a:xfrm rot="8100000">
                    <a:off x="-5533766" y="1242858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750" name="Google Shape;750;p9"/>
                  <p:cNvSpPr/>
                  <p:nvPr/>
                </p:nvSpPr>
                <p:spPr>
                  <a:xfrm rot="6300406">
                    <a:off x="664495" y="46786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751" name="Google Shape;751;p9"/>
                  <p:cNvSpPr/>
                  <p:nvPr/>
                </p:nvSpPr>
                <p:spPr>
                  <a:xfrm rot="8999773">
                    <a:off x="731172" y="29044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</p:grpSp>
          </p:grpSp>
        </p:grpSp>
        <p:sp>
          <p:nvSpPr>
            <p:cNvPr id="752" name="Google Shape;752;p9"/>
            <p:cNvSpPr/>
            <p:nvPr/>
          </p:nvSpPr>
          <p:spPr>
            <a:xfrm rot="-2059813">
              <a:off x="385089" y="4201469"/>
              <a:ext cx="193630" cy="18389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9"/>
            <p:cNvSpPr/>
            <p:nvPr/>
          </p:nvSpPr>
          <p:spPr>
            <a:xfrm rot="1827662">
              <a:off x="8404975" y="337459"/>
              <a:ext cx="193509" cy="18383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4" name="Google Shape;754;p9"/>
          <p:cNvSpPr/>
          <p:nvPr/>
        </p:nvSpPr>
        <p:spPr>
          <a:xfrm>
            <a:off x="726275" y="540000"/>
            <a:ext cx="76914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9"/>
          <p:cNvSpPr txBox="1">
            <a:spLocks noGrp="1"/>
          </p:cNvSpPr>
          <p:nvPr>
            <p:ph type="title"/>
          </p:nvPr>
        </p:nvSpPr>
        <p:spPr>
          <a:xfrm>
            <a:off x="2391900" y="1350250"/>
            <a:ext cx="4360200" cy="11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56" name="Google Shape;756;p9"/>
          <p:cNvSpPr txBox="1">
            <a:spLocks noGrp="1"/>
          </p:cNvSpPr>
          <p:nvPr>
            <p:ph type="subTitle" idx="1"/>
          </p:nvPr>
        </p:nvSpPr>
        <p:spPr>
          <a:xfrm>
            <a:off x="2391925" y="2577050"/>
            <a:ext cx="4360200" cy="12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1"/>
        </a:solidFill>
        <a:effectLst/>
      </p:bgPr>
    </p:bg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5" name="Google Shape;775;p11"/>
          <p:cNvGrpSpPr/>
          <p:nvPr/>
        </p:nvGrpSpPr>
        <p:grpSpPr>
          <a:xfrm rot="10800000" flipH="1">
            <a:off x="122308" y="68542"/>
            <a:ext cx="8966083" cy="5041129"/>
            <a:chOff x="122308" y="68542"/>
            <a:chExt cx="8966083" cy="5041129"/>
          </a:xfrm>
        </p:grpSpPr>
        <p:sp>
          <p:nvSpPr>
            <p:cNvPr id="776" name="Google Shape;776;p11"/>
            <p:cNvSpPr/>
            <p:nvPr/>
          </p:nvSpPr>
          <p:spPr>
            <a:xfrm rot="2700000">
              <a:off x="2435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777" name="Google Shape;777;p11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778" name="Google Shape;778;p11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79" name="Google Shape;779;p11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80" name="Google Shape;780;p11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781" name="Google Shape;781;p11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782" name="Google Shape;782;p11"/>
            <p:cNvSpPr/>
            <p:nvPr/>
          </p:nvSpPr>
          <p:spPr>
            <a:xfrm>
              <a:off x="7851650" y="2189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1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784" name="Google Shape;784;p11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785" name="Google Shape;785;p11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786" name="Google Shape;786;p11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787" name="Google Shape;787;p11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88" name="Google Shape;788;p11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1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90" name="Google Shape;790;p11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791" name="Google Shape;791;p11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792" name="Google Shape;792;p11"/>
            <p:cNvSpPr/>
            <p:nvPr/>
          </p:nvSpPr>
          <p:spPr>
            <a:xfrm rot="-5400000">
              <a:off x="245215" y="1885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793" name="Google Shape;793;p11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794" name="Google Shape;794;p11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95" name="Google Shape;795;p11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96" name="Google Shape;796;p11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797" name="Google Shape;797;p11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798" name="Google Shape;798;p11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799" name="Google Shape;799;p11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00" name="Google Shape;800;p11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01" name="Google Shape;801;p11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802" name="Google Shape;802;p11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03" name="Google Shape;803;p11"/>
            <p:cNvSpPr/>
            <p:nvPr/>
          </p:nvSpPr>
          <p:spPr>
            <a:xfrm>
              <a:off x="8824189" y="167407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804" name="Google Shape;804;p11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05" name="Google Shape;805;p11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806" name="Google Shape;806;p11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07" name="Google Shape;807;p11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808" name="Google Shape;808;p11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09" name="Google Shape;809;p11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10" name="Google Shape;810;p11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11" name="Google Shape;811;p11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12" name="Google Shape;812;p11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813" name="Google Shape;813;p11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814" name="Google Shape;814;p11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15" name="Google Shape;815;p11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816" name="Google Shape;816;p11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817" name="Google Shape;817;p11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818" name="Google Shape;818;p11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19" name="Google Shape;819;p11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20" name="Google Shape;820;p11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821" name="Google Shape;821;p11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22" name="Google Shape;822;p11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823" name="Google Shape;823;p11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824" name="Google Shape;824;p11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25" name="Google Shape;825;p11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26" name="Google Shape;826;p11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827" name="Google Shape;827;p11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828" name="Google Shape;828;p11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829" name="Google Shape;829;p11"/>
          <p:cNvSpPr/>
          <p:nvPr/>
        </p:nvSpPr>
        <p:spPr>
          <a:xfrm>
            <a:off x="726275" y="540000"/>
            <a:ext cx="76914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11"/>
          <p:cNvSpPr/>
          <p:nvPr/>
        </p:nvSpPr>
        <p:spPr>
          <a:xfrm rot="2700000">
            <a:off x="8369514" y="1496129"/>
            <a:ext cx="111951" cy="39504"/>
          </a:xfrm>
          <a:custGeom>
            <a:avLst/>
            <a:gdLst/>
            <a:ahLst/>
            <a:cxnLst/>
            <a:rect l="l" t="t" r="r" b="b"/>
            <a:pathLst>
              <a:path w="10392" h="3667" extrusionOk="0">
                <a:moveTo>
                  <a:pt x="10392" y="3667"/>
                </a:moveTo>
                <a:lnTo>
                  <a:pt x="2067" y="3580"/>
                </a:lnTo>
                <a:lnTo>
                  <a:pt x="0" y="0"/>
                </a:lnTo>
                <a:lnTo>
                  <a:pt x="1031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831" name="Google Shape;83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274600"/>
            <a:ext cx="6576000" cy="181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32" name="Google Shape;832;p11"/>
          <p:cNvSpPr txBox="1">
            <a:spLocks noGrp="1"/>
          </p:cNvSpPr>
          <p:nvPr>
            <p:ph type="subTitle" idx="1"/>
          </p:nvPr>
        </p:nvSpPr>
        <p:spPr>
          <a:xfrm>
            <a:off x="1586450" y="3359488"/>
            <a:ext cx="5971200" cy="50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bg>
      <p:bgPr>
        <a:solidFill>
          <a:schemeClr val="lt1"/>
        </a:solidFill>
        <a:effectLst/>
      </p:bgPr>
    </p:bg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0" name="Google Shape;980;p15"/>
          <p:cNvGrpSpPr/>
          <p:nvPr/>
        </p:nvGrpSpPr>
        <p:grpSpPr>
          <a:xfrm rot="10800000" flipH="1">
            <a:off x="122308" y="68542"/>
            <a:ext cx="8966083" cy="5041129"/>
            <a:chOff x="122308" y="68542"/>
            <a:chExt cx="8966083" cy="5041129"/>
          </a:xfrm>
        </p:grpSpPr>
        <p:sp>
          <p:nvSpPr>
            <p:cNvPr id="981" name="Google Shape;981;p15"/>
            <p:cNvSpPr/>
            <p:nvPr/>
          </p:nvSpPr>
          <p:spPr>
            <a:xfrm rot="2700000">
              <a:off x="2435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982" name="Google Shape;982;p15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983" name="Google Shape;983;p15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984" name="Google Shape;984;p15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985" name="Google Shape;985;p15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986" name="Google Shape;986;p15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987" name="Google Shape;987;p15"/>
            <p:cNvSpPr/>
            <p:nvPr/>
          </p:nvSpPr>
          <p:spPr>
            <a:xfrm>
              <a:off x="7851650" y="2189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5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989" name="Google Shape;989;p15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990" name="Google Shape;990;p15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991" name="Google Shape;991;p15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992" name="Google Shape;992;p15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993" name="Google Shape;993;p15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5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995" name="Google Shape;995;p15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996" name="Google Shape;996;p15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997" name="Google Shape;997;p15"/>
            <p:cNvSpPr/>
            <p:nvPr/>
          </p:nvSpPr>
          <p:spPr>
            <a:xfrm rot="-5400000">
              <a:off x="245215" y="1885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998" name="Google Shape;998;p15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999" name="Google Shape;999;p15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00" name="Google Shape;1000;p15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01" name="Google Shape;1001;p15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02" name="Google Shape;1002;p15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03" name="Google Shape;1003;p15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04" name="Google Shape;1004;p15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05" name="Google Shape;1005;p15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06" name="Google Shape;1006;p15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007" name="Google Shape;1007;p15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08" name="Google Shape;1008;p15"/>
            <p:cNvSpPr/>
            <p:nvPr/>
          </p:nvSpPr>
          <p:spPr>
            <a:xfrm>
              <a:off x="8824189" y="167407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09" name="Google Shape;1009;p15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10" name="Google Shape;1010;p15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011" name="Google Shape;1011;p15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12" name="Google Shape;1012;p15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13" name="Google Shape;1013;p15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14" name="Google Shape;1014;p15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15" name="Google Shape;1015;p15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16" name="Google Shape;1016;p15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17" name="Google Shape;1017;p15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018" name="Google Shape;1018;p15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19" name="Google Shape;1019;p15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20" name="Google Shape;1020;p15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021" name="Google Shape;1021;p15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022" name="Google Shape;1022;p15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023" name="Google Shape;1023;p15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24" name="Google Shape;1024;p15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25" name="Google Shape;1025;p15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26" name="Google Shape;1026;p15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27" name="Google Shape;1027;p15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028" name="Google Shape;1028;p15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029" name="Google Shape;1029;p15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30" name="Google Shape;1030;p15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031" name="Google Shape;1031;p15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032" name="Google Shape;1032;p15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033" name="Google Shape;1033;p15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034" name="Google Shape;1034;p15"/>
          <p:cNvSpPr/>
          <p:nvPr/>
        </p:nvSpPr>
        <p:spPr>
          <a:xfrm>
            <a:off x="726275" y="540000"/>
            <a:ext cx="76914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15"/>
          <p:cNvSpPr/>
          <p:nvPr/>
        </p:nvSpPr>
        <p:spPr>
          <a:xfrm rot="-5028676">
            <a:off x="525904" y="3714319"/>
            <a:ext cx="991612" cy="1999913"/>
          </a:xfrm>
          <a:custGeom>
            <a:avLst/>
            <a:gdLst/>
            <a:ahLst/>
            <a:cxnLst/>
            <a:rect l="l" t="t" r="r" b="b"/>
            <a:pathLst>
              <a:path w="22236" h="44844" extrusionOk="0">
                <a:moveTo>
                  <a:pt x="13245" y="0"/>
                </a:moveTo>
                <a:cubicBezTo>
                  <a:pt x="13209" y="0"/>
                  <a:pt x="13173" y="21"/>
                  <a:pt x="13154" y="54"/>
                </a:cubicBezTo>
                <a:cubicBezTo>
                  <a:pt x="13127" y="104"/>
                  <a:pt x="13144" y="170"/>
                  <a:pt x="13192" y="197"/>
                </a:cubicBezTo>
                <a:cubicBezTo>
                  <a:pt x="13198" y="197"/>
                  <a:pt x="13478" y="356"/>
                  <a:pt x="13921" y="635"/>
                </a:cubicBezTo>
                <a:cubicBezTo>
                  <a:pt x="13938" y="646"/>
                  <a:pt x="13954" y="646"/>
                  <a:pt x="13976" y="646"/>
                </a:cubicBezTo>
                <a:cubicBezTo>
                  <a:pt x="14009" y="646"/>
                  <a:pt x="14042" y="630"/>
                  <a:pt x="14064" y="597"/>
                </a:cubicBezTo>
                <a:cubicBezTo>
                  <a:pt x="14097" y="547"/>
                  <a:pt x="14080" y="481"/>
                  <a:pt x="14032" y="455"/>
                </a:cubicBezTo>
                <a:cubicBezTo>
                  <a:pt x="13582" y="175"/>
                  <a:pt x="13296" y="16"/>
                  <a:pt x="13296" y="16"/>
                </a:cubicBezTo>
                <a:cubicBezTo>
                  <a:pt x="13280" y="5"/>
                  <a:pt x="13263" y="0"/>
                  <a:pt x="13245" y="0"/>
                </a:cubicBezTo>
                <a:close/>
                <a:moveTo>
                  <a:pt x="14684" y="896"/>
                </a:moveTo>
                <a:cubicBezTo>
                  <a:pt x="14652" y="896"/>
                  <a:pt x="14621" y="912"/>
                  <a:pt x="14601" y="942"/>
                </a:cubicBezTo>
                <a:cubicBezTo>
                  <a:pt x="14568" y="992"/>
                  <a:pt x="14579" y="1058"/>
                  <a:pt x="14629" y="1090"/>
                </a:cubicBezTo>
                <a:cubicBezTo>
                  <a:pt x="14842" y="1232"/>
                  <a:pt x="15079" y="1397"/>
                  <a:pt x="15325" y="1567"/>
                </a:cubicBezTo>
                <a:cubicBezTo>
                  <a:pt x="15342" y="1584"/>
                  <a:pt x="15363" y="1589"/>
                  <a:pt x="15385" y="1589"/>
                </a:cubicBezTo>
                <a:cubicBezTo>
                  <a:pt x="15418" y="1589"/>
                  <a:pt x="15451" y="1573"/>
                  <a:pt x="15473" y="1546"/>
                </a:cubicBezTo>
                <a:cubicBezTo>
                  <a:pt x="15506" y="1496"/>
                  <a:pt x="15494" y="1430"/>
                  <a:pt x="15446" y="1397"/>
                </a:cubicBezTo>
                <a:cubicBezTo>
                  <a:pt x="15198" y="1222"/>
                  <a:pt x="14963" y="1063"/>
                  <a:pt x="14743" y="915"/>
                </a:cubicBezTo>
                <a:cubicBezTo>
                  <a:pt x="14724" y="903"/>
                  <a:pt x="14704" y="896"/>
                  <a:pt x="14684" y="896"/>
                </a:cubicBezTo>
                <a:close/>
                <a:moveTo>
                  <a:pt x="16073" y="1877"/>
                </a:moveTo>
                <a:cubicBezTo>
                  <a:pt x="16040" y="1877"/>
                  <a:pt x="16008" y="1891"/>
                  <a:pt x="15988" y="1918"/>
                </a:cubicBezTo>
                <a:cubicBezTo>
                  <a:pt x="15949" y="1968"/>
                  <a:pt x="15960" y="2034"/>
                  <a:pt x="16005" y="2066"/>
                </a:cubicBezTo>
                <a:cubicBezTo>
                  <a:pt x="16223" y="2231"/>
                  <a:pt x="16448" y="2406"/>
                  <a:pt x="16673" y="2586"/>
                </a:cubicBezTo>
                <a:cubicBezTo>
                  <a:pt x="16690" y="2598"/>
                  <a:pt x="16716" y="2608"/>
                  <a:pt x="16739" y="2608"/>
                </a:cubicBezTo>
                <a:cubicBezTo>
                  <a:pt x="16772" y="2608"/>
                  <a:pt x="16799" y="2593"/>
                  <a:pt x="16822" y="2570"/>
                </a:cubicBezTo>
                <a:cubicBezTo>
                  <a:pt x="16860" y="2520"/>
                  <a:pt x="16848" y="2454"/>
                  <a:pt x="16804" y="2416"/>
                </a:cubicBezTo>
                <a:cubicBezTo>
                  <a:pt x="16580" y="2236"/>
                  <a:pt x="16355" y="2060"/>
                  <a:pt x="16136" y="1895"/>
                </a:cubicBezTo>
                <a:cubicBezTo>
                  <a:pt x="16117" y="1883"/>
                  <a:pt x="16095" y="1877"/>
                  <a:pt x="16073" y="1877"/>
                </a:cubicBezTo>
                <a:close/>
                <a:moveTo>
                  <a:pt x="17389" y="2939"/>
                </a:moveTo>
                <a:cubicBezTo>
                  <a:pt x="17359" y="2939"/>
                  <a:pt x="17330" y="2952"/>
                  <a:pt x="17308" y="2975"/>
                </a:cubicBezTo>
                <a:cubicBezTo>
                  <a:pt x="17270" y="3020"/>
                  <a:pt x="17275" y="3086"/>
                  <a:pt x="17320" y="3124"/>
                </a:cubicBezTo>
                <a:cubicBezTo>
                  <a:pt x="17538" y="3309"/>
                  <a:pt x="17748" y="3502"/>
                  <a:pt x="17945" y="3688"/>
                </a:cubicBezTo>
                <a:cubicBezTo>
                  <a:pt x="17966" y="3704"/>
                  <a:pt x="17994" y="3716"/>
                  <a:pt x="18021" y="3716"/>
                </a:cubicBezTo>
                <a:cubicBezTo>
                  <a:pt x="18049" y="3716"/>
                  <a:pt x="18076" y="3704"/>
                  <a:pt x="18097" y="3683"/>
                </a:cubicBezTo>
                <a:cubicBezTo>
                  <a:pt x="18137" y="3638"/>
                  <a:pt x="18130" y="3573"/>
                  <a:pt x="18092" y="3534"/>
                </a:cubicBezTo>
                <a:cubicBezTo>
                  <a:pt x="17890" y="3342"/>
                  <a:pt x="17677" y="3152"/>
                  <a:pt x="17457" y="2965"/>
                </a:cubicBezTo>
                <a:cubicBezTo>
                  <a:pt x="17437" y="2948"/>
                  <a:pt x="17413" y="2939"/>
                  <a:pt x="17389" y="2939"/>
                </a:cubicBezTo>
                <a:close/>
                <a:moveTo>
                  <a:pt x="18624" y="4098"/>
                </a:moveTo>
                <a:cubicBezTo>
                  <a:pt x="18596" y="4098"/>
                  <a:pt x="18569" y="4107"/>
                  <a:pt x="18547" y="4126"/>
                </a:cubicBezTo>
                <a:cubicBezTo>
                  <a:pt x="18509" y="4165"/>
                  <a:pt x="18509" y="4237"/>
                  <a:pt x="18547" y="4275"/>
                </a:cubicBezTo>
                <a:cubicBezTo>
                  <a:pt x="18750" y="4483"/>
                  <a:pt x="18937" y="4691"/>
                  <a:pt x="19117" y="4895"/>
                </a:cubicBezTo>
                <a:cubicBezTo>
                  <a:pt x="19139" y="4916"/>
                  <a:pt x="19167" y="4933"/>
                  <a:pt x="19195" y="4933"/>
                </a:cubicBezTo>
                <a:cubicBezTo>
                  <a:pt x="19222" y="4933"/>
                  <a:pt x="19243" y="4921"/>
                  <a:pt x="19266" y="4905"/>
                </a:cubicBezTo>
                <a:cubicBezTo>
                  <a:pt x="19309" y="4867"/>
                  <a:pt x="19314" y="4801"/>
                  <a:pt x="19276" y="4756"/>
                </a:cubicBezTo>
                <a:cubicBezTo>
                  <a:pt x="19096" y="4549"/>
                  <a:pt x="18904" y="4336"/>
                  <a:pt x="18701" y="4126"/>
                </a:cubicBezTo>
                <a:cubicBezTo>
                  <a:pt x="18679" y="4107"/>
                  <a:pt x="18651" y="4098"/>
                  <a:pt x="18624" y="4098"/>
                </a:cubicBezTo>
                <a:close/>
                <a:moveTo>
                  <a:pt x="19731" y="5375"/>
                </a:moveTo>
                <a:cubicBezTo>
                  <a:pt x="19709" y="5375"/>
                  <a:pt x="19686" y="5383"/>
                  <a:pt x="19665" y="5398"/>
                </a:cubicBezTo>
                <a:cubicBezTo>
                  <a:pt x="19622" y="5431"/>
                  <a:pt x="19610" y="5497"/>
                  <a:pt x="19650" y="5546"/>
                </a:cubicBezTo>
                <a:cubicBezTo>
                  <a:pt x="19819" y="5776"/>
                  <a:pt x="19984" y="6006"/>
                  <a:pt x="20126" y="6231"/>
                </a:cubicBezTo>
                <a:cubicBezTo>
                  <a:pt x="20143" y="6264"/>
                  <a:pt x="20181" y="6281"/>
                  <a:pt x="20214" y="6281"/>
                </a:cubicBezTo>
                <a:cubicBezTo>
                  <a:pt x="20235" y="6281"/>
                  <a:pt x="20252" y="6276"/>
                  <a:pt x="20268" y="6264"/>
                </a:cubicBezTo>
                <a:cubicBezTo>
                  <a:pt x="20318" y="6231"/>
                  <a:pt x="20334" y="6165"/>
                  <a:pt x="20301" y="6117"/>
                </a:cubicBezTo>
                <a:cubicBezTo>
                  <a:pt x="20159" y="5886"/>
                  <a:pt x="19994" y="5651"/>
                  <a:pt x="19814" y="5421"/>
                </a:cubicBezTo>
                <a:cubicBezTo>
                  <a:pt x="19795" y="5391"/>
                  <a:pt x="19764" y="5375"/>
                  <a:pt x="19731" y="5375"/>
                </a:cubicBezTo>
                <a:close/>
                <a:moveTo>
                  <a:pt x="20629" y="6806"/>
                </a:moveTo>
                <a:cubicBezTo>
                  <a:pt x="20613" y="6806"/>
                  <a:pt x="20597" y="6810"/>
                  <a:pt x="20581" y="6818"/>
                </a:cubicBezTo>
                <a:cubicBezTo>
                  <a:pt x="20531" y="6845"/>
                  <a:pt x="20510" y="6906"/>
                  <a:pt x="20538" y="6960"/>
                </a:cubicBezTo>
                <a:cubicBezTo>
                  <a:pt x="20663" y="7218"/>
                  <a:pt x="20773" y="7475"/>
                  <a:pt x="20855" y="7723"/>
                </a:cubicBezTo>
                <a:cubicBezTo>
                  <a:pt x="20872" y="7766"/>
                  <a:pt x="20910" y="7799"/>
                  <a:pt x="20953" y="7799"/>
                </a:cubicBezTo>
                <a:cubicBezTo>
                  <a:pt x="20965" y="7799"/>
                  <a:pt x="20976" y="7794"/>
                  <a:pt x="20986" y="7788"/>
                </a:cubicBezTo>
                <a:cubicBezTo>
                  <a:pt x="21047" y="7771"/>
                  <a:pt x="21074" y="7711"/>
                  <a:pt x="21052" y="7657"/>
                </a:cubicBezTo>
                <a:cubicBezTo>
                  <a:pt x="20970" y="7399"/>
                  <a:pt x="20855" y="7131"/>
                  <a:pt x="20723" y="6868"/>
                </a:cubicBezTo>
                <a:cubicBezTo>
                  <a:pt x="20703" y="6828"/>
                  <a:pt x="20668" y="6806"/>
                  <a:pt x="20629" y="6806"/>
                </a:cubicBezTo>
                <a:close/>
                <a:moveTo>
                  <a:pt x="21151" y="8401"/>
                </a:moveTo>
                <a:cubicBezTo>
                  <a:pt x="21147" y="8401"/>
                  <a:pt x="21144" y="8401"/>
                  <a:pt x="21140" y="8401"/>
                </a:cubicBezTo>
                <a:cubicBezTo>
                  <a:pt x="21085" y="8413"/>
                  <a:pt x="21047" y="8467"/>
                  <a:pt x="21052" y="8522"/>
                </a:cubicBezTo>
                <a:cubicBezTo>
                  <a:pt x="21090" y="8742"/>
                  <a:pt x="21107" y="8960"/>
                  <a:pt x="21107" y="9175"/>
                </a:cubicBezTo>
                <a:cubicBezTo>
                  <a:pt x="21107" y="9229"/>
                  <a:pt x="21107" y="9289"/>
                  <a:pt x="21102" y="9345"/>
                </a:cubicBezTo>
                <a:cubicBezTo>
                  <a:pt x="21102" y="9405"/>
                  <a:pt x="21145" y="9454"/>
                  <a:pt x="21206" y="9454"/>
                </a:cubicBezTo>
                <a:lnTo>
                  <a:pt x="21211" y="9454"/>
                </a:lnTo>
                <a:cubicBezTo>
                  <a:pt x="21266" y="9454"/>
                  <a:pt x="21310" y="9410"/>
                  <a:pt x="21315" y="9355"/>
                </a:cubicBezTo>
                <a:lnTo>
                  <a:pt x="21315" y="9175"/>
                </a:lnTo>
                <a:cubicBezTo>
                  <a:pt x="21320" y="8950"/>
                  <a:pt x="21299" y="8720"/>
                  <a:pt x="21266" y="8490"/>
                </a:cubicBezTo>
                <a:cubicBezTo>
                  <a:pt x="21255" y="8438"/>
                  <a:pt x="21207" y="8401"/>
                  <a:pt x="21151" y="8401"/>
                </a:cubicBezTo>
                <a:close/>
                <a:moveTo>
                  <a:pt x="21086" y="10077"/>
                </a:moveTo>
                <a:cubicBezTo>
                  <a:pt x="21037" y="10077"/>
                  <a:pt x="20989" y="10108"/>
                  <a:pt x="20976" y="10156"/>
                </a:cubicBezTo>
                <a:cubicBezTo>
                  <a:pt x="20943" y="10276"/>
                  <a:pt x="20905" y="10402"/>
                  <a:pt x="20860" y="10523"/>
                </a:cubicBezTo>
                <a:cubicBezTo>
                  <a:pt x="20806" y="10665"/>
                  <a:pt x="20751" y="10802"/>
                  <a:pt x="20690" y="10934"/>
                </a:cubicBezTo>
                <a:cubicBezTo>
                  <a:pt x="20669" y="10984"/>
                  <a:pt x="20690" y="11049"/>
                  <a:pt x="20745" y="11070"/>
                </a:cubicBezTo>
                <a:cubicBezTo>
                  <a:pt x="20756" y="11077"/>
                  <a:pt x="20773" y="11082"/>
                  <a:pt x="20789" y="11082"/>
                </a:cubicBezTo>
                <a:cubicBezTo>
                  <a:pt x="20827" y="11082"/>
                  <a:pt x="20866" y="11055"/>
                  <a:pt x="20882" y="11016"/>
                </a:cubicBezTo>
                <a:cubicBezTo>
                  <a:pt x="20943" y="10885"/>
                  <a:pt x="21003" y="10742"/>
                  <a:pt x="21057" y="10594"/>
                </a:cubicBezTo>
                <a:cubicBezTo>
                  <a:pt x="21107" y="10468"/>
                  <a:pt x="21145" y="10342"/>
                  <a:pt x="21183" y="10210"/>
                </a:cubicBezTo>
                <a:cubicBezTo>
                  <a:pt x="21195" y="10156"/>
                  <a:pt x="21162" y="10096"/>
                  <a:pt x="21107" y="10079"/>
                </a:cubicBezTo>
                <a:cubicBezTo>
                  <a:pt x="21100" y="10077"/>
                  <a:pt x="21093" y="10077"/>
                  <a:pt x="21086" y="10077"/>
                </a:cubicBezTo>
                <a:close/>
                <a:moveTo>
                  <a:pt x="20403" y="11623"/>
                </a:moveTo>
                <a:cubicBezTo>
                  <a:pt x="20367" y="11623"/>
                  <a:pt x="20331" y="11641"/>
                  <a:pt x="20313" y="11674"/>
                </a:cubicBezTo>
                <a:cubicBezTo>
                  <a:pt x="20164" y="11915"/>
                  <a:pt x="20005" y="12145"/>
                  <a:pt x="19840" y="12353"/>
                </a:cubicBezTo>
                <a:cubicBezTo>
                  <a:pt x="19802" y="12403"/>
                  <a:pt x="19814" y="12469"/>
                  <a:pt x="19858" y="12507"/>
                </a:cubicBezTo>
                <a:cubicBezTo>
                  <a:pt x="19873" y="12517"/>
                  <a:pt x="19901" y="12529"/>
                  <a:pt x="19923" y="12529"/>
                </a:cubicBezTo>
                <a:cubicBezTo>
                  <a:pt x="19956" y="12529"/>
                  <a:pt x="19984" y="12512"/>
                  <a:pt x="20005" y="12491"/>
                </a:cubicBezTo>
                <a:cubicBezTo>
                  <a:pt x="20181" y="12271"/>
                  <a:pt x="20340" y="12036"/>
                  <a:pt x="20493" y="11778"/>
                </a:cubicBezTo>
                <a:cubicBezTo>
                  <a:pt x="20520" y="11728"/>
                  <a:pt x="20505" y="11662"/>
                  <a:pt x="20455" y="11636"/>
                </a:cubicBezTo>
                <a:cubicBezTo>
                  <a:pt x="20439" y="11627"/>
                  <a:pt x="20421" y="11623"/>
                  <a:pt x="20403" y="11623"/>
                </a:cubicBezTo>
                <a:close/>
                <a:moveTo>
                  <a:pt x="17177" y="12248"/>
                </a:moveTo>
                <a:cubicBezTo>
                  <a:pt x="17121" y="12248"/>
                  <a:pt x="17072" y="12285"/>
                  <a:pt x="17068" y="12337"/>
                </a:cubicBezTo>
                <a:cubicBezTo>
                  <a:pt x="17057" y="12398"/>
                  <a:pt x="17095" y="12452"/>
                  <a:pt x="17156" y="12458"/>
                </a:cubicBezTo>
                <a:cubicBezTo>
                  <a:pt x="17407" y="12502"/>
                  <a:pt x="17682" y="12567"/>
                  <a:pt x="17955" y="12661"/>
                </a:cubicBezTo>
                <a:cubicBezTo>
                  <a:pt x="17966" y="12661"/>
                  <a:pt x="17978" y="12666"/>
                  <a:pt x="17988" y="12666"/>
                </a:cubicBezTo>
                <a:cubicBezTo>
                  <a:pt x="18038" y="12666"/>
                  <a:pt x="18076" y="12633"/>
                  <a:pt x="18092" y="12590"/>
                </a:cubicBezTo>
                <a:cubicBezTo>
                  <a:pt x="18109" y="12534"/>
                  <a:pt x="18082" y="12474"/>
                  <a:pt x="18021" y="12458"/>
                </a:cubicBezTo>
                <a:cubicBezTo>
                  <a:pt x="17736" y="12365"/>
                  <a:pt x="17452" y="12294"/>
                  <a:pt x="17189" y="12249"/>
                </a:cubicBezTo>
                <a:cubicBezTo>
                  <a:pt x="17185" y="12249"/>
                  <a:pt x="17181" y="12248"/>
                  <a:pt x="17177" y="12248"/>
                </a:cubicBezTo>
                <a:close/>
                <a:moveTo>
                  <a:pt x="16326" y="12216"/>
                </a:moveTo>
                <a:cubicBezTo>
                  <a:pt x="16323" y="12216"/>
                  <a:pt x="16319" y="12216"/>
                  <a:pt x="16316" y="12216"/>
                </a:cubicBezTo>
                <a:cubicBezTo>
                  <a:pt x="16032" y="12254"/>
                  <a:pt x="15823" y="12342"/>
                  <a:pt x="15681" y="12479"/>
                </a:cubicBezTo>
                <a:cubicBezTo>
                  <a:pt x="15626" y="12540"/>
                  <a:pt x="15572" y="12600"/>
                  <a:pt x="15527" y="12661"/>
                </a:cubicBezTo>
                <a:cubicBezTo>
                  <a:pt x="15494" y="12704"/>
                  <a:pt x="15506" y="12770"/>
                  <a:pt x="15550" y="12808"/>
                </a:cubicBezTo>
                <a:cubicBezTo>
                  <a:pt x="15572" y="12820"/>
                  <a:pt x="15593" y="12825"/>
                  <a:pt x="15615" y="12825"/>
                </a:cubicBezTo>
                <a:cubicBezTo>
                  <a:pt x="15648" y="12825"/>
                  <a:pt x="15681" y="12813"/>
                  <a:pt x="15697" y="12780"/>
                </a:cubicBezTo>
                <a:cubicBezTo>
                  <a:pt x="15736" y="12732"/>
                  <a:pt x="15780" y="12682"/>
                  <a:pt x="15828" y="12633"/>
                </a:cubicBezTo>
                <a:cubicBezTo>
                  <a:pt x="15934" y="12529"/>
                  <a:pt x="16114" y="12458"/>
                  <a:pt x="16344" y="12431"/>
                </a:cubicBezTo>
                <a:cubicBezTo>
                  <a:pt x="16399" y="12419"/>
                  <a:pt x="16443" y="12370"/>
                  <a:pt x="16432" y="12309"/>
                </a:cubicBezTo>
                <a:cubicBezTo>
                  <a:pt x="16427" y="12257"/>
                  <a:pt x="16378" y="12216"/>
                  <a:pt x="16326" y="12216"/>
                </a:cubicBezTo>
                <a:close/>
                <a:moveTo>
                  <a:pt x="18773" y="12763"/>
                </a:moveTo>
                <a:cubicBezTo>
                  <a:pt x="18735" y="12763"/>
                  <a:pt x="18698" y="12786"/>
                  <a:pt x="18679" y="12825"/>
                </a:cubicBezTo>
                <a:cubicBezTo>
                  <a:pt x="18657" y="12879"/>
                  <a:pt x="18679" y="12940"/>
                  <a:pt x="18734" y="12967"/>
                </a:cubicBezTo>
                <a:cubicBezTo>
                  <a:pt x="18843" y="13017"/>
                  <a:pt x="18953" y="13076"/>
                  <a:pt x="19063" y="13132"/>
                </a:cubicBezTo>
                <a:cubicBezTo>
                  <a:pt x="18920" y="13247"/>
                  <a:pt x="18767" y="13357"/>
                  <a:pt x="18613" y="13445"/>
                </a:cubicBezTo>
                <a:cubicBezTo>
                  <a:pt x="18564" y="13478"/>
                  <a:pt x="18547" y="13543"/>
                  <a:pt x="18575" y="13592"/>
                </a:cubicBezTo>
                <a:cubicBezTo>
                  <a:pt x="18597" y="13625"/>
                  <a:pt x="18630" y="13642"/>
                  <a:pt x="18668" y="13642"/>
                </a:cubicBezTo>
                <a:cubicBezTo>
                  <a:pt x="18684" y="13642"/>
                  <a:pt x="18701" y="13635"/>
                  <a:pt x="18717" y="13630"/>
                </a:cubicBezTo>
                <a:cubicBezTo>
                  <a:pt x="18909" y="13516"/>
                  <a:pt x="19091" y="13389"/>
                  <a:pt x="19266" y="13247"/>
                </a:cubicBezTo>
                <a:cubicBezTo>
                  <a:pt x="19331" y="13286"/>
                  <a:pt x="19397" y="13324"/>
                  <a:pt x="19463" y="13362"/>
                </a:cubicBezTo>
                <a:cubicBezTo>
                  <a:pt x="19480" y="13374"/>
                  <a:pt x="19500" y="13379"/>
                  <a:pt x="19519" y="13379"/>
                </a:cubicBezTo>
                <a:cubicBezTo>
                  <a:pt x="19554" y="13379"/>
                  <a:pt x="19589" y="13361"/>
                  <a:pt x="19610" y="13329"/>
                </a:cubicBezTo>
                <a:cubicBezTo>
                  <a:pt x="19638" y="13280"/>
                  <a:pt x="19627" y="13214"/>
                  <a:pt x="19577" y="13187"/>
                </a:cubicBezTo>
                <a:cubicBezTo>
                  <a:pt x="19529" y="13154"/>
                  <a:pt x="19479" y="13126"/>
                  <a:pt x="19430" y="13099"/>
                </a:cubicBezTo>
                <a:cubicBezTo>
                  <a:pt x="19458" y="13055"/>
                  <a:pt x="19458" y="13005"/>
                  <a:pt x="19425" y="12967"/>
                </a:cubicBezTo>
                <a:cubicBezTo>
                  <a:pt x="19404" y="12943"/>
                  <a:pt x="19373" y="12931"/>
                  <a:pt x="19342" y="12931"/>
                </a:cubicBezTo>
                <a:cubicBezTo>
                  <a:pt x="19318" y="12931"/>
                  <a:pt x="19293" y="12939"/>
                  <a:pt x="19276" y="12957"/>
                </a:cubicBezTo>
                <a:cubicBezTo>
                  <a:pt x="19260" y="12967"/>
                  <a:pt x="19248" y="12978"/>
                  <a:pt x="19238" y="12990"/>
                </a:cubicBezTo>
                <a:cubicBezTo>
                  <a:pt x="19101" y="12912"/>
                  <a:pt x="18964" y="12841"/>
                  <a:pt x="18821" y="12775"/>
                </a:cubicBezTo>
                <a:cubicBezTo>
                  <a:pt x="18805" y="12767"/>
                  <a:pt x="18789" y="12763"/>
                  <a:pt x="18773" y="12763"/>
                </a:cubicBezTo>
                <a:close/>
                <a:moveTo>
                  <a:pt x="15547" y="13402"/>
                </a:moveTo>
                <a:cubicBezTo>
                  <a:pt x="15527" y="13402"/>
                  <a:pt x="15507" y="13407"/>
                  <a:pt x="15489" y="13417"/>
                </a:cubicBezTo>
                <a:cubicBezTo>
                  <a:pt x="15440" y="13450"/>
                  <a:pt x="15423" y="13516"/>
                  <a:pt x="15456" y="13564"/>
                </a:cubicBezTo>
                <a:cubicBezTo>
                  <a:pt x="15593" y="13789"/>
                  <a:pt x="15861" y="13964"/>
                  <a:pt x="16207" y="14063"/>
                </a:cubicBezTo>
                <a:cubicBezTo>
                  <a:pt x="16213" y="14069"/>
                  <a:pt x="16223" y="14069"/>
                  <a:pt x="16235" y="14069"/>
                </a:cubicBezTo>
                <a:cubicBezTo>
                  <a:pt x="16278" y="14069"/>
                  <a:pt x="16322" y="14042"/>
                  <a:pt x="16334" y="13992"/>
                </a:cubicBezTo>
                <a:cubicBezTo>
                  <a:pt x="16349" y="13938"/>
                  <a:pt x="16322" y="13877"/>
                  <a:pt x="16262" y="13860"/>
                </a:cubicBezTo>
                <a:cubicBezTo>
                  <a:pt x="15972" y="13779"/>
                  <a:pt x="15747" y="13630"/>
                  <a:pt x="15631" y="13450"/>
                </a:cubicBezTo>
                <a:cubicBezTo>
                  <a:pt x="15614" y="13418"/>
                  <a:pt x="15581" y="13402"/>
                  <a:pt x="15547" y="13402"/>
                </a:cubicBezTo>
                <a:close/>
                <a:moveTo>
                  <a:pt x="17903" y="13782"/>
                </a:moveTo>
                <a:cubicBezTo>
                  <a:pt x="17891" y="13782"/>
                  <a:pt x="17879" y="13784"/>
                  <a:pt x="17867" y="13789"/>
                </a:cubicBezTo>
                <a:cubicBezTo>
                  <a:pt x="17599" y="13877"/>
                  <a:pt x="17331" y="13926"/>
                  <a:pt x="17068" y="13943"/>
                </a:cubicBezTo>
                <a:cubicBezTo>
                  <a:pt x="17007" y="13948"/>
                  <a:pt x="16964" y="13997"/>
                  <a:pt x="16964" y="14052"/>
                </a:cubicBezTo>
                <a:cubicBezTo>
                  <a:pt x="16969" y="14113"/>
                  <a:pt x="17019" y="14156"/>
                  <a:pt x="17073" y="14156"/>
                </a:cubicBezTo>
                <a:lnTo>
                  <a:pt x="17078" y="14151"/>
                </a:lnTo>
                <a:cubicBezTo>
                  <a:pt x="17358" y="14135"/>
                  <a:pt x="17649" y="14080"/>
                  <a:pt x="17933" y="13987"/>
                </a:cubicBezTo>
                <a:cubicBezTo>
                  <a:pt x="17988" y="13971"/>
                  <a:pt x="18016" y="13910"/>
                  <a:pt x="17999" y="13855"/>
                </a:cubicBezTo>
                <a:cubicBezTo>
                  <a:pt x="17986" y="13812"/>
                  <a:pt x="17947" y="13782"/>
                  <a:pt x="17903" y="13782"/>
                </a:cubicBezTo>
                <a:close/>
                <a:moveTo>
                  <a:pt x="20211" y="13657"/>
                </a:moveTo>
                <a:cubicBezTo>
                  <a:pt x="20179" y="13657"/>
                  <a:pt x="20148" y="13671"/>
                  <a:pt x="20126" y="13696"/>
                </a:cubicBezTo>
                <a:cubicBezTo>
                  <a:pt x="20088" y="13741"/>
                  <a:pt x="20098" y="13806"/>
                  <a:pt x="20143" y="13845"/>
                </a:cubicBezTo>
                <a:cubicBezTo>
                  <a:pt x="20361" y="14020"/>
                  <a:pt x="20564" y="14212"/>
                  <a:pt x="20751" y="14409"/>
                </a:cubicBezTo>
                <a:cubicBezTo>
                  <a:pt x="20773" y="14431"/>
                  <a:pt x="20801" y="14442"/>
                  <a:pt x="20827" y="14442"/>
                </a:cubicBezTo>
                <a:cubicBezTo>
                  <a:pt x="20855" y="14442"/>
                  <a:pt x="20882" y="14431"/>
                  <a:pt x="20905" y="14414"/>
                </a:cubicBezTo>
                <a:cubicBezTo>
                  <a:pt x="20943" y="14371"/>
                  <a:pt x="20948" y="14305"/>
                  <a:pt x="20905" y="14267"/>
                </a:cubicBezTo>
                <a:cubicBezTo>
                  <a:pt x="20713" y="14058"/>
                  <a:pt x="20505" y="13860"/>
                  <a:pt x="20274" y="13680"/>
                </a:cubicBezTo>
                <a:cubicBezTo>
                  <a:pt x="20256" y="13664"/>
                  <a:pt x="20233" y="13657"/>
                  <a:pt x="20211" y="13657"/>
                </a:cubicBezTo>
                <a:close/>
                <a:moveTo>
                  <a:pt x="21360" y="14889"/>
                </a:moveTo>
                <a:cubicBezTo>
                  <a:pt x="21339" y="14889"/>
                  <a:pt x="21318" y="14895"/>
                  <a:pt x="21299" y="14907"/>
                </a:cubicBezTo>
                <a:cubicBezTo>
                  <a:pt x="21249" y="14940"/>
                  <a:pt x="21239" y="15006"/>
                  <a:pt x="21272" y="15056"/>
                </a:cubicBezTo>
                <a:cubicBezTo>
                  <a:pt x="21425" y="15286"/>
                  <a:pt x="21562" y="15527"/>
                  <a:pt x="21671" y="15773"/>
                </a:cubicBezTo>
                <a:cubicBezTo>
                  <a:pt x="21689" y="15812"/>
                  <a:pt x="21727" y="15839"/>
                  <a:pt x="21770" y="15839"/>
                </a:cubicBezTo>
                <a:cubicBezTo>
                  <a:pt x="21781" y="15839"/>
                  <a:pt x="21798" y="15833"/>
                  <a:pt x="21808" y="15828"/>
                </a:cubicBezTo>
                <a:cubicBezTo>
                  <a:pt x="21864" y="15806"/>
                  <a:pt x="21886" y="15740"/>
                  <a:pt x="21864" y="15691"/>
                </a:cubicBezTo>
                <a:cubicBezTo>
                  <a:pt x="21748" y="15428"/>
                  <a:pt x="21611" y="15176"/>
                  <a:pt x="21447" y="14935"/>
                </a:cubicBezTo>
                <a:cubicBezTo>
                  <a:pt x="21426" y="14904"/>
                  <a:pt x="21394" y="14889"/>
                  <a:pt x="21360" y="14889"/>
                </a:cubicBezTo>
                <a:close/>
                <a:moveTo>
                  <a:pt x="22033" y="16427"/>
                </a:moveTo>
                <a:cubicBezTo>
                  <a:pt x="22024" y="16427"/>
                  <a:pt x="22015" y="16428"/>
                  <a:pt x="22006" y="16431"/>
                </a:cubicBezTo>
                <a:cubicBezTo>
                  <a:pt x="21952" y="16442"/>
                  <a:pt x="21912" y="16496"/>
                  <a:pt x="21929" y="16557"/>
                </a:cubicBezTo>
                <a:cubicBezTo>
                  <a:pt x="21985" y="16820"/>
                  <a:pt x="22017" y="17095"/>
                  <a:pt x="22023" y="17374"/>
                </a:cubicBezTo>
                <a:cubicBezTo>
                  <a:pt x="22023" y="17429"/>
                  <a:pt x="22071" y="17472"/>
                  <a:pt x="22127" y="17472"/>
                </a:cubicBezTo>
                <a:lnTo>
                  <a:pt x="22132" y="17472"/>
                </a:lnTo>
                <a:cubicBezTo>
                  <a:pt x="22192" y="17472"/>
                  <a:pt x="22236" y="17424"/>
                  <a:pt x="22236" y="17369"/>
                </a:cubicBezTo>
                <a:cubicBezTo>
                  <a:pt x="22231" y="17078"/>
                  <a:pt x="22198" y="16787"/>
                  <a:pt x="22132" y="16508"/>
                </a:cubicBezTo>
                <a:cubicBezTo>
                  <a:pt x="22123" y="16462"/>
                  <a:pt x="22082" y="16427"/>
                  <a:pt x="22033" y="16427"/>
                </a:cubicBezTo>
                <a:close/>
                <a:moveTo>
                  <a:pt x="22065" y="18106"/>
                </a:moveTo>
                <a:cubicBezTo>
                  <a:pt x="22016" y="18106"/>
                  <a:pt x="21972" y="18142"/>
                  <a:pt x="21962" y="18196"/>
                </a:cubicBezTo>
                <a:cubicBezTo>
                  <a:pt x="21919" y="18459"/>
                  <a:pt x="21853" y="18727"/>
                  <a:pt x="21765" y="18996"/>
                </a:cubicBezTo>
                <a:cubicBezTo>
                  <a:pt x="21742" y="19051"/>
                  <a:pt x="21775" y="19111"/>
                  <a:pt x="21831" y="19127"/>
                </a:cubicBezTo>
                <a:cubicBezTo>
                  <a:pt x="21841" y="19134"/>
                  <a:pt x="21853" y="19134"/>
                  <a:pt x="21864" y="19134"/>
                </a:cubicBezTo>
                <a:cubicBezTo>
                  <a:pt x="21907" y="19134"/>
                  <a:pt x="21952" y="19106"/>
                  <a:pt x="21962" y="19061"/>
                </a:cubicBezTo>
                <a:cubicBezTo>
                  <a:pt x="22056" y="18783"/>
                  <a:pt x="22127" y="18502"/>
                  <a:pt x="22170" y="18229"/>
                </a:cubicBezTo>
                <a:cubicBezTo>
                  <a:pt x="22182" y="18168"/>
                  <a:pt x="22142" y="18114"/>
                  <a:pt x="22083" y="18108"/>
                </a:cubicBezTo>
                <a:cubicBezTo>
                  <a:pt x="22077" y="18107"/>
                  <a:pt x="22071" y="18106"/>
                  <a:pt x="22065" y="18106"/>
                </a:cubicBezTo>
                <a:close/>
                <a:moveTo>
                  <a:pt x="21552" y="19706"/>
                </a:moveTo>
                <a:cubicBezTo>
                  <a:pt x="21511" y="19706"/>
                  <a:pt x="21472" y="19727"/>
                  <a:pt x="21452" y="19764"/>
                </a:cubicBezTo>
                <a:cubicBezTo>
                  <a:pt x="21337" y="20005"/>
                  <a:pt x="21201" y="20252"/>
                  <a:pt x="21052" y="20498"/>
                </a:cubicBezTo>
                <a:cubicBezTo>
                  <a:pt x="21024" y="20548"/>
                  <a:pt x="21036" y="20614"/>
                  <a:pt x="21085" y="20640"/>
                </a:cubicBezTo>
                <a:cubicBezTo>
                  <a:pt x="21107" y="20652"/>
                  <a:pt x="21123" y="20657"/>
                  <a:pt x="21140" y="20657"/>
                </a:cubicBezTo>
                <a:cubicBezTo>
                  <a:pt x="21178" y="20657"/>
                  <a:pt x="21211" y="20640"/>
                  <a:pt x="21233" y="20607"/>
                </a:cubicBezTo>
                <a:cubicBezTo>
                  <a:pt x="21386" y="20356"/>
                  <a:pt x="21524" y="20103"/>
                  <a:pt x="21644" y="19857"/>
                </a:cubicBezTo>
                <a:cubicBezTo>
                  <a:pt x="21666" y="19802"/>
                  <a:pt x="21644" y="19742"/>
                  <a:pt x="21595" y="19714"/>
                </a:cubicBezTo>
                <a:cubicBezTo>
                  <a:pt x="21581" y="19708"/>
                  <a:pt x="21566" y="19706"/>
                  <a:pt x="21552" y="19706"/>
                </a:cubicBezTo>
                <a:close/>
                <a:moveTo>
                  <a:pt x="20672" y="21147"/>
                </a:moveTo>
                <a:cubicBezTo>
                  <a:pt x="20639" y="21147"/>
                  <a:pt x="20606" y="21162"/>
                  <a:pt x="20586" y="21188"/>
                </a:cubicBezTo>
                <a:cubicBezTo>
                  <a:pt x="20427" y="21408"/>
                  <a:pt x="20252" y="21626"/>
                  <a:pt x="20065" y="21846"/>
                </a:cubicBezTo>
                <a:cubicBezTo>
                  <a:pt x="20027" y="21890"/>
                  <a:pt x="20032" y="21955"/>
                  <a:pt x="20077" y="21995"/>
                </a:cubicBezTo>
                <a:cubicBezTo>
                  <a:pt x="20098" y="22011"/>
                  <a:pt x="20121" y="22021"/>
                  <a:pt x="20148" y="22021"/>
                </a:cubicBezTo>
                <a:cubicBezTo>
                  <a:pt x="20176" y="22021"/>
                  <a:pt x="20209" y="22005"/>
                  <a:pt x="20225" y="21983"/>
                </a:cubicBezTo>
                <a:cubicBezTo>
                  <a:pt x="20417" y="21758"/>
                  <a:pt x="20592" y="21534"/>
                  <a:pt x="20756" y="21315"/>
                </a:cubicBezTo>
                <a:cubicBezTo>
                  <a:pt x="20789" y="21271"/>
                  <a:pt x="20778" y="21199"/>
                  <a:pt x="20735" y="21166"/>
                </a:cubicBezTo>
                <a:cubicBezTo>
                  <a:pt x="20715" y="21153"/>
                  <a:pt x="20693" y="21147"/>
                  <a:pt x="20672" y="21147"/>
                </a:cubicBezTo>
                <a:close/>
                <a:moveTo>
                  <a:pt x="19581" y="22438"/>
                </a:moveTo>
                <a:cubicBezTo>
                  <a:pt x="19553" y="22438"/>
                  <a:pt x="19526" y="22449"/>
                  <a:pt x="19506" y="22471"/>
                </a:cubicBezTo>
                <a:cubicBezTo>
                  <a:pt x="19321" y="22668"/>
                  <a:pt x="19117" y="22866"/>
                  <a:pt x="18909" y="23063"/>
                </a:cubicBezTo>
                <a:cubicBezTo>
                  <a:pt x="18871" y="23106"/>
                  <a:pt x="18866" y="23172"/>
                  <a:pt x="18909" y="23217"/>
                </a:cubicBezTo>
                <a:cubicBezTo>
                  <a:pt x="18931" y="23233"/>
                  <a:pt x="18959" y="23244"/>
                  <a:pt x="18985" y="23244"/>
                </a:cubicBezTo>
                <a:cubicBezTo>
                  <a:pt x="19013" y="23244"/>
                  <a:pt x="19035" y="23238"/>
                  <a:pt x="19058" y="23217"/>
                </a:cubicBezTo>
                <a:cubicBezTo>
                  <a:pt x="19266" y="23019"/>
                  <a:pt x="19468" y="22817"/>
                  <a:pt x="19660" y="22613"/>
                </a:cubicBezTo>
                <a:cubicBezTo>
                  <a:pt x="19698" y="22575"/>
                  <a:pt x="19698" y="22509"/>
                  <a:pt x="19655" y="22466"/>
                </a:cubicBezTo>
                <a:cubicBezTo>
                  <a:pt x="19633" y="22447"/>
                  <a:pt x="19607" y="22438"/>
                  <a:pt x="19581" y="22438"/>
                </a:cubicBezTo>
                <a:close/>
                <a:moveTo>
                  <a:pt x="18360" y="23607"/>
                </a:moveTo>
                <a:cubicBezTo>
                  <a:pt x="18335" y="23607"/>
                  <a:pt x="18310" y="23615"/>
                  <a:pt x="18290" y="23632"/>
                </a:cubicBezTo>
                <a:cubicBezTo>
                  <a:pt x="18087" y="23809"/>
                  <a:pt x="17874" y="23994"/>
                  <a:pt x="17649" y="24176"/>
                </a:cubicBezTo>
                <a:cubicBezTo>
                  <a:pt x="17604" y="24214"/>
                  <a:pt x="17599" y="24280"/>
                  <a:pt x="17637" y="24323"/>
                </a:cubicBezTo>
                <a:cubicBezTo>
                  <a:pt x="17654" y="24351"/>
                  <a:pt x="17687" y="24363"/>
                  <a:pt x="17720" y="24363"/>
                </a:cubicBezTo>
                <a:cubicBezTo>
                  <a:pt x="17742" y="24363"/>
                  <a:pt x="17763" y="24356"/>
                  <a:pt x="17786" y="24340"/>
                </a:cubicBezTo>
                <a:cubicBezTo>
                  <a:pt x="18011" y="24153"/>
                  <a:pt x="18224" y="23973"/>
                  <a:pt x="18433" y="23792"/>
                </a:cubicBezTo>
                <a:cubicBezTo>
                  <a:pt x="18476" y="23753"/>
                  <a:pt x="18482" y="23688"/>
                  <a:pt x="18443" y="23644"/>
                </a:cubicBezTo>
                <a:cubicBezTo>
                  <a:pt x="18422" y="23620"/>
                  <a:pt x="18391" y="23607"/>
                  <a:pt x="18360" y="23607"/>
                </a:cubicBezTo>
                <a:close/>
                <a:moveTo>
                  <a:pt x="17052" y="24677"/>
                </a:moveTo>
                <a:cubicBezTo>
                  <a:pt x="17030" y="24677"/>
                  <a:pt x="17009" y="24684"/>
                  <a:pt x="16991" y="24697"/>
                </a:cubicBezTo>
                <a:cubicBezTo>
                  <a:pt x="16772" y="24866"/>
                  <a:pt x="16547" y="25031"/>
                  <a:pt x="16316" y="25200"/>
                </a:cubicBezTo>
                <a:cubicBezTo>
                  <a:pt x="16268" y="25239"/>
                  <a:pt x="16256" y="25304"/>
                  <a:pt x="16295" y="25349"/>
                </a:cubicBezTo>
                <a:cubicBezTo>
                  <a:pt x="16311" y="25375"/>
                  <a:pt x="16344" y="25392"/>
                  <a:pt x="16377" y="25392"/>
                </a:cubicBezTo>
                <a:cubicBezTo>
                  <a:pt x="16399" y="25392"/>
                  <a:pt x="16420" y="25387"/>
                  <a:pt x="16437" y="25375"/>
                </a:cubicBezTo>
                <a:cubicBezTo>
                  <a:pt x="16673" y="25200"/>
                  <a:pt x="16903" y="25036"/>
                  <a:pt x="17118" y="24866"/>
                </a:cubicBezTo>
                <a:cubicBezTo>
                  <a:pt x="17166" y="24833"/>
                  <a:pt x="17171" y="24762"/>
                  <a:pt x="17139" y="24718"/>
                </a:cubicBezTo>
                <a:cubicBezTo>
                  <a:pt x="17119" y="24692"/>
                  <a:pt x="17085" y="24677"/>
                  <a:pt x="17052" y="24677"/>
                </a:cubicBezTo>
                <a:close/>
                <a:moveTo>
                  <a:pt x="15688" y="25670"/>
                </a:moveTo>
                <a:cubicBezTo>
                  <a:pt x="15667" y="25670"/>
                  <a:pt x="15645" y="25676"/>
                  <a:pt x="15626" y="25688"/>
                </a:cubicBezTo>
                <a:cubicBezTo>
                  <a:pt x="15401" y="25842"/>
                  <a:pt x="15171" y="26000"/>
                  <a:pt x="14930" y="26159"/>
                </a:cubicBezTo>
                <a:cubicBezTo>
                  <a:pt x="14881" y="26192"/>
                  <a:pt x="14864" y="26258"/>
                  <a:pt x="14897" y="26308"/>
                </a:cubicBezTo>
                <a:cubicBezTo>
                  <a:pt x="14919" y="26336"/>
                  <a:pt x="14952" y="26351"/>
                  <a:pt x="14985" y="26351"/>
                </a:cubicBezTo>
                <a:cubicBezTo>
                  <a:pt x="15006" y="26351"/>
                  <a:pt x="15029" y="26346"/>
                  <a:pt x="15046" y="26336"/>
                </a:cubicBezTo>
                <a:cubicBezTo>
                  <a:pt x="15286" y="26176"/>
                  <a:pt x="15522" y="26017"/>
                  <a:pt x="15747" y="25863"/>
                </a:cubicBezTo>
                <a:cubicBezTo>
                  <a:pt x="15796" y="25831"/>
                  <a:pt x="15807" y="25765"/>
                  <a:pt x="15774" y="25716"/>
                </a:cubicBezTo>
                <a:cubicBezTo>
                  <a:pt x="15754" y="25685"/>
                  <a:pt x="15722" y="25670"/>
                  <a:pt x="15688" y="25670"/>
                </a:cubicBezTo>
                <a:close/>
                <a:moveTo>
                  <a:pt x="14274" y="26598"/>
                </a:moveTo>
                <a:cubicBezTo>
                  <a:pt x="14254" y="26598"/>
                  <a:pt x="14235" y="26603"/>
                  <a:pt x="14217" y="26614"/>
                </a:cubicBezTo>
                <a:cubicBezTo>
                  <a:pt x="13987" y="26763"/>
                  <a:pt x="13746" y="26910"/>
                  <a:pt x="13505" y="27059"/>
                </a:cubicBezTo>
                <a:cubicBezTo>
                  <a:pt x="13450" y="27085"/>
                  <a:pt x="13434" y="27151"/>
                  <a:pt x="13467" y="27201"/>
                </a:cubicBezTo>
                <a:cubicBezTo>
                  <a:pt x="13488" y="27234"/>
                  <a:pt x="13521" y="27256"/>
                  <a:pt x="13559" y="27256"/>
                </a:cubicBezTo>
                <a:cubicBezTo>
                  <a:pt x="13576" y="27256"/>
                  <a:pt x="13592" y="27250"/>
                  <a:pt x="13609" y="27239"/>
                </a:cubicBezTo>
                <a:cubicBezTo>
                  <a:pt x="13855" y="27092"/>
                  <a:pt x="14097" y="26943"/>
                  <a:pt x="14333" y="26796"/>
                </a:cubicBezTo>
                <a:cubicBezTo>
                  <a:pt x="14381" y="26763"/>
                  <a:pt x="14399" y="26697"/>
                  <a:pt x="14366" y="26647"/>
                </a:cubicBezTo>
                <a:cubicBezTo>
                  <a:pt x="14344" y="26616"/>
                  <a:pt x="14309" y="26598"/>
                  <a:pt x="14274" y="26598"/>
                </a:cubicBezTo>
                <a:close/>
                <a:moveTo>
                  <a:pt x="12829" y="27478"/>
                </a:moveTo>
                <a:cubicBezTo>
                  <a:pt x="12811" y="27478"/>
                  <a:pt x="12793" y="27483"/>
                  <a:pt x="12777" y="27492"/>
                </a:cubicBezTo>
                <a:cubicBezTo>
                  <a:pt x="12535" y="27639"/>
                  <a:pt x="12294" y="27788"/>
                  <a:pt x="12058" y="27935"/>
                </a:cubicBezTo>
                <a:cubicBezTo>
                  <a:pt x="12008" y="27968"/>
                  <a:pt x="11993" y="28029"/>
                  <a:pt x="12020" y="28084"/>
                </a:cubicBezTo>
                <a:cubicBezTo>
                  <a:pt x="12041" y="28111"/>
                  <a:pt x="12074" y="28132"/>
                  <a:pt x="12112" y="28132"/>
                </a:cubicBezTo>
                <a:cubicBezTo>
                  <a:pt x="12129" y="28132"/>
                  <a:pt x="12152" y="28127"/>
                  <a:pt x="12168" y="28117"/>
                </a:cubicBezTo>
                <a:cubicBezTo>
                  <a:pt x="12403" y="27968"/>
                  <a:pt x="12645" y="27821"/>
                  <a:pt x="12886" y="27672"/>
                </a:cubicBezTo>
                <a:cubicBezTo>
                  <a:pt x="12935" y="27644"/>
                  <a:pt x="12952" y="27579"/>
                  <a:pt x="12924" y="27530"/>
                </a:cubicBezTo>
                <a:cubicBezTo>
                  <a:pt x="12902" y="27497"/>
                  <a:pt x="12865" y="27478"/>
                  <a:pt x="12829" y="27478"/>
                </a:cubicBezTo>
                <a:close/>
                <a:moveTo>
                  <a:pt x="11397" y="28370"/>
                </a:moveTo>
                <a:cubicBezTo>
                  <a:pt x="11377" y="28370"/>
                  <a:pt x="11358" y="28375"/>
                  <a:pt x="11340" y="28385"/>
                </a:cubicBezTo>
                <a:cubicBezTo>
                  <a:pt x="11100" y="28544"/>
                  <a:pt x="10863" y="28697"/>
                  <a:pt x="10633" y="28851"/>
                </a:cubicBezTo>
                <a:cubicBezTo>
                  <a:pt x="10584" y="28878"/>
                  <a:pt x="10567" y="28944"/>
                  <a:pt x="10600" y="28993"/>
                </a:cubicBezTo>
                <a:cubicBezTo>
                  <a:pt x="10622" y="29026"/>
                  <a:pt x="10655" y="29043"/>
                  <a:pt x="10688" y="29043"/>
                </a:cubicBezTo>
                <a:cubicBezTo>
                  <a:pt x="10710" y="29043"/>
                  <a:pt x="10731" y="29037"/>
                  <a:pt x="10748" y="29026"/>
                </a:cubicBezTo>
                <a:cubicBezTo>
                  <a:pt x="10979" y="28873"/>
                  <a:pt x="11214" y="28719"/>
                  <a:pt x="11455" y="28565"/>
                </a:cubicBezTo>
                <a:cubicBezTo>
                  <a:pt x="11505" y="28532"/>
                  <a:pt x="11515" y="28467"/>
                  <a:pt x="11488" y="28418"/>
                </a:cubicBezTo>
                <a:cubicBezTo>
                  <a:pt x="11467" y="28386"/>
                  <a:pt x="11432" y="28370"/>
                  <a:pt x="11397" y="28370"/>
                </a:cubicBezTo>
                <a:close/>
                <a:moveTo>
                  <a:pt x="9986" y="29303"/>
                </a:moveTo>
                <a:cubicBezTo>
                  <a:pt x="9966" y="29303"/>
                  <a:pt x="9945" y="29309"/>
                  <a:pt x="9926" y="29322"/>
                </a:cubicBezTo>
                <a:cubicBezTo>
                  <a:pt x="9691" y="29481"/>
                  <a:pt x="9461" y="29645"/>
                  <a:pt x="9230" y="29804"/>
                </a:cubicBezTo>
                <a:cubicBezTo>
                  <a:pt x="9186" y="29837"/>
                  <a:pt x="9175" y="29903"/>
                  <a:pt x="9208" y="29953"/>
                </a:cubicBezTo>
                <a:cubicBezTo>
                  <a:pt x="9230" y="29979"/>
                  <a:pt x="9263" y="29996"/>
                  <a:pt x="9296" y="29996"/>
                </a:cubicBezTo>
                <a:cubicBezTo>
                  <a:pt x="9312" y="29996"/>
                  <a:pt x="9334" y="29991"/>
                  <a:pt x="9357" y="29974"/>
                </a:cubicBezTo>
                <a:cubicBezTo>
                  <a:pt x="9580" y="29815"/>
                  <a:pt x="9810" y="29657"/>
                  <a:pt x="10047" y="29493"/>
                </a:cubicBezTo>
                <a:cubicBezTo>
                  <a:pt x="10096" y="29460"/>
                  <a:pt x="10106" y="29394"/>
                  <a:pt x="10074" y="29349"/>
                </a:cubicBezTo>
                <a:cubicBezTo>
                  <a:pt x="10053" y="29319"/>
                  <a:pt x="10020" y="29303"/>
                  <a:pt x="9986" y="29303"/>
                </a:cubicBezTo>
                <a:close/>
                <a:moveTo>
                  <a:pt x="8611" y="30277"/>
                </a:moveTo>
                <a:cubicBezTo>
                  <a:pt x="8588" y="30277"/>
                  <a:pt x="8565" y="30284"/>
                  <a:pt x="8545" y="30298"/>
                </a:cubicBezTo>
                <a:cubicBezTo>
                  <a:pt x="8315" y="30467"/>
                  <a:pt x="8085" y="30637"/>
                  <a:pt x="7865" y="30801"/>
                </a:cubicBezTo>
                <a:cubicBezTo>
                  <a:pt x="7822" y="30841"/>
                  <a:pt x="7811" y="30907"/>
                  <a:pt x="7849" y="30950"/>
                </a:cubicBezTo>
                <a:cubicBezTo>
                  <a:pt x="7865" y="30978"/>
                  <a:pt x="7898" y="30993"/>
                  <a:pt x="7931" y="30993"/>
                </a:cubicBezTo>
                <a:cubicBezTo>
                  <a:pt x="7953" y="30993"/>
                  <a:pt x="7975" y="30988"/>
                  <a:pt x="7996" y="30972"/>
                </a:cubicBezTo>
                <a:cubicBezTo>
                  <a:pt x="8216" y="30808"/>
                  <a:pt x="8441" y="30637"/>
                  <a:pt x="8671" y="30467"/>
                </a:cubicBezTo>
                <a:cubicBezTo>
                  <a:pt x="8715" y="30434"/>
                  <a:pt x="8725" y="30369"/>
                  <a:pt x="8692" y="30320"/>
                </a:cubicBezTo>
                <a:cubicBezTo>
                  <a:pt x="8673" y="30291"/>
                  <a:pt x="8643" y="30277"/>
                  <a:pt x="8611" y="30277"/>
                </a:cubicBezTo>
                <a:close/>
                <a:moveTo>
                  <a:pt x="7265" y="31301"/>
                </a:moveTo>
                <a:cubicBezTo>
                  <a:pt x="7241" y="31301"/>
                  <a:pt x="7218" y="31308"/>
                  <a:pt x="7197" y="31322"/>
                </a:cubicBezTo>
                <a:cubicBezTo>
                  <a:pt x="6972" y="31504"/>
                  <a:pt x="6752" y="31684"/>
                  <a:pt x="6539" y="31860"/>
                </a:cubicBezTo>
                <a:cubicBezTo>
                  <a:pt x="6496" y="31898"/>
                  <a:pt x="6489" y="31964"/>
                  <a:pt x="6528" y="32008"/>
                </a:cubicBezTo>
                <a:cubicBezTo>
                  <a:pt x="6550" y="32035"/>
                  <a:pt x="6577" y="32046"/>
                  <a:pt x="6610" y="32046"/>
                </a:cubicBezTo>
                <a:cubicBezTo>
                  <a:pt x="6632" y="32046"/>
                  <a:pt x="6653" y="32035"/>
                  <a:pt x="6676" y="32018"/>
                </a:cubicBezTo>
                <a:cubicBezTo>
                  <a:pt x="6890" y="31843"/>
                  <a:pt x="7103" y="31668"/>
                  <a:pt x="7328" y="31492"/>
                </a:cubicBezTo>
                <a:cubicBezTo>
                  <a:pt x="7377" y="31454"/>
                  <a:pt x="7383" y="31388"/>
                  <a:pt x="7344" y="31339"/>
                </a:cubicBezTo>
                <a:cubicBezTo>
                  <a:pt x="7325" y="31314"/>
                  <a:pt x="7296" y="31301"/>
                  <a:pt x="7265" y="31301"/>
                </a:cubicBezTo>
                <a:close/>
                <a:moveTo>
                  <a:pt x="5966" y="32382"/>
                </a:moveTo>
                <a:cubicBezTo>
                  <a:pt x="5941" y="32382"/>
                  <a:pt x="5917" y="32390"/>
                  <a:pt x="5897" y="32408"/>
                </a:cubicBezTo>
                <a:cubicBezTo>
                  <a:pt x="5679" y="32600"/>
                  <a:pt x="5470" y="32786"/>
                  <a:pt x="5267" y="32972"/>
                </a:cubicBezTo>
                <a:cubicBezTo>
                  <a:pt x="5224" y="33011"/>
                  <a:pt x="5218" y="33082"/>
                  <a:pt x="5256" y="33126"/>
                </a:cubicBezTo>
                <a:cubicBezTo>
                  <a:pt x="5279" y="33148"/>
                  <a:pt x="5305" y="33159"/>
                  <a:pt x="5338" y="33159"/>
                </a:cubicBezTo>
                <a:cubicBezTo>
                  <a:pt x="5360" y="33159"/>
                  <a:pt x="5388" y="33148"/>
                  <a:pt x="5410" y="33131"/>
                </a:cubicBezTo>
                <a:cubicBezTo>
                  <a:pt x="5608" y="32946"/>
                  <a:pt x="5821" y="32759"/>
                  <a:pt x="6035" y="32567"/>
                </a:cubicBezTo>
                <a:cubicBezTo>
                  <a:pt x="6079" y="32529"/>
                  <a:pt x="6084" y="32463"/>
                  <a:pt x="6046" y="32419"/>
                </a:cubicBezTo>
                <a:cubicBezTo>
                  <a:pt x="6025" y="32395"/>
                  <a:pt x="5995" y="32382"/>
                  <a:pt x="5966" y="32382"/>
                </a:cubicBezTo>
                <a:close/>
                <a:moveTo>
                  <a:pt x="4725" y="33526"/>
                </a:moveTo>
                <a:cubicBezTo>
                  <a:pt x="4697" y="33526"/>
                  <a:pt x="4670" y="33537"/>
                  <a:pt x="4647" y="33559"/>
                </a:cubicBezTo>
                <a:cubicBezTo>
                  <a:pt x="4440" y="33761"/>
                  <a:pt x="4242" y="33958"/>
                  <a:pt x="4050" y="34156"/>
                </a:cubicBezTo>
                <a:cubicBezTo>
                  <a:pt x="4012" y="34200"/>
                  <a:pt x="4012" y="34266"/>
                  <a:pt x="4056" y="34310"/>
                </a:cubicBezTo>
                <a:cubicBezTo>
                  <a:pt x="4078" y="34327"/>
                  <a:pt x="4100" y="34337"/>
                  <a:pt x="4128" y="34337"/>
                </a:cubicBezTo>
                <a:cubicBezTo>
                  <a:pt x="4154" y="34337"/>
                  <a:pt x="4182" y="34327"/>
                  <a:pt x="4204" y="34304"/>
                </a:cubicBezTo>
                <a:cubicBezTo>
                  <a:pt x="4396" y="34107"/>
                  <a:pt x="4594" y="33910"/>
                  <a:pt x="4796" y="33707"/>
                </a:cubicBezTo>
                <a:cubicBezTo>
                  <a:pt x="4839" y="33669"/>
                  <a:pt x="4839" y="33603"/>
                  <a:pt x="4801" y="33559"/>
                </a:cubicBezTo>
                <a:cubicBezTo>
                  <a:pt x="4780" y="33537"/>
                  <a:pt x="4752" y="33526"/>
                  <a:pt x="4725" y="33526"/>
                </a:cubicBezTo>
                <a:close/>
                <a:moveTo>
                  <a:pt x="3555" y="34744"/>
                </a:moveTo>
                <a:cubicBezTo>
                  <a:pt x="3526" y="34744"/>
                  <a:pt x="3496" y="34757"/>
                  <a:pt x="3475" y="34781"/>
                </a:cubicBezTo>
                <a:cubicBezTo>
                  <a:pt x="3283" y="34995"/>
                  <a:pt x="3097" y="35208"/>
                  <a:pt x="2922" y="35422"/>
                </a:cubicBezTo>
                <a:cubicBezTo>
                  <a:pt x="2883" y="35471"/>
                  <a:pt x="2889" y="35537"/>
                  <a:pt x="2937" y="35576"/>
                </a:cubicBezTo>
                <a:cubicBezTo>
                  <a:pt x="2955" y="35587"/>
                  <a:pt x="2982" y="35597"/>
                  <a:pt x="3003" y="35597"/>
                </a:cubicBezTo>
                <a:cubicBezTo>
                  <a:pt x="3031" y="35597"/>
                  <a:pt x="3064" y="35587"/>
                  <a:pt x="3086" y="35559"/>
                </a:cubicBezTo>
                <a:cubicBezTo>
                  <a:pt x="3261" y="35346"/>
                  <a:pt x="3443" y="35132"/>
                  <a:pt x="3635" y="34924"/>
                </a:cubicBezTo>
                <a:cubicBezTo>
                  <a:pt x="3673" y="34879"/>
                  <a:pt x="3667" y="34813"/>
                  <a:pt x="3623" y="34770"/>
                </a:cubicBezTo>
                <a:cubicBezTo>
                  <a:pt x="3603" y="34753"/>
                  <a:pt x="3579" y="34744"/>
                  <a:pt x="3555" y="34744"/>
                </a:cubicBezTo>
                <a:close/>
                <a:moveTo>
                  <a:pt x="2482" y="36050"/>
                </a:moveTo>
                <a:cubicBezTo>
                  <a:pt x="2449" y="36050"/>
                  <a:pt x="2415" y="36065"/>
                  <a:pt x="2395" y="36091"/>
                </a:cubicBezTo>
                <a:cubicBezTo>
                  <a:pt x="2226" y="36321"/>
                  <a:pt x="2056" y="36551"/>
                  <a:pt x="1902" y="36781"/>
                </a:cubicBezTo>
                <a:cubicBezTo>
                  <a:pt x="1869" y="36831"/>
                  <a:pt x="1880" y="36897"/>
                  <a:pt x="1930" y="36930"/>
                </a:cubicBezTo>
                <a:cubicBezTo>
                  <a:pt x="1946" y="36940"/>
                  <a:pt x="1968" y="36946"/>
                  <a:pt x="1990" y="36946"/>
                </a:cubicBezTo>
                <a:cubicBezTo>
                  <a:pt x="2023" y="36946"/>
                  <a:pt x="2056" y="36930"/>
                  <a:pt x="2077" y="36902"/>
                </a:cubicBezTo>
                <a:cubicBezTo>
                  <a:pt x="2231" y="36677"/>
                  <a:pt x="2395" y="36447"/>
                  <a:pt x="2565" y="36217"/>
                </a:cubicBezTo>
                <a:cubicBezTo>
                  <a:pt x="2598" y="36174"/>
                  <a:pt x="2593" y="36108"/>
                  <a:pt x="2543" y="36070"/>
                </a:cubicBezTo>
                <a:cubicBezTo>
                  <a:pt x="2526" y="36057"/>
                  <a:pt x="2504" y="36050"/>
                  <a:pt x="2482" y="36050"/>
                </a:cubicBezTo>
                <a:close/>
                <a:moveTo>
                  <a:pt x="1534" y="37450"/>
                </a:moveTo>
                <a:cubicBezTo>
                  <a:pt x="1499" y="37450"/>
                  <a:pt x="1465" y="37468"/>
                  <a:pt x="1447" y="37499"/>
                </a:cubicBezTo>
                <a:cubicBezTo>
                  <a:pt x="1300" y="37747"/>
                  <a:pt x="1162" y="37998"/>
                  <a:pt x="1037" y="38245"/>
                </a:cubicBezTo>
                <a:cubicBezTo>
                  <a:pt x="1009" y="38299"/>
                  <a:pt x="1030" y="38360"/>
                  <a:pt x="1080" y="38387"/>
                </a:cubicBezTo>
                <a:cubicBezTo>
                  <a:pt x="1096" y="38398"/>
                  <a:pt x="1113" y="38398"/>
                  <a:pt x="1129" y="38398"/>
                </a:cubicBezTo>
                <a:cubicBezTo>
                  <a:pt x="1168" y="38398"/>
                  <a:pt x="1206" y="38377"/>
                  <a:pt x="1222" y="38344"/>
                </a:cubicBezTo>
                <a:cubicBezTo>
                  <a:pt x="1348" y="38097"/>
                  <a:pt x="1485" y="37851"/>
                  <a:pt x="1629" y="37609"/>
                </a:cubicBezTo>
                <a:cubicBezTo>
                  <a:pt x="1655" y="37560"/>
                  <a:pt x="1639" y="37494"/>
                  <a:pt x="1589" y="37467"/>
                </a:cubicBezTo>
                <a:cubicBezTo>
                  <a:pt x="1572" y="37455"/>
                  <a:pt x="1553" y="37450"/>
                  <a:pt x="1534" y="37450"/>
                </a:cubicBezTo>
                <a:close/>
                <a:moveTo>
                  <a:pt x="774" y="38955"/>
                </a:moveTo>
                <a:cubicBezTo>
                  <a:pt x="733" y="38955"/>
                  <a:pt x="694" y="38978"/>
                  <a:pt x="675" y="39017"/>
                </a:cubicBezTo>
                <a:cubicBezTo>
                  <a:pt x="564" y="39286"/>
                  <a:pt x="466" y="39555"/>
                  <a:pt x="384" y="39819"/>
                </a:cubicBezTo>
                <a:cubicBezTo>
                  <a:pt x="362" y="39878"/>
                  <a:pt x="395" y="39933"/>
                  <a:pt x="450" y="39955"/>
                </a:cubicBezTo>
                <a:cubicBezTo>
                  <a:pt x="461" y="39955"/>
                  <a:pt x="471" y="39961"/>
                  <a:pt x="483" y="39961"/>
                </a:cubicBezTo>
                <a:cubicBezTo>
                  <a:pt x="526" y="39961"/>
                  <a:pt x="570" y="39928"/>
                  <a:pt x="582" y="39884"/>
                </a:cubicBezTo>
                <a:cubicBezTo>
                  <a:pt x="663" y="39626"/>
                  <a:pt x="762" y="39363"/>
                  <a:pt x="872" y="39100"/>
                </a:cubicBezTo>
                <a:cubicBezTo>
                  <a:pt x="893" y="39045"/>
                  <a:pt x="866" y="38985"/>
                  <a:pt x="817" y="38964"/>
                </a:cubicBezTo>
                <a:cubicBezTo>
                  <a:pt x="803" y="38958"/>
                  <a:pt x="788" y="38955"/>
                  <a:pt x="774" y="38955"/>
                </a:cubicBezTo>
                <a:close/>
                <a:moveTo>
                  <a:pt x="267" y="40561"/>
                </a:moveTo>
                <a:cubicBezTo>
                  <a:pt x="218" y="40561"/>
                  <a:pt x="173" y="40597"/>
                  <a:pt x="159" y="40646"/>
                </a:cubicBezTo>
                <a:cubicBezTo>
                  <a:pt x="99" y="40930"/>
                  <a:pt x="55" y="41215"/>
                  <a:pt x="28" y="41489"/>
                </a:cubicBezTo>
                <a:cubicBezTo>
                  <a:pt x="22" y="41550"/>
                  <a:pt x="66" y="41600"/>
                  <a:pt x="126" y="41610"/>
                </a:cubicBezTo>
                <a:lnTo>
                  <a:pt x="137" y="41610"/>
                </a:lnTo>
                <a:cubicBezTo>
                  <a:pt x="187" y="41610"/>
                  <a:pt x="236" y="41567"/>
                  <a:pt x="241" y="41511"/>
                </a:cubicBezTo>
                <a:cubicBezTo>
                  <a:pt x="268" y="41243"/>
                  <a:pt x="307" y="40963"/>
                  <a:pt x="367" y="40689"/>
                </a:cubicBezTo>
                <a:cubicBezTo>
                  <a:pt x="379" y="40634"/>
                  <a:pt x="346" y="40575"/>
                  <a:pt x="286" y="40563"/>
                </a:cubicBezTo>
                <a:cubicBezTo>
                  <a:pt x="279" y="40562"/>
                  <a:pt x="273" y="40561"/>
                  <a:pt x="267" y="40561"/>
                </a:cubicBezTo>
                <a:close/>
                <a:moveTo>
                  <a:pt x="104" y="42240"/>
                </a:moveTo>
                <a:cubicBezTo>
                  <a:pt x="44" y="42240"/>
                  <a:pt x="0" y="42290"/>
                  <a:pt x="0" y="42351"/>
                </a:cubicBezTo>
                <a:cubicBezTo>
                  <a:pt x="11" y="42640"/>
                  <a:pt x="38" y="42931"/>
                  <a:pt x="88" y="43206"/>
                </a:cubicBezTo>
                <a:cubicBezTo>
                  <a:pt x="99" y="43254"/>
                  <a:pt x="142" y="43292"/>
                  <a:pt x="192" y="43292"/>
                </a:cubicBezTo>
                <a:lnTo>
                  <a:pt x="208" y="43292"/>
                </a:lnTo>
                <a:cubicBezTo>
                  <a:pt x="268" y="43282"/>
                  <a:pt x="307" y="43227"/>
                  <a:pt x="296" y="43166"/>
                </a:cubicBezTo>
                <a:cubicBezTo>
                  <a:pt x="247" y="42903"/>
                  <a:pt x="220" y="42624"/>
                  <a:pt x="215" y="42344"/>
                </a:cubicBezTo>
                <a:cubicBezTo>
                  <a:pt x="208" y="42285"/>
                  <a:pt x="159" y="42240"/>
                  <a:pt x="104" y="42240"/>
                </a:cubicBezTo>
                <a:close/>
                <a:moveTo>
                  <a:pt x="407" y="43899"/>
                </a:moveTo>
                <a:cubicBezTo>
                  <a:pt x="393" y="43899"/>
                  <a:pt x="380" y="43902"/>
                  <a:pt x="367" y="43907"/>
                </a:cubicBezTo>
                <a:cubicBezTo>
                  <a:pt x="313" y="43923"/>
                  <a:pt x="286" y="43983"/>
                  <a:pt x="301" y="44038"/>
                </a:cubicBezTo>
                <a:cubicBezTo>
                  <a:pt x="307" y="44049"/>
                  <a:pt x="597" y="44843"/>
                  <a:pt x="751" y="44843"/>
                </a:cubicBezTo>
                <a:cubicBezTo>
                  <a:pt x="812" y="44843"/>
                  <a:pt x="860" y="44800"/>
                  <a:pt x="860" y="44739"/>
                </a:cubicBezTo>
                <a:cubicBezTo>
                  <a:pt x="860" y="44718"/>
                  <a:pt x="850" y="44696"/>
                  <a:pt x="839" y="44679"/>
                </a:cubicBezTo>
                <a:cubicBezTo>
                  <a:pt x="828" y="44663"/>
                  <a:pt x="663" y="44416"/>
                  <a:pt x="504" y="43967"/>
                </a:cubicBezTo>
                <a:cubicBezTo>
                  <a:pt x="488" y="43925"/>
                  <a:pt x="449" y="43899"/>
                  <a:pt x="407" y="43899"/>
                </a:cubicBezTo>
                <a:close/>
              </a:path>
            </a:pathLst>
          </a:custGeom>
          <a:solidFill>
            <a:srgbClr val="2E24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15"/>
          <p:cNvSpPr txBox="1">
            <a:spLocks noGrp="1"/>
          </p:cNvSpPr>
          <p:nvPr>
            <p:ph type="subTitle" idx="1"/>
          </p:nvPr>
        </p:nvSpPr>
        <p:spPr>
          <a:xfrm>
            <a:off x="2833800" y="2809650"/>
            <a:ext cx="3476400" cy="1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7" name="Google Shape;1037;p15"/>
          <p:cNvSpPr txBox="1">
            <a:spLocks noGrp="1"/>
          </p:cNvSpPr>
          <p:nvPr>
            <p:ph type="title"/>
          </p:nvPr>
        </p:nvSpPr>
        <p:spPr>
          <a:xfrm>
            <a:off x="2833800" y="1184250"/>
            <a:ext cx="3476400" cy="16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4000" b="1"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8" name="Google Shape;1038;p15"/>
          <p:cNvSpPr/>
          <p:nvPr/>
        </p:nvSpPr>
        <p:spPr>
          <a:xfrm>
            <a:off x="4107375" y="4397112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15"/>
          <p:cNvSpPr/>
          <p:nvPr/>
        </p:nvSpPr>
        <p:spPr>
          <a:xfrm rot="-8099864">
            <a:off x="7155988" y="3866717"/>
            <a:ext cx="991625" cy="1999918"/>
          </a:xfrm>
          <a:custGeom>
            <a:avLst/>
            <a:gdLst/>
            <a:ahLst/>
            <a:cxnLst/>
            <a:rect l="l" t="t" r="r" b="b"/>
            <a:pathLst>
              <a:path w="22236" h="44844" extrusionOk="0">
                <a:moveTo>
                  <a:pt x="13245" y="0"/>
                </a:moveTo>
                <a:cubicBezTo>
                  <a:pt x="13209" y="0"/>
                  <a:pt x="13173" y="21"/>
                  <a:pt x="13154" y="54"/>
                </a:cubicBezTo>
                <a:cubicBezTo>
                  <a:pt x="13127" y="104"/>
                  <a:pt x="13144" y="170"/>
                  <a:pt x="13192" y="197"/>
                </a:cubicBezTo>
                <a:cubicBezTo>
                  <a:pt x="13198" y="197"/>
                  <a:pt x="13478" y="356"/>
                  <a:pt x="13921" y="635"/>
                </a:cubicBezTo>
                <a:cubicBezTo>
                  <a:pt x="13938" y="646"/>
                  <a:pt x="13954" y="646"/>
                  <a:pt x="13976" y="646"/>
                </a:cubicBezTo>
                <a:cubicBezTo>
                  <a:pt x="14009" y="646"/>
                  <a:pt x="14042" y="630"/>
                  <a:pt x="14064" y="597"/>
                </a:cubicBezTo>
                <a:cubicBezTo>
                  <a:pt x="14097" y="547"/>
                  <a:pt x="14080" y="481"/>
                  <a:pt x="14032" y="455"/>
                </a:cubicBezTo>
                <a:cubicBezTo>
                  <a:pt x="13582" y="175"/>
                  <a:pt x="13296" y="16"/>
                  <a:pt x="13296" y="16"/>
                </a:cubicBezTo>
                <a:cubicBezTo>
                  <a:pt x="13280" y="5"/>
                  <a:pt x="13263" y="0"/>
                  <a:pt x="13245" y="0"/>
                </a:cubicBezTo>
                <a:close/>
                <a:moveTo>
                  <a:pt x="14684" y="896"/>
                </a:moveTo>
                <a:cubicBezTo>
                  <a:pt x="14652" y="896"/>
                  <a:pt x="14621" y="912"/>
                  <a:pt x="14601" y="942"/>
                </a:cubicBezTo>
                <a:cubicBezTo>
                  <a:pt x="14568" y="992"/>
                  <a:pt x="14579" y="1058"/>
                  <a:pt x="14629" y="1090"/>
                </a:cubicBezTo>
                <a:cubicBezTo>
                  <a:pt x="14842" y="1232"/>
                  <a:pt x="15079" y="1397"/>
                  <a:pt x="15325" y="1567"/>
                </a:cubicBezTo>
                <a:cubicBezTo>
                  <a:pt x="15342" y="1584"/>
                  <a:pt x="15363" y="1589"/>
                  <a:pt x="15385" y="1589"/>
                </a:cubicBezTo>
                <a:cubicBezTo>
                  <a:pt x="15418" y="1589"/>
                  <a:pt x="15451" y="1573"/>
                  <a:pt x="15473" y="1546"/>
                </a:cubicBezTo>
                <a:cubicBezTo>
                  <a:pt x="15506" y="1496"/>
                  <a:pt x="15494" y="1430"/>
                  <a:pt x="15446" y="1397"/>
                </a:cubicBezTo>
                <a:cubicBezTo>
                  <a:pt x="15198" y="1222"/>
                  <a:pt x="14963" y="1063"/>
                  <a:pt x="14743" y="915"/>
                </a:cubicBezTo>
                <a:cubicBezTo>
                  <a:pt x="14724" y="903"/>
                  <a:pt x="14704" y="896"/>
                  <a:pt x="14684" y="896"/>
                </a:cubicBezTo>
                <a:close/>
                <a:moveTo>
                  <a:pt x="16073" y="1877"/>
                </a:moveTo>
                <a:cubicBezTo>
                  <a:pt x="16040" y="1877"/>
                  <a:pt x="16008" y="1891"/>
                  <a:pt x="15988" y="1918"/>
                </a:cubicBezTo>
                <a:cubicBezTo>
                  <a:pt x="15949" y="1968"/>
                  <a:pt x="15960" y="2034"/>
                  <a:pt x="16005" y="2066"/>
                </a:cubicBezTo>
                <a:cubicBezTo>
                  <a:pt x="16223" y="2231"/>
                  <a:pt x="16448" y="2406"/>
                  <a:pt x="16673" y="2586"/>
                </a:cubicBezTo>
                <a:cubicBezTo>
                  <a:pt x="16690" y="2598"/>
                  <a:pt x="16716" y="2608"/>
                  <a:pt x="16739" y="2608"/>
                </a:cubicBezTo>
                <a:cubicBezTo>
                  <a:pt x="16772" y="2608"/>
                  <a:pt x="16799" y="2593"/>
                  <a:pt x="16822" y="2570"/>
                </a:cubicBezTo>
                <a:cubicBezTo>
                  <a:pt x="16860" y="2520"/>
                  <a:pt x="16848" y="2454"/>
                  <a:pt x="16804" y="2416"/>
                </a:cubicBezTo>
                <a:cubicBezTo>
                  <a:pt x="16580" y="2236"/>
                  <a:pt x="16355" y="2060"/>
                  <a:pt x="16136" y="1895"/>
                </a:cubicBezTo>
                <a:cubicBezTo>
                  <a:pt x="16117" y="1883"/>
                  <a:pt x="16095" y="1877"/>
                  <a:pt x="16073" y="1877"/>
                </a:cubicBezTo>
                <a:close/>
                <a:moveTo>
                  <a:pt x="17389" y="2939"/>
                </a:moveTo>
                <a:cubicBezTo>
                  <a:pt x="17359" y="2939"/>
                  <a:pt x="17330" y="2952"/>
                  <a:pt x="17308" y="2975"/>
                </a:cubicBezTo>
                <a:cubicBezTo>
                  <a:pt x="17270" y="3020"/>
                  <a:pt x="17275" y="3086"/>
                  <a:pt x="17320" y="3124"/>
                </a:cubicBezTo>
                <a:cubicBezTo>
                  <a:pt x="17538" y="3309"/>
                  <a:pt x="17748" y="3502"/>
                  <a:pt x="17945" y="3688"/>
                </a:cubicBezTo>
                <a:cubicBezTo>
                  <a:pt x="17966" y="3704"/>
                  <a:pt x="17994" y="3716"/>
                  <a:pt x="18021" y="3716"/>
                </a:cubicBezTo>
                <a:cubicBezTo>
                  <a:pt x="18049" y="3716"/>
                  <a:pt x="18076" y="3704"/>
                  <a:pt x="18097" y="3683"/>
                </a:cubicBezTo>
                <a:cubicBezTo>
                  <a:pt x="18137" y="3638"/>
                  <a:pt x="18130" y="3573"/>
                  <a:pt x="18092" y="3534"/>
                </a:cubicBezTo>
                <a:cubicBezTo>
                  <a:pt x="17890" y="3342"/>
                  <a:pt x="17677" y="3152"/>
                  <a:pt x="17457" y="2965"/>
                </a:cubicBezTo>
                <a:cubicBezTo>
                  <a:pt x="17437" y="2948"/>
                  <a:pt x="17413" y="2939"/>
                  <a:pt x="17389" y="2939"/>
                </a:cubicBezTo>
                <a:close/>
                <a:moveTo>
                  <a:pt x="18624" y="4098"/>
                </a:moveTo>
                <a:cubicBezTo>
                  <a:pt x="18596" y="4098"/>
                  <a:pt x="18569" y="4107"/>
                  <a:pt x="18547" y="4126"/>
                </a:cubicBezTo>
                <a:cubicBezTo>
                  <a:pt x="18509" y="4165"/>
                  <a:pt x="18509" y="4237"/>
                  <a:pt x="18547" y="4275"/>
                </a:cubicBezTo>
                <a:cubicBezTo>
                  <a:pt x="18750" y="4483"/>
                  <a:pt x="18937" y="4691"/>
                  <a:pt x="19117" y="4895"/>
                </a:cubicBezTo>
                <a:cubicBezTo>
                  <a:pt x="19139" y="4916"/>
                  <a:pt x="19167" y="4933"/>
                  <a:pt x="19195" y="4933"/>
                </a:cubicBezTo>
                <a:cubicBezTo>
                  <a:pt x="19222" y="4933"/>
                  <a:pt x="19243" y="4921"/>
                  <a:pt x="19266" y="4905"/>
                </a:cubicBezTo>
                <a:cubicBezTo>
                  <a:pt x="19309" y="4867"/>
                  <a:pt x="19314" y="4801"/>
                  <a:pt x="19276" y="4756"/>
                </a:cubicBezTo>
                <a:cubicBezTo>
                  <a:pt x="19096" y="4549"/>
                  <a:pt x="18904" y="4336"/>
                  <a:pt x="18701" y="4126"/>
                </a:cubicBezTo>
                <a:cubicBezTo>
                  <a:pt x="18679" y="4107"/>
                  <a:pt x="18651" y="4098"/>
                  <a:pt x="18624" y="4098"/>
                </a:cubicBezTo>
                <a:close/>
                <a:moveTo>
                  <a:pt x="19731" y="5375"/>
                </a:moveTo>
                <a:cubicBezTo>
                  <a:pt x="19709" y="5375"/>
                  <a:pt x="19686" y="5383"/>
                  <a:pt x="19665" y="5398"/>
                </a:cubicBezTo>
                <a:cubicBezTo>
                  <a:pt x="19622" y="5431"/>
                  <a:pt x="19610" y="5497"/>
                  <a:pt x="19650" y="5546"/>
                </a:cubicBezTo>
                <a:cubicBezTo>
                  <a:pt x="19819" y="5776"/>
                  <a:pt x="19984" y="6006"/>
                  <a:pt x="20126" y="6231"/>
                </a:cubicBezTo>
                <a:cubicBezTo>
                  <a:pt x="20143" y="6264"/>
                  <a:pt x="20181" y="6281"/>
                  <a:pt x="20214" y="6281"/>
                </a:cubicBezTo>
                <a:cubicBezTo>
                  <a:pt x="20235" y="6281"/>
                  <a:pt x="20252" y="6276"/>
                  <a:pt x="20268" y="6264"/>
                </a:cubicBezTo>
                <a:cubicBezTo>
                  <a:pt x="20318" y="6231"/>
                  <a:pt x="20334" y="6165"/>
                  <a:pt x="20301" y="6117"/>
                </a:cubicBezTo>
                <a:cubicBezTo>
                  <a:pt x="20159" y="5886"/>
                  <a:pt x="19994" y="5651"/>
                  <a:pt x="19814" y="5421"/>
                </a:cubicBezTo>
                <a:cubicBezTo>
                  <a:pt x="19795" y="5391"/>
                  <a:pt x="19764" y="5375"/>
                  <a:pt x="19731" y="5375"/>
                </a:cubicBezTo>
                <a:close/>
                <a:moveTo>
                  <a:pt x="20629" y="6806"/>
                </a:moveTo>
                <a:cubicBezTo>
                  <a:pt x="20613" y="6806"/>
                  <a:pt x="20597" y="6810"/>
                  <a:pt x="20581" y="6818"/>
                </a:cubicBezTo>
                <a:cubicBezTo>
                  <a:pt x="20531" y="6845"/>
                  <a:pt x="20510" y="6906"/>
                  <a:pt x="20538" y="6960"/>
                </a:cubicBezTo>
                <a:cubicBezTo>
                  <a:pt x="20663" y="7218"/>
                  <a:pt x="20773" y="7475"/>
                  <a:pt x="20855" y="7723"/>
                </a:cubicBezTo>
                <a:cubicBezTo>
                  <a:pt x="20872" y="7766"/>
                  <a:pt x="20910" y="7799"/>
                  <a:pt x="20953" y="7799"/>
                </a:cubicBezTo>
                <a:cubicBezTo>
                  <a:pt x="20965" y="7799"/>
                  <a:pt x="20976" y="7794"/>
                  <a:pt x="20986" y="7788"/>
                </a:cubicBezTo>
                <a:cubicBezTo>
                  <a:pt x="21047" y="7771"/>
                  <a:pt x="21074" y="7711"/>
                  <a:pt x="21052" y="7657"/>
                </a:cubicBezTo>
                <a:cubicBezTo>
                  <a:pt x="20970" y="7399"/>
                  <a:pt x="20855" y="7131"/>
                  <a:pt x="20723" y="6868"/>
                </a:cubicBezTo>
                <a:cubicBezTo>
                  <a:pt x="20703" y="6828"/>
                  <a:pt x="20668" y="6806"/>
                  <a:pt x="20629" y="6806"/>
                </a:cubicBezTo>
                <a:close/>
                <a:moveTo>
                  <a:pt x="21151" y="8401"/>
                </a:moveTo>
                <a:cubicBezTo>
                  <a:pt x="21147" y="8401"/>
                  <a:pt x="21144" y="8401"/>
                  <a:pt x="21140" y="8401"/>
                </a:cubicBezTo>
                <a:cubicBezTo>
                  <a:pt x="21085" y="8413"/>
                  <a:pt x="21047" y="8467"/>
                  <a:pt x="21052" y="8522"/>
                </a:cubicBezTo>
                <a:cubicBezTo>
                  <a:pt x="21090" y="8742"/>
                  <a:pt x="21107" y="8960"/>
                  <a:pt x="21107" y="9175"/>
                </a:cubicBezTo>
                <a:cubicBezTo>
                  <a:pt x="21107" y="9229"/>
                  <a:pt x="21107" y="9289"/>
                  <a:pt x="21102" y="9345"/>
                </a:cubicBezTo>
                <a:cubicBezTo>
                  <a:pt x="21102" y="9405"/>
                  <a:pt x="21145" y="9454"/>
                  <a:pt x="21206" y="9454"/>
                </a:cubicBezTo>
                <a:lnTo>
                  <a:pt x="21211" y="9454"/>
                </a:lnTo>
                <a:cubicBezTo>
                  <a:pt x="21266" y="9454"/>
                  <a:pt x="21310" y="9410"/>
                  <a:pt x="21315" y="9355"/>
                </a:cubicBezTo>
                <a:lnTo>
                  <a:pt x="21315" y="9175"/>
                </a:lnTo>
                <a:cubicBezTo>
                  <a:pt x="21320" y="8950"/>
                  <a:pt x="21299" y="8720"/>
                  <a:pt x="21266" y="8490"/>
                </a:cubicBezTo>
                <a:cubicBezTo>
                  <a:pt x="21255" y="8438"/>
                  <a:pt x="21207" y="8401"/>
                  <a:pt x="21151" y="8401"/>
                </a:cubicBezTo>
                <a:close/>
                <a:moveTo>
                  <a:pt x="21086" y="10077"/>
                </a:moveTo>
                <a:cubicBezTo>
                  <a:pt x="21037" y="10077"/>
                  <a:pt x="20989" y="10108"/>
                  <a:pt x="20976" y="10156"/>
                </a:cubicBezTo>
                <a:cubicBezTo>
                  <a:pt x="20943" y="10276"/>
                  <a:pt x="20905" y="10402"/>
                  <a:pt x="20860" y="10523"/>
                </a:cubicBezTo>
                <a:cubicBezTo>
                  <a:pt x="20806" y="10665"/>
                  <a:pt x="20751" y="10802"/>
                  <a:pt x="20690" y="10934"/>
                </a:cubicBezTo>
                <a:cubicBezTo>
                  <a:pt x="20669" y="10984"/>
                  <a:pt x="20690" y="11049"/>
                  <a:pt x="20745" y="11070"/>
                </a:cubicBezTo>
                <a:cubicBezTo>
                  <a:pt x="20756" y="11077"/>
                  <a:pt x="20773" y="11082"/>
                  <a:pt x="20789" y="11082"/>
                </a:cubicBezTo>
                <a:cubicBezTo>
                  <a:pt x="20827" y="11082"/>
                  <a:pt x="20866" y="11055"/>
                  <a:pt x="20882" y="11016"/>
                </a:cubicBezTo>
                <a:cubicBezTo>
                  <a:pt x="20943" y="10885"/>
                  <a:pt x="21003" y="10742"/>
                  <a:pt x="21057" y="10594"/>
                </a:cubicBezTo>
                <a:cubicBezTo>
                  <a:pt x="21107" y="10468"/>
                  <a:pt x="21145" y="10342"/>
                  <a:pt x="21183" y="10210"/>
                </a:cubicBezTo>
                <a:cubicBezTo>
                  <a:pt x="21195" y="10156"/>
                  <a:pt x="21162" y="10096"/>
                  <a:pt x="21107" y="10079"/>
                </a:cubicBezTo>
                <a:cubicBezTo>
                  <a:pt x="21100" y="10077"/>
                  <a:pt x="21093" y="10077"/>
                  <a:pt x="21086" y="10077"/>
                </a:cubicBezTo>
                <a:close/>
                <a:moveTo>
                  <a:pt x="20403" y="11623"/>
                </a:moveTo>
                <a:cubicBezTo>
                  <a:pt x="20367" y="11623"/>
                  <a:pt x="20331" y="11641"/>
                  <a:pt x="20313" y="11674"/>
                </a:cubicBezTo>
                <a:cubicBezTo>
                  <a:pt x="20164" y="11915"/>
                  <a:pt x="20005" y="12145"/>
                  <a:pt x="19840" y="12353"/>
                </a:cubicBezTo>
                <a:cubicBezTo>
                  <a:pt x="19802" y="12403"/>
                  <a:pt x="19814" y="12469"/>
                  <a:pt x="19858" y="12507"/>
                </a:cubicBezTo>
                <a:cubicBezTo>
                  <a:pt x="19873" y="12517"/>
                  <a:pt x="19901" y="12529"/>
                  <a:pt x="19923" y="12529"/>
                </a:cubicBezTo>
                <a:cubicBezTo>
                  <a:pt x="19956" y="12529"/>
                  <a:pt x="19984" y="12512"/>
                  <a:pt x="20005" y="12491"/>
                </a:cubicBezTo>
                <a:cubicBezTo>
                  <a:pt x="20181" y="12271"/>
                  <a:pt x="20340" y="12036"/>
                  <a:pt x="20493" y="11778"/>
                </a:cubicBezTo>
                <a:cubicBezTo>
                  <a:pt x="20520" y="11728"/>
                  <a:pt x="20505" y="11662"/>
                  <a:pt x="20455" y="11636"/>
                </a:cubicBezTo>
                <a:cubicBezTo>
                  <a:pt x="20439" y="11627"/>
                  <a:pt x="20421" y="11623"/>
                  <a:pt x="20403" y="11623"/>
                </a:cubicBezTo>
                <a:close/>
                <a:moveTo>
                  <a:pt x="17177" y="12248"/>
                </a:moveTo>
                <a:cubicBezTo>
                  <a:pt x="17121" y="12248"/>
                  <a:pt x="17072" y="12285"/>
                  <a:pt x="17068" y="12337"/>
                </a:cubicBezTo>
                <a:cubicBezTo>
                  <a:pt x="17057" y="12398"/>
                  <a:pt x="17095" y="12452"/>
                  <a:pt x="17156" y="12458"/>
                </a:cubicBezTo>
                <a:cubicBezTo>
                  <a:pt x="17407" y="12502"/>
                  <a:pt x="17682" y="12567"/>
                  <a:pt x="17955" y="12661"/>
                </a:cubicBezTo>
                <a:cubicBezTo>
                  <a:pt x="17966" y="12661"/>
                  <a:pt x="17978" y="12666"/>
                  <a:pt x="17988" y="12666"/>
                </a:cubicBezTo>
                <a:cubicBezTo>
                  <a:pt x="18038" y="12666"/>
                  <a:pt x="18076" y="12633"/>
                  <a:pt x="18092" y="12590"/>
                </a:cubicBezTo>
                <a:cubicBezTo>
                  <a:pt x="18109" y="12534"/>
                  <a:pt x="18082" y="12474"/>
                  <a:pt x="18021" y="12458"/>
                </a:cubicBezTo>
                <a:cubicBezTo>
                  <a:pt x="17736" y="12365"/>
                  <a:pt x="17452" y="12294"/>
                  <a:pt x="17189" y="12249"/>
                </a:cubicBezTo>
                <a:cubicBezTo>
                  <a:pt x="17185" y="12249"/>
                  <a:pt x="17181" y="12248"/>
                  <a:pt x="17177" y="12248"/>
                </a:cubicBezTo>
                <a:close/>
                <a:moveTo>
                  <a:pt x="16326" y="12216"/>
                </a:moveTo>
                <a:cubicBezTo>
                  <a:pt x="16323" y="12216"/>
                  <a:pt x="16319" y="12216"/>
                  <a:pt x="16316" y="12216"/>
                </a:cubicBezTo>
                <a:cubicBezTo>
                  <a:pt x="16032" y="12254"/>
                  <a:pt x="15823" y="12342"/>
                  <a:pt x="15681" y="12479"/>
                </a:cubicBezTo>
                <a:cubicBezTo>
                  <a:pt x="15626" y="12540"/>
                  <a:pt x="15572" y="12600"/>
                  <a:pt x="15527" y="12661"/>
                </a:cubicBezTo>
                <a:cubicBezTo>
                  <a:pt x="15494" y="12704"/>
                  <a:pt x="15506" y="12770"/>
                  <a:pt x="15550" y="12808"/>
                </a:cubicBezTo>
                <a:cubicBezTo>
                  <a:pt x="15572" y="12820"/>
                  <a:pt x="15593" y="12825"/>
                  <a:pt x="15615" y="12825"/>
                </a:cubicBezTo>
                <a:cubicBezTo>
                  <a:pt x="15648" y="12825"/>
                  <a:pt x="15681" y="12813"/>
                  <a:pt x="15697" y="12780"/>
                </a:cubicBezTo>
                <a:cubicBezTo>
                  <a:pt x="15736" y="12732"/>
                  <a:pt x="15780" y="12682"/>
                  <a:pt x="15828" y="12633"/>
                </a:cubicBezTo>
                <a:cubicBezTo>
                  <a:pt x="15934" y="12529"/>
                  <a:pt x="16114" y="12458"/>
                  <a:pt x="16344" y="12431"/>
                </a:cubicBezTo>
                <a:cubicBezTo>
                  <a:pt x="16399" y="12419"/>
                  <a:pt x="16443" y="12370"/>
                  <a:pt x="16432" y="12309"/>
                </a:cubicBezTo>
                <a:cubicBezTo>
                  <a:pt x="16427" y="12257"/>
                  <a:pt x="16378" y="12216"/>
                  <a:pt x="16326" y="12216"/>
                </a:cubicBezTo>
                <a:close/>
                <a:moveTo>
                  <a:pt x="18773" y="12763"/>
                </a:moveTo>
                <a:cubicBezTo>
                  <a:pt x="18735" y="12763"/>
                  <a:pt x="18698" y="12786"/>
                  <a:pt x="18679" y="12825"/>
                </a:cubicBezTo>
                <a:cubicBezTo>
                  <a:pt x="18657" y="12879"/>
                  <a:pt x="18679" y="12940"/>
                  <a:pt x="18734" y="12967"/>
                </a:cubicBezTo>
                <a:cubicBezTo>
                  <a:pt x="18843" y="13017"/>
                  <a:pt x="18953" y="13076"/>
                  <a:pt x="19063" y="13132"/>
                </a:cubicBezTo>
                <a:cubicBezTo>
                  <a:pt x="18920" y="13247"/>
                  <a:pt x="18767" y="13357"/>
                  <a:pt x="18613" y="13445"/>
                </a:cubicBezTo>
                <a:cubicBezTo>
                  <a:pt x="18564" y="13478"/>
                  <a:pt x="18547" y="13543"/>
                  <a:pt x="18575" y="13592"/>
                </a:cubicBezTo>
                <a:cubicBezTo>
                  <a:pt x="18597" y="13625"/>
                  <a:pt x="18630" y="13642"/>
                  <a:pt x="18668" y="13642"/>
                </a:cubicBezTo>
                <a:cubicBezTo>
                  <a:pt x="18684" y="13642"/>
                  <a:pt x="18701" y="13635"/>
                  <a:pt x="18717" y="13630"/>
                </a:cubicBezTo>
                <a:cubicBezTo>
                  <a:pt x="18909" y="13516"/>
                  <a:pt x="19091" y="13389"/>
                  <a:pt x="19266" y="13247"/>
                </a:cubicBezTo>
                <a:cubicBezTo>
                  <a:pt x="19331" y="13286"/>
                  <a:pt x="19397" y="13324"/>
                  <a:pt x="19463" y="13362"/>
                </a:cubicBezTo>
                <a:cubicBezTo>
                  <a:pt x="19480" y="13374"/>
                  <a:pt x="19500" y="13379"/>
                  <a:pt x="19519" y="13379"/>
                </a:cubicBezTo>
                <a:cubicBezTo>
                  <a:pt x="19554" y="13379"/>
                  <a:pt x="19589" y="13361"/>
                  <a:pt x="19610" y="13329"/>
                </a:cubicBezTo>
                <a:cubicBezTo>
                  <a:pt x="19638" y="13280"/>
                  <a:pt x="19627" y="13214"/>
                  <a:pt x="19577" y="13187"/>
                </a:cubicBezTo>
                <a:cubicBezTo>
                  <a:pt x="19529" y="13154"/>
                  <a:pt x="19479" y="13126"/>
                  <a:pt x="19430" y="13099"/>
                </a:cubicBezTo>
                <a:cubicBezTo>
                  <a:pt x="19458" y="13055"/>
                  <a:pt x="19458" y="13005"/>
                  <a:pt x="19425" y="12967"/>
                </a:cubicBezTo>
                <a:cubicBezTo>
                  <a:pt x="19404" y="12943"/>
                  <a:pt x="19373" y="12931"/>
                  <a:pt x="19342" y="12931"/>
                </a:cubicBezTo>
                <a:cubicBezTo>
                  <a:pt x="19318" y="12931"/>
                  <a:pt x="19293" y="12939"/>
                  <a:pt x="19276" y="12957"/>
                </a:cubicBezTo>
                <a:cubicBezTo>
                  <a:pt x="19260" y="12967"/>
                  <a:pt x="19248" y="12978"/>
                  <a:pt x="19238" y="12990"/>
                </a:cubicBezTo>
                <a:cubicBezTo>
                  <a:pt x="19101" y="12912"/>
                  <a:pt x="18964" y="12841"/>
                  <a:pt x="18821" y="12775"/>
                </a:cubicBezTo>
                <a:cubicBezTo>
                  <a:pt x="18805" y="12767"/>
                  <a:pt x="18789" y="12763"/>
                  <a:pt x="18773" y="12763"/>
                </a:cubicBezTo>
                <a:close/>
                <a:moveTo>
                  <a:pt x="15547" y="13402"/>
                </a:moveTo>
                <a:cubicBezTo>
                  <a:pt x="15527" y="13402"/>
                  <a:pt x="15507" y="13407"/>
                  <a:pt x="15489" y="13417"/>
                </a:cubicBezTo>
                <a:cubicBezTo>
                  <a:pt x="15440" y="13450"/>
                  <a:pt x="15423" y="13516"/>
                  <a:pt x="15456" y="13564"/>
                </a:cubicBezTo>
                <a:cubicBezTo>
                  <a:pt x="15593" y="13789"/>
                  <a:pt x="15861" y="13964"/>
                  <a:pt x="16207" y="14063"/>
                </a:cubicBezTo>
                <a:cubicBezTo>
                  <a:pt x="16213" y="14069"/>
                  <a:pt x="16223" y="14069"/>
                  <a:pt x="16235" y="14069"/>
                </a:cubicBezTo>
                <a:cubicBezTo>
                  <a:pt x="16278" y="14069"/>
                  <a:pt x="16322" y="14042"/>
                  <a:pt x="16334" y="13992"/>
                </a:cubicBezTo>
                <a:cubicBezTo>
                  <a:pt x="16349" y="13938"/>
                  <a:pt x="16322" y="13877"/>
                  <a:pt x="16262" y="13860"/>
                </a:cubicBezTo>
                <a:cubicBezTo>
                  <a:pt x="15972" y="13779"/>
                  <a:pt x="15747" y="13630"/>
                  <a:pt x="15631" y="13450"/>
                </a:cubicBezTo>
                <a:cubicBezTo>
                  <a:pt x="15614" y="13418"/>
                  <a:pt x="15581" y="13402"/>
                  <a:pt x="15547" y="13402"/>
                </a:cubicBezTo>
                <a:close/>
                <a:moveTo>
                  <a:pt x="17903" y="13782"/>
                </a:moveTo>
                <a:cubicBezTo>
                  <a:pt x="17891" y="13782"/>
                  <a:pt x="17879" y="13784"/>
                  <a:pt x="17867" y="13789"/>
                </a:cubicBezTo>
                <a:cubicBezTo>
                  <a:pt x="17599" y="13877"/>
                  <a:pt x="17331" y="13926"/>
                  <a:pt x="17068" y="13943"/>
                </a:cubicBezTo>
                <a:cubicBezTo>
                  <a:pt x="17007" y="13948"/>
                  <a:pt x="16964" y="13997"/>
                  <a:pt x="16964" y="14052"/>
                </a:cubicBezTo>
                <a:cubicBezTo>
                  <a:pt x="16969" y="14113"/>
                  <a:pt x="17019" y="14156"/>
                  <a:pt x="17073" y="14156"/>
                </a:cubicBezTo>
                <a:lnTo>
                  <a:pt x="17078" y="14151"/>
                </a:lnTo>
                <a:cubicBezTo>
                  <a:pt x="17358" y="14135"/>
                  <a:pt x="17649" y="14080"/>
                  <a:pt x="17933" y="13987"/>
                </a:cubicBezTo>
                <a:cubicBezTo>
                  <a:pt x="17988" y="13971"/>
                  <a:pt x="18016" y="13910"/>
                  <a:pt x="17999" y="13855"/>
                </a:cubicBezTo>
                <a:cubicBezTo>
                  <a:pt x="17986" y="13812"/>
                  <a:pt x="17947" y="13782"/>
                  <a:pt x="17903" y="13782"/>
                </a:cubicBezTo>
                <a:close/>
                <a:moveTo>
                  <a:pt x="20211" y="13657"/>
                </a:moveTo>
                <a:cubicBezTo>
                  <a:pt x="20179" y="13657"/>
                  <a:pt x="20148" y="13671"/>
                  <a:pt x="20126" y="13696"/>
                </a:cubicBezTo>
                <a:cubicBezTo>
                  <a:pt x="20088" y="13741"/>
                  <a:pt x="20098" y="13806"/>
                  <a:pt x="20143" y="13845"/>
                </a:cubicBezTo>
                <a:cubicBezTo>
                  <a:pt x="20361" y="14020"/>
                  <a:pt x="20564" y="14212"/>
                  <a:pt x="20751" y="14409"/>
                </a:cubicBezTo>
                <a:cubicBezTo>
                  <a:pt x="20773" y="14431"/>
                  <a:pt x="20801" y="14442"/>
                  <a:pt x="20827" y="14442"/>
                </a:cubicBezTo>
                <a:cubicBezTo>
                  <a:pt x="20855" y="14442"/>
                  <a:pt x="20882" y="14431"/>
                  <a:pt x="20905" y="14414"/>
                </a:cubicBezTo>
                <a:cubicBezTo>
                  <a:pt x="20943" y="14371"/>
                  <a:pt x="20948" y="14305"/>
                  <a:pt x="20905" y="14267"/>
                </a:cubicBezTo>
                <a:cubicBezTo>
                  <a:pt x="20713" y="14058"/>
                  <a:pt x="20505" y="13860"/>
                  <a:pt x="20274" y="13680"/>
                </a:cubicBezTo>
                <a:cubicBezTo>
                  <a:pt x="20256" y="13664"/>
                  <a:pt x="20233" y="13657"/>
                  <a:pt x="20211" y="13657"/>
                </a:cubicBezTo>
                <a:close/>
                <a:moveTo>
                  <a:pt x="21360" y="14889"/>
                </a:moveTo>
                <a:cubicBezTo>
                  <a:pt x="21339" y="14889"/>
                  <a:pt x="21318" y="14895"/>
                  <a:pt x="21299" y="14907"/>
                </a:cubicBezTo>
                <a:cubicBezTo>
                  <a:pt x="21249" y="14940"/>
                  <a:pt x="21239" y="15006"/>
                  <a:pt x="21272" y="15056"/>
                </a:cubicBezTo>
                <a:cubicBezTo>
                  <a:pt x="21425" y="15286"/>
                  <a:pt x="21562" y="15527"/>
                  <a:pt x="21671" y="15773"/>
                </a:cubicBezTo>
                <a:cubicBezTo>
                  <a:pt x="21689" y="15812"/>
                  <a:pt x="21727" y="15839"/>
                  <a:pt x="21770" y="15839"/>
                </a:cubicBezTo>
                <a:cubicBezTo>
                  <a:pt x="21781" y="15839"/>
                  <a:pt x="21798" y="15833"/>
                  <a:pt x="21808" y="15828"/>
                </a:cubicBezTo>
                <a:cubicBezTo>
                  <a:pt x="21864" y="15806"/>
                  <a:pt x="21886" y="15740"/>
                  <a:pt x="21864" y="15691"/>
                </a:cubicBezTo>
                <a:cubicBezTo>
                  <a:pt x="21748" y="15428"/>
                  <a:pt x="21611" y="15176"/>
                  <a:pt x="21447" y="14935"/>
                </a:cubicBezTo>
                <a:cubicBezTo>
                  <a:pt x="21426" y="14904"/>
                  <a:pt x="21394" y="14889"/>
                  <a:pt x="21360" y="14889"/>
                </a:cubicBezTo>
                <a:close/>
                <a:moveTo>
                  <a:pt x="22033" y="16427"/>
                </a:moveTo>
                <a:cubicBezTo>
                  <a:pt x="22024" y="16427"/>
                  <a:pt x="22015" y="16428"/>
                  <a:pt x="22006" y="16431"/>
                </a:cubicBezTo>
                <a:cubicBezTo>
                  <a:pt x="21952" y="16442"/>
                  <a:pt x="21912" y="16496"/>
                  <a:pt x="21929" y="16557"/>
                </a:cubicBezTo>
                <a:cubicBezTo>
                  <a:pt x="21985" y="16820"/>
                  <a:pt x="22017" y="17095"/>
                  <a:pt x="22023" y="17374"/>
                </a:cubicBezTo>
                <a:cubicBezTo>
                  <a:pt x="22023" y="17429"/>
                  <a:pt x="22071" y="17472"/>
                  <a:pt x="22127" y="17472"/>
                </a:cubicBezTo>
                <a:lnTo>
                  <a:pt x="22132" y="17472"/>
                </a:lnTo>
                <a:cubicBezTo>
                  <a:pt x="22192" y="17472"/>
                  <a:pt x="22236" y="17424"/>
                  <a:pt x="22236" y="17369"/>
                </a:cubicBezTo>
                <a:cubicBezTo>
                  <a:pt x="22231" y="17078"/>
                  <a:pt x="22198" y="16787"/>
                  <a:pt x="22132" y="16508"/>
                </a:cubicBezTo>
                <a:cubicBezTo>
                  <a:pt x="22123" y="16462"/>
                  <a:pt x="22082" y="16427"/>
                  <a:pt x="22033" y="16427"/>
                </a:cubicBezTo>
                <a:close/>
                <a:moveTo>
                  <a:pt x="22065" y="18106"/>
                </a:moveTo>
                <a:cubicBezTo>
                  <a:pt x="22016" y="18106"/>
                  <a:pt x="21972" y="18142"/>
                  <a:pt x="21962" y="18196"/>
                </a:cubicBezTo>
                <a:cubicBezTo>
                  <a:pt x="21919" y="18459"/>
                  <a:pt x="21853" y="18727"/>
                  <a:pt x="21765" y="18996"/>
                </a:cubicBezTo>
                <a:cubicBezTo>
                  <a:pt x="21742" y="19051"/>
                  <a:pt x="21775" y="19111"/>
                  <a:pt x="21831" y="19127"/>
                </a:cubicBezTo>
                <a:cubicBezTo>
                  <a:pt x="21841" y="19134"/>
                  <a:pt x="21853" y="19134"/>
                  <a:pt x="21864" y="19134"/>
                </a:cubicBezTo>
                <a:cubicBezTo>
                  <a:pt x="21907" y="19134"/>
                  <a:pt x="21952" y="19106"/>
                  <a:pt x="21962" y="19061"/>
                </a:cubicBezTo>
                <a:cubicBezTo>
                  <a:pt x="22056" y="18783"/>
                  <a:pt x="22127" y="18502"/>
                  <a:pt x="22170" y="18229"/>
                </a:cubicBezTo>
                <a:cubicBezTo>
                  <a:pt x="22182" y="18168"/>
                  <a:pt x="22142" y="18114"/>
                  <a:pt x="22083" y="18108"/>
                </a:cubicBezTo>
                <a:cubicBezTo>
                  <a:pt x="22077" y="18107"/>
                  <a:pt x="22071" y="18106"/>
                  <a:pt x="22065" y="18106"/>
                </a:cubicBezTo>
                <a:close/>
                <a:moveTo>
                  <a:pt x="21552" y="19706"/>
                </a:moveTo>
                <a:cubicBezTo>
                  <a:pt x="21511" y="19706"/>
                  <a:pt x="21472" y="19727"/>
                  <a:pt x="21452" y="19764"/>
                </a:cubicBezTo>
                <a:cubicBezTo>
                  <a:pt x="21337" y="20005"/>
                  <a:pt x="21201" y="20252"/>
                  <a:pt x="21052" y="20498"/>
                </a:cubicBezTo>
                <a:cubicBezTo>
                  <a:pt x="21024" y="20548"/>
                  <a:pt x="21036" y="20614"/>
                  <a:pt x="21085" y="20640"/>
                </a:cubicBezTo>
                <a:cubicBezTo>
                  <a:pt x="21107" y="20652"/>
                  <a:pt x="21123" y="20657"/>
                  <a:pt x="21140" y="20657"/>
                </a:cubicBezTo>
                <a:cubicBezTo>
                  <a:pt x="21178" y="20657"/>
                  <a:pt x="21211" y="20640"/>
                  <a:pt x="21233" y="20607"/>
                </a:cubicBezTo>
                <a:cubicBezTo>
                  <a:pt x="21386" y="20356"/>
                  <a:pt x="21524" y="20103"/>
                  <a:pt x="21644" y="19857"/>
                </a:cubicBezTo>
                <a:cubicBezTo>
                  <a:pt x="21666" y="19802"/>
                  <a:pt x="21644" y="19742"/>
                  <a:pt x="21595" y="19714"/>
                </a:cubicBezTo>
                <a:cubicBezTo>
                  <a:pt x="21581" y="19708"/>
                  <a:pt x="21566" y="19706"/>
                  <a:pt x="21552" y="19706"/>
                </a:cubicBezTo>
                <a:close/>
                <a:moveTo>
                  <a:pt x="20672" y="21147"/>
                </a:moveTo>
                <a:cubicBezTo>
                  <a:pt x="20639" y="21147"/>
                  <a:pt x="20606" y="21162"/>
                  <a:pt x="20586" y="21188"/>
                </a:cubicBezTo>
                <a:cubicBezTo>
                  <a:pt x="20427" y="21408"/>
                  <a:pt x="20252" y="21626"/>
                  <a:pt x="20065" y="21846"/>
                </a:cubicBezTo>
                <a:cubicBezTo>
                  <a:pt x="20027" y="21890"/>
                  <a:pt x="20032" y="21955"/>
                  <a:pt x="20077" y="21995"/>
                </a:cubicBezTo>
                <a:cubicBezTo>
                  <a:pt x="20098" y="22011"/>
                  <a:pt x="20121" y="22021"/>
                  <a:pt x="20148" y="22021"/>
                </a:cubicBezTo>
                <a:cubicBezTo>
                  <a:pt x="20176" y="22021"/>
                  <a:pt x="20209" y="22005"/>
                  <a:pt x="20225" y="21983"/>
                </a:cubicBezTo>
                <a:cubicBezTo>
                  <a:pt x="20417" y="21758"/>
                  <a:pt x="20592" y="21534"/>
                  <a:pt x="20756" y="21315"/>
                </a:cubicBezTo>
                <a:cubicBezTo>
                  <a:pt x="20789" y="21271"/>
                  <a:pt x="20778" y="21199"/>
                  <a:pt x="20735" y="21166"/>
                </a:cubicBezTo>
                <a:cubicBezTo>
                  <a:pt x="20715" y="21153"/>
                  <a:pt x="20693" y="21147"/>
                  <a:pt x="20672" y="21147"/>
                </a:cubicBezTo>
                <a:close/>
                <a:moveTo>
                  <a:pt x="19581" y="22438"/>
                </a:moveTo>
                <a:cubicBezTo>
                  <a:pt x="19553" y="22438"/>
                  <a:pt x="19526" y="22449"/>
                  <a:pt x="19506" y="22471"/>
                </a:cubicBezTo>
                <a:cubicBezTo>
                  <a:pt x="19321" y="22668"/>
                  <a:pt x="19117" y="22866"/>
                  <a:pt x="18909" y="23063"/>
                </a:cubicBezTo>
                <a:cubicBezTo>
                  <a:pt x="18871" y="23106"/>
                  <a:pt x="18866" y="23172"/>
                  <a:pt x="18909" y="23217"/>
                </a:cubicBezTo>
                <a:cubicBezTo>
                  <a:pt x="18931" y="23233"/>
                  <a:pt x="18959" y="23244"/>
                  <a:pt x="18985" y="23244"/>
                </a:cubicBezTo>
                <a:cubicBezTo>
                  <a:pt x="19013" y="23244"/>
                  <a:pt x="19035" y="23238"/>
                  <a:pt x="19058" y="23217"/>
                </a:cubicBezTo>
                <a:cubicBezTo>
                  <a:pt x="19266" y="23019"/>
                  <a:pt x="19468" y="22817"/>
                  <a:pt x="19660" y="22613"/>
                </a:cubicBezTo>
                <a:cubicBezTo>
                  <a:pt x="19698" y="22575"/>
                  <a:pt x="19698" y="22509"/>
                  <a:pt x="19655" y="22466"/>
                </a:cubicBezTo>
                <a:cubicBezTo>
                  <a:pt x="19633" y="22447"/>
                  <a:pt x="19607" y="22438"/>
                  <a:pt x="19581" y="22438"/>
                </a:cubicBezTo>
                <a:close/>
                <a:moveTo>
                  <a:pt x="18360" y="23607"/>
                </a:moveTo>
                <a:cubicBezTo>
                  <a:pt x="18335" y="23607"/>
                  <a:pt x="18310" y="23615"/>
                  <a:pt x="18290" y="23632"/>
                </a:cubicBezTo>
                <a:cubicBezTo>
                  <a:pt x="18087" y="23809"/>
                  <a:pt x="17874" y="23994"/>
                  <a:pt x="17649" y="24176"/>
                </a:cubicBezTo>
                <a:cubicBezTo>
                  <a:pt x="17604" y="24214"/>
                  <a:pt x="17599" y="24280"/>
                  <a:pt x="17637" y="24323"/>
                </a:cubicBezTo>
                <a:cubicBezTo>
                  <a:pt x="17654" y="24351"/>
                  <a:pt x="17687" y="24363"/>
                  <a:pt x="17720" y="24363"/>
                </a:cubicBezTo>
                <a:cubicBezTo>
                  <a:pt x="17742" y="24363"/>
                  <a:pt x="17763" y="24356"/>
                  <a:pt x="17786" y="24340"/>
                </a:cubicBezTo>
                <a:cubicBezTo>
                  <a:pt x="18011" y="24153"/>
                  <a:pt x="18224" y="23973"/>
                  <a:pt x="18433" y="23792"/>
                </a:cubicBezTo>
                <a:cubicBezTo>
                  <a:pt x="18476" y="23753"/>
                  <a:pt x="18482" y="23688"/>
                  <a:pt x="18443" y="23644"/>
                </a:cubicBezTo>
                <a:cubicBezTo>
                  <a:pt x="18422" y="23620"/>
                  <a:pt x="18391" y="23607"/>
                  <a:pt x="18360" y="23607"/>
                </a:cubicBezTo>
                <a:close/>
                <a:moveTo>
                  <a:pt x="17052" y="24677"/>
                </a:moveTo>
                <a:cubicBezTo>
                  <a:pt x="17030" y="24677"/>
                  <a:pt x="17009" y="24684"/>
                  <a:pt x="16991" y="24697"/>
                </a:cubicBezTo>
                <a:cubicBezTo>
                  <a:pt x="16772" y="24866"/>
                  <a:pt x="16547" y="25031"/>
                  <a:pt x="16316" y="25200"/>
                </a:cubicBezTo>
                <a:cubicBezTo>
                  <a:pt x="16268" y="25239"/>
                  <a:pt x="16256" y="25304"/>
                  <a:pt x="16295" y="25349"/>
                </a:cubicBezTo>
                <a:cubicBezTo>
                  <a:pt x="16311" y="25375"/>
                  <a:pt x="16344" y="25392"/>
                  <a:pt x="16377" y="25392"/>
                </a:cubicBezTo>
                <a:cubicBezTo>
                  <a:pt x="16399" y="25392"/>
                  <a:pt x="16420" y="25387"/>
                  <a:pt x="16437" y="25375"/>
                </a:cubicBezTo>
                <a:cubicBezTo>
                  <a:pt x="16673" y="25200"/>
                  <a:pt x="16903" y="25036"/>
                  <a:pt x="17118" y="24866"/>
                </a:cubicBezTo>
                <a:cubicBezTo>
                  <a:pt x="17166" y="24833"/>
                  <a:pt x="17171" y="24762"/>
                  <a:pt x="17139" y="24718"/>
                </a:cubicBezTo>
                <a:cubicBezTo>
                  <a:pt x="17119" y="24692"/>
                  <a:pt x="17085" y="24677"/>
                  <a:pt x="17052" y="24677"/>
                </a:cubicBezTo>
                <a:close/>
                <a:moveTo>
                  <a:pt x="15688" y="25670"/>
                </a:moveTo>
                <a:cubicBezTo>
                  <a:pt x="15667" y="25670"/>
                  <a:pt x="15645" y="25676"/>
                  <a:pt x="15626" y="25688"/>
                </a:cubicBezTo>
                <a:cubicBezTo>
                  <a:pt x="15401" y="25842"/>
                  <a:pt x="15171" y="26000"/>
                  <a:pt x="14930" y="26159"/>
                </a:cubicBezTo>
                <a:cubicBezTo>
                  <a:pt x="14881" y="26192"/>
                  <a:pt x="14864" y="26258"/>
                  <a:pt x="14897" y="26308"/>
                </a:cubicBezTo>
                <a:cubicBezTo>
                  <a:pt x="14919" y="26336"/>
                  <a:pt x="14952" y="26351"/>
                  <a:pt x="14985" y="26351"/>
                </a:cubicBezTo>
                <a:cubicBezTo>
                  <a:pt x="15006" y="26351"/>
                  <a:pt x="15029" y="26346"/>
                  <a:pt x="15046" y="26336"/>
                </a:cubicBezTo>
                <a:cubicBezTo>
                  <a:pt x="15286" y="26176"/>
                  <a:pt x="15522" y="26017"/>
                  <a:pt x="15747" y="25863"/>
                </a:cubicBezTo>
                <a:cubicBezTo>
                  <a:pt x="15796" y="25831"/>
                  <a:pt x="15807" y="25765"/>
                  <a:pt x="15774" y="25716"/>
                </a:cubicBezTo>
                <a:cubicBezTo>
                  <a:pt x="15754" y="25685"/>
                  <a:pt x="15722" y="25670"/>
                  <a:pt x="15688" y="25670"/>
                </a:cubicBezTo>
                <a:close/>
                <a:moveTo>
                  <a:pt x="14274" y="26598"/>
                </a:moveTo>
                <a:cubicBezTo>
                  <a:pt x="14254" y="26598"/>
                  <a:pt x="14235" y="26603"/>
                  <a:pt x="14217" y="26614"/>
                </a:cubicBezTo>
                <a:cubicBezTo>
                  <a:pt x="13987" y="26763"/>
                  <a:pt x="13746" y="26910"/>
                  <a:pt x="13505" y="27059"/>
                </a:cubicBezTo>
                <a:cubicBezTo>
                  <a:pt x="13450" y="27085"/>
                  <a:pt x="13434" y="27151"/>
                  <a:pt x="13467" y="27201"/>
                </a:cubicBezTo>
                <a:cubicBezTo>
                  <a:pt x="13488" y="27234"/>
                  <a:pt x="13521" y="27256"/>
                  <a:pt x="13559" y="27256"/>
                </a:cubicBezTo>
                <a:cubicBezTo>
                  <a:pt x="13576" y="27256"/>
                  <a:pt x="13592" y="27250"/>
                  <a:pt x="13609" y="27239"/>
                </a:cubicBezTo>
                <a:cubicBezTo>
                  <a:pt x="13855" y="27092"/>
                  <a:pt x="14097" y="26943"/>
                  <a:pt x="14333" y="26796"/>
                </a:cubicBezTo>
                <a:cubicBezTo>
                  <a:pt x="14381" y="26763"/>
                  <a:pt x="14399" y="26697"/>
                  <a:pt x="14366" y="26647"/>
                </a:cubicBezTo>
                <a:cubicBezTo>
                  <a:pt x="14344" y="26616"/>
                  <a:pt x="14309" y="26598"/>
                  <a:pt x="14274" y="26598"/>
                </a:cubicBezTo>
                <a:close/>
                <a:moveTo>
                  <a:pt x="12829" y="27478"/>
                </a:moveTo>
                <a:cubicBezTo>
                  <a:pt x="12811" y="27478"/>
                  <a:pt x="12793" y="27483"/>
                  <a:pt x="12777" y="27492"/>
                </a:cubicBezTo>
                <a:cubicBezTo>
                  <a:pt x="12535" y="27639"/>
                  <a:pt x="12294" y="27788"/>
                  <a:pt x="12058" y="27935"/>
                </a:cubicBezTo>
                <a:cubicBezTo>
                  <a:pt x="12008" y="27968"/>
                  <a:pt x="11993" y="28029"/>
                  <a:pt x="12020" y="28084"/>
                </a:cubicBezTo>
                <a:cubicBezTo>
                  <a:pt x="12041" y="28111"/>
                  <a:pt x="12074" y="28132"/>
                  <a:pt x="12112" y="28132"/>
                </a:cubicBezTo>
                <a:cubicBezTo>
                  <a:pt x="12129" y="28132"/>
                  <a:pt x="12152" y="28127"/>
                  <a:pt x="12168" y="28117"/>
                </a:cubicBezTo>
                <a:cubicBezTo>
                  <a:pt x="12403" y="27968"/>
                  <a:pt x="12645" y="27821"/>
                  <a:pt x="12886" y="27672"/>
                </a:cubicBezTo>
                <a:cubicBezTo>
                  <a:pt x="12935" y="27644"/>
                  <a:pt x="12952" y="27579"/>
                  <a:pt x="12924" y="27530"/>
                </a:cubicBezTo>
                <a:cubicBezTo>
                  <a:pt x="12902" y="27497"/>
                  <a:pt x="12865" y="27478"/>
                  <a:pt x="12829" y="27478"/>
                </a:cubicBezTo>
                <a:close/>
                <a:moveTo>
                  <a:pt x="11397" y="28370"/>
                </a:moveTo>
                <a:cubicBezTo>
                  <a:pt x="11377" y="28370"/>
                  <a:pt x="11358" y="28375"/>
                  <a:pt x="11340" y="28385"/>
                </a:cubicBezTo>
                <a:cubicBezTo>
                  <a:pt x="11100" y="28544"/>
                  <a:pt x="10863" y="28697"/>
                  <a:pt x="10633" y="28851"/>
                </a:cubicBezTo>
                <a:cubicBezTo>
                  <a:pt x="10584" y="28878"/>
                  <a:pt x="10567" y="28944"/>
                  <a:pt x="10600" y="28993"/>
                </a:cubicBezTo>
                <a:cubicBezTo>
                  <a:pt x="10622" y="29026"/>
                  <a:pt x="10655" y="29043"/>
                  <a:pt x="10688" y="29043"/>
                </a:cubicBezTo>
                <a:cubicBezTo>
                  <a:pt x="10710" y="29043"/>
                  <a:pt x="10731" y="29037"/>
                  <a:pt x="10748" y="29026"/>
                </a:cubicBezTo>
                <a:cubicBezTo>
                  <a:pt x="10979" y="28873"/>
                  <a:pt x="11214" y="28719"/>
                  <a:pt x="11455" y="28565"/>
                </a:cubicBezTo>
                <a:cubicBezTo>
                  <a:pt x="11505" y="28532"/>
                  <a:pt x="11515" y="28467"/>
                  <a:pt x="11488" y="28418"/>
                </a:cubicBezTo>
                <a:cubicBezTo>
                  <a:pt x="11467" y="28386"/>
                  <a:pt x="11432" y="28370"/>
                  <a:pt x="11397" y="28370"/>
                </a:cubicBezTo>
                <a:close/>
                <a:moveTo>
                  <a:pt x="9986" y="29303"/>
                </a:moveTo>
                <a:cubicBezTo>
                  <a:pt x="9966" y="29303"/>
                  <a:pt x="9945" y="29309"/>
                  <a:pt x="9926" y="29322"/>
                </a:cubicBezTo>
                <a:cubicBezTo>
                  <a:pt x="9691" y="29481"/>
                  <a:pt x="9461" y="29645"/>
                  <a:pt x="9230" y="29804"/>
                </a:cubicBezTo>
                <a:cubicBezTo>
                  <a:pt x="9186" y="29837"/>
                  <a:pt x="9175" y="29903"/>
                  <a:pt x="9208" y="29953"/>
                </a:cubicBezTo>
                <a:cubicBezTo>
                  <a:pt x="9230" y="29979"/>
                  <a:pt x="9263" y="29996"/>
                  <a:pt x="9296" y="29996"/>
                </a:cubicBezTo>
                <a:cubicBezTo>
                  <a:pt x="9312" y="29996"/>
                  <a:pt x="9334" y="29991"/>
                  <a:pt x="9357" y="29974"/>
                </a:cubicBezTo>
                <a:cubicBezTo>
                  <a:pt x="9580" y="29815"/>
                  <a:pt x="9810" y="29657"/>
                  <a:pt x="10047" y="29493"/>
                </a:cubicBezTo>
                <a:cubicBezTo>
                  <a:pt x="10096" y="29460"/>
                  <a:pt x="10106" y="29394"/>
                  <a:pt x="10074" y="29349"/>
                </a:cubicBezTo>
                <a:cubicBezTo>
                  <a:pt x="10053" y="29319"/>
                  <a:pt x="10020" y="29303"/>
                  <a:pt x="9986" y="29303"/>
                </a:cubicBezTo>
                <a:close/>
                <a:moveTo>
                  <a:pt x="8611" y="30277"/>
                </a:moveTo>
                <a:cubicBezTo>
                  <a:pt x="8588" y="30277"/>
                  <a:pt x="8565" y="30284"/>
                  <a:pt x="8545" y="30298"/>
                </a:cubicBezTo>
                <a:cubicBezTo>
                  <a:pt x="8315" y="30467"/>
                  <a:pt x="8085" y="30637"/>
                  <a:pt x="7865" y="30801"/>
                </a:cubicBezTo>
                <a:cubicBezTo>
                  <a:pt x="7822" y="30841"/>
                  <a:pt x="7811" y="30907"/>
                  <a:pt x="7849" y="30950"/>
                </a:cubicBezTo>
                <a:cubicBezTo>
                  <a:pt x="7865" y="30978"/>
                  <a:pt x="7898" y="30993"/>
                  <a:pt x="7931" y="30993"/>
                </a:cubicBezTo>
                <a:cubicBezTo>
                  <a:pt x="7953" y="30993"/>
                  <a:pt x="7975" y="30988"/>
                  <a:pt x="7996" y="30972"/>
                </a:cubicBezTo>
                <a:cubicBezTo>
                  <a:pt x="8216" y="30808"/>
                  <a:pt x="8441" y="30637"/>
                  <a:pt x="8671" y="30467"/>
                </a:cubicBezTo>
                <a:cubicBezTo>
                  <a:pt x="8715" y="30434"/>
                  <a:pt x="8725" y="30369"/>
                  <a:pt x="8692" y="30320"/>
                </a:cubicBezTo>
                <a:cubicBezTo>
                  <a:pt x="8673" y="30291"/>
                  <a:pt x="8643" y="30277"/>
                  <a:pt x="8611" y="30277"/>
                </a:cubicBezTo>
                <a:close/>
                <a:moveTo>
                  <a:pt x="7265" y="31301"/>
                </a:moveTo>
                <a:cubicBezTo>
                  <a:pt x="7241" y="31301"/>
                  <a:pt x="7218" y="31308"/>
                  <a:pt x="7197" y="31322"/>
                </a:cubicBezTo>
                <a:cubicBezTo>
                  <a:pt x="6972" y="31504"/>
                  <a:pt x="6752" y="31684"/>
                  <a:pt x="6539" y="31860"/>
                </a:cubicBezTo>
                <a:cubicBezTo>
                  <a:pt x="6496" y="31898"/>
                  <a:pt x="6489" y="31964"/>
                  <a:pt x="6528" y="32008"/>
                </a:cubicBezTo>
                <a:cubicBezTo>
                  <a:pt x="6550" y="32035"/>
                  <a:pt x="6577" y="32046"/>
                  <a:pt x="6610" y="32046"/>
                </a:cubicBezTo>
                <a:cubicBezTo>
                  <a:pt x="6632" y="32046"/>
                  <a:pt x="6653" y="32035"/>
                  <a:pt x="6676" y="32018"/>
                </a:cubicBezTo>
                <a:cubicBezTo>
                  <a:pt x="6890" y="31843"/>
                  <a:pt x="7103" y="31668"/>
                  <a:pt x="7328" y="31492"/>
                </a:cubicBezTo>
                <a:cubicBezTo>
                  <a:pt x="7377" y="31454"/>
                  <a:pt x="7383" y="31388"/>
                  <a:pt x="7344" y="31339"/>
                </a:cubicBezTo>
                <a:cubicBezTo>
                  <a:pt x="7325" y="31314"/>
                  <a:pt x="7296" y="31301"/>
                  <a:pt x="7265" y="31301"/>
                </a:cubicBezTo>
                <a:close/>
                <a:moveTo>
                  <a:pt x="5966" y="32382"/>
                </a:moveTo>
                <a:cubicBezTo>
                  <a:pt x="5941" y="32382"/>
                  <a:pt x="5917" y="32390"/>
                  <a:pt x="5897" y="32408"/>
                </a:cubicBezTo>
                <a:cubicBezTo>
                  <a:pt x="5679" y="32600"/>
                  <a:pt x="5470" y="32786"/>
                  <a:pt x="5267" y="32972"/>
                </a:cubicBezTo>
                <a:cubicBezTo>
                  <a:pt x="5224" y="33011"/>
                  <a:pt x="5218" y="33082"/>
                  <a:pt x="5256" y="33126"/>
                </a:cubicBezTo>
                <a:cubicBezTo>
                  <a:pt x="5279" y="33148"/>
                  <a:pt x="5305" y="33159"/>
                  <a:pt x="5338" y="33159"/>
                </a:cubicBezTo>
                <a:cubicBezTo>
                  <a:pt x="5360" y="33159"/>
                  <a:pt x="5388" y="33148"/>
                  <a:pt x="5410" y="33131"/>
                </a:cubicBezTo>
                <a:cubicBezTo>
                  <a:pt x="5608" y="32946"/>
                  <a:pt x="5821" y="32759"/>
                  <a:pt x="6035" y="32567"/>
                </a:cubicBezTo>
                <a:cubicBezTo>
                  <a:pt x="6079" y="32529"/>
                  <a:pt x="6084" y="32463"/>
                  <a:pt x="6046" y="32419"/>
                </a:cubicBezTo>
                <a:cubicBezTo>
                  <a:pt x="6025" y="32395"/>
                  <a:pt x="5995" y="32382"/>
                  <a:pt x="5966" y="32382"/>
                </a:cubicBezTo>
                <a:close/>
                <a:moveTo>
                  <a:pt x="4725" y="33526"/>
                </a:moveTo>
                <a:cubicBezTo>
                  <a:pt x="4697" y="33526"/>
                  <a:pt x="4670" y="33537"/>
                  <a:pt x="4647" y="33559"/>
                </a:cubicBezTo>
                <a:cubicBezTo>
                  <a:pt x="4440" y="33761"/>
                  <a:pt x="4242" y="33958"/>
                  <a:pt x="4050" y="34156"/>
                </a:cubicBezTo>
                <a:cubicBezTo>
                  <a:pt x="4012" y="34200"/>
                  <a:pt x="4012" y="34266"/>
                  <a:pt x="4056" y="34310"/>
                </a:cubicBezTo>
                <a:cubicBezTo>
                  <a:pt x="4078" y="34327"/>
                  <a:pt x="4100" y="34337"/>
                  <a:pt x="4128" y="34337"/>
                </a:cubicBezTo>
                <a:cubicBezTo>
                  <a:pt x="4154" y="34337"/>
                  <a:pt x="4182" y="34327"/>
                  <a:pt x="4204" y="34304"/>
                </a:cubicBezTo>
                <a:cubicBezTo>
                  <a:pt x="4396" y="34107"/>
                  <a:pt x="4594" y="33910"/>
                  <a:pt x="4796" y="33707"/>
                </a:cubicBezTo>
                <a:cubicBezTo>
                  <a:pt x="4839" y="33669"/>
                  <a:pt x="4839" y="33603"/>
                  <a:pt x="4801" y="33559"/>
                </a:cubicBezTo>
                <a:cubicBezTo>
                  <a:pt x="4780" y="33537"/>
                  <a:pt x="4752" y="33526"/>
                  <a:pt x="4725" y="33526"/>
                </a:cubicBezTo>
                <a:close/>
                <a:moveTo>
                  <a:pt x="3555" y="34744"/>
                </a:moveTo>
                <a:cubicBezTo>
                  <a:pt x="3526" y="34744"/>
                  <a:pt x="3496" y="34757"/>
                  <a:pt x="3475" y="34781"/>
                </a:cubicBezTo>
                <a:cubicBezTo>
                  <a:pt x="3283" y="34995"/>
                  <a:pt x="3097" y="35208"/>
                  <a:pt x="2922" y="35422"/>
                </a:cubicBezTo>
                <a:cubicBezTo>
                  <a:pt x="2883" y="35471"/>
                  <a:pt x="2889" y="35537"/>
                  <a:pt x="2937" y="35576"/>
                </a:cubicBezTo>
                <a:cubicBezTo>
                  <a:pt x="2955" y="35587"/>
                  <a:pt x="2982" y="35597"/>
                  <a:pt x="3003" y="35597"/>
                </a:cubicBezTo>
                <a:cubicBezTo>
                  <a:pt x="3031" y="35597"/>
                  <a:pt x="3064" y="35587"/>
                  <a:pt x="3086" y="35559"/>
                </a:cubicBezTo>
                <a:cubicBezTo>
                  <a:pt x="3261" y="35346"/>
                  <a:pt x="3443" y="35132"/>
                  <a:pt x="3635" y="34924"/>
                </a:cubicBezTo>
                <a:cubicBezTo>
                  <a:pt x="3673" y="34879"/>
                  <a:pt x="3667" y="34813"/>
                  <a:pt x="3623" y="34770"/>
                </a:cubicBezTo>
                <a:cubicBezTo>
                  <a:pt x="3603" y="34753"/>
                  <a:pt x="3579" y="34744"/>
                  <a:pt x="3555" y="34744"/>
                </a:cubicBezTo>
                <a:close/>
                <a:moveTo>
                  <a:pt x="2482" y="36050"/>
                </a:moveTo>
                <a:cubicBezTo>
                  <a:pt x="2449" y="36050"/>
                  <a:pt x="2415" y="36065"/>
                  <a:pt x="2395" y="36091"/>
                </a:cubicBezTo>
                <a:cubicBezTo>
                  <a:pt x="2226" y="36321"/>
                  <a:pt x="2056" y="36551"/>
                  <a:pt x="1902" y="36781"/>
                </a:cubicBezTo>
                <a:cubicBezTo>
                  <a:pt x="1869" y="36831"/>
                  <a:pt x="1880" y="36897"/>
                  <a:pt x="1930" y="36930"/>
                </a:cubicBezTo>
                <a:cubicBezTo>
                  <a:pt x="1946" y="36940"/>
                  <a:pt x="1968" y="36946"/>
                  <a:pt x="1990" y="36946"/>
                </a:cubicBezTo>
                <a:cubicBezTo>
                  <a:pt x="2023" y="36946"/>
                  <a:pt x="2056" y="36930"/>
                  <a:pt x="2077" y="36902"/>
                </a:cubicBezTo>
                <a:cubicBezTo>
                  <a:pt x="2231" y="36677"/>
                  <a:pt x="2395" y="36447"/>
                  <a:pt x="2565" y="36217"/>
                </a:cubicBezTo>
                <a:cubicBezTo>
                  <a:pt x="2598" y="36174"/>
                  <a:pt x="2593" y="36108"/>
                  <a:pt x="2543" y="36070"/>
                </a:cubicBezTo>
                <a:cubicBezTo>
                  <a:pt x="2526" y="36057"/>
                  <a:pt x="2504" y="36050"/>
                  <a:pt x="2482" y="36050"/>
                </a:cubicBezTo>
                <a:close/>
                <a:moveTo>
                  <a:pt x="1534" y="37450"/>
                </a:moveTo>
                <a:cubicBezTo>
                  <a:pt x="1499" y="37450"/>
                  <a:pt x="1465" y="37468"/>
                  <a:pt x="1447" y="37499"/>
                </a:cubicBezTo>
                <a:cubicBezTo>
                  <a:pt x="1300" y="37747"/>
                  <a:pt x="1162" y="37998"/>
                  <a:pt x="1037" y="38245"/>
                </a:cubicBezTo>
                <a:cubicBezTo>
                  <a:pt x="1009" y="38299"/>
                  <a:pt x="1030" y="38360"/>
                  <a:pt x="1080" y="38387"/>
                </a:cubicBezTo>
                <a:cubicBezTo>
                  <a:pt x="1096" y="38398"/>
                  <a:pt x="1113" y="38398"/>
                  <a:pt x="1129" y="38398"/>
                </a:cubicBezTo>
                <a:cubicBezTo>
                  <a:pt x="1168" y="38398"/>
                  <a:pt x="1206" y="38377"/>
                  <a:pt x="1222" y="38344"/>
                </a:cubicBezTo>
                <a:cubicBezTo>
                  <a:pt x="1348" y="38097"/>
                  <a:pt x="1485" y="37851"/>
                  <a:pt x="1629" y="37609"/>
                </a:cubicBezTo>
                <a:cubicBezTo>
                  <a:pt x="1655" y="37560"/>
                  <a:pt x="1639" y="37494"/>
                  <a:pt x="1589" y="37467"/>
                </a:cubicBezTo>
                <a:cubicBezTo>
                  <a:pt x="1572" y="37455"/>
                  <a:pt x="1553" y="37450"/>
                  <a:pt x="1534" y="37450"/>
                </a:cubicBezTo>
                <a:close/>
                <a:moveTo>
                  <a:pt x="774" y="38955"/>
                </a:moveTo>
                <a:cubicBezTo>
                  <a:pt x="733" y="38955"/>
                  <a:pt x="694" y="38978"/>
                  <a:pt x="675" y="39017"/>
                </a:cubicBezTo>
                <a:cubicBezTo>
                  <a:pt x="564" y="39286"/>
                  <a:pt x="466" y="39555"/>
                  <a:pt x="384" y="39819"/>
                </a:cubicBezTo>
                <a:cubicBezTo>
                  <a:pt x="362" y="39878"/>
                  <a:pt x="395" y="39933"/>
                  <a:pt x="450" y="39955"/>
                </a:cubicBezTo>
                <a:cubicBezTo>
                  <a:pt x="461" y="39955"/>
                  <a:pt x="471" y="39961"/>
                  <a:pt x="483" y="39961"/>
                </a:cubicBezTo>
                <a:cubicBezTo>
                  <a:pt x="526" y="39961"/>
                  <a:pt x="570" y="39928"/>
                  <a:pt x="582" y="39884"/>
                </a:cubicBezTo>
                <a:cubicBezTo>
                  <a:pt x="663" y="39626"/>
                  <a:pt x="762" y="39363"/>
                  <a:pt x="872" y="39100"/>
                </a:cubicBezTo>
                <a:cubicBezTo>
                  <a:pt x="893" y="39045"/>
                  <a:pt x="866" y="38985"/>
                  <a:pt x="817" y="38964"/>
                </a:cubicBezTo>
                <a:cubicBezTo>
                  <a:pt x="803" y="38958"/>
                  <a:pt x="788" y="38955"/>
                  <a:pt x="774" y="38955"/>
                </a:cubicBezTo>
                <a:close/>
                <a:moveTo>
                  <a:pt x="267" y="40561"/>
                </a:moveTo>
                <a:cubicBezTo>
                  <a:pt x="218" y="40561"/>
                  <a:pt x="173" y="40597"/>
                  <a:pt x="159" y="40646"/>
                </a:cubicBezTo>
                <a:cubicBezTo>
                  <a:pt x="99" y="40930"/>
                  <a:pt x="55" y="41215"/>
                  <a:pt x="28" y="41489"/>
                </a:cubicBezTo>
                <a:cubicBezTo>
                  <a:pt x="22" y="41550"/>
                  <a:pt x="66" y="41600"/>
                  <a:pt x="126" y="41610"/>
                </a:cubicBezTo>
                <a:lnTo>
                  <a:pt x="137" y="41610"/>
                </a:lnTo>
                <a:cubicBezTo>
                  <a:pt x="187" y="41610"/>
                  <a:pt x="236" y="41567"/>
                  <a:pt x="241" y="41511"/>
                </a:cubicBezTo>
                <a:cubicBezTo>
                  <a:pt x="268" y="41243"/>
                  <a:pt x="307" y="40963"/>
                  <a:pt x="367" y="40689"/>
                </a:cubicBezTo>
                <a:cubicBezTo>
                  <a:pt x="379" y="40634"/>
                  <a:pt x="346" y="40575"/>
                  <a:pt x="286" y="40563"/>
                </a:cubicBezTo>
                <a:cubicBezTo>
                  <a:pt x="279" y="40562"/>
                  <a:pt x="273" y="40561"/>
                  <a:pt x="267" y="40561"/>
                </a:cubicBezTo>
                <a:close/>
                <a:moveTo>
                  <a:pt x="104" y="42240"/>
                </a:moveTo>
                <a:cubicBezTo>
                  <a:pt x="44" y="42240"/>
                  <a:pt x="0" y="42290"/>
                  <a:pt x="0" y="42351"/>
                </a:cubicBezTo>
                <a:cubicBezTo>
                  <a:pt x="11" y="42640"/>
                  <a:pt x="38" y="42931"/>
                  <a:pt x="88" y="43206"/>
                </a:cubicBezTo>
                <a:cubicBezTo>
                  <a:pt x="99" y="43254"/>
                  <a:pt x="142" y="43292"/>
                  <a:pt x="192" y="43292"/>
                </a:cubicBezTo>
                <a:lnTo>
                  <a:pt x="208" y="43292"/>
                </a:lnTo>
                <a:cubicBezTo>
                  <a:pt x="268" y="43282"/>
                  <a:pt x="307" y="43227"/>
                  <a:pt x="296" y="43166"/>
                </a:cubicBezTo>
                <a:cubicBezTo>
                  <a:pt x="247" y="42903"/>
                  <a:pt x="220" y="42624"/>
                  <a:pt x="215" y="42344"/>
                </a:cubicBezTo>
                <a:cubicBezTo>
                  <a:pt x="208" y="42285"/>
                  <a:pt x="159" y="42240"/>
                  <a:pt x="104" y="42240"/>
                </a:cubicBezTo>
                <a:close/>
                <a:moveTo>
                  <a:pt x="407" y="43899"/>
                </a:moveTo>
                <a:cubicBezTo>
                  <a:pt x="393" y="43899"/>
                  <a:pt x="380" y="43902"/>
                  <a:pt x="367" y="43907"/>
                </a:cubicBezTo>
                <a:cubicBezTo>
                  <a:pt x="313" y="43923"/>
                  <a:pt x="286" y="43983"/>
                  <a:pt x="301" y="44038"/>
                </a:cubicBezTo>
                <a:cubicBezTo>
                  <a:pt x="307" y="44049"/>
                  <a:pt x="597" y="44843"/>
                  <a:pt x="751" y="44843"/>
                </a:cubicBezTo>
                <a:cubicBezTo>
                  <a:pt x="812" y="44843"/>
                  <a:pt x="860" y="44800"/>
                  <a:pt x="860" y="44739"/>
                </a:cubicBezTo>
                <a:cubicBezTo>
                  <a:pt x="860" y="44718"/>
                  <a:pt x="850" y="44696"/>
                  <a:pt x="839" y="44679"/>
                </a:cubicBezTo>
                <a:cubicBezTo>
                  <a:pt x="828" y="44663"/>
                  <a:pt x="663" y="44416"/>
                  <a:pt x="504" y="43967"/>
                </a:cubicBezTo>
                <a:cubicBezTo>
                  <a:pt x="488" y="43925"/>
                  <a:pt x="449" y="43899"/>
                  <a:pt x="407" y="43899"/>
                </a:cubicBezTo>
                <a:close/>
              </a:path>
            </a:pathLst>
          </a:custGeom>
          <a:solidFill>
            <a:srgbClr val="2E242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_1">
    <p:bg>
      <p:bgPr>
        <a:solidFill>
          <a:schemeClr val="lt1"/>
        </a:solidFill>
        <a:effectLst/>
      </p:bgPr>
    </p:bg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" name="Google Shape;1116;p17"/>
          <p:cNvGrpSpPr/>
          <p:nvPr/>
        </p:nvGrpSpPr>
        <p:grpSpPr>
          <a:xfrm flipH="1">
            <a:off x="122308" y="68542"/>
            <a:ext cx="8895562" cy="4967421"/>
            <a:chOff x="135794" y="68542"/>
            <a:chExt cx="8895562" cy="4967421"/>
          </a:xfrm>
        </p:grpSpPr>
        <p:grpSp>
          <p:nvGrpSpPr>
            <p:cNvPr id="1117" name="Google Shape;1117;p17"/>
            <p:cNvGrpSpPr/>
            <p:nvPr/>
          </p:nvGrpSpPr>
          <p:grpSpPr>
            <a:xfrm>
              <a:off x="135794" y="68542"/>
              <a:ext cx="8895562" cy="4967421"/>
              <a:chOff x="135794" y="68542"/>
              <a:chExt cx="8895562" cy="4967421"/>
            </a:xfrm>
          </p:grpSpPr>
          <p:grpSp>
            <p:nvGrpSpPr>
              <p:cNvPr id="1118" name="Google Shape;1118;p17"/>
              <p:cNvGrpSpPr/>
              <p:nvPr/>
            </p:nvGrpSpPr>
            <p:grpSpPr>
              <a:xfrm>
                <a:off x="135794" y="68542"/>
                <a:ext cx="8895562" cy="4967421"/>
                <a:chOff x="135794" y="68542"/>
                <a:chExt cx="8895562" cy="4967421"/>
              </a:xfrm>
            </p:grpSpPr>
            <p:grpSp>
              <p:nvGrpSpPr>
                <p:cNvPr id="1119" name="Google Shape;1119;p17"/>
                <p:cNvGrpSpPr/>
                <p:nvPr/>
              </p:nvGrpSpPr>
              <p:grpSpPr>
                <a:xfrm rot="10800000">
                  <a:off x="7132792" y="855600"/>
                  <a:ext cx="1192813" cy="2492662"/>
                  <a:chOff x="8524342" y="1674075"/>
                  <a:chExt cx="1192813" cy="2492662"/>
                </a:xfrm>
              </p:grpSpPr>
              <p:sp>
                <p:nvSpPr>
                  <p:cNvPr id="1120" name="Google Shape;1120;p17"/>
                  <p:cNvSpPr/>
                  <p:nvPr/>
                </p:nvSpPr>
                <p:spPr>
                  <a:xfrm>
                    <a:off x="8595589" y="167407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121" name="Google Shape;1121;p17"/>
                  <p:cNvSpPr/>
                  <p:nvPr/>
                </p:nvSpPr>
                <p:spPr>
                  <a:xfrm>
                    <a:off x="8870114" y="246400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122" name="Google Shape;1122;p17"/>
                  <p:cNvSpPr/>
                  <p:nvPr/>
                </p:nvSpPr>
                <p:spPr>
                  <a:xfrm rot="2700000">
                    <a:off x="8521914" y="286772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123" name="Google Shape;1123;p17"/>
                  <p:cNvSpPr/>
                  <p:nvPr/>
                </p:nvSpPr>
                <p:spPr>
                  <a:xfrm rot="-5400000">
                    <a:off x="9640228" y="40898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</p:grpSp>
            <p:grpSp>
              <p:nvGrpSpPr>
                <p:cNvPr id="1124" name="Google Shape;1124;p17"/>
                <p:cNvGrpSpPr/>
                <p:nvPr/>
              </p:nvGrpSpPr>
              <p:grpSpPr>
                <a:xfrm>
                  <a:off x="135794" y="68542"/>
                  <a:ext cx="8895562" cy="4967421"/>
                  <a:chOff x="135794" y="68542"/>
                  <a:chExt cx="8895562" cy="4967421"/>
                </a:xfrm>
              </p:grpSpPr>
              <p:grpSp>
                <p:nvGrpSpPr>
                  <p:cNvPr id="1125" name="Google Shape;1125;p17"/>
                  <p:cNvGrpSpPr/>
                  <p:nvPr/>
                </p:nvGrpSpPr>
                <p:grpSpPr>
                  <a:xfrm>
                    <a:off x="135794" y="68542"/>
                    <a:ext cx="8895562" cy="4967421"/>
                    <a:chOff x="135794" y="68542"/>
                    <a:chExt cx="8895562" cy="4967421"/>
                  </a:xfrm>
                </p:grpSpPr>
                <p:sp>
                  <p:nvSpPr>
                    <p:cNvPr id="1126" name="Google Shape;1126;p17"/>
                    <p:cNvSpPr/>
                    <p:nvPr/>
                  </p:nvSpPr>
                  <p:spPr>
                    <a:xfrm>
                      <a:off x="960208" y="347900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27" name="Google Shape;1127;p17"/>
                    <p:cNvSpPr/>
                    <p:nvPr/>
                  </p:nvSpPr>
                  <p:spPr>
                    <a:xfrm rot="6300406">
                      <a:off x="127712" y="1220859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28" name="Google Shape;1128;p17"/>
                    <p:cNvSpPr/>
                    <p:nvPr/>
                  </p:nvSpPr>
                  <p:spPr>
                    <a:xfrm rot="8999773">
                      <a:off x="1520397" y="1949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29" name="Google Shape;1129;p17"/>
                    <p:cNvSpPr/>
                    <p:nvPr/>
                  </p:nvSpPr>
                  <p:spPr>
                    <a:xfrm>
                      <a:off x="3809289" y="13102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30" name="Google Shape;1130;p17"/>
                    <p:cNvSpPr/>
                    <p:nvPr/>
                  </p:nvSpPr>
                  <p:spPr>
                    <a:xfrm rot="2700000">
                      <a:off x="5444989" y="19495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31" name="Google Shape;1131;p17"/>
                    <p:cNvSpPr/>
                    <p:nvPr/>
                  </p:nvSpPr>
                  <p:spPr>
                    <a:xfrm rot="5400000" flipH="1">
                      <a:off x="470935" y="578501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32" name="Google Shape;1132;p17"/>
                    <p:cNvSpPr/>
                    <p:nvPr/>
                  </p:nvSpPr>
                  <p:spPr>
                    <a:xfrm rot="-900406" flipH="1">
                      <a:off x="5002410" y="1014677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133" name="Google Shape;1133;p17"/>
                    <p:cNvSpPr/>
                    <p:nvPr/>
                  </p:nvSpPr>
                  <p:spPr>
                    <a:xfrm rot="8100000" flipH="1">
                      <a:off x="4204394" y="8456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34" name="Google Shape;1134;p17"/>
                    <p:cNvSpPr/>
                    <p:nvPr/>
                  </p:nvSpPr>
                  <p:spPr>
                    <a:xfrm rot="-5400000">
                      <a:off x="3039403" y="3713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35" name="Google Shape;1135;p17"/>
                    <p:cNvSpPr/>
                    <p:nvPr/>
                  </p:nvSpPr>
                  <p:spPr>
                    <a:xfrm>
                      <a:off x="1878594" y="657994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36" name="Google Shape;1136;p17"/>
                    <p:cNvSpPr/>
                    <p:nvPr/>
                  </p:nvSpPr>
                  <p:spPr>
                    <a:xfrm rot="6300406">
                      <a:off x="2301174" y="347912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137" name="Google Shape;1137;p17"/>
                    <p:cNvSpPr/>
                    <p:nvPr/>
                  </p:nvSpPr>
                  <p:spPr>
                    <a:xfrm rot="-5400000">
                      <a:off x="245215" y="1885043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38" name="Google Shape;1138;p17"/>
                    <p:cNvSpPr/>
                    <p:nvPr/>
                  </p:nvSpPr>
                  <p:spPr>
                    <a:xfrm rot="2700000">
                      <a:off x="515841" y="2313366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139" name="Google Shape;1139;p17"/>
                    <p:cNvSpPr/>
                    <p:nvPr/>
                  </p:nvSpPr>
                  <p:spPr>
                    <a:xfrm rot="-5400000">
                      <a:off x="2177229" y="4959035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40" name="Google Shape;1140;p17"/>
                    <p:cNvSpPr/>
                    <p:nvPr/>
                  </p:nvSpPr>
                  <p:spPr>
                    <a:xfrm rot="8999773">
                      <a:off x="143059" y="231336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41" name="Google Shape;1141;p17"/>
                    <p:cNvSpPr/>
                    <p:nvPr/>
                  </p:nvSpPr>
                  <p:spPr>
                    <a:xfrm>
                      <a:off x="5833689" y="589250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42" name="Google Shape;1142;p17"/>
                    <p:cNvSpPr/>
                    <p:nvPr/>
                  </p:nvSpPr>
                  <p:spPr>
                    <a:xfrm rot="8999773">
                      <a:off x="6232222" y="9388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143" name="Google Shape;1143;p17"/>
                    <p:cNvSpPr/>
                    <p:nvPr/>
                  </p:nvSpPr>
                  <p:spPr>
                    <a:xfrm rot="8100000" flipH="1">
                      <a:off x="7273844" y="2911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44" name="Google Shape;1144;p17"/>
                    <p:cNvSpPr/>
                    <p:nvPr/>
                  </p:nvSpPr>
                  <p:spPr>
                    <a:xfrm rot="8100000" flipH="1">
                      <a:off x="8836969" y="22039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45" name="Google Shape;1145;p17"/>
                    <p:cNvSpPr/>
                    <p:nvPr/>
                  </p:nvSpPr>
                  <p:spPr>
                    <a:xfrm>
                      <a:off x="8707514" y="896100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46" name="Google Shape;1146;p17"/>
                    <p:cNvSpPr/>
                    <p:nvPr/>
                  </p:nvSpPr>
                  <p:spPr>
                    <a:xfrm>
                      <a:off x="8824189" y="167407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147" name="Google Shape;1147;p17"/>
                    <p:cNvSpPr/>
                    <p:nvPr/>
                  </p:nvSpPr>
                  <p:spPr>
                    <a:xfrm rot="8999773">
                      <a:off x="200884" y="37084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48" name="Google Shape;1148;p17"/>
                    <p:cNvSpPr/>
                    <p:nvPr/>
                  </p:nvSpPr>
                  <p:spPr>
                    <a:xfrm rot="2700000">
                      <a:off x="2087466" y="449729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149" name="Google Shape;1149;p17"/>
                    <p:cNvSpPr/>
                    <p:nvPr/>
                  </p:nvSpPr>
                  <p:spPr>
                    <a:xfrm rot="2700000">
                      <a:off x="133366" y="454224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50" name="Google Shape;1150;p17"/>
                    <p:cNvSpPr/>
                    <p:nvPr/>
                  </p:nvSpPr>
                  <p:spPr>
                    <a:xfrm rot="6300406">
                      <a:off x="359695" y="330707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151" name="Google Shape;1151;p17"/>
                    <p:cNvSpPr/>
                    <p:nvPr/>
                  </p:nvSpPr>
                  <p:spPr>
                    <a:xfrm rot="-2700000">
                      <a:off x="1498615" y="4947863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52" name="Google Shape;1152;p17"/>
                    <p:cNvSpPr/>
                    <p:nvPr/>
                  </p:nvSpPr>
                  <p:spPr>
                    <a:xfrm rot="8999773">
                      <a:off x="197772" y="496186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53" name="Google Shape;1153;p17"/>
                    <p:cNvSpPr/>
                    <p:nvPr/>
                  </p:nvSpPr>
                  <p:spPr>
                    <a:xfrm>
                      <a:off x="8870114" y="2464000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54" name="Google Shape;1154;p17"/>
                    <p:cNvSpPr/>
                    <p:nvPr/>
                  </p:nvSpPr>
                  <p:spPr>
                    <a:xfrm rot="8100000" flipH="1">
                      <a:off x="8826469" y="42418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55" name="Google Shape;1155;p17"/>
                    <p:cNvSpPr/>
                    <p:nvPr/>
                  </p:nvSpPr>
                  <p:spPr>
                    <a:xfrm rot="2700000">
                      <a:off x="8598114" y="202952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56" name="Google Shape;1156;p17"/>
                    <p:cNvSpPr/>
                    <p:nvPr/>
                  </p:nvSpPr>
                  <p:spPr>
                    <a:xfrm rot="-5400000">
                      <a:off x="8954428" y="29468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157" name="Google Shape;1157;p17"/>
                    <p:cNvSpPr/>
                    <p:nvPr/>
                  </p:nvSpPr>
                  <p:spPr>
                    <a:xfrm>
                      <a:off x="3005139" y="4854687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58" name="Google Shape;1158;p17"/>
                    <p:cNvSpPr/>
                    <p:nvPr/>
                  </p:nvSpPr>
                  <p:spPr>
                    <a:xfrm rot="2700000">
                      <a:off x="4401664" y="484107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59" name="Google Shape;1159;p17"/>
                    <p:cNvSpPr/>
                    <p:nvPr/>
                  </p:nvSpPr>
                  <p:spPr>
                    <a:xfrm rot="5400000" flipH="1">
                      <a:off x="951610" y="4843626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60" name="Google Shape;1160;p17"/>
                    <p:cNvSpPr/>
                    <p:nvPr/>
                  </p:nvSpPr>
                  <p:spPr>
                    <a:xfrm rot="-900406" flipH="1">
                      <a:off x="7311885" y="4213002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161" name="Google Shape;1161;p17"/>
                    <p:cNvSpPr/>
                    <p:nvPr/>
                  </p:nvSpPr>
                  <p:spPr>
                    <a:xfrm rot="8100000" flipH="1">
                      <a:off x="3618269" y="465356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62" name="Google Shape;1162;p17"/>
                    <p:cNvSpPr/>
                    <p:nvPr/>
                  </p:nvSpPr>
                  <p:spPr>
                    <a:xfrm>
                      <a:off x="6923964" y="4930575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63" name="Google Shape;1163;p17"/>
                    <p:cNvSpPr/>
                    <p:nvPr/>
                  </p:nvSpPr>
                  <p:spPr>
                    <a:xfrm rot="8999773">
                      <a:off x="6027097" y="405421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164" name="Google Shape;1164;p17"/>
                    <p:cNvSpPr/>
                    <p:nvPr/>
                  </p:nvSpPr>
                  <p:spPr>
                    <a:xfrm>
                      <a:off x="6015314" y="4916350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65" name="Google Shape;1165;p17"/>
                    <p:cNvSpPr/>
                    <p:nvPr/>
                  </p:nvSpPr>
                  <p:spPr>
                    <a:xfrm rot="2700000">
                      <a:off x="6706364" y="449445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66" name="Google Shape;1166;p17"/>
                    <p:cNvSpPr/>
                    <p:nvPr/>
                  </p:nvSpPr>
                  <p:spPr>
                    <a:xfrm rot="8999773">
                      <a:off x="7589872" y="47502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167" name="Google Shape;1167;p17"/>
                    <p:cNvSpPr/>
                    <p:nvPr/>
                  </p:nvSpPr>
                  <p:spPr>
                    <a:xfrm>
                      <a:off x="8191439" y="4888775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68" name="Google Shape;1168;p17"/>
                    <p:cNvSpPr/>
                    <p:nvPr/>
                  </p:nvSpPr>
                  <p:spPr>
                    <a:xfrm rot="8100000" flipH="1">
                      <a:off x="5488294" y="451056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69" name="Google Shape;1169;p17"/>
                    <p:cNvSpPr/>
                    <p:nvPr/>
                  </p:nvSpPr>
                  <p:spPr>
                    <a:xfrm rot="-900406" flipH="1">
                      <a:off x="8776360" y="4742027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170" name="Google Shape;1170;p17"/>
                    <p:cNvSpPr/>
                    <p:nvPr/>
                  </p:nvSpPr>
                  <p:spPr>
                    <a:xfrm rot="-5400000">
                      <a:off x="8568653" y="3271334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</p:grpSp>
              <p:grpSp>
                <p:nvGrpSpPr>
                  <p:cNvPr id="1171" name="Google Shape;1171;p17"/>
                  <p:cNvGrpSpPr/>
                  <p:nvPr/>
                </p:nvGrpSpPr>
                <p:grpSpPr>
                  <a:xfrm rot="10800000">
                    <a:off x="657960" y="767236"/>
                    <a:ext cx="3061268" cy="3895909"/>
                    <a:chOff x="-2288847" y="1473292"/>
                    <a:chExt cx="3061268" cy="3895909"/>
                  </a:xfrm>
                </p:grpSpPr>
                <p:sp>
                  <p:nvSpPr>
                    <p:cNvPr id="1172" name="Google Shape;1172;p17"/>
                    <p:cNvSpPr/>
                    <p:nvPr/>
                  </p:nvSpPr>
                  <p:spPr>
                    <a:xfrm rot="8999773">
                      <a:off x="658084" y="14986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73" name="Google Shape;1173;p17"/>
                    <p:cNvSpPr/>
                    <p:nvPr/>
                  </p:nvSpPr>
                  <p:spPr>
                    <a:xfrm rot="2700000">
                      <a:off x="-1238234" y="515184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174" name="Google Shape;1174;p17"/>
                    <p:cNvSpPr/>
                    <p:nvPr/>
                  </p:nvSpPr>
                  <p:spPr>
                    <a:xfrm rot="6300406">
                      <a:off x="-2307305" y="528827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</p:grpSp>
            </p:grpSp>
          </p:grpSp>
          <p:sp>
            <p:nvSpPr>
              <p:cNvPr id="1175" name="Google Shape;1175;p17"/>
              <p:cNvSpPr/>
              <p:nvPr/>
            </p:nvSpPr>
            <p:spPr>
              <a:xfrm>
                <a:off x="1004250" y="4147875"/>
                <a:ext cx="193500" cy="1839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17"/>
              <p:cNvSpPr/>
              <p:nvPr/>
            </p:nvSpPr>
            <p:spPr>
              <a:xfrm>
                <a:off x="8047200" y="4224075"/>
                <a:ext cx="193500" cy="1839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77" name="Google Shape;1177;p17"/>
            <p:cNvSpPr/>
            <p:nvPr/>
          </p:nvSpPr>
          <p:spPr>
            <a:xfrm rot="6300406">
              <a:off x="1578295" y="412945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178" name="Google Shape;1178;p17"/>
            <p:cNvSpPr/>
            <p:nvPr/>
          </p:nvSpPr>
          <p:spPr>
            <a:xfrm rot="6300406">
              <a:off x="7533437" y="167933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179" name="Google Shape;1179;p17"/>
            <p:cNvSpPr/>
            <p:nvPr/>
          </p:nvSpPr>
          <p:spPr>
            <a:xfrm rot="-2700000">
              <a:off x="7522690" y="115171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80" name="Google Shape;1180;p17"/>
            <p:cNvSpPr/>
            <p:nvPr/>
          </p:nvSpPr>
          <p:spPr>
            <a:xfrm rot="6300406">
              <a:off x="7996995" y="267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181" name="Google Shape;1181;p17"/>
            <p:cNvSpPr/>
            <p:nvPr/>
          </p:nvSpPr>
          <p:spPr>
            <a:xfrm rot="8100000">
              <a:off x="7448940" y="292411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82" name="Google Shape;1182;p17"/>
            <p:cNvSpPr/>
            <p:nvPr/>
          </p:nvSpPr>
          <p:spPr>
            <a:xfrm rot="-4499594">
              <a:off x="6618137" y="7318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183" name="Google Shape;1183;p17"/>
          <p:cNvSpPr/>
          <p:nvPr/>
        </p:nvSpPr>
        <p:spPr>
          <a:xfrm>
            <a:off x="4107379" y="383874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17"/>
          <p:cNvSpPr/>
          <p:nvPr/>
        </p:nvSpPr>
        <p:spPr>
          <a:xfrm flipH="1">
            <a:off x="4475239" y="4224075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5" name="Google Shape;1185;p17"/>
          <p:cNvGrpSpPr/>
          <p:nvPr/>
        </p:nvGrpSpPr>
        <p:grpSpPr>
          <a:xfrm flipH="1">
            <a:off x="912964" y="620375"/>
            <a:ext cx="7236450" cy="260100"/>
            <a:chOff x="1004250" y="4147875"/>
            <a:chExt cx="7236450" cy="260100"/>
          </a:xfrm>
        </p:grpSpPr>
        <p:sp>
          <p:nvSpPr>
            <p:cNvPr id="1186" name="Google Shape;1186;p17"/>
            <p:cNvSpPr/>
            <p:nvPr/>
          </p:nvSpPr>
          <p:spPr>
            <a:xfrm>
              <a:off x="1004250" y="41478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7"/>
            <p:cNvSpPr/>
            <p:nvPr/>
          </p:nvSpPr>
          <p:spPr>
            <a:xfrm>
              <a:off x="8047200" y="42240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8" name="Google Shape;1188;p17"/>
          <p:cNvSpPr txBox="1">
            <a:spLocks noGrp="1"/>
          </p:cNvSpPr>
          <p:nvPr>
            <p:ph type="subTitle" idx="1"/>
          </p:nvPr>
        </p:nvSpPr>
        <p:spPr>
          <a:xfrm>
            <a:off x="1062150" y="2501888"/>
            <a:ext cx="3209100" cy="1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"/>
          <p:cNvSpPr txBox="1">
            <a:spLocks noGrp="1"/>
          </p:cNvSpPr>
          <p:nvPr>
            <p:ph type="title"/>
          </p:nvPr>
        </p:nvSpPr>
        <p:spPr>
          <a:xfrm>
            <a:off x="1062150" y="1605450"/>
            <a:ext cx="3209100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 b="1"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_1">
    <p:bg>
      <p:bgPr>
        <a:solidFill>
          <a:schemeClr val="lt1"/>
        </a:solidFill>
        <a:effectLst/>
      </p:bgPr>
    </p:bg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1" name="Google Shape;1191;p18"/>
          <p:cNvGrpSpPr/>
          <p:nvPr/>
        </p:nvGrpSpPr>
        <p:grpSpPr>
          <a:xfrm flipH="1">
            <a:off x="122308" y="144742"/>
            <a:ext cx="8895562" cy="4967421"/>
            <a:chOff x="135794" y="68542"/>
            <a:chExt cx="8895562" cy="4967421"/>
          </a:xfrm>
        </p:grpSpPr>
        <p:grpSp>
          <p:nvGrpSpPr>
            <p:cNvPr id="1192" name="Google Shape;1192;p18"/>
            <p:cNvGrpSpPr/>
            <p:nvPr/>
          </p:nvGrpSpPr>
          <p:grpSpPr>
            <a:xfrm>
              <a:off x="135794" y="68542"/>
              <a:ext cx="8895562" cy="4967421"/>
              <a:chOff x="135794" y="68542"/>
              <a:chExt cx="8895562" cy="4967421"/>
            </a:xfrm>
          </p:grpSpPr>
          <p:grpSp>
            <p:nvGrpSpPr>
              <p:cNvPr id="1193" name="Google Shape;1193;p18"/>
              <p:cNvGrpSpPr/>
              <p:nvPr/>
            </p:nvGrpSpPr>
            <p:grpSpPr>
              <a:xfrm>
                <a:off x="135794" y="68542"/>
                <a:ext cx="8895562" cy="4967421"/>
                <a:chOff x="135794" y="68542"/>
                <a:chExt cx="8895562" cy="4967421"/>
              </a:xfrm>
            </p:grpSpPr>
            <p:sp>
              <p:nvSpPr>
                <p:cNvPr id="1194" name="Google Shape;1194;p18"/>
                <p:cNvSpPr/>
                <p:nvPr/>
              </p:nvSpPr>
              <p:spPr>
                <a:xfrm rot="5400000">
                  <a:off x="7101033" y="88735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grpSp>
              <p:nvGrpSpPr>
                <p:cNvPr id="1195" name="Google Shape;1195;p18"/>
                <p:cNvGrpSpPr/>
                <p:nvPr/>
              </p:nvGrpSpPr>
              <p:grpSpPr>
                <a:xfrm>
                  <a:off x="135794" y="68542"/>
                  <a:ext cx="8895562" cy="4967421"/>
                  <a:chOff x="135794" y="68542"/>
                  <a:chExt cx="8895562" cy="4967421"/>
                </a:xfrm>
              </p:grpSpPr>
              <p:grpSp>
                <p:nvGrpSpPr>
                  <p:cNvPr id="1196" name="Google Shape;1196;p18"/>
                  <p:cNvGrpSpPr/>
                  <p:nvPr/>
                </p:nvGrpSpPr>
                <p:grpSpPr>
                  <a:xfrm>
                    <a:off x="135794" y="68542"/>
                    <a:ext cx="8895562" cy="4967421"/>
                    <a:chOff x="135794" y="68542"/>
                    <a:chExt cx="8895562" cy="4967421"/>
                  </a:xfrm>
                </p:grpSpPr>
                <p:sp>
                  <p:nvSpPr>
                    <p:cNvPr id="1197" name="Google Shape;1197;p18"/>
                    <p:cNvSpPr/>
                    <p:nvPr/>
                  </p:nvSpPr>
                  <p:spPr>
                    <a:xfrm>
                      <a:off x="960208" y="347900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198" name="Google Shape;1198;p18"/>
                    <p:cNvSpPr/>
                    <p:nvPr/>
                  </p:nvSpPr>
                  <p:spPr>
                    <a:xfrm rot="6300406">
                      <a:off x="127712" y="1220859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199" name="Google Shape;1199;p18"/>
                    <p:cNvSpPr/>
                    <p:nvPr/>
                  </p:nvSpPr>
                  <p:spPr>
                    <a:xfrm rot="8999773">
                      <a:off x="1520397" y="1949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00" name="Google Shape;1200;p18"/>
                    <p:cNvSpPr/>
                    <p:nvPr/>
                  </p:nvSpPr>
                  <p:spPr>
                    <a:xfrm>
                      <a:off x="3809289" y="13102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01" name="Google Shape;1201;p18"/>
                    <p:cNvSpPr/>
                    <p:nvPr/>
                  </p:nvSpPr>
                  <p:spPr>
                    <a:xfrm rot="2700000">
                      <a:off x="5444989" y="19495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02" name="Google Shape;1202;p18"/>
                    <p:cNvSpPr/>
                    <p:nvPr/>
                  </p:nvSpPr>
                  <p:spPr>
                    <a:xfrm rot="5400000" flipH="1">
                      <a:off x="470935" y="578501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03" name="Google Shape;1203;p18"/>
                    <p:cNvSpPr/>
                    <p:nvPr/>
                  </p:nvSpPr>
                  <p:spPr>
                    <a:xfrm rot="-900406" flipH="1">
                      <a:off x="4621410" y="557477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204" name="Google Shape;1204;p18"/>
                    <p:cNvSpPr/>
                    <p:nvPr/>
                  </p:nvSpPr>
                  <p:spPr>
                    <a:xfrm rot="8100000" flipH="1">
                      <a:off x="4204394" y="8456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05" name="Google Shape;1205;p18"/>
                    <p:cNvSpPr/>
                    <p:nvPr/>
                  </p:nvSpPr>
                  <p:spPr>
                    <a:xfrm rot="-5400000">
                      <a:off x="3039403" y="3713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06" name="Google Shape;1206;p18"/>
                    <p:cNvSpPr/>
                    <p:nvPr/>
                  </p:nvSpPr>
                  <p:spPr>
                    <a:xfrm>
                      <a:off x="1878594" y="657994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07" name="Google Shape;1207;p18"/>
                    <p:cNvSpPr/>
                    <p:nvPr/>
                  </p:nvSpPr>
                  <p:spPr>
                    <a:xfrm rot="6300406">
                      <a:off x="2301174" y="347912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208" name="Google Shape;1208;p18"/>
                    <p:cNvSpPr/>
                    <p:nvPr/>
                  </p:nvSpPr>
                  <p:spPr>
                    <a:xfrm rot="-5400000">
                      <a:off x="245215" y="1885043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09" name="Google Shape;1209;p18"/>
                    <p:cNvSpPr/>
                    <p:nvPr/>
                  </p:nvSpPr>
                  <p:spPr>
                    <a:xfrm rot="2700000">
                      <a:off x="515841" y="2313366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210" name="Google Shape;1210;p18"/>
                    <p:cNvSpPr/>
                    <p:nvPr/>
                  </p:nvSpPr>
                  <p:spPr>
                    <a:xfrm rot="-5400000">
                      <a:off x="2177229" y="4959035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11" name="Google Shape;1211;p18"/>
                    <p:cNvSpPr/>
                    <p:nvPr/>
                  </p:nvSpPr>
                  <p:spPr>
                    <a:xfrm rot="8999773">
                      <a:off x="143059" y="231336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12" name="Google Shape;1212;p18"/>
                    <p:cNvSpPr/>
                    <p:nvPr/>
                  </p:nvSpPr>
                  <p:spPr>
                    <a:xfrm rot="8999773">
                      <a:off x="6232222" y="9388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213" name="Google Shape;1213;p18"/>
                    <p:cNvSpPr/>
                    <p:nvPr/>
                  </p:nvSpPr>
                  <p:spPr>
                    <a:xfrm rot="8100000" flipH="1">
                      <a:off x="7578644" y="2911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14" name="Google Shape;1214;p18"/>
                    <p:cNvSpPr/>
                    <p:nvPr/>
                  </p:nvSpPr>
                  <p:spPr>
                    <a:xfrm rot="8100000" flipH="1">
                      <a:off x="8836969" y="22039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15" name="Google Shape;1215;p18"/>
                    <p:cNvSpPr/>
                    <p:nvPr/>
                  </p:nvSpPr>
                  <p:spPr>
                    <a:xfrm>
                      <a:off x="8707514" y="896100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16" name="Google Shape;1216;p18"/>
                    <p:cNvSpPr/>
                    <p:nvPr/>
                  </p:nvSpPr>
                  <p:spPr>
                    <a:xfrm>
                      <a:off x="8824189" y="167407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217" name="Google Shape;1217;p18"/>
                    <p:cNvSpPr/>
                    <p:nvPr/>
                  </p:nvSpPr>
                  <p:spPr>
                    <a:xfrm rot="8999773">
                      <a:off x="200884" y="37084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18" name="Google Shape;1218;p18"/>
                    <p:cNvSpPr/>
                    <p:nvPr/>
                  </p:nvSpPr>
                  <p:spPr>
                    <a:xfrm rot="2700000">
                      <a:off x="2087466" y="449729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219" name="Google Shape;1219;p18"/>
                    <p:cNvSpPr/>
                    <p:nvPr/>
                  </p:nvSpPr>
                  <p:spPr>
                    <a:xfrm rot="2700000">
                      <a:off x="133366" y="454224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20" name="Google Shape;1220;p18"/>
                    <p:cNvSpPr/>
                    <p:nvPr/>
                  </p:nvSpPr>
                  <p:spPr>
                    <a:xfrm rot="6300406">
                      <a:off x="359695" y="330707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221" name="Google Shape;1221;p18"/>
                    <p:cNvSpPr/>
                    <p:nvPr/>
                  </p:nvSpPr>
                  <p:spPr>
                    <a:xfrm rot="-2700000">
                      <a:off x="1498615" y="4947863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22" name="Google Shape;1222;p18"/>
                    <p:cNvSpPr/>
                    <p:nvPr/>
                  </p:nvSpPr>
                  <p:spPr>
                    <a:xfrm rot="8999773">
                      <a:off x="197772" y="496186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23" name="Google Shape;1223;p18"/>
                    <p:cNvSpPr/>
                    <p:nvPr/>
                  </p:nvSpPr>
                  <p:spPr>
                    <a:xfrm>
                      <a:off x="8870114" y="2464000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24" name="Google Shape;1224;p18"/>
                    <p:cNvSpPr/>
                    <p:nvPr/>
                  </p:nvSpPr>
                  <p:spPr>
                    <a:xfrm rot="8100000" flipH="1">
                      <a:off x="8750269" y="401324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25" name="Google Shape;1225;p18"/>
                    <p:cNvSpPr/>
                    <p:nvPr/>
                  </p:nvSpPr>
                  <p:spPr>
                    <a:xfrm rot="2700000">
                      <a:off x="8598114" y="202952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26" name="Google Shape;1226;p18"/>
                    <p:cNvSpPr/>
                    <p:nvPr/>
                  </p:nvSpPr>
                  <p:spPr>
                    <a:xfrm rot="-5400000">
                      <a:off x="8954428" y="29468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227" name="Google Shape;1227;p18"/>
                    <p:cNvSpPr/>
                    <p:nvPr/>
                  </p:nvSpPr>
                  <p:spPr>
                    <a:xfrm>
                      <a:off x="3005139" y="4854687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28" name="Google Shape;1228;p18"/>
                    <p:cNvSpPr/>
                    <p:nvPr/>
                  </p:nvSpPr>
                  <p:spPr>
                    <a:xfrm rot="2700000">
                      <a:off x="4401664" y="484107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29" name="Google Shape;1229;p18"/>
                    <p:cNvSpPr/>
                    <p:nvPr/>
                  </p:nvSpPr>
                  <p:spPr>
                    <a:xfrm rot="5400000" flipH="1">
                      <a:off x="951610" y="4843626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30" name="Google Shape;1230;p18"/>
                    <p:cNvSpPr/>
                    <p:nvPr/>
                  </p:nvSpPr>
                  <p:spPr>
                    <a:xfrm rot="-900406" flipH="1">
                      <a:off x="7311885" y="4213002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231" name="Google Shape;1231;p18"/>
                    <p:cNvSpPr/>
                    <p:nvPr/>
                  </p:nvSpPr>
                  <p:spPr>
                    <a:xfrm rot="8100000" flipH="1">
                      <a:off x="3618269" y="472976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32" name="Google Shape;1232;p18"/>
                    <p:cNvSpPr/>
                    <p:nvPr/>
                  </p:nvSpPr>
                  <p:spPr>
                    <a:xfrm>
                      <a:off x="6923964" y="4930575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33" name="Google Shape;1233;p18"/>
                    <p:cNvSpPr/>
                    <p:nvPr/>
                  </p:nvSpPr>
                  <p:spPr>
                    <a:xfrm rot="8999773">
                      <a:off x="6027097" y="4054214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234" name="Google Shape;1234;p18"/>
                    <p:cNvSpPr/>
                    <p:nvPr/>
                  </p:nvSpPr>
                  <p:spPr>
                    <a:xfrm>
                      <a:off x="6015314" y="4916350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35" name="Google Shape;1235;p18"/>
                    <p:cNvSpPr/>
                    <p:nvPr/>
                  </p:nvSpPr>
                  <p:spPr>
                    <a:xfrm rot="2700000">
                      <a:off x="6706364" y="4494454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1236" name="Google Shape;1236;p18"/>
                    <p:cNvSpPr/>
                    <p:nvPr/>
                  </p:nvSpPr>
                  <p:spPr>
                    <a:xfrm rot="8999773">
                      <a:off x="7589872" y="47502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1237" name="Google Shape;1237;p18"/>
                    <p:cNvSpPr/>
                    <p:nvPr/>
                  </p:nvSpPr>
                  <p:spPr>
                    <a:xfrm>
                      <a:off x="8191439" y="4888775"/>
                      <a:ext cx="111187" cy="38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38" name="Google Shape;1238;p18"/>
                    <p:cNvSpPr/>
                    <p:nvPr/>
                  </p:nvSpPr>
                  <p:spPr>
                    <a:xfrm rot="8100000" flipH="1">
                      <a:off x="5259694" y="451056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39" name="Google Shape;1239;p18"/>
                    <p:cNvSpPr/>
                    <p:nvPr/>
                  </p:nvSpPr>
                  <p:spPr>
                    <a:xfrm rot="-900406" flipH="1">
                      <a:off x="8776360" y="4742027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</p:sp>
                <p:sp>
                  <p:nvSpPr>
                    <p:cNvPr id="1240" name="Google Shape;1240;p18"/>
                    <p:cNvSpPr/>
                    <p:nvPr/>
                  </p:nvSpPr>
                  <p:spPr>
                    <a:xfrm rot="-5400000">
                      <a:off x="8568653" y="3271334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</p:grpSp>
              <p:grpSp>
                <p:nvGrpSpPr>
                  <p:cNvPr id="1241" name="Google Shape;1241;p18"/>
                  <p:cNvGrpSpPr/>
                  <p:nvPr/>
                </p:nvGrpSpPr>
                <p:grpSpPr>
                  <a:xfrm rot="10800000">
                    <a:off x="657960" y="767236"/>
                    <a:ext cx="3061268" cy="3895909"/>
                    <a:chOff x="-2288847" y="1473292"/>
                    <a:chExt cx="3061268" cy="3895909"/>
                  </a:xfrm>
                </p:grpSpPr>
                <p:sp>
                  <p:nvSpPr>
                    <p:cNvPr id="1242" name="Google Shape;1242;p18"/>
                    <p:cNvSpPr/>
                    <p:nvPr/>
                  </p:nvSpPr>
                  <p:spPr>
                    <a:xfrm rot="8999773">
                      <a:off x="658084" y="1498639"/>
                      <a:ext cx="111961" cy="395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1243" name="Google Shape;1243;p18"/>
                    <p:cNvSpPr/>
                    <p:nvPr/>
                  </p:nvSpPr>
                  <p:spPr>
                    <a:xfrm rot="2700000">
                      <a:off x="-1238234" y="5151841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</p:sp>
                <p:sp>
                  <p:nvSpPr>
                    <p:cNvPr id="1244" name="Google Shape;1244;p18"/>
                    <p:cNvSpPr/>
                    <p:nvPr/>
                  </p:nvSpPr>
                  <p:spPr>
                    <a:xfrm rot="6300406">
                      <a:off x="-2307305" y="528827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</p:grpSp>
            </p:grpSp>
          </p:grpSp>
          <p:sp>
            <p:nvSpPr>
              <p:cNvPr id="1245" name="Google Shape;1245;p18"/>
              <p:cNvSpPr/>
              <p:nvPr/>
            </p:nvSpPr>
            <p:spPr>
              <a:xfrm>
                <a:off x="7971000" y="4071675"/>
                <a:ext cx="193500" cy="1839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46" name="Google Shape;1246;p18"/>
            <p:cNvSpPr/>
            <p:nvPr/>
          </p:nvSpPr>
          <p:spPr>
            <a:xfrm rot="6300406">
              <a:off x="1578295" y="412945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247" name="Google Shape;1247;p18"/>
            <p:cNvSpPr/>
            <p:nvPr/>
          </p:nvSpPr>
          <p:spPr>
            <a:xfrm rot="-2700000">
              <a:off x="7827490" y="99931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248" name="Google Shape;1248;p18"/>
            <p:cNvSpPr/>
            <p:nvPr/>
          </p:nvSpPr>
          <p:spPr>
            <a:xfrm rot="6300406">
              <a:off x="7996995" y="267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249" name="Google Shape;1249;p18"/>
            <p:cNvSpPr/>
            <p:nvPr/>
          </p:nvSpPr>
          <p:spPr>
            <a:xfrm rot="8100000">
              <a:off x="2648340" y="406711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250" name="Google Shape;1250;p18"/>
            <p:cNvSpPr/>
            <p:nvPr/>
          </p:nvSpPr>
          <p:spPr>
            <a:xfrm rot="-4499594">
              <a:off x="3417737" y="41608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251" name="Google Shape;1251;p18"/>
          <p:cNvSpPr txBox="1">
            <a:spLocks noGrp="1"/>
          </p:cNvSpPr>
          <p:nvPr>
            <p:ph type="subTitle" idx="1"/>
          </p:nvPr>
        </p:nvSpPr>
        <p:spPr>
          <a:xfrm>
            <a:off x="4872750" y="2501888"/>
            <a:ext cx="3209100" cy="1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2" name="Google Shape;1252;p18"/>
          <p:cNvSpPr txBox="1">
            <a:spLocks noGrp="1"/>
          </p:cNvSpPr>
          <p:nvPr>
            <p:ph type="title"/>
          </p:nvPr>
        </p:nvSpPr>
        <p:spPr>
          <a:xfrm>
            <a:off x="4872750" y="1605438"/>
            <a:ext cx="3209100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 b="1"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_1">
    <p:bg>
      <p:bgPr>
        <a:solidFill>
          <a:schemeClr val="lt1"/>
        </a:solidFill>
        <a:effectLst/>
      </p:bgPr>
    </p:bg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19"/>
          <p:cNvGrpSpPr/>
          <p:nvPr/>
        </p:nvGrpSpPr>
        <p:grpSpPr>
          <a:xfrm flipH="1">
            <a:off x="122308" y="144742"/>
            <a:ext cx="8895562" cy="4958175"/>
            <a:chOff x="135794" y="68542"/>
            <a:chExt cx="8895562" cy="4958175"/>
          </a:xfrm>
        </p:grpSpPr>
        <p:grpSp>
          <p:nvGrpSpPr>
            <p:cNvPr id="1255" name="Google Shape;1255;p19"/>
            <p:cNvGrpSpPr/>
            <p:nvPr/>
          </p:nvGrpSpPr>
          <p:grpSpPr>
            <a:xfrm>
              <a:off x="135794" y="68542"/>
              <a:ext cx="8895562" cy="4958175"/>
              <a:chOff x="135794" y="68542"/>
              <a:chExt cx="8895562" cy="4958175"/>
            </a:xfrm>
          </p:grpSpPr>
          <p:sp>
            <p:nvSpPr>
              <p:cNvPr id="1256" name="Google Shape;1256;p19"/>
              <p:cNvSpPr/>
              <p:nvPr/>
            </p:nvSpPr>
            <p:spPr>
              <a:xfrm rot="5400000">
                <a:off x="7101033" y="887359"/>
                <a:ext cx="108687" cy="45169"/>
              </a:xfrm>
              <a:custGeom>
                <a:avLst/>
                <a:gdLst/>
                <a:ahLst/>
                <a:cxnLst/>
                <a:rect l="l" t="t" r="r" b="b"/>
                <a:pathLst>
                  <a:path w="10087" h="4192" extrusionOk="0">
                    <a:moveTo>
                      <a:pt x="9402" y="4192"/>
                    </a:moveTo>
                    <a:lnTo>
                      <a:pt x="0" y="3668"/>
                    </a:lnTo>
                    <a:lnTo>
                      <a:pt x="611" y="612"/>
                    </a:lnTo>
                    <a:lnTo>
                      <a:pt x="1008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  <p:grpSp>
            <p:nvGrpSpPr>
              <p:cNvPr id="1257" name="Google Shape;1257;p19"/>
              <p:cNvGrpSpPr/>
              <p:nvPr/>
            </p:nvGrpSpPr>
            <p:grpSpPr>
              <a:xfrm>
                <a:off x="135794" y="68542"/>
                <a:ext cx="8895562" cy="4958175"/>
                <a:chOff x="135794" y="68542"/>
                <a:chExt cx="8895562" cy="4958175"/>
              </a:xfrm>
            </p:grpSpPr>
            <p:grpSp>
              <p:nvGrpSpPr>
                <p:cNvPr id="1258" name="Google Shape;1258;p19"/>
                <p:cNvGrpSpPr/>
                <p:nvPr/>
              </p:nvGrpSpPr>
              <p:grpSpPr>
                <a:xfrm>
                  <a:off x="135794" y="68542"/>
                  <a:ext cx="8895562" cy="4958175"/>
                  <a:chOff x="135794" y="68542"/>
                  <a:chExt cx="8895562" cy="4958175"/>
                </a:xfrm>
              </p:grpSpPr>
              <p:sp>
                <p:nvSpPr>
                  <p:cNvPr id="1259" name="Google Shape;1259;p19"/>
                  <p:cNvSpPr/>
                  <p:nvPr/>
                </p:nvSpPr>
                <p:spPr>
                  <a:xfrm>
                    <a:off x="960208" y="347900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60" name="Google Shape;1260;p19"/>
                  <p:cNvSpPr/>
                  <p:nvPr/>
                </p:nvSpPr>
                <p:spPr>
                  <a:xfrm rot="6300406">
                    <a:off x="356312" y="1220859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61" name="Google Shape;1261;p19"/>
                  <p:cNvSpPr/>
                  <p:nvPr/>
                </p:nvSpPr>
                <p:spPr>
                  <a:xfrm rot="8999773">
                    <a:off x="1520397" y="1949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62" name="Google Shape;1262;p19"/>
                  <p:cNvSpPr/>
                  <p:nvPr/>
                </p:nvSpPr>
                <p:spPr>
                  <a:xfrm>
                    <a:off x="3809289" y="13102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63" name="Google Shape;1263;p19"/>
                  <p:cNvSpPr/>
                  <p:nvPr/>
                </p:nvSpPr>
                <p:spPr>
                  <a:xfrm rot="2700000">
                    <a:off x="5444989" y="1949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64" name="Google Shape;1264;p19"/>
                  <p:cNvSpPr/>
                  <p:nvPr/>
                </p:nvSpPr>
                <p:spPr>
                  <a:xfrm rot="5400000" flipH="1">
                    <a:off x="470935" y="578501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65" name="Google Shape;1265;p19"/>
                  <p:cNvSpPr/>
                  <p:nvPr/>
                </p:nvSpPr>
                <p:spPr>
                  <a:xfrm rot="-900406" flipH="1">
                    <a:off x="4621410" y="55747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266" name="Google Shape;1266;p19"/>
                  <p:cNvSpPr/>
                  <p:nvPr/>
                </p:nvSpPr>
                <p:spPr>
                  <a:xfrm rot="8100000" flipH="1">
                    <a:off x="3899594" y="7694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67" name="Google Shape;1267;p19"/>
                  <p:cNvSpPr/>
                  <p:nvPr/>
                </p:nvSpPr>
                <p:spPr>
                  <a:xfrm rot="-5400000">
                    <a:off x="3039403" y="3713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68" name="Google Shape;1268;p19"/>
                  <p:cNvSpPr/>
                  <p:nvPr/>
                </p:nvSpPr>
                <p:spPr>
                  <a:xfrm>
                    <a:off x="1878594" y="1419994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69" name="Google Shape;1269;p19"/>
                  <p:cNvSpPr/>
                  <p:nvPr/>
                </p:nvSpPr>
                <p:spPr>
                  <a:xfrm rot="6300406">
                    <a:off x="2301174" y="34791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270" name="Google Shape;1270;p19"/>
                  <p:cNvSpPr/>
                  <p:nvPr/>
                </p:nvSpPr>
                <p:spPr>
                  <a:xfrm rot="-5400000">
                    <a:off x="1540615" y="894443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71" name="Google Shape;1271;p19"/>
                  <p:cNvSpPr/>
                  <p:nvPr/>
                </p:nvSpPr>
                <p:spPr>
                  <a:xfrm rot="2700000">
                    <a:off x="1049241" y="1322766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272" name="Google Shape;1272;p19"/>
                  <p:cNvSpPr/>
                  <p:nvPr/>
                </p:nvSpPr>
                <p:spPr>
                  <a:xfrm rot="-5400000">
                    <a:off x="1720029" y="4806635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73" name="Google Shape;1273;p19"/>
                  <p:cNvSpPr/>
                  <p:nvPr/>
                </p:nvSpPr>
                <p:spPr>
                  <a:xfrm rot="8999773">
                    <a:off x="143059" y="23133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74" name="Google Shape;1274;p19"/>
                  <p:cNvSpPr/>
                  <p:nvPr/>
                </p:nvSpPr>
                <p:spPr>
                  <a:xfrm rot="8999773">
                    <a:off x="6232222" y="9388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275" name="Google Shape;1275;p19"/>
                  <p:cNvSpPr/>
                  <p:nvPr/>
                </p:nvSpPr>
                <p:spPr>
                  <a:xfrm rot="8100000" flipH="1">
                    <a:off x="7578644" y="2911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76" name="Google Shape;1276;p19"/>
                  <p:cNvSpPr/>
                  <p:nvPr/>
                </p:nvSpPr>
                <p:spPr>
                  <a:xfrm rot="8100000" flipH="1">
                    <a:off x="8836969" y="22039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77" name="Google Shape;1277;p19"/>
                  <p:cNvSpPr/>
                  <p:nvPr/>
                </p:nvSpPr>
                <p:spPr>
                  <a:xfrm>
                    <a:off x="8707514" y="89610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78" name="Google Shape;1278;p19"/>
                  <p:cNvSpPr/>
                  <p:nvPr/>
                </p:nvSpPr>
                <p:spPr>
                  <a:xfrm>
                    <a:off x="8824189" y="1674075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279" name="Google Shape;1279;p19"/>
                  <p:cNvSpPr/>
                  <p:nvPr/>
                </p:nvSpPr>
                <p:spPr>
                  <a:xfrm rot="8999773">
                    <a:off x="200884" y="37084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80" name="Google Shape;1280;p19"/>
                  <p:cNvSpPr/>
                  <p:nvPr/>
                </p:nvSpPr>
                <p:spPr>
                  <a:xfrm rot="2700000">
                    <a:off x="2087466" y="449729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281" name="Google Shape;1281;p19"/>
                  <p:cNvSpPr/>
                  <p:nvPr/>
                </p:nvSpPr>
                <p:spPr>
                  <a:xfrm rot="2700000">
                    <a:off x="133366" y="45422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82" name="Google Shape;1282;p19"/>
                  <p:cNvSpPr/>
                  <p:nvPr/>
                </p:nvSpPr>
                <p:spPr>
                  <a:xfrm rot="6300406">
                    <a:off x="359695" y="33070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283" name="Google Shape;1283;p19"/>
                  <p:cNvSpPr/>
                  <p:nvPr/>
                </p:nvSpPr>
                <p:spPr>
                  <a:xfrm rot="-2700000">
                    <a:off x="1041415" y="3881063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84" name="Google Shape;1284;p19"/>
                  <p:cNvSpPr/>
                  <p:nvPr/>
                </p:nvSpPr>
                <p:spPr>
                  <a:xfrm rot="8999773">
                    <a:off x="197772" y="496186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85" name="Google Shape;1285;p19"/>
                  <p:cNvSpPr/>
                  <p:nvPr/>
                </p:nvSpPr>
                <p:spPr>
                  <a:xfrm>
                    <a:off x="8870114" y="2464000"/>
                    <a:ext cx="111187" cy="385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86" name="Google Shape;1286;p19"/>
                  <p:cNvSpPr/>
                  <p:nvPr/>
                </p:nvSpPr>
                <p:spPr>
                  <a:xfrm rot="8100000" flipH="1">
                    <a:off x="8750269" y="401324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87" name="Google Shape;1287;p19"/>
                  <p:cNvSpPr/>
                  <p:nvPr/>
                </p:nvSpPr>
                <p:spPr>
                  <a:xfrm rot="2700000">
                    <a:off x="8598114" y="202952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88" name="Google Shape;1288;p19"/>
                  <p:cNvSpPr/>
                  <p:nvPr/>
                </p:nvSpPr>
                <p:spPr>
                  <a:xfrm rot="-5400000">
                    <a:off x="8954428" y="294680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289" name="Google Shape;1289;p19"/>
                  <p:cNvSpPr/>
                  <p:nvPr/>
                </p:nvSpPr>
                <p:spPr>
                  <a:xfrm>
                    <a:off x="3005139" y="4854687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90" name="Google Shape;1290;p19"/>
                  <p:cNvSpPr/>
                  <p:nvPr/>
                </p:nvSpPr>
                <p:spPr>
                  <a:xfrm rot="2700000">
                    <a:off x="4401664" y="484107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91" name="Google Shape;1291;p19"/>
                  <p:cNvSpPr/>
                  <p:nvPr/>
                </p:nvSpPr>
                <p:spPr>
                  <a:xfrm rot="5400000" flipH="1">
                    <a:off x="951610" y="4843626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92" name="Google Shape;1292;p19"/>
                  <p:cNvSpPr/>
                  <p:nvPr/>
                </p:nvSpPr>
                <p:spPr>
                  <a:xfrm rot="-900406" flipH="1">
                    <a:off x="7769085" y="4365402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293" name="Google Shape;1293;p19"/>
                  <p:cNvSpPr/>
                  <p:nvPr/>
                </p:nvSpPr>
                <p:spPr>
                  <a:xfrm rot="8100000" flipH="1">
                    <a:off x="3618269" y="47297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94" name="Google Shape;1294;p19"/>
                  <p:cNvSpPr/>
                  <p:nvPr/>
                </p:nvSpPr>
                <p:spPr>
                  <a:xfrm>
                    <a:off x="6923964" y="49305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295" name="Google Shape;1295;p19"/>
                  <p:cNvSpPr/>
                  <p:nvPr/>
                </p:nvSpPr>
                <p:spPr>
                  <a:xfrm rot="8999773">
                    <a:off x="6027097" y="4054214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296" name="Google Shape;1296;p19"/>
                  <p:cNvSpPr/>
                  <p:nvPr/>
                </p:nvSpPr>
                <p:spPr>
                  <a:xfrm>
                    <a:off x="6015314" y="4916350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297" name="Google Shape;1297;p19"/>
                  <p:cNvSpPr/>
                  <p:nvPr/>
                </p:nvSpPr>
                <p:spPr>
                  <a:xfrm rot="2700000">
                    <a:off x="6706364" y="4494454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</p:sp>
              <p:sp>
                <p:nvSpPr>
                  <p:cNvPr id="1298" name="Google Shape;1298;p19"/>
                  <p:cNvSpPr/>
                  <p:nvPr/>
                </p:nvSpPr>
                <p:spPr>
                  <a:xfrm rot="8999773">
                    <a:off x="4313272" y="43692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  <p:sp>
                <p:nvSpPr>
                  <p:cNvPr id="1299" name="Google Shape;1299;p19"/>
                  <p:cNvSpPr/>
                  <p:nvPr/>
                </p:nvSpPr>
                <p:spPr>
                  <a:xfrm>
                    <a:off x="8191439" y="4888775"/>
                    <a:ext cx="111187" cy="3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19" h="3580" extrusionOk="0">
                        <a:moveTo>
                          <a:pt x="1528" y="0"/>
                        </a:moveTo>
                        <a:lnTo>
                          <a:pt x="8252" y="0"/>
                        </a:lnTo>
                        <a:lnTo>
                          <a:pt x="10319" y="3580"/>
                        </a:lnTo>
                        <a:lnTo>
                          <a:pt x="0" y="35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300" name="Google Shape;1300;p19"/>
                  <p:cNvSpPr/>
                  <p:nvPr/>
                </p:nvSpPr>
                <p:spPr>
                  <a:xfrm rot="8100000" flipH="1">
                    <a:off x="5259694" y="4510569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301" name="Google Shape;1301;p19"/>
                  <p:cNvSpPr/>
                  <p:nvPr/>
                </p:nvSpPr>
                <p:spPr>
                  <a:xfrm rot="-900406" flipH="1">
                    <a:off x="8776360" y="4742027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</p:sp>
              <p:sp>
                <p:nvSpPr>
                  <p:cNvPr id="1302" name="Google Shape;1302;p19"/>
                  <p:cNvSpPr/>
                  <p:nvPr/>
                </p:nvSpPr>
                <p:spPr>
                  <a:xfrm rot="-5400000">
                    <a:off x="8568653" y="3271334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</p:grpSp>
            <p:grpSp>
              <p:nvGrpSpPr>
                <p:cNvPr id="1303" name="Google Shape;1303;p19"/>
                <p:cNvGrpSpPr/>
                <p:nvPr/>
              </p:nvGrpSpPr>
              <p:grpSpPr>
                <a:xfrm rot="10800000">
                  <a:off x="657960" y="911298"/>
                  <a:ext cx="2985068" cy="3751848"/>
                  <a:chOff x="-2212647" y="1473292"/>
                  <a:chExt cx="2985068" cy="3751848"/>
                </a:xfrm>
              </p:grpSpPr>
              <p:sp>
                <p:nvSpPr>
                  <p:cNvPr id="1304" name="Google Shape;1304;p19"/>
                  <p:cNvSpPr/>
                  <p:nvPr/>
                </p:nvSpPr>
                <p:spPr>
                  <a:xfrm rot="8999773">
                    <a:off x="658084" y="1498639"/>
                    <a:ext cx="111961" cy="395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</p:sp>
              <p:sp>
                <p:nvSpPr>
                  <p:cNvPr id="1305" name="Google Shape;1305;p19"/>
                  <p:cNvSpPr/>
                  <p:nvPr/>
                </p:nvSpPr>
                <p:spPr>
                  <a:xfrm rot="2700000">
                    <a:off x="-1238234" y="5151841"/>
                    <a:ext cx="111951" cy="39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2" h="3667" extrusionOk="0">
                        <a:moveTo>
                          <a:pt x="10392" y="3667"/>
                        </a:moveTo>
                        <a:lnTo>
                          <a:pt x="2067" y="3580"/>
                        </a:lnTo>
                        <a:lnTo>
                          <a:pt x="0" y="0"/>
                        </a:lnTo>
                        <a:lnTo>
                          <a:pt x="1031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</p:sp>
              <p:sp>
                <p:nvSpPr>
                  <p:cNvPr id="1306" name="Google Shape;1306;p19"/>
                  <p:cNvSpPr/>
                  <p:nvPr/>
                </p:nvSpPr>
                <p:spPr>
                  <a:xfrm rot="6300406">
                    <a:off x="-2231105" y="4907279"/>
                    <a:ext cx="108687" cy="45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7" h="4192" extrusionOk="0">
                        <a:moveTo>
                          <a:pt x="9402" y="4192"/>
                        </a:moveTo>
                        <a:lnTo>
                          <a:pt x="0" y="3668"/>
                        </a:lnTo>
                        <a:lnTo>
                          <a:pt x="611" y="612"/>
                        </a:lnTo>
                        <a:lnTo>
                          <a:pt x="10087" y="0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</p:sp>
            </p:grpSp>
          </p:grpSp>
        </p:grpSp>
        <p:sp>
          <p:nvSpPr>
            <p:cNvPr id="1307" name="Google Shape;1307;p19"/>
            <p:cNvSpPr/>
            <p:nvPr/>
          </p:nvSpPr>
          <p:spPr>
            <a:xfrm rot="6300406">
              <a:off x="1578295" y="382465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308" name="Google Shape;1308;p19"/>
            <p:cNvSpPr/>
            <p:nvPr/>
          </p:nvSpPr>
          <p:spPr>
            <a:xfrm rot="-2700000">
              <a:off x="7827490" y="99931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309" name="Google Shape;1309;p19"/>
            <p:cNvSpPr/>
            <p:nvPr/>
          </p:nvSpPr>
          <p:spPr>
            <a:xfrm rot="6300406">
              <a:off x="7996995" y="267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310" name="Google Shape;1310;p19"/>
            <p:cNvSpPr/>
            <p:nvPr/>
          </p:nvSpPr>
          <p:spPr>
            <a:xfrm rot="8100000">
              <a:off x="2648340" y="376231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311" name="Google Shape;1311;p19"/>
            <p:cNvSpPr/>
            <p:nvPr/>
          </p:nvSpPr>
          <p:spPr>
            <a:xfrm rot="-4499594">
              <a:off x="3417737" y="41608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312" name="Google Shape;1312;p19"/>
          <p:cNvSpPr txBox="1">
            <a:spLocks noGrp="1"/>
          </p:cNvSpPr>
          <p:nvPr>
            <p:ph type="subTitle" idx="1"/>
          </p:nvPr>
        </p:nvSpPr>
        <p:spPr>
          <a:xfrm>
            <a:off x="1062150" y="2501900"/>
            <a:ext cx="3209100" cy="1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3" name="Google Shape;1313;p19"/>
          <p:cNvSpPr txBox="1">
            <a:spLocks noGrp="1"/>
          </p:cNvSpPr>
          <p:nvPr>
            <p:ph type="title"/>
          </p:nvPr>
        </p:nvSpPr>
        <p:spPr>
          <a:xfrm>
            <a:off x="1062150" y="1605450"/>
            <a:ext cx="3209100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 b="1"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bg>
      <p:bgPr>
        <a:solidFill>
          <a:schemeClr val="lt1"/>
        </a:solidFill>
        <a:effectLst/>
      </p:bgPr>
    </p:bg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26"/>
          <p:cNvSpPr/>
          <p:nvPr/>
        </p:nvSpPr>
        <p:spPr>
          <a:xfrm>
            <a:off x="726275" y="540000"/>
            <a:ext cx="76914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1" name="Google Shape;1691;p26"/>
          <p:cNvGrpSpPr/>
          <p:nvPr/>
        </p:nvGrpSpPr>
        <p:grpSpPr>
          <a:xfrm rot="10800000" flipH="1">
            <a:off x="135794" y="68542"/>
            <a:ext cx="8952597" cy="5041129"/>
            <a:chOff x="135794" y="68542"/>
            <a:chExt cx="8952597" cy="5041129"/>
          </a:xfrm>
        </p:grpSpPr>
        <p:sp>
          <p:nvSpPr>
            <p:cNvPr id="1692" name="Google Shape;1692;p26"/>
            <p:cNvSpPr/>
            <p:nvPr/>
          </p:nvSpPr>
          <p:spPr>
            <a:xfrm rot="2700000">
              <a:off x="2435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693" name="Google Shape;1693;p26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694" name="Google Shape;1694;p26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695" name="Google Shape;1695;p26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696" name="Google Shape;1696;p26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697" name="Google Shape;1697;p26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698" name="Google Shape;1698;p26"/>
            <p:cNvSpPr/>
            <p:nvPr/>
          </p:nvSpPr>
          <p:spPr>
            <a:xfrm>
              <a:off x="7924089" y="2072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699" name="Google Shape;1699;p26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00" name="Google Shape;1700;p26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01" name="Google Shape;1701;p26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02" name="Google Shape;1702;p26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03" name="Google Shape;1703;p26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6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05" name="Google Shape;1705;p26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06" name="Google Shape;1706;p26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07" name="Google Shape;1707;p26"/>
            <p:cNvSpPr/>
            <p:nvPr/>
          </p:nvSpPr>
          <p:spPr>
            <a:xfrm rot="-5400000">
              <a:off x="245215" y="15802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08" name="Google Shape;1708;p26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09" name="Google Shape;1709;p26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10" name="Google Shape;1710;p26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11" name="Google Shape;1711;p26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12" name="Google Shape;1712;p26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13" name="Google Shape;1713;p26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14" name="Google Shape;1714;p26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15" name="Google Shape;1715;p26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16" name="Google Shape;1716;p26"/>
            <p:cNvSpPr/>
            <p:nvPr/>
          </p:nvSpPr>
          <p:spPr>
            <a:xfrm rot="-10594826" flipH="1">
              <a:off x="8826068" y="3683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17" name="Google Shape;1717;p26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18" name="Google Shape;1718;p26"/>
            <p:cNvSpPr/>
            <p:nvPr/>
          </p:nvSpPr>
          <p:spPr>
            <a:xfrm>
              <a:off x="8824189" y="14454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19" name="Google Shape;1719;p26"/>
            <p:cNvSpPr/>
            <p:nvPr/>
          </p:nvSpPr>
          <p:spPr>
            <a:xfrm rot="8999773">
              <a:off x="4294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20" name="Google Shape;1720;p26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21" name="Google Shape;1721;p26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22" name="Google Shape;1722;p26"/>
            <p:cNvSpPr/>
            <p:nvPr/>
          </p:nvSpPr>
          <p:spPr>
            <a:xfrm rot="6300406">
              <a:off x="588295" y="47548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23" name="Google Shape;1723;p26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24" name="Google Shape;1724;p26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25" name="Google Shape;1725;p26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26" name="Google Shape;1726;p26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27" name="Google Shape;1727;p26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28" name="Google Shape;1728;p26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29" name="Google Shape;1729;p26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30" name="Google Shape;1730;p26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31" name="Google Shape;1731;p26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32" name="Google Shape;1732;p26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33" name="Google Shape;1733;p26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34" name="Google Shape;1734;p26"/>
            <p:cNvSpPr/>
            <p:nvPr/>
          </p:nvSpPr>
          <p:spPr>
            <a:xfrm>
              <a:off x="6314364" y="48543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35" name="Google Shape;1735;p26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36" name="Google Shape;1736;p26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37" name="Google Shape;1737;p26"/>
            <p:cNvSpPr/>
            <p:nvPr/>
          </p:nvSpPr>
          <p:spPr>
            <a:xfrm rot="2700000">
              <a:off x="7087364" y="48754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38" name="Google Shape;1738;p26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39" name="Google Shape;1739;p26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740" name="Google Shape;1740;p26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741" name="Google Shape;1741;p26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742" name="Google Shape;1742;p26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743" name="Google Shape;1743;p26"/>
          <p:cNvSpPr txBox="1">
            <a:spLocks noGrp="1"/>
          </p:cNvSpPr>
          <p:nvPr>
            <p:ph type="title"/>
          </p:nvPr>
        </p:nvSpPr>
        <p:spPr>
          <a:xfrm>
            <a:off x="2039300" y="540000"/>
            <a:ext cx="50655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bg>
      <p:bgPr>
        <a:solidFill>
          <a:schemeClr val="lt1"/>
        </a:solidFill>
        <a:effectLst/>
      </p:bgPr>
    </p:bg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2" name="Google Shape;1802;p29"/>
          <p:cNvGrpSpPr/>
          <p:nvPr/>
        </p:nvGrpSpPr>
        <p:grpSpPr>
          <a:xfrm rot="10800000">
            <a:off x="135794" y="68542"/>
            <a:ext cx="8952597" cy="5041129"/>
            <a:chOff x="135794" y="68542"/>
            <a:chExt cx="8952597" cy="5041129"/>
          </a:xfrm>
        </p:grpSpPr>
        <p:sp>
          <p:nvSpPr>
            <p:cNvPr id="1803" name="Google Shape;1803;p29"/>
            <p:cNvSpPr/>
            <p:nvPr/>
          </p:nvSpPr>
          <p:spPr>
            <a:xfrm rot="2700000">
              <a:off x="472191" y="28706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04" name="Google Shape;1804;p29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05" name="Google Shape;1805;p29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06" name="Google Shape;1806;p29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07" name="Google Shape;1807;p29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08" name="Google Shape;1808;p29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09" name="Google Shape;1809;p29"/>
            <p:cNvSpPr/>
            <p:nvPr/>
          </p:nvSpPr>
          <p:spPr>
            <a:xfrm>
              <a:off x="8000289" y="3596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10" name="Google Shape;1810;p29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11" name="Google Shape;1811;p29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12" name="Google Shape;1812;p29"/>
            <p:cNvSpPr/>
            <p:nvPr/>
          </p:nvSpPr>
          <p:spPr>
            <a:xfrm rot="8100000" flipH="1">
              <a:off x="42805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13" name="Google Shape;1813;p29"/>
            <p:cNvSpPr/>
            <p:nvPr/>
          </p:nvSpPr>
          <p:spPr>
            <a:xfrm>
              <a:off x="8650925" y="19619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9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15" name="Google Shape;1815;p29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16" name="Google Shape;1816;p29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17" name="Google Shape;1817;p29"/>
            <p:cNvSpPr/>
            <p:nvPr/>
          </p:nvSpPr>
          <p:spPr>
            <a:xfrm rot="-5400000">
              <a:off x="245215" y="15802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18" name="Google Shape;1818;p29"/>
            <p:cNvSpPr/>
            <p:nvPr/>
          </p:nvSpPr>
          <p:spPr>
            <a:xfrm rot="2700000">
              <a:off x="515841" y="23133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19" name="Google Shape;1819;p29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20" name="Google Shape;1820;p29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21" name="Google Shape;1821;p29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22" name="Google Shape;1822;p29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23" name="Google Shape;1823;p29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24" name="Google Shape;1824;p29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25" name="Google Shape;1825;p29"/>
            <p:cNvSpPr/>
            <p:nvPr/>
          </p:nvSpPr>
          <p:spPr>
            <a:xfrm rot="8100000" flipH="1">
              <a:off x="8684569" y="2203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26" name="Google Shape;1826;p29"/>
            <p:cNvSpPr/>
            <p:nvPr/>
          </p:nvSpPr>
          <p:spPr>
            <a:xfrm rot="-10594826" flipH="1">
              <a:off x="8826068" y="7493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27" name="Google Shape;1827;p29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28" name="Google Shape;1828;p29"/>
            <p:cNvSpPr/>
            <p:nvPr/>
          </p:nvSpPr>
          <p:spPr>
            <a:xfrm>
              <a:off x="8824189" y="14454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29" name="Google Shape;1829;p29"/>
            <p:cNvSpPr/>
            <p:nvPr/>
          </p:nvSpPr>
          <p:spPr>
            <a:xfrm rot="8999773">
              <a:off x="4294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30" name="Google Shape;1830;p29"/>
            <p:cNvSpPr/>
            <p:nvPr/>
          </p:nvSpPr>
          <p:spPr>
            <a:xfrm rot="2700000">
              <a:off x="563466" y="38114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31" name="Google Shape;1831;p29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32" name="Google Shape;1832;p29"/>
            <p:cNvSpPr/>
            <p:nvPr/>
          </p:nvSpPr>
          <p:spPr>
            <a:xfrm rot="6300406">
              <a:off x="588295" y="47548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33" name="Google Shape;1833;p29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34" name="Google Shape;1834;p29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35" name="Google Shape;1835;p29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36" name="Google Shape;1836;p29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37" name="Google Shape;1837;p29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38" name="Google Shape;1838;p29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39" name="Google Shape;1839;p29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40" name="Google Shape;1840;p29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41" name="Google Shape;1841;p29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42" name="Google Shape;1842;p29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43" name="Google Shape;1843;p29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44" name="Google Shape;1844;p29"/>
            <p:cNvSpPr/>
            <p:nvPr/>
          </p:nvSpPr>
          <p:spPr>
            <a:xfrm>
              <a:off x="6314364" y="48543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45" name="Google Shape;1845;p29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46" name="Google Shape;1846;p29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47" name="Google Shape;1847;p29"/>
            <p:cNvSpPr/>
            <p:nvPr/>
          </p:nvSpPr>
          <p:spPr>
            <a:xfrm rot="2700000">
              <a:off x="7087364" y="48754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48" name="Google Shape;1848;p29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49" name="Google Shape;1849;p29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50" name="Google Shape;1850;p29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51" name="Google Shape;1851;p29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852" name="Google Shape;1852;p29"/>
          <p:cNvSpPr/>
          <p:nvPr/>
        </p:nvSpPr>
        <p:spPr>
          <a:xfrm>
            <a:off x="1773139" y="540000"/>
            <a:ext cx="5527284" cy="668400"/>
          </a:xfrm>
          <a:prstGeom prst="roundRect">
            <a:avLst>
              <a:gd name="adj" fmla="val 2759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p29"/>
          <p:cNvSpPr txBox="1">
            <a:spLocks noGrp="1"/>
          </p:cNvSpPr>
          <p:nvPr>
            <p:ph type="title"/>
          </p:nvPr>
        </p:nvSpPr>
        <p:spPr>
          <a:xfrm>
            <a:off x="2020050" y="540000"/>
            <a:ext cx="51039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10_1_1_1_1_1_1">
    <p:bg>
      <p:bgPr>
        <a:solidFill>
          <a:schemeClr val="lt1"/>
        </a:solidFill>
        <a:effectLst/>
      </p:bgPr>
    </p:bg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30"/>
          <p:cNvSpPr/>
          <p:nvPr/>
        </p:nvSpPr>
        <p:spPr>
          <a:xfrm>
            <a:off x="702750" y="540000"/>
            <a:ext cx="7738500" cy="40635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6" name="Google Shape;1856;p30"/>
          <p:cNvGrpSpPr/>
          <p:nvPr/>
        </p:nvGrpSpPr>
        <p:grpSpPr>
          <a:xfrm rot="10800000">
            <a:off x="135794" y="68542"/>
            <a:ext cx="8952597" cy="5041129"/>
            <a:chOff x="135794" y="68542"/>
            <a:chExt cx="8952597" cy="5041129"/>
          </a:xfrm>
        </p:grpSpPr>
        <p:sp>
          <p:nvSpPr>
            <p:cNvPr id="1857" name="Google Shape;1857;p30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58" name="Google Shape;1858;p30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59" name="Google Shape;1859;p30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60" name="Google Shape;1860;p30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61" name="Google Shape;1861;p30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62" name="Google Shape;1862;p30"/>
            <p:cNvSpPr/>
            <p:nvPr/>
          </p:nvSpPr>
          <p:spPr>
            <a:xfrm>
              <a:off x="8000289" y="3596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63" name="Google Shape;1863;p30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64" name="Google Shape;1864;p30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65" name="Google Shape;1865;p30"/>
            <p:cNvSpPr/>
            <p:nvPr/>
          </p:nvSpPr>
          <p:spPr>
            <a:xfrm rot="8100000" flipH="1">
              <a:off x="42805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66" name="Google Shape;1866;p30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67" name="Google Shape;1867;p30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68" name="Google Shape;1868;p30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69" name="Google Shape;1869;p30"/>
            <p:cNvSpPr/>
            <p:nvPr/>
          </p:nvSpPr>
          <p:spPr>
            <a:xfrm rot="-5400000">
              <a:off x="245215" y="15802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70" name="Google Shape;1870;p30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71" name="Google Shape;1871;p30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72" name="Google Shape;1872;p30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73" name="Google Shape;1873;p30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74" name="Google Shape;1874;p30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75" name="Google Shape;1875;p30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76" name="Google Shape;1876;p30"/>
            <p:cNvSpPr/>
            <p:nvPr/>
          </p:nvSpPr>
          <p:spPr>
            <a:xfrm rot="8100000" flipH="1">
              <a:off x="8684569" y="2203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77" name="Google Shape;1877;p30"/>
            <p:cNvSpPr/>
            <p:nvPr/>
          </p:nvSpPr>
          <p:spPr>
            <a:xfrm rot="-10594826" flipH="1">
              <a:off x="8826068" y="7493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78" name="Google Shape;1878;p30"/>
            <p:cNvSpPr/>
            <p:nvPr/>
          </p:nvSpPr>
          <p:spPr>
            <a:xfrm>
              <a:off x="8631314" y="8199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79" name="Google Shape;1879;p30"/>
            <p:cNvSpPr/>
            <p:nvPr/>
          </p:nvSpPr>
          <p:spPr>
            <a:xfrm>
              <a:off x="8824189" y="14454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80" name="Google Shape;1880;p30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81" name="Google Shape;1881;p30"/>
            <p:cNvSpPr/>
            <p:nvPr/>
          </p:nvSpPr>
          <p:spPr>
            <a:xfrm rot="6300406">
              <a:off x="588295" y="47548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82" name="Google Shape;1882;p30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83" name="Google Shape;1883;p30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84" name="Google Shape;1884;p30"/>
            <p:cNvSpPr/>
            <p:nvPr/>
          </p:nvSpPr>
          <p:spPr>
            <a:xfrm rot="8100000" flipH="1">
              <a:off x="8978869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85" name="Google Shape;1885;p30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86" name="Google Shape;1886;p30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87" name="Google Shape;1887;p30"/>
            <p:cNvSpPr/>
            <p:nvPr/>
          </p:nvSpPr>
          <p:spPr>
            <a:xfrm rot="2700000">
              <a:off x="4401664" y="48410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88" name="Google Shape;1888;p30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89" name="Google Shape;1889;p30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890" name="Google Shape;1890;p30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91" name="Google Shape;1891;p30"/>
            <p:cNvSpPr/>
            <p:nvPr/>
          </p:nvSpPr>
          <p:spPr>
            <a:xfrm>
              <a:off x="6314364" y="48543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92" name="Google Shape;1892;p30"/>
            <p:cNvSpPr/>
            <p:nvPr/>
          </p:nvSpPr>
          <p:spPr>
            <a:xfrm rot="8999773">
              <a:off x="5188897" y="47400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93" name="Google Shape;1893;p30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94" name="Google Shape;1894;p30"/>
            <p:cNvSpPr/>
            <p:nvPr/>
          </p:nvSpPr>
          <p:spPr>
            <a:xfrm rot="2700000">
              <a:off x="7087364" y="48754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95" name="Google Shape;1895;p30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896" name="Google Shape;1896;p30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97" name="Google Shape;1897;p30"/>
            <p:cNvSpPr/>
            <p:nvPr/>
          </p:nvSpPr>
          <p:spPr>
            <a:xfrm rot="-5400000">
              <a:off x="8873453" y="42619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98" name="Google Shape;1898;p30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899" name="Google Shape;1899;p30"/>
          <p:cNvSpPr txBox="1">
            <a:spLocks noGrp="1"/>
          </p:cNvSpPr>
          <p:nvPr>
            <p:ph type="title"/>
          </p:nvPr>
        </p:nvSpPr>
        <p:spPr>
          <a:xfrm>
            <a:off x="933625" y="540000"/>
            <a:ext cx="72768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9">
    <p:spTree>
      <p:nvGrpSpPr>
        <p:cNvPr id="1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1" name="Google Shape;1901;p31"/>
          <p:cNvGrpSpPr/>
          <p:nvPr/>
        </p:nvGrpSpPr>
        <p:grpSpPr>
          <a:xfrm flipH="1">
            <a:off x="179343" y="68542"/>
            <a:ext cx="8909048" cy="5041129"/>
            <a:chOff x="122308" y="68542"/>
            <a:chExt cx="8909048" cy="5041129"/>
          </a:xfrm>
        </p:grpSpPr>
        <p:sp>
          <p:nvSpPr>
            <p:cNvPr id="1902" name="Google Shape;1902;p31"/>
            <p:cNvSpPr/>
            <p:nvPr/>
          </p:nvSpPr>
          <p:spPr>
            <a:xfrm rot="2700000">
              <a:off x="395991" y="27182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03" name="Google Shape;1903;p31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04" name="Google Shape;1904;p31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05" name="Google Shape;1905;p31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06" name="Google Shape;1906;p31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07" name="Google Shape;1907;p31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08" name="Google Shape;1908;p31"/>
            <p:cNvSpPr/>
            <p:nvPr/>
          </p:nvSpPr>
          <p:spPr>
            <a:xfrm>
              <a:off x="7851650" y="2189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1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10" name="Google Shape;1910;p31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11" name="Google Shape;1911;p31"/>
            <p:cNvSpPr/>
            <p:nvPr/>
          </p:nvSpPr>
          <p:spPr>
            <a:xfrm rot="5400000" flipH="1">
              <a:off x="3671335" y="349901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12" name="Google Shape;1912;p31"/>
            <p:cNvSpPr/>
            <p:nvPr/>
          </p:nvSpPr>
          <p:spPr>
            <a:xfrm rot="-900406" flipH="1">
              <a:off x="5078610" y="40507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13" name="Google Shape;1913;p31"/>
            <p:cNvSpPr/>
            <p:nvPr/>
          </p:nvSpPr>
          <p:spPr>
            <a:xfrm rot="8100000" flipH="1">
              <a:off x="4509194" y="2360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14" name="Google Shape;1914;p31"/>
            <p:cNvSpPr/>
            <p:nvPr/>
          </p:nvSpPr>
          <p:spPr>
            <a:xfrm>
              <a:off x="362900" y="31819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1"/>
            <p:cNvSpPr/>
            <p:nvPr/>
          </p:nvSpPr>
          <p:spPr>
            <a:xfrm rot="8100000" flipH="1">
              <a:off x="7666007" y="3724200"/>
              <a:ext cx="215157" cy="75922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16" name="Google Shape;1916;p31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17" name="Google Shape;1917;p31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18" name="Google Shape;1918;p31"/>
            <p:cNvSpPr/>
            <p:nvPr/>
          </p:nvSpPr>
          <p:spPr>
            <a:xfrm rot="6300406">
              <a:off x="2605974" y="34791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19" name="Google Shape;1919;p31"/>
            <p:cNvSpPr/>
            <p:nvPr/>
          </p:nvSpPr>
          <p:spPr>
            <a:xfrm rot="-5400000">
              <a:off x="321415" y="15040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20" name="Google Shape;1920;p31"/>
            <p:cNvSpPr/>
            <p:nvPr/>
          </p:nvSpPr>
          <p:spPr>
            <a:xfrm rot="2700000">
              <a:off x="820641" y="20085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21" name="Google Shape;1921;p31"/>
            <p:cNvSpPr/>
            <p:nvPr/>
          </p:nvSpPr>
          <p:spPr>
            <a:xfrm rot="-5400000">
              <a:off x="2177229" y="4959035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22" name="Google Shape;1922;p31"/>
            <p:cNvSpPr/>
            <p:nvPr/>
          </p:nvSpPr>
          <p:spPr>
            <a:xfrm rot="8999773">
              <a:off x="371659" y="22371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23" name="Google Shape;1923;p31"/>
            <p:cNvSpPr/>
            <p:nvPr/>
          </p:nvSpPr>
          <p:spPr>
            <a:xfrm rot="6300406">
              <a:off x="466170" y="88532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24" name="Google Shape;1924;p31"/>
            <p:cNvSpPr/>
            <p:nvPr/>
          </p:nvSpPr>
          <p:spPr>
            <a:xfrm>
              <a:off x="5986089" y="36065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25" name="Google Shape;1925;p31"/>
            <p:cNvSpPr/>
            <p:nvPr/>
          </p:nvSpPr>
          <p:spPr>
            <a:xfrm rot="8999773">
              <a:off x="6232222" y="938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26" name="Google Shape;1926;p31"/>
            <p:cNvSpPr/>
            <p:nvPr/>
          </p:nvSpPr>
          <p:spPr>
            <a:xfrm rot="8100000" flipH="1">
              <a:off x="7273844" y="2911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27" name="Google Shape;1927;p31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28" name="Google Shape;1928;p31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29" name="Google Shape;1929;p31"/>
            <p:cNvSpPr/>
            <p:nvPr/>
          </p:nvSpPr>
          <p:spPr>
            <a:xfrm>
              <a:off x="8707514" y="104850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30" name="Google Shape;1930;p31"/>
            <p:cNvSpPr/>
            <p:nvPr/>
          </p:nvSpPr>
          <p:spPr>
            <a:xfrm>
              <a:off x="8824189" y="167407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31" name="Google Shape;1931;p31"/>
            <p:cNvSpPr/>
            <p:nvPr/>
          </p:nvSpPr>
          <p:spPr>
            <a:xfrm rot="8999773">
              <a:off x="124684" y="3479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32" name="Google Shape;1932;p31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33" name="Google Shape;1933;p31"/>
            <p:cNvSpPr/>
            <p:nvPr/>
          </p:nvSpPr>
          <p:spPr>
            <a:xfrm rot="2700000">
              <a:off x="133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34" name="Google Shape;1934;p31"/>
            <p:cNvSpPr/>
            <p:nvPr/>
          </p:nvSpPr>
          <p:spPr>
            <a:xfrm rot="6300406">
              <a:off x="512095" y="46786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35" name="Google Shape;1935;p31"/>
            <p:cNvSpPr/>
            <p:nvPr/>
          </p:nvSpPr>
          <p:spPr>
            <a:xfrm rot="-2700000">
              <a:off x="14986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36" name="Google Shape;1936;p31"/>
            <p:cNvSpPr/>
            <p:nvPr/>
          </p:nvSpPr>
          <p:spPr>
            <a:xfrm rot="8999773">
              <a:off x="197772" y="49618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37" name="Google Shape;1937;p31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38" name="Google Shape;1938;p31"/>
            <p:cNvSpPr/>
            <p:nvPr/>
          </p:nvSpPr>
          <p:spPr>
            <a:xfrm rot="8100000" flipH="1">
              <a:off x="8445469" y="24892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39" name="Google Shape;1939;p31"/>
            <p:cNvSpPr/>
            <p:nvPr/>
          </p:nvSpPr>
          <p:spPr>
            <a:xfrm rot="2700000">
              <a:off x="8445714" y="20295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40" name="Google Shape;1940;p31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41" name="Google Shape;1941;p31"/>
            <p:cNvSpPr/>
            <p:nvPr/>
          </p:nvSpPr>
          <p:spPr>
            <a:xfrm>
              <a:off x="3005139" y="4778487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42" name="Google Shape;1942;p31"/>
            <p:cNvSpPr/>
            <p:nvPr/>
          </p:nvSpPr>
          <p:spPr>
            <a:xfrm rot="2700000">
              <a:off x="4554064" y="468867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43" name="Google Shape;1943;p31"/>
            <p:cNvSpPr/>
            <p:nvPr/>
          </p:nvSpPr>
          <p:spPr>
            <a:xfrm rot="5400000" flipH="1">
              <a:off x="2628010" y="499602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44" name="Google Shape;1944;p31"/>
            <p:cNvSpPr/>
            <p:nvPr/>
          </p:nvSpPr>
          <p:spPr>
            <a:xfrm rot="-900406" flipH="1">
              <a:off x="4035285" y="50512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45" name="Google Shape;1945;p31"/>
            <p:cNvSpPr/>
            <p:nvPr/>
          </p:nvSpPr>
          <p:spPr>
            <a:xfrm rot="8100000" flipH="1">
              <a:off x="3465869" y="48821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46" name="Google Shape;1946;p31"/>
            <p:cNvSpPr/>
            <p:nvPr/>
          </p:nvSpPr>
          <p:spPr>
            <a:xfrm>
              <a:off x="4942764" y="5006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47" name="Google Shape;1947;p31"/>
            <p:cNvSpPr/>
            <p:nvPr/>
          </p:nvSpPr>
          <p:spPr>
            <a:xfrm rot="8999773">
              <a:off x="6712897" y="481621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48" name="Google Shape;1948;p31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49" name="Google Shape;1949;p31"/>
            <p:cNvSpPr/>
            <p:nvPr/>
          </p:nvSpPr>
          <p:spPr>
            <a:xfrm rot="2700000">
              <a:off x="7392164" y="47230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50" name="Google Shape;1950;p31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51" name="Google Shape;1951;p31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52" name="Google Shape;1952;p31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953" name="Google Shape;1953;p31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954" name="Google Shape;1954;p31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55" name="Google Shape;1955;p31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1956" name="Google Shape;1956;p31"/>
          <p:cNvSpPr/>
          <p:nvPr/>
        </p:nvSpPr>
        <p:spPr>
          <a:xfrm>
            <a:off x="1688615" y="540000"/>
            <a:ext cx="5468817" cy="668400"/>
          </a:xfrm>
          <a:prstGeom prst="roundRect">
            <a:avLst>
              <a:gd name="adj" fmla="val 2759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7" name="Google Shape;1957;p31"/>
          <p:cNvSpPr txBox="1">
            <a:spLocks noGrp="1"/>
          </p:cNvSpPr>
          <p:nvPr>
            <p:ph type="subTitle" idx="1"/>
          </p:nvPr>
        </p:nvSpPr>
        <p:spPr>
          <a:xfrm>
            <a:off x="1260125" y="3380775"/>
            <a:ext cx="25155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7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58" name="Google Shape;1958;p31"/>
          <p:cNvSpPr txBox="1">
            <a:spLocks noGrp="1"/>
          </p:cNvSpPr>
          <p:nvPr>
            <p:ph type="subTitle" idx="2"/>
          </p:nvPr>
        </p:nvSpPr>
        <p:spPr>
          <a:xfrm>
            <a:off x="5374646" y="3380775"/>
            <a:ext cx="25155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7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59" name="Google Shape;1959;p31"/>
          <p:cNvSpPr txBox="1">
            <a:spLocks noGrp="1"/>
          </p:cNvSpPr>
          <p:nvPr>
            <p:ph type="subTitle" idx="3"/>
          </p:nvPr>
        </p:nvSpPr>
        <p:spPr>
          <a:xfrm>
            <a:off x="1260125" y="3837425"/>
            <a:ext cx="25155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0" name="Google Shape;1960;p31"/>
          <p:cNvSpPr txBox="1">
            <a:spLocks noGrp="1"/>
          </p:cNvSpPr>
          <p:nvPr>
            <p:ph type="subTitle" idx="4"/>
          </p:nvPr>
        </p:nvSpPr>
        <p:spPr>
          <a:xfrm>
            <a:off x="5374646" y="3837425"/>
            <a:ext cx="25155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61" name="Google Shape;1961;p31"/>
          <p:cNvGrpSpPr/>
          <p:nvPr/>
        </p:nvGrpSpPr>
        <p:grpSpPr>
          <a:xfrm rot="-8999956" flipH="1">
            <a:off x="4277225" y="1770541"/>
            <a:ext cx="560868" cy="327239"/>
            <a:chOff x="369283" y="1974771"/>
            <a:chExt cx="560880" cy="327246"/>
          </a:xfrm>
        </p:grpSpPr>
        <p:sp>
          <p:nvSpPr>
            <p:cNvPr id="1962" name="Google Shape;1962;p31"/>
            <p:cNvSpPr/>
            <p:nvPr/>
          </p:nvSpPr>
          <p:spPr>
            <a:xfrm rot="2700000">
              <a:off x="820641" y="200856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963" name="Google Shape;1963;p31"/>
            <p:cNvSpPr/>
            <p:nvPr/>
          </p:nvSpPr>
          <p:spPr>
            <a:xfrm rot="8999773">
              <a:off x="371659" y="22371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1964" name="Google Shape;1964;p31"/>
          <p:cNvSpPr txBox="1">
            <a:spLocks noGrp="1"/>
          </p:cNvSpPr>
          <p:nvPr>
            <p:ph type="title"/>
          </p:nvPr>
        </p:nvSpPr>
        <p:spPr>
          <a:xfrm>
            <a:off x="2039300" y="540000"/>
            <a:ext cx="50655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 userDrawn="1">
  <p:cSld name="CUSTOM_6">
    <p:bg>
      <p:bgPr>
        <a:solidFill>
          <a:schemeClr val="lt1"/>
        </a:solidFill>
        <a:effectLst/>
      </p:bgPr>
    </p:bg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35"/>
          <p:cNvSpPr/>
          <p:nvPr/>
        </p:nvSpPr>
        <p:spPr>
          <a:xfrm>
            <a:off x="2608028" y="860245"/>
            <a:ext cx="5406968" cy="716269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3" name="Google Shape;2163;p35"/>
          <p:cNvSpPr/>
          <p:nvPr/>
        </p:nvSpPr>
        <p:spPr>
          <a:xfrm>
            <a:off x="2588818" y="2479108"/>
            <a:ext cx="5406968" cy="637126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4" name="Google Shape;2164;p35"/>
          <p:cNvSpPr/>
          <p:nvPr/>
        </p:nvSpPr>
        <p:spPr>
          <a:xfrm>
            <a:off x="2608028" y="1701798"/>
            <a:ext cx="5406968" cy="668567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165" name="Google Shape;2165;p35"/>
          <p:cNvGrpSpPr/>
          <p:nvPr/>
        </p:nvGrpSpPr>
        <p:grpSpPr>
          <a:xfrm>
            <a:off x="140683" y="110399"/>
            <a:ext cx="8890673" cy="4933293"/>
            <a:chOff x="140683" y="110399"/>
            <a:chExt cx="8890673" cy="4933293"/>
          </a:xfrm>
        </p:grpSpPr>
        <p:sp>
          <p:nvSpPr>
            <p:cNvPr id="2166" name="Google Shape;2166;p35"/>
            <p:cNvSpPr/>
            <p:nvPr/>
          </p:nvSpPr>
          <p:spPr>
            <a:xfrm rot="2700000">
              <a:off x="3062991" y="49280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67" name="Google Shape;2167;p35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68" name="Google Shape;2168;p35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69" name="Google Shape;2169;p35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70" name="Google Shape;2170;p35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71" name="Google Shape;2171;p35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72" name="Google Shape;2172;p35"/>
            <p:cNvSpPr/>
            <p:nvPr/>
          </p:nvSpPr>
          <p:spPr>
            <a:xfrm>
              <a:off x="8327250" y="4485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5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74" name="Google Shape;2174;p35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75" name="Google Shape;2175;p35"/>
            <p:cNvSpPr/>
            <p:nvPr/>
          </p:nvSpPr>
          <p:spPr>
            <a:xfrm rot="-8100000" flipH="1">
              <a:off x="698288" y="350184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76" name="Google Shape;2176;p35"/>
            <p:cNvSpPr/>
            <p:nvPr/>
          </p:nvSpPr>
          <p:spPr>
            <a:xfrm>
              <a:off x="423763" y="12832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5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78" name="Google Shape;2178;p35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79" name="Google Shape;2179;p35"/>
            <p:cNvSpPr/>
            <p:nvPr/>
          </p:nvSpPr>
          <p:spPr>
            <a:xfrm rot="-9899594">
              <a:off x="850870" y="161560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80" name="Google Shape;2180;p35"/>
            <p:cNvSpPr/>
            <p:nvPr/>
          </p:nvSpPr>
          <p:spPr>
            <a:xfrm rot="-5400000">
              <a:off x="245215" y="29518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81" name="Google Shape;2181;p35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82" name="Google Shape;2182;p35"/>
            <p:cNvSpPr/>
            <p:nvPr/>
          </p:nvSpPr>
          <p:spPr>
            <a:xfrm rot="6300406">
              <a:off x="8522057" y="18110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183" name="Google Shape;2183;p35"/>
            <p:cNvSpPr/>
            <p:nvPr/>
          </p:nvSpPr>
          <p:spPr>
            <a:xfrm rot="8999773">
              <a:off x="6460822" y="1700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184" name="Google Shape;2184;p35"/>
            <p:cNvSpPr/>
            <p:nvPr/>
          </p:nvSpPr>
          <p:spPr>
            <a:xfrm rot="8100000" flipH="1">
              <a:off x="7654844" y="2149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85" name="Google Shape;2185;p35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86" name="Google Shape;2186;p35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87" name="Google Shape;2187;p35"/>
            <p:cNvSpPr/>
            <p:nvPr/>
          </p:nvSpPr>
          <p:spPr>
            <a:xfrm>
              <a:off x="8671789" y="11406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188" name="Google Shape;2188;p35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89" name="Google Shape;2189;p35"/>
            <p:cNvSpPr/>
            <p:nvPr/>
          </p:nvSpPr>
          <p:spPr>
            <a:xfrm rot="2700000">
              <a:off x="895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90" name="Google Shape;2190;p35"/>
            <p:cNvSpPr/>
            <p:nvPr/>
          </p:nvSpPr>
          <p:spPr>
            <a:xfrm rot="-2700000">
              <a:off x="14224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91" name="Google Shape;2191;p35"/>
            <p:cNvSpPr/>
            <p:nvPr/>
          </p:nvSpPr>
          <p:spPr>
            <a:xfrm rot="8999773">
              <a:off x="426372" y="48856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92" name="Google Shape;2192;p35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93" name="Google Shape;2193;p35"/>
            <p:cNvSpPr/>
            <p:nvPr/>
          </p:nvSpPr>
          <p:spPr>
            <a:xfrm rot="8100000" flipH="1">
              <a:off x="8869731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94" name="Google Shape;2194;p35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95" name="Google Shape;2195;p35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196" name="Google Shape;2196;p35"/>
            <p:cNvSpPr/>
            <p:nvPr/>
          </p:nvSpPr>
          <p:spPr>
            <a:xfrm rot="5400000">
              <a:off x="1109249" y="83406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97" name="Google Shape;2197;p35"/>
            <p:cNvSpPr/>
            <p:nvPr/>
          </p:nvSpPr>
          <p:spPr>
            <a:xfrm rot="8100000">
              <a:off x="803211" y="206261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98" name="Google Shape;2198;p35"/>
            <p:cNvSpPr/>
            <p:nvPr/>
          </p:nvSpPr>
          <p:spPr>
            <a:xfrm rot="-900406" flipH="1">
              <a:off x="3959085" y="48988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99" name="Google Shape;2199;p35"/>
            <p:cNvSpPr/>
            <p:nvPr/>
          </p:nvSpPr>
          <p:spPr>
            <a:xfrm>
              <a:off x="4942764" y="49305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200" name="Google Shape;2200;p35"/>
            <p:cNvSpPr/>
            <p:nvPr/>
          </p:nvSpPr>
          <p:spPr>
            <a:xfrm rot="-7200227">
              <a:off x="1285269" y="3078455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201" name="Google Shape;2201;p35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02" name="Google Shape;2202;p35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203" name="Google Shape;2203;p35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04" name="Google Shape;2204;p35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205" name="Google Shape;2205;p35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206" name="Google Shape;2206;p35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07" name="Google Shape;2207;p35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208" name="Google Shape;2208;p35"/>
            <p:cNvSpPr/>
            <p:nvPr/>
          </p:nvSpPr>
          <p:spPr>
            <a:xfrm rot="8100000" flipH="1">
              <a:off x="66312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209" name="Google Shape;2209;p35"/>
            <p:cNvSpPr/>
            <p:nvPr/>
          </p:nvSpPr>
          <p:spPr>
            <a:xfrm rot="10800000" flipH="1">
              <a:off x="7743555" y="265951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10" name="Google Shape;2210;p35"/>
            <p:cNvSpPr/>
            <p:nvPr/>
          </p:nvSpPr>
          <p:spPr>
            <a:xfrm rot="-8100000" flipH="1">
              <a:off x="7858613" y="350184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11" name="Google Shape;2211;p35"/>
            <p:cNvSpPr/>
            <p:nvPr/>
          </p:nvSpPr>
          <p:spPr>
            <a:xfrm rot="-9899594">
              <a:off x="7782595" y="161560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212" name="Google Shape;2212;p35"/>
            <p:cNvSpPr/>
            <p:nvPr/>
          </p:nvSpPr>
          <p:spPr>
            <a:xfrm rot="8100000">
              <a:off x="8115936" y="229121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13" name="Google Shape;2213;p35"/>
            <p:cNvSpPr/>
            <p:nvPr/>
          </p:nvSpPr>
          <p:spPr>
            <a:xfrm rot="-7200227">
              <a:off x="8216994" y="3078455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214" name="Google Shape;2214;p35"/>
            <p:cNvSpPr/>
            <p:nvPr/>
          </p:nvSpPr>
          <p:spPr>
            <a:xfrm rot="8100000" flipH="1">
              <a:off x="7955331" y="41656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2215" name="Google Shape;2215;p35"/>
          <p:cNvGrpSpPr/>
          <p:nvPr/>
        </p:nvGrpSpPr>
        <p:grpSpPr>
          <a:xfrm>
            <a:off x="206289" y="729675"/>
            <a:ext cx="905183" cy="2207825"/>
            <a:chOff x="323849" y="1835718"/>
            <a:chExt cx="1365902" cy="3332063"/>
          </a:xfrm>
        </p:grpSpPr>
        <p:sp>
          <p:nvSpPr>
            <p:cNvPr id="2216" name="Google Shape;2216;p35"/>
            <p:cNvSpPr/>
            <p:nvPr/>
          </p:nvSpPr>
          <p:spPr>
            <a:xfrm flipH="1">
              <a:off x="837882" y="1835718"/>
              <a:ext cx="627666" cy="523854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5"/>
            <p:cNvSpPr/>
            <p:nvPr/>
          </p:nvSpPr>
          <p:spPr>
            <a:xfrm flipH="1">
              <a:off x="994830" y="1839096"/>
              <a:ext cx="467033" cy="264691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5"/>
            <p:cNvSpPr/>
            <p:nvPr/>
          </p:nvSpPr>
          <p:spPr>
            <a:xfrm flipH="1">
              <a:off x="996194" y="2155320"/>
              <a:ext cx="92571" cy="173963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5"/>
            <p:cNvSpPr/>
            <p:nvPr/>
          </p:nvSpPr>
          <p:spPr>
            <a:xfrm flipH="1">
              <a:off x="1073948" y="1839158"/>
              <a:ext cx="387915" cy="329251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5"/>
            <p:cNvSpPr/>
            <p:nvPr/>
          </p:nvSpPr>
          <p:spPr>
            <a:xfrm flipH="1">
              <a:off x="1073961" y="2155258"/>
              <a:ext cx="38761" cy="89930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5"/>
            <p:cNvSpPr/>
            <p:nvPr/>
          </p:nvSpPr>
          <p:spPr>
            <a:xfrm flipH="1">
              <a:off x="323849" y="2413126"/>
              <a:ext cx="1365902" cy="2754655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" name="Google Shape;2163;p35">
            <a:extLst>
              <a:ext uri="{FF2B5EF4-FFF2-40B4-BE49-F238E27FC236}">
                <a16:creationId xmlns:a16="http://schemas.microsoft.com/office/drawing/2014/main" id="{4448FAE1-C768-4037-9A08-091ABDDB5E20}"/>
              </a:ext>
            </a:extLst>
          </p:cNvPr>
          <p:cNvSpPr/>
          <p:nvPr userDrawn="1"/>
        </p:nvSpPr>
        <p:spPr>
          <a:xfrm>
            <a:off x="2588818" y="3224965"/>
            <a:ext cx="5406968" cy="637126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2163;p35">
            <a:extLst>
              <a:ext uri="{FF2B5EF4-FFF2-40B4-BE49-F238E27FC236}">
                <a16:creationId xmlns:a16="http://schemas.microsoft.com/office/drawing/2014/main" id="{8458B872-6B81-46FD-ACD9-BE3B2343D210}"/>
              </a:ext>
            </a:extLst>
          </p:cNvPr>
          <p:cNvSpPr/>
          <p:nvPr userDrawn="1"/>
        </p:nvSpPr>
        <p:spPr>
          <a:xfrm>
            <a:off x="2608028" y="4003106"/>
            <a:ext cx="5406968" cy="637126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bg>
      <p:bgPr>
        <a:solidFill>
          <a:schemeClr val="lt1"/>
        </a:solidFill>
        <a:effectLst/>
      </p:bgPr>
    </p:bg>
    <p:spTree>
      <p:nvGrpSpPr>
        <p:cNvPr id="1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7" name="Google Shape;2357;p38"/>
          <p:cNvGrpSpPr/>
          <p:nvPr/>
        </p:nvGrpSpPr>
        <p:grpSpPr>
          <a:xfrm>
            <a:off x="122308" y="79026"/>
            <a:ext cx="8895562" cy="4956938"/>
            <a:chOff x="122308" y="79026"/>
            <a:chExt cx="8895562" cy="4956938"/>
          </a:xfrm>
        </p:grpSpPr>
        <p:grpSp>
          <p:nvGrpSpPr>
            <p:cNvPr id="2358" name="Google Shape;2358;p38"/>
            <p:cNvGrpSpPr/>
            <p:nvPr/>
          </p:nvGrpSpPr>
          <p:grpSpPr>
            <a:xfrm>
              <a:off x="122308" y="79026"/>
              <a:ext cx="8895562" cy="4956938"/>
              <a:chOff x="122308" y="79026"/>
              <a:chExt cx="8895562" cy="4956938"/>
            </a:xfrm>
          </p:grpSpPr>
          <p:grpSp>
            <p:nvGrpSpPr>
              <p:cNvPr id="2359" name="Google Shape;2359;p38"/>
              <p:cNvGrpSpPr/>
              <p:nvPr/>
            </p:nvGrpSpPr>
            <p:grpSpPr>
              <a:xfrm flipH="1">
                <a:off x="122308" y="79026"/>
                <a:ext cx="8895562" cy="4956938"/>
                <a:chOff x="135794" y="79026"/>
                <a:chExt cx="8895562" cy="4956938"/>
              </a:xfrm>
            </p:grpSpPr>
            <p:grpSp>
              <p:nvGrpSpPr>
                <p:cNvPr id="2360" name="Google Shape;2360;p38"/>
                <p:cNvGrpSpPr/>
                <p:nvPr/>
              </p:nvGrpSpPr>
              <p:grpSpPr>
                <a:xfrm>
                  <a:off x="135794" y="104949"/>
                  <a:ext cx="8895562" cy="4931014"/>
                  <a:chOff x="135794" y="104949"/>
                  <a:chExt cx="8895562" cy="4931014"/>
                </a:xfrm>
              </p:grpSpPr>
              <p:grpSp>
                <p:nvGrpSpPr>
                  <p:cNvPr id="2361" name="Google Shape;2361;p38"/>
                  <p:cNvGrpSpPr/>
                  <p:nvPr/>
                </p:nvGrpSpPr>
                <p:grpSpPr>
                  <a:xfrm rot="10800000">
                    <a:off x="7868647" y="1236600"/>
                    <a:ext cx="456959" cy="2111662"/>
                    <a:chOff x="8524342" y="1674075"/>
                    <a:chExt cx="456959" cy="2111662"/>
                  </a:xfrm>
                </p:grpSpPr>
                <p:sp>
                  <p:nvSpPr>
                    <p:cNvPr id="2362" name="Google Shape;2362;p38"/>
                    <p:cNvSpPr/>
                    <p:nvPr/>
                  </p:nvSpPr>
                  <p:spPr>
                    <a:xfrm>
                      <a:off x="8595589" y="1674075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  <p:sp>
                  <p:nvSpPr>
                    <p:cNvPr id="2363" name="Google Shape;2363;p38"/>
                    <p:cNvSpPr/>
                    <p:nvPr/>
                  </p:nvSpPr>
                  <p:spPr>
                    <a:xfrm>
                      <a:off x="8870114" y="2464000"/>
                      <a:ext cx="111187" cy="385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19" h="3580" extrusionOk="0">
                          <a:moveTo>
                            <a:pt x="1528" y="0"/>
                          </a:moveTo>
                          <a:lnTo>
                            <a:pt x="8252" y="0"/>
                          </a:lnTo>
                          <a:lnTo>
                            <a:pt x="10319" y="3580"/>
                          </a:lnTo>
                          <a:lnTo>
                            <a:pt x="0" y="358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</p:spPr>
                </p:sp>
                <p:sp>
                  <p:nvSpPr>
                    <p:cNvPr id="2364" name="Google Shape;2364;p38"/>
                    <p:cNvSpPr/>
                    <p:nvPr/>
                  </p:nvSpPr>
                  <p:spPr>
                    <a:xfrm rot="2700000">
                      <a:off x="8521914" y="2867729"/>
                      <a:ext cx="111951" cy="395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92" h="3667" extrusionOk="0">
                          <a:moveTo>
                            <a:pt x="10392" y="3667"/>
                          </a:moveTo>
                          <a:lnTo>
                            <a:pt x="2067" y="3580"/>
                          </a:lnTo>
                          <a:lnTo>
                            <a:pt x="0" y="0"/>
                          </a:lnTo>
                          <a:lnTo>
                            <a:pt x="10319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</p:sp>
                <p:sp>
                  <p:nvSpPr>
                    <p:cNvPr id="2365" name="Google Shape;2365;p38"/>
                    <p:cNvSpPr/>
                    <p:nvPr/>
                  </p:nvSpPr>
                  <p:spPr>
                    <a:xfrm rot="-5400000">
                      <a:off x="8649628" y="3708809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</p:grpSp>
              <p:grpSp>
                <p:nvGrpSpPr>
                  <p:cNvPr id="2366" name="Google Shape;2366;p38"/>
                  <p:cNvGrpSpPr/>
                  <p:nvPr/>
                </p:nvGrpSpPr>
                <p:grpSpPr>
                  <a:xfrm>
                    <a:off x="135794" y="104949"/>
                    <a:ext cx="8895562" cy="4931014"/>
                    <a:chOff x="135794" y="104949"/>
                    <a:chExt cx="8895562" cy="4931014"/>
                  </a:xfrm>
                </p:grpSpPr>
                <p:grpSp>
                  <p:nvGrpSpPr>
                    <p:cNvPr id="2367" name="Google Shape;2367;p38"/>
                    <p:cNvGrpSpPr/>
                    <p:nvPr/>
                  </p:nvGrpSpPr>
                  <p:grpSpPr>
                    <a:xfrm>
                      <a:off x="135794" y="104949"/>
                      <a:ext cx="8895562" cy="4931014"/>
                      <a:chOff x="135794" y="104949"/>
                      <a:chExt cx="8895562" cy="4931014"/>
                    </a:xfrm>
                  </p:grpSpPr>
                  <p:sp>
                    <p:nvSpPr>
                      <p:cNvPr id="2368" name="Google Shape;2368;p38"/>
                      <p:cNvSpPr/>
                      <p:nvPr/>
                    </p:nvSpPr>
                    <p:spPr>
                      <a:xfrm>
                        <a:off x="960208" y="347900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69" name="Google Shape;2369;p38"/>
                      <p:cNvSpPr/>
                      <p:nvPr/>
                    </p:nvSpPr>
                    <p:spPr>
                      <a:xfrm rot="6300406">
                        <a:off x="127712" y="1220859"/>
                        <a:ext cx="111187" cy="3857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0" name="Google Shape;2370;p38"/>
                      <p:cNvSpPr/>
                      <p:nvPr/>
                    </p:nvSpPr>
                    <p:spPr>
                      <a:xfrm rot="8999773">
                        <a:off x="1520397" y="194939"/>
                        <a:ext cx="111961" cy="395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1" name="Google Shape;2371;p38"/>
                      <p:cNvSpPr/>
                      <p:nvPr/>
                    </p:nvSpPr>
                    <p:spPr>
                      <a:xfrm>
                        <a:off x="7085889" y="1807425"/>
                        <a:ext cx="111187" cy="3857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2" name="Google Shape;2372;p38"/>
                      <p:cNvSpPr/>
                      <p:nvPr/>
                    </p:nvSpPr>
                    <p:spPr>
                      <a:xfrm rot="2700000">
                        <a:off x="7121389" y="2480954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3" name="Google Shape;2373;p38"/>
                      <p:cNvSpPr/>
                      <p:nvPr/>
                    </p:nvSpPr>
                    <p:spPr>
                      <a:xfrm rot="5400000" flipH="1">
                        <a:off x="699535" y="959501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4" name="Google Shape;2374;p38"/>
                      <p:cNvSpPr/>
                      <p:nvPr/>
                    </p:nvSpPr>
                    <p:spPr>
                      <a:xfrm rot="8100000" flipH="1">
                        <a:off x="1232594" y="921844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5" name="Google Shape;2375;p38"/>
                      <p:cNvSpPr/>
                      <p:nvPr/>
                    </p:nvSpPr>
                    <p:spPr>
                      <a:xfrm>
                        <a:off x="1878594" y="657994"/>
                        <a:ext cx="111187" cy="3857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6" name="Google Shape;2376;p38"/>
                      <p:cNvSpPr/>
                      <p:nvPr/>
                    </p:nvSpPr>
                    <p:spPr>
                      <a:xfrm rot="-5400000">
                        <a:off x="245215" y="1885043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7" name="Google Shape;2377;p38"/>
                      <p:cNvSpPr/>
                      <p:nvPr/>
                    </p:nvSpPr>
                    <p:spPr>
                      <a:xfrm rot="2700000">
                        <a:off x="515841" y="2313366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8" name="Google Shape;2378;p38"/>
                      <p:cNvSpPr/>
                      <p:nvPr/>
                    </p:nvSpPr>
                    <p:spPr>
                      <a:xfrm rot="-5400000">
                        <a:off x="2177229" y="4959035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79" name="Google Shape;2379;p38"/>
                      <p:cNvSpPr/>
                      <p:nvPr/>
                    </p:nvSpPr>
                    <p:spPr>
                      <a:xfrm rot="8999773">
                        <a:off x="143059" y="2694364"/>
                        <a:ext cx="111961" cy="395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0" name="Google Shape;2380;p38"/>
                      <p:cNvSpPr/>
                      <p:nvPr/>
                    </p:nvSpPr>
                    <p:spPr>
                      <a:xfrm rot="8999773">
                        <a:off x="6994222" y="932089"/>
                        <a:ext cx="111961" cy="395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1" name="Google Shape;2381;p38"/>
                      <p:cNvSpPr/>
                      <p:nvPr/>
                    </p:nvSpPr>
                    <p:spPr>
                      <a:xfrm rot="8100000" flipH="1">
                        <a:off x="7273844" y="138744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2" name="Google Shape;2382;p38"/>
                      <p:cNvSpPr/>
                      <p:nvPr/>
                    </p:nvSpPr>
                    <p:spPr>
                      <a:xfrm rot="8100000" flipH="1">
                        <a:off x="8836969" y="220394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3" name="Google Shape;2383;p38"/>
                      <p:cNvSpPr/>
                      <p:nvPr/>
                    </p:nvSpPr>
                    <p:spPr>
                      <a:xfrm rot="-10594826" flipH="1">
                        <a:off x="2044268" y="4025971"/>
                        <a:ext cx="111939" cy="395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4" name="Google Shape;2384;p38"/>
                      <p:cNvSpPr/>
                      <p:nvPr/>
                    </p:nvSpPr>
                    <p:spPr>
                      <a:xfrm>
                        <a:off x="8631314" y="1124700"/>
                        <a:ext cx="111187" cy="385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5" name="Google Shape;2385;p38"/>
                      <p:cNvSpPr/>
                      <p:nvPr/>
                    </p:nvSpPr>
                    <p:spPr>
                      <a:xfrm>
                        <a:off x="8824189" y="1674075"/>
                        <a:ext cx="111187" cy="3857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6" name="Google Shape;2386;p38"/>
                      <p:cNvSpPr/>
                      <p:nvPr/>
                    </p:nvSpPr>
                    <p:spPr>
                      <a:xfrm rot="8999773">
                        <a:off x="200884" y="3708439"/>
                        <a:ext cx="111961" cy="395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7" name="Google Shape;2387;p38"/>
                      <p:cNvSpPr/>
                      <p:nvPr/>
                    </p:nvSpPr>
                    <p:spPr>
                      <a:xfrm rot="2700000">
                        <a:off x="133366" y="4542241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8" name="Google Shape;2388;p38"/>
                      <p:cNvSpPr/>
                      <p:nvPr/>
                    </p:nvSpPr>
                    <p:spPr>
                      <a:xfrm rot="6300406">
                        <a:off x="359695" y="3307079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89" name="Google Shape;2389;p38"/>
                      <p:cNvSpPr/>
                      <p:nvPr/>
                    </p:nvSpPr>
                    <p:spPr>
                      <a:xfrm rot="-2700000">
                        <a:off x="1498615" y="4947863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0" name="Google Shape;2390;p38"/>
                      <p:cNvSpPr/>
                      <p:nvPr/>
                    </p:nvSpPr>
                    <p:spPr>
                      <a:xfrm rot="8999773">
                        <a:off x="197772" y="4961864"/>
                        <a:ext cx="111961" cy="395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1" name="Google Shape;2391;p38"/>
                      <p:cNvSpPr/>
                      <p:nvPr/>
                    </p:nvSpPr>
                    <p:spPr>
                      <a:xfrm>
                        <a:off x="8870114" y="2464000"/>
                        <a:ext cx="111187" cy="3857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2" name="Google Shape;2392;p38"/>
                      <p:cNvSpPr/>
                      <p:nvPr/>
                    </p:nvSpPr>
                    <p:spPr>
                      <a:xfrm rot="8100000" flipH="1">
                        <a:off x="8674069" y="3632244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3" name="Google Shape;2393;p38"/>
                      <p:cNvSpPr/>
                      <p:nvPr/>
                    </p:nvSpPr>
                    <p:spPr>
                      <a:xfrm rot="2700000">
                        <a:off x="7759914" y="3705929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4" name="Google Shape;2394;p38"/>
                      <p:cNvSpPr/>
                      <p:nvPr/>
                    </p:nvSpPr>
                    <p:spPr>
                      <a:xfrm rot="-5400000">
                        <a:off x="8954428" y="2946809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5" name="Google Shape;2395;p38"/>
                      <p:cNvSpPr/>
                      <p:nvPr/>
                    </p:nvSpPr>
                    <p:spPr>
                      <a:xfrm>
                        <a:off x="2166939" y="3330687"/>
                        <a:ext cx="111187" cy="385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6" name="Google Shape;2396;p38"/>
                      <p:cNvSpPr/>
                      <p:nvPr/>
                    </p:nvSpPr>
                    <p:spPr>
                      <a:xfrm rot="5400000" flipH="1">
                        <a:off x="951610" y="4843626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3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7" name="Google Shape;2397;p38"/>
                      <p:cNvSpPr/>
                      <p:nvPr/>
                    </p:nvSpPr>
                    <p:spPr>
                      <a:xfrm rot="-900406" flipH="1">
                        <a:off x="7311885" y="4213002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8" name="Google Shape;2398;p38"/>
                      <p:cNvSpPr/>
                      <p:nvPr/>
                    </p:nvSpPr>
                    <p:spPr>
                      <a:xfrm rot="8100000" flipH="1">
                        <a:off x="1941869" y="1453169"/>
                        <a:ext cx="111951" cy="395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399" name="Google Shape;2399;p38"/>
                      <p:cNvSpPr/>
                      <p:nvPr/>
                    </p:nvSpPr>
                    <p:spPr>
                      <a:xfrm>
                        <a:off x="6923964" y="4930575"/>
                        <a:ext cx="111187" cy="385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400" name="Google Shape;2400;p38"/>
                      <p:cNvSpPr/>
                      <p:nvPr/>
                    </p:nvSpPr>
                    <p:spPr>
                      <a:xfrm rot="8999773">
                        <a:off x="7742272" y="4674039"/>
                        <a:ext cx="111961" cy="395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92" h="3667" extrusionOk="0">
                            <a:moveTo>
                              <a:pt x="10392" y="3667"/>
                            </a:moveTo>
                            <a:lnTo>
                              <a:pt x="2067" y="3580"/>
                            </a:lnTo>
                            <a:lnTo>
                              <a:pt x="0" y="0"/>
                            </a:lnTo>
                            <a:lnTo>
                              <a:pt x="1031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401" name="Google Shape;2401;p38"/>
                      <p:cNvSpPr/>
                      <p:nvPr/>
                    </p:nvSpPr>
                    <p:spPr>
                      <a:xfrm>
                        <a:off x="8191439" y="4888775"/>
                        <a:ext cx="111187" cy="385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19" h="3580" extrusionOk="0">
                            <a:moveTo>
                              <a:pt x="1528" y="0"/>
                            </a:moveTo>
                            <a:lnTo>
                              <a:pt x="8252" y="0"/>
                            </a:lnTo>
                            <a:lnTo>
                              <a:pt x="10319" y="3580"/>
                            </a:lnTo>
                            <a:lnTo>
                              <a:pt x="0" y="358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402" name="Google Shape;2402;p38"/>
                      <p:cNvSpPr/>
                      <p:nvPr/>
                    </p:nvSpPr>
                    <p:spPr>
                      <a:xfrm rot="-900406" flipH="1">
                        <a:off x="8776360" y="4742027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5"/>
                      </a:solidFill>
                      <a:ln>
                        <a:noFill/>
                      </a:ln>
                    </p:spPr>
                  </p:sp>
                  <p:sp>
                    <p:nvSpPr>
                      <p:cNvPr id="2403" name="Google Shape;2403;p38"/>
                      <p:cNvSpPr/>
                      <p:nvPr/>
                    </p:nvSpPr>
                    <p:spPr>
                      <a:xfrm rot="-5400000">
                        <a:off x="8340053" y="4033334"/>
                        <a:ext cx="108687" cy="4516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087" h="4192" extrusionOk="0">
                            <a:moveTo>
                              <a:pt x="9402" y="4192"/>
                            </a:moveTo>
                            <a:lnTo>
                              <a:pt x="0" y="3668"/>
                            </a:lnTo>
                            <a:lnTo>
                              <a:pt x="611" y="612"/>
                            </a:lnTo>
                            <a:lnTo>
                              <a:pt x="10087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</p:spPr>
                  </p:sp>
                </p:grpSp>
                <p:sp>
                  <p:nvSpPr>
                    <p:cNvPr id="2404" name="Google Shape;2404;p38"/>
                    <p:cNvSpPr/>
                    <p:nvPr/>
                  </p:nvSpPr>
                  <p:spPr>
                    <a:xfrm rot="-4499594">
                      <a:off x="809600" y="1412590"/>
                      <a:ext cx="108687" cy="451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87" h="4192" extrusionOk="0">
                          <a:moveTo>
                            <a:pt x="9402" y="4192"/>
                          </a:moveTo>
                          <a:lnTo>
                            <a:pt x="0" y="3668"/>
                          </a:lnTo>
                          <a:lnTo>
                            <a:pt x="611" y="612"/>
                          </a:lnTo>
                          <a:lnTo>
                            <a:pt x="10087" y="0"/>
                          </a:ln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</p:sp>
              </p:grpSp>
            </p:grpSp>
            <p:sp>
              <p:nvSpPr>
                <p:cNvPr id="2405" name="Google Shape;2405;p38"/>
                <p:cNvSpPr/>
                <p:nvPr/>
              </p:nvSpPr>
              <p:spPr>
                <a:xfrm rot="-2700000">
                  <a:off x="942165" y="3784963"/>
                  <a:ext cx="111951" cy="3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" h="3667" extrusionOk="0">
                      <a:moveTo>
                        <a:pt x="10392" y="3667"/>
                      </a:moveTo>
                      <a:lnTo>
                        <a:pt x="2067" y="3580"/>
                      </a:lnTo>
                      <a:lnTo>
                        <a:pt x="0" y="0"/>
                      </a:lnTo>
                      <a:lnTo>
                        <a:pt x="1031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</p:sp>
            <p:sp>
              <p:nvSpPr>
                <p:cNvPr id="2406" name="Google Shape;2406;p38"/>
                <p:cNvSpPr/>
                <p:nvPr/>
              </p:nvSpPr>
              <p:spPr>
                <a:xfrm rot="6300406">
                  <a:off x="1273495" y="3977054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2407" name="Google Shape;2407;p38"/>
                <p:cNvSpPr/>
                <p:nvPr/>
              </p:nvSpPr>
              <p:spPr>
                <a:xfrm rot="6300406">
                  <a:off x="7762037" y="1984134"/>
                  <a:ext cx="111187" cy="38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9" h="3580" extrusionOk="0">
                      <a:moveTo>
                        <a:pt x="1528" y="0"/>
                      </a:moveTo>
                      <a:lnTo>
                        <a:pt x="8252" y="0"/>
                      </a:lnTo>
                      <a:lnTo>
                        <a:pt x="10319" y="3580"/>
                      </a:lnTo>
                      <a:lnTo>
                        <a:pt x="0" y="35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2408" name="Google Shape;2408;p38"/>
                <p:cNvSpPr/>
                <p:nvPr/>
              </p:nvSpPr>
              <p:spPr>
                <a:xfrm rot="-2700000">
                  <a:off x="7675090" y="923113"/>
                  <a:ext cx="111951" cy="3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" h="3667" extrusionOk="0">
                      <a:moveTo>
                        <a:pt x="10392" y="3667"/>
                      </a:moveTo>
                      <a:lnTo>
                        <a:pt x="2067" y="3580"/>
                      </a:lnTo>
                      <a:lnTo>
                        <a:pt x="0" y="0"/>
                      </a:lnTo>
                      <a:lnTo>
                        <a:pt x="1031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</p:sp>
            <p:sp>
              <p:nvSpPr>
                <p:cNvPr id="2409" name="Google Shape;2409;p38"/>
                <p:cNvSpPr/>
                <p:nvPr/>
              </p:nvSpPr>
              <p:spPr>
                <a:xfrm rot="6300406">
                  <a:off x="7996995" y="11477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2410" name="Google Shape;2410;p38"/>
                <p:cNvSpPr/>
                <p:nvPr/>
              </p:nvSpPr>
              <p:spPr>
                <a:xfrm rot="-4499594">
                  <a:off x="1727987" y="301212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</p:sp>
            <p:sp>
              <p:nvSpPr>
                <p:cNvPr id="2411" name="Google Shape;2411;p38"/>
                <p:cNvSpPr/>
                <p:nvPr/>
              </p:nvSpPr>
              <p:spPr>
                <a:xfrm rot="-4499594">
                  <a:off x="1427837" y="1987079"/>
                  <a:ext cx="108687" cy="45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4192" extrusionOk="0">
                      <a:moveTo>
                        <a:pt x="9402" y="4192"/>
                      </a:moveTo>
                      <a:lnTo>
                        <a:pt x="0" y="3668"/>
                      </a:lnTo>
                      <a:lnTo>
                        <a:pt x="611" y="612"/>
                      </a:lnTo>
                      <a:lnTo>
                        <a:pt x="1008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2412" name="Google Shape;2412;p38"/>
                <p:cNvSpPr/>
                <p:nvPr/>
              </p:nvSpPr>
              <p:spPr>
                <a:xfrm rot="8100000">
                  <a:off x="7220340" y="3381310"/>
                  <a:ext cx="111951" cy="3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" h="3667" extrusionOk="0">
                      <a:moveTo>
                        <a:pt x="10392" y="3667"/>
                      </a:moveTo>
                      <a:lnTo>
                        <a:pt x="2067" y="3580"/>
                      </a:lnTo>
                      <a:lnTo>
                        <a:pt x="0" y="0"/>
                      </a:lnTo>
                      <a:lnTo>
                        <a:pt x="1031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</p:sp>
          </p:grpSp>
          <p:sp>
            <p:nvSpPr>
              <p:cNvPr id="2413" name="Google Shape;2413;p38"/>
              <p:cNvSpPr/>
              <p:nvPr/>
            </p:nvSpPr>
            <p:spPr>
              <a:xfrm flipH="1">
                <a:off x="8673364" y="322013"/>
                <a:ext cx="193500" cy="1839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14" name="Google Shape;2414;p38"/>
            <p:cNvSpPr/>
            <p:nvPr/>
          </p:nvSpPr>
          <p:spPr>
            <a:xfrm flipH="1">
              <a:off x="7837439" y="24798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5" name="Google Shape;2415;p38"/>
          <p:cNvSpPr/>
          <p:nvPr/>
        </p:nvSpPr>
        <p:spPr>
          <a:xfrm>
            <a:off x="720000" y="298025"/>
            <a:ext cx="7704000" cy="45477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16" name="Google Shape;2416;p38"/>
          <p:cNvGrpSpPr/>
          <p:nvPr/>
        </p:nvGrpSpPr>
        <p:grpSpPr>
          <a:xfrm rot="1799965" flipH="1">
            <a:off x="6736154" y="2694432"/>
            <a:ext cx="1792663" cy="1738763"/>
            <a:chOff x="6997200" y="3219600"/>
            <a:chExt cx="1426800" cy="1383900"/>
          </a:xfrm>
        </p:grpSpPr>
        <p:sp>
          <p:nvSpPr>
            <p:cNvPr id="2417" name="Google Shape;2417;p38"/>
            <p:cNvSpPr/>
            <p:nvPr/>
          </p:nvSpPr>
          <p:spPr>
            <a:xfrm>
              <a:off x="7226125" y="4200625"/>
              <a:ext cx="413050" cy="393250"/>
            </a:xfrm>
            <a:custGeom>
              <a:avLst/>
              <a:gdLst/>
              <a:ahLst/>
              <a:cxnLst/>
              <a:rect l="l" t="t" r="r" b="b"/>
              <a:pathLst>
                <a:path w="16522" h="15730" extrusionOk="0">
                  <a:moveTo>
                    <a:pt x="16521" y="0"/>
                  </a:moveTo>
                  <a:lnTo>
                    <a:pt x="16521" y="0"/>
                  </a:lnTo>
                  <a:cubicBezTo>
                    <a:pt x="16521" y="0"/>
                    <a:pt x="12378" y="746"/>
                    <a:pt x="8432" y="4232"/>
                  </a:cubicBezTo>
                  <a:cubicBezTo>
                    <a:pt x="4480" y="7723"/>
                    <a:pt x="2310" y="14184"/>
                    <a:pt x="2310" y="14184"/>
                  </a:cubicBezTo>
                  <a:cubicBezTo>
                    <a:pt x="2310" y="14184"/>
                    <a:pt x="327" y="12910"/>
                    <a:pt x="49" y="12910"/>
                  </a:cubicBezTo>
                  <a:cubicBezTo>
                    <a:pt x="0" y="12910"/>
                    <a:pt x="4" y="12949"/>
                    <a:pt x="79" y="13040"/>
                  </a:cubicBezTo>
                  <a:cubicBezTo>
                    <a:pt x="588" y="13653"/>
                    <a:pt x="3269" y="15730"/>
                    <a:pt x="3269" y="15730"/>
                  </a:cubicBezTo>
                  <a:cubicBezTo>
                    <a:pt x="3269" y="15730"/>
                    <a:pt x="12044" y="7273"/>
                    <a:pt x="15775" y="6555"/>
                  </a:cubicBezTo>
                  <a:lnTo>
                    <a:pt x="16521" y="0"/>
                  </a:ln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7210525" y="4512200"/>
              <a:ext cx="144450" cy="91300"/>
            </a:xfrm>
            <a:custGeom>
              <a:avLst/>
              <a:gdLst/>
              <a:ahLst/>
              <a:cxnLst/>
              <a:rect l="l" t="t" r="r" b="b"/>
              <a:pathLst>
                <a:path w="5778" h="3652" extrusionOk="0">
                  <a:moveTo>
                    <a:pt x="3334" y="1"/>
                  </a:moveTo>
                  <a:lnTo>
                    <a:pt x="2949" y="532"/>
                  </a:lnTo>
                  <a:cubicBezTo>
                    <a:pt x="2949" y="532"/>
                    <a:pt x="1841" y="32"/>
                    <a:pt x="903" y="32"/>
                  </a:cubicBezTo>
                  <a:cubicBezTo>
                    <a:pt x="558" y="32"/>
                    <a:pt x="235" y="100"/>
                    <a:pt x="0" y="286"/>
                  </a:cubicBezTo>
                  <a:lnTo>
                    <a:pt x="4260" y="3651"/>
                  </a:lnTo>
                  <a:lnTo>
                    <a:pt x="5778" y="1827"/>
                  </a:lnTo>
                  <a:lnTo>
                    <a:pt x="33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7263125" y="4516325"/>
              <a:ext cx="6075" cy="25925"/>
            </a:xfrm>
            <a:custGeom>
              <a:avLst/>
              <a:gdLst/>
              <a:ahLst/>
              <a:cxnLst/>
              <a:rect l="l" t="t" r="r" b="b"/>
              <a:pathLst>
                <a:path w="243" h="1037" extrusionOk="0">
                  <a:moveTo>
                    <a:pt x="139" y="0"/>
                  </a:moveTo>
                  <a:cubicBezTo>
                    <a:pt x="79" y="0"/>
                    <a:pt x="29" y="44"/>
                    <a:pt x="29" y="104"/>
                  </a:cubicBezTo>
                  <a:lnTo>
                    <a:pt x="1" y="926"/>
                  </a:lnTo>
                  <a:cubicBezTo>
                    <a:pt x="1" y="981"/>
                    <a:pt x="46" y="1030"/>
                    <a:pt x="106" y="1037"/>
                  </a:cubicBezTo>
                  <a:lnTo>
                    <a:pt x="111" y="1037"/>
                  </a:lnTo>
                  <a:cubicBezTo>
                    <a:pt x="165" y="1037"/>
                    <a:pt x="215" y="992"/>
                    <a:pt x="215" y="932"/>
                  </a:cubicBezTo>
                  <a:lnTo>
                    <a:pt x="243" y="109"/>
                  </a:lnTo>
                  <a:cubicBezTo>
                    <a:pt x="243" y="50"/>
                    <a:pt x="198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7006225" y="4047525"/>
              <a:ext cx="524675" cy="161200"/>
            </a:xfrm>
            <a:custGeom>
              <a:avLst/>
              <a:gdLst/>
              <a:ahLst/>
              <a:cxnLst/>
              <a:rect l="l" t="t" r="r" b="b"/>
              <a:pathLst>
                <a:path w="20987" h="6448" extrusionOk="0">
                  <a:moveTo>
                    <a:pt x="12871" y="0"/>
                  </a:moveTo>
                  <a:cubicBezTo>
                    <a:pt x="12597" y="0"/>
                    <a:pt x="12319" y="6"/>
                    <a:pt x="12037" y="18"/>
                  </a:cubicBezTo>
                  <a:cubicBezTo>
                    <a:pt x="6770" y="243"/>
                    <a:pt x="1020" y="3899"/>
                    <a:pt x="1020" y="3899"/>
                  </a:cubicBezTo>
                  <a:cubicBezTo>
                    <a:pt x="1020" y="3899"/>
                    <a:pt x="217" y="1481"/>
                    <a:pt x="37" y="1481"/>
                  </a:cubicBezTo>
                  <a:cubicBezTo>
                    <a:pt x="13" y="1481"/>
                    <a:pt x="0" y="1522"/>
                    <a:pt x="1" y="1614"/>
                  </a:cubicBezTo>
                  <a:cubicBezTo>
                    <a:pt x="11" y="2408"/>
                    <a:pt x="790" y="5707"/>
                    <a:pt x="790" y="5707"/>
                  </a:cubicBezTo>
                  <a:cubicBezTo>
                    <a:pt x="790" y="5707"/>
                    <a:pt x="4330" y="5401"/>
                    <a:pt x="8115" y="5401"/>
                  </a:cubicBezTo>
                  <a:cubicBezTo>
                    <a:pt x="11339" y="5401"/>
                    <a:pt x="14741" y="5623"/>
                    <a:pt x="16284" y="6448"/>
                  </a:cubicBezTo>
                  <a:lnTo>
                    <a:pt x="20987" y="1816"/>
                  </a:lnTo>
                  <a:cubicBezTo>
                    <a:pt x="20987" y="1816"/>
                    <a:pt x="17684" y="0"/>
                    <a:pt x="12871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6997200" y="4071000"/>
              <a:ext cx="88125" cy="132375"/>
            </a:xfrm>
            <a:custGeom>
              <a:avLst/>
              <a:gdLst/>
              <a:ahLst/>
              <a:cxnLst/>
              <a:rect l="l" t="t" r="r" b="b"/>
              <a:pathLst>
                <a:path w="3525" h="5295" extrusionOk="0">
                  <a:moveTo>
                    <a:pt x="0" y="0"/>
                  </a:moveTo>
                  <a:lnTo>
                    <a:pt x="1195" y="5295"/>
                  </a:lnTo>
                  <a:lnTo>
                    <a:pt x="3524" y="4834"/>
                  </a:lnTo>
                  <a:lnTo>
                    <a:pt x="2768" y="1881"/>
                  </a:lnTo>
                  <a:lnTo>
                    <a:pt x="2138" y="2051"/>
                  </a:lnTo>
                  <a:cubicBezTo>
                    <a:pt x="2138" y="2051"/>
                    <a:pt x="1113" y="1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7290125" y="4013025"/>
              <a:ext cx="506750" cy="403700"/>
            </a:xfrm>
            <a:custGeom>
              <a:avLst/>
              <a:gdLst/>
              <a:ahLst/>
              <a:cxnLst/>
              <a:rect l="l" t="t" r="r" b="b"/>
              <a:pathLst>
                <a:path w="20270" h="16148" extrusionOk="0">
                  <a:moveTo>
                    <a:pt x="6092" y="1"/>
                  </a:moveTo>
                  <a:cubicBezTo>
                    <a:pt x="3985" y="1"/>
                    <a:pt x="549" y="834"/>
                    <a:pt x="549" y="834"/>
                  </a:cubicBezTo>
                  <a:cubicBezTo>
                    <a:pt x="1" y="3224"/>
                    <a:pt x="1782" y="8711"/>
                    <a:pt x="1782" y="8711"/>
                  </a:cubicBezTo>
                  <a:cubicBezTo>
                    <a:pt x="4567" y="7876"/>
                    <a:pt x="7167" y="7542"/>
                    <a:pt x="7491" y="7542"/>
                  </a:cubicBezTo>
                  <a:cubicBezTo>
                    <a:pt x="7546" y="7542"/>
                    <a:pt x="7536" y="7552"/>
                    <a:pt x="7450" y="7570"/>
                  </a:cubicBezTo>
                  <a:cubicBezTo>
                    <a:pt x="6090" y="8529"/>
                    <a:pt x="4650" y="10941"/>
                    <a:pt x="4650" y="10941"/>
                  </a:cubicBezTo>
                  <a:cubicBezTo>
                    <a:pt x="6096" y="12842"/>
                    <a:pt x="10678" y="16148"/>
                    <a:pt x="10678" y="16148"/>
                  </a:cubicBezTo>
                  <a:cubicBezTo>
                    <a:pt x="15753" y="15249"/>
                    <a:pt x="20270" y="9692"/>
                    <a:pt x="20270" y="9692"/>
                  </a:cubicBezTo>
                  <a:cubicBezTo>
                    <a:pt x="17792" y="9028"/>
                    <a:pt x="7296" y="160"/>
                    <a:pt x="7296" y="160"/>
                  </a:cubicBezTo>
                  <a:cubicBezTo>
                    <a:pt x="7009" y="47"/>
                    <a:pt x="6587" y="1"/>
                    <a:pt x="60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7489775" y="4145275"/>
              <a:ext cx="45125" cy="47700"/>
            </a:xfrm>
            <a:custGeom>
              <a:avLst/>
              <a:gdLst/>
              <a:ahLst/>
              <a:cxnLst/>
              <a:rect l="l" t="t" r="r" b="b"/>
              <a:pathLst>
                <a:path w="1805" h="1908" extrusionOk="0">
                  <a:moveTo>
                    <a:pt x="1108" y="0"/>
                  </a:moveTo>
                  <a:cubicBezTo>
                    <a:pt x="1094" y="0"/>
                    <a:pt x="1078" y="4"/>
                    <a:pt x="1064" y="11"/>
                  </a:cubicBezTo>
                  <a:cubicBezTo>
                    <a:pt x="105" y="444"/>
                    <a:pt x="11" y="1738"/>
                    <a:pt x="6" y="1792"/>
                  </a:cubicBezTo>
                  <a:cubicBezTo>
                    <a:pt x="1" y="1842"/>
                    <a:pt x="34" y="1885"/>
                    <a:pt x="77" y="1903"/>
                  </a:cubicBezTo>
                  <a:cubicBezTo>
                    <a:pt x="89" y="1903"/>
                    <a:pt x="99" y="1908"/>
                    <a:pt x="110" y="1908"/>
                  </a:cubicBezTo>
                  <a:cubicBezTo>
                    <a:pt x="149" y="1908"/>
                    <a:pt x="182" y="1885"/>
                    <a:pt x="203" y="1853"/>
                  </a:cubicBezTo>
                  <a:cubicBezTo>
                    <a:pt x="412" y="1508"/>
                    <a:pt x="1371" y="1080"/>
                    <a:pt x="1721" y="942"/>
                  </a:cubicBezTo>
                  <a:cubicBezTo>
                    <a:pt x="1777" y="921"/>
                    <a:pt x="1804" y="861"/>
                    <a:pt x="1782" y="806"/>
                  </a:cubicBezTo>
                  <a:cubicBezTo>
                    <a:pt x="1770" y="764"/>
                    <a:pt x="1728" y="738"/>
                    <a:pt x="1684" y="738"/>
                  </a:cubicBezTo>
                  <a:cubicBezTo>
                    <a:pt x="1671" y="738"/>
                    <a:pt x="1658" y="740"/>
                    <a:pt x="1645" y="745"/>
                  </a:cubicBezTo>
                  <a:cubicBezTo>
                    <a:pt x="1602" y="762"/>
                    <a:pt x="741" y="1096"/>
                    <a:pt x="269" y="1480"/>
                  </a:cubicBezTo>
                  <a:cubicBezTo>
                    <a:pt x="357" y="1091"/>
                    <a:pt x="582" y="461"/>
                    <a:pt x="1152" y="203"/>
                  </a:cubicBezTo>
                  <a:cubicBezTo>
                    <a:pt x="1207" y="181"/>
                    <a:pt x="1228" y="115"/>
                    <a:pt x="1207" y="66"/>
                  </a:cubicBezTo>
                  <a:cubicBezTo>
                    <a:pt x="1187" y="26"/>
                    <a:pt x="1149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8"/>
            <p:cNvSpPr/>
            <p:nvPr/>
          </p:nvSpPr>
          <p:spPr>
            <a:xfrm>
              <a:off x="7291650" y="4034750"/>
              <a:ext cx="67050" cy="182350"/>
            </a:xfrm>
            <a:custGeom>
              <a:avLst/>
              <a:gdLst/>
              <a:ahLst/>
              <a:cxnLst/>
              <a:rect l="l" t="t" r="r" b="b"/>
              <a:pathLst>
                <a:path w="2682" h="7294" extrusionOk="0">
                  <a:moveTo>
                    <a:pt x="1637" y="0"/>
                  </a:moveTo>
                  <a:cubicBezTo>
                    <a:pt x="1608" y="0"/>
                    <a:pt x="1580" y="11"/>
                    <a:pt x="1557" y="31"/>
                  </a:cubicBezTo>
                  <a:cubicBezTo>
                    <a:pt x="1491" y="102"/>
                    <a:pt x="0" y="1735"/>
                    <a:pt x="2462" y="7233"/>
                  </a:cubicBezTo>
                  <a:cubicBezTo>
                    <a:pt x="2477" y="7271"/>
                    <a:pt x="2517" y="7293"/>
                    <a:pt x="2560" y="7293"/>
                  </a:cubicBezTo>
                  <a:cubicBezTo>
                    <a:pt x="2571" y="7293"/>
                    <a:pt x="2588" y="7293"/>
                    <a:pt x="2604" y="7288"/>
                  </a:cubicBezTo>
                  <a:cubicBezTo>
                    <a:pt x="2654" y="7260"/>
                    <a:pt x="2681" y="7200"/>
                    <a:pt x="2654" y="7146"/>
                  </a:cubicBezTo>
                  <a:cubicBezTo>
                    <a:pt x="263" y="1812"/>
                    <a:pt x="1695" y="195"/>
                    <a:pt x="1710" y="179"/>
                  </a:cubicBezTo>
                  <a:cubicBezTo>
                    <a:pt x="1749" y="135"/>
                    <a:pt x="1749" y="69"/>
                    <a:pt x="1710" y="31"/>
                  </a:cubicBezTo>
                  <a:cubicBezTo>
                    <a:pt x="1689" y="10"/>
                    <a:pt x="1663" y="0"/>
                    <a:pt x="1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7421400" y="4275450"/>
              <a:ext cx="154475" cy="128400"/>
            </a:xfrm>
            <a:custGeom>
              <a:avLst/>
              <a:gdLst/>
              <a:ahLst/>
              <a:cxnLst/>
              <a:rect l="l" t="t" r="r" b="b"/>
              <a:pathLst>
                <a:path w="6179" h="5136" extrusionOk="0">
                  <a:moveTo>
                    <a:pt x="121" y="1"/>
                  </a:moveTo>
                  <a:cubicBezTo>
                    <a:pt x="98" y="1"/>
                    <a:pt x="75" y="8"/>
                    <a:pt x="56" y="22"/>
                  </a:cubicBezTo>
                  <a:cubicBezTo>
                    <a:pt x="6" y="60"/>
                    <a:pt x="1" y="126"/>
                    <a:pt x="39" y="170"/>
                  </a:cubicBezTo>
                  <a:cubicBezTo>
                    <a:pt x="67" y="208"/>
                    <a:pt x="3065" y="3891"/>
                    <a:pt x="6019" y="5130"/>
                  </a:cubicBezTo>
                  <a:cubicBezTo>
                    <a:pt x="6030" y="5135"/>
                    <a:pt x="6047" y="5135"/>
                    <a:pt x="6057" y="5135"/>
                  </a:cubicBezTo>
                  <a:cubicBezTo>
                    <a:pt x="6101" y="5135"/>
                    <a:pt x="6140" y="5114"/>
                    <a:pt x="6156" y="5069"/>
                  </a:cubicBezTo>
                  <a:cubicBezTo>
                    <a:pt x="6178" y="5021"/>
                    <a:pt x="6151" y="4955"/>
                    <a:pt x="6101" y="4933"/>
                  </a:cubicBezTo>
                  <a:cubicBezTo>
                    <a:pt x="3196" y="3716"/>
                    <a:pt x="231" y="76"/>
                    <a:pt x="204" y="38"/>
                  </a:cubicBezTo>
                  <a:cubicBezTo>
                    <a:pt x="182" y="13"/>
                    <a:pt x="151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7536075" y="4278825"/>
              <a:ext cx="183100" cy="127350"/>
            </a:xfrm>
            <a:custGeom>
              <a:avLst/>
              <a:gdLst/>
              <a:ahLst/>
              <a:cxnLst/>
              <a:rect l="l" t="t" r="r" b="b"/>
              <a:pathLst>
                <a:path w="7324" h="5094" extrusionOk="0">
                  <a:moveTo>
                    <a:pt x="7206" y="1"/>
                  </a:moveTo>
                  <a:cubicBezTo>
                    <a:pt x="7175" y="1"/>
                    <a:pt x="7143" y="15"/>
                    <a:pt x="7121" y="40"/>
                  </a:cubicBezTo>
                  <a:cubicBezTo>
                    <a:pt x="4731" y="3164"/>
                    <a:pt x="132" y="4869"/>
                    <a:pt x="84" y="4886"/>
                  </a:cubicBezTo>
                  <a:cubicBezTo>
                    <a:pt x="28" y="4907"/>
                    <a:pt x="1" y="4967"/>
                    <a:pt x="23" y="5023"/>
                  </a:cubicBezTo>
                  <a:cubicBezTo>
                    <a:pt x="40" y="5066"/>
                    <a:pt x="78" y="5094"/>
                    <a:pt x="122" y="5094"/>
                  </a:cubicBezTo>
                  <a:cubicBezTo>
                    <a:pt x="132" y="5094"/>
                    <a:pt x="144" y="5088"/>
                    <a:pt x="155" y="5088"/>
                  </a:cubicBezTo>
                  <a:cubicBezTo>
                    <a:pt x="205" y="5066"/>
                    <a:pt x="4863" y="3340"/>
                    <a:pt x="7291" y="171"/>
                  </a:cubicBezTo>
                  <a:cubicBezTo>
                    <a:pt x="7324" y="123"/>
                    <a:pt x="7318" y="57"/>
                    <a:pt x="7268" y="24"/>
                  </a:cubicBezTo>
                  <a:cubicBezTo>
                    <a:pt x="7250" y="8"/>
                    <a:pt x="7228" y="1"/>
                    <a:pt x="7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7581725" y="4247675"/>
              <a:ext cx="49475" cy="109050"/>
            </a:xfrm>
            <a:custGeom>
              <a:avLst/>
              <a:gdLst/>
              <a:ahLst/>
              <a:cxnLst/>
              <a:rect l="l" t="t" r="r" b="b"/>
              <a:pathLst>
                <a:path w="1979" h="4362" extrusionOk="0">
                  <a:moveTo>
                    <a:pt x="1374" y="0"/>
                  </a:moveTo>
                  <a:cubicBezTo>
                    <a:pt x="1339" y="0"/>
                    <a:pt x="1306" y="16"/>
                    <a:pt x="1288" y="48"/>
                  </a:cubicBezTo>
                  <a:cubicBezTo>
                    <a:pt x="1273" y="69"/>
                    <a:pt x="1" y="2087"/>
                    <a:pt x="1776" y="4323"/>
                  </a:cubicBezTo>
                  <a:cubicBezTo>
                    <a:pt x="1799" y="4351"/>
                    <a:pt x="1832" y="4361"/>
                    <a:pt x="1858" y="4361"/>
                  </a:cubicBezTo>
                  <a:cubicBezTo>
                    <a:pt x="1880" y="4361"/>
                    <a:pt x="1908" y="4356"/>
                    <a:pt x="1924" y="4339"/>
                  </a:cubicBezTo>
                  <a:cubicBezTo>
                    <a:pt x="1974" y="4301"/>
                    <a:pt x="1979" y="4235"/>
                    <a:pt x="1941" y="4192"/>
                  </a:cubicBezTo>
                  <a:cubicBezTo>
                    <a:pt x="264" y="2075"/>
                    <a:pt x="1415" y="240"/>
                    <a:pt x="1463" y="162"/>
                  </a:cubicBezTo>
                  <a:cubicBezTo>
                    <a:pt x="1496" y="114"/>
                    <a:pt x="1480" y="48"/>
                    <a:pt x="1430" y="15"/>
                  </a:cubicBezTo>
                  <a:cubicBezTo>
                    <a:pt x="1413" y="5"/>
                    <a:pt x="1393" y="0"/>
                    <a:pt x="1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7607075" y="3219600"/>
              <a:ext cx="668675" cy="538650"/>
            </a:xfrm>
            <a:custGeom>
              <a:avLst/>
              <a:gdLst/>
              <a:ahLst/>
              <a:cxnLst/>
              <a:rect l="l" t="t" r="r" b="b"/>
              <a:pathLst>
                <a:path w="26747" h="21546" extrusionOk="0">
                  <a:moveTo>
                    <a:pt x="13552" y="1"/>
                  </a:moveTo>
                  <a:cubicBezTo>
                    <a:pt x="7681" y="1"/>
                    <a:pt x="5394" y="4734"/>
                    <a:pt x="5394" y="4734"/>
                  </a:cubicBezTo>
                  <a:cubicBezTo>
                    <a:pt x="5394" y="4734"/>
                    <a:pt x="1" y="12835"/>
                    <a:pt x="6057" y="17987"/>
                  </a:cubicBezTo>
                  <a:cubicBezTo>
                    <a:pt x="8775" y="20299"/>
                    <a:pt x="11904" y="21545"/>
                    <a:pt x="14852" y="21545"/>
                  </a:cubicBezTo>
                  <a:cubicBezTo>
                    <a:pt x="18474" y="21545"/>
                    <a:pt x="21822" y="19664"/>
                    <a:pt x="23798" y="15564"/>
                  </a:cubicBezTo>
                  <a:cubicBezTo>
                    <a:pt x="26747" y="9447"/>
                    <a:pt x="25350" y="2749"/>
                    <a:pt x="16947" y="480"/>
                  </a:cubicBezTo>
                  <a:cubicBezTo>
                    <a:pt x="15702" y="144"/>
                    <a:pt x="14573" y="1"/>
                    <a:pt x="13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7415800" y="3715425"/>
              <a:ext cx="626900" cy="627575"/>
            </a:xfrm>
            <a:custGeom>
              <a:avLst/>
              <a:gdLst/>
              <a:ahLst/>
              <a:cxnLst/>
              <a:rect l="l" t="t" r="r" b="b"/>
              <a:pathLst>
                <a:path w="25076" h="25103" extrusionOk="0">
                  <a:moveTo>
                    <a:pt x="9800" y="1"/>
                  </a:moveTo>
                  <a:cubicBezTo>
                    <a:pt x="7712" y="3009"/>
                    <a:pt x="0" y="11883"/>
                    <a:pt x="0" y="11883"/>
                  </a:cubicBezTo>
                  <a:cubicBezTo>
                    <a:pt x="1721" y="17523"/>
                    <a:pt x="12881" y="25103"/>
                    <a:pt x="12881" y="25103"/>
                  </a:cubicBezTo>
                  <a:cubicBezTo>
                    <a:pt x="25076" y="15912"/>
                    <a:pt x="23650" y="4846"/>
                    <a:pt x="23650" y="4846"/>
                  </a:cubicBezTo>
                  <a:cubicBezTo>
                    <a:pt x="19025" y="3634"/>
                    <a:pt x="9800" y="1"/>
                    <a:pt x="9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7297150" y="3351150"/>
              <a:ext cx="352575" cy="476125"/>
            </a:xfrm>
            <a:custGeom>
              <a:avLst/>
              <a:gdLst/>
              <a:ahLst/>
              <a:cxnLst/>
              <a:rect l="l" t="t" r="r" b="b"/>
              <a:pathLst>
                <a:path w="14103" h="19045" extrusionOk="0">
                  <a:moveTo>
                    <a:pt x="5897" y="1"/>
                  </a:moveTo>
                  <a:cubicBezTo>
                    <a:pt x="5887" y="1"/>
                    <a:pt x="5876" y="3"/>
                    <a:pt x="5864" y="9"/>
                  </a:cubicBezTo>
                  <a:cubicBezTo>
                    <a:pt x="5480" y="191"/>
                    <a:pt x="4768" y="2432"/>
                    <a:pt x="4768" y="2432"/>
                  </a:cubicBezTo>
                  <a:cubicBezTo>
                    <a:pt x="4768" y="2432"/>
                    <a:pt x="4845" y="407"/>
                    <a:pt x="4286" y="407"/>
                  </a:cubicBezTo>
                  <a:cubicBezTo>
                    <a:pt x="4267" y="407"/>
                    <a:pt x="4246" y="409"/>
                    <a:pt x="4225" y="414"/>
                  </a:cubicBezTo>
                  <a:cubicBezTo>
                    <a:pt x="3606" y="573"/>
                    <a:pt x="4220" y="3111"/>
                    <a:pt x="4220" y="3111"/>
                  </a:cubicBezTo>
                  <a:cubicBezTo>
                    <a:pt x="4220" y="3111"/>
                    <a:pt x="3824" y="1986"/>
                    <a:pt x="3381" y="1986"/>
                  </a:cubicBezTo>
                  <a:cubicBezTo>
                    <a:pt x="3341" y="1986"/>
                    <a:pt x="3301" y="1995"/>
                    <a:pt x="3261" y="2015"/>
                  </a:cubicBezTo>
                  <a:cubicBezTo>
                    <a:pt x="2773" y="2250"/>
                    <a:pt x="4078" y="4426"/>
                    <a:pt x="4078" y="4426"/>
                  </a:cubicBezTo>
                  <a:cubicBezTo>
                    <a:pt x="4078" y="4426"/>
                    <a:pt x="0" y="12599"/>
                    <a:pt x="10380" y="19044"/>
                  </a:cubicBezTo>
                  <a:lnTo>
                    <a:pt x="14103" y="14555"/>
                  </a:lnTo>
                  <a:cubicBezTo>
                    <a:pt x="14103" y="14555"/>
                    <a:pt x="5568" y="9475"/>
                    <a:pt x="6494" y="4712"/>
                  </a:cubicBezTo>
                  <a:cubicBezTo>
                    <a:pt x="6494" y="4712"/>
                    <a:pt x="8035" y="3188"/>
                    <a:pt x="7875" y="2953"/>
                  </a:cubicBezTo>
                  <a:cubicBezTo>
                    <a:pt x="7860" y="2928"/>
                    <a:pt x="7830" y="2917"/>
                    <a:pt x="7790" y="2917"/>
                  </a:cubicBezTo>
                  <a:cubicBezTo>
                    <a:pt x="7440" y="2917"/>
                    <a:pt x="6269" y="3768"/>
                    <a:pt x="6269" y="3768"/>
                  </a:cubicBezTo>
                  <a:cubicBezTo>
                    <a:pt x="6269" y="3768"/>
                    <a:pt x="7612" y="1138"/>
                    <a:pt x="7207" y="985"/>
                  </a:cubicBezTo>
                  <a:cubicBezTo>
                    <a:pt x="7191" y="979"/>
                    <a:pt x="7173" y="976"/>
                    <a:pt x="7154" y="976"/>
                  </a:cubicBezTo>
                  <a:cubicBezTo>
                    <a:pt x="6708" y="976"/>
                    <a:pt x="5694" y="2657"/>
                    <a:pt x="5694" y="2657"/>
                  </a:cubicBezTo>
                  <a:cubicBezTo>
                    <a:pt x="5694" y="2657"/>
                    <a:pt x="6215" y="1"/>
                    <a:pt x="5897" y="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7428000" y="3442750"/>
              <a:ext cx="28650" cy="18400"/>
            </a:xfrm>
            <a:custGeom>
              <a:avLst/>
              <a:gdLst/>
              <a:ahLst/>
              <a:cxnLst/>
              <a:rect l="l" t="t" r="r" b="b"/>
              <a:pathLst>
                <a:path w="1146" h="736" extrusionOk="0">
                  <a:moveTo>
                    <a:pt x="1035" y="1"/>
                  </a:moveTo>
                  <a:cubicBezTo>
                    <a:pt x="170" y="28"/>
                    <a:pt x="22" y="582"/>
                    <a:pt x="16" y="610"/>
                  </a:cubicBezTo>
                  <a:cubicBezTo>
                    <a:pt x="0" y="664"/>
                    <a:pt x="38" y="719"/>
                    <a:pt x="93" y="736"/>
                  </a:cubicBezTo>
                  <a:lnTo>
                    <a:pt x="121" y="736"/>
                  </a:lnTo>
                  <a:cubicBezTo>
                    <a:pt x="165" y="736"/>
                    <a:pt x="208" y="708"/>
                    <a:pt x="220" y="658"/>
                  </a:cubicBezTo>
                  <a:cubicBezTo>
                    <a:pt x="225" y="642"/>
                    <a:pt x="345" y="231"/>
                    <a:pt x="1042" y="210"/>
                  </a:cubicBezTo>
                  <a:cubicBezTo>
                    <a:pt x="1101" y="210"/>
                    <a:pt x="1146" y="160"/>
                    <a:pt x="1146" y="99"/>
                  </a:cubicBezTo>
                  <a:cubicBezTo>
                    <a:pt x="1141" y="45"/>
                    <a:pt x="1101" y="1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7961950" y="3861900"/>
              <a:ext cx="355350" cy="446275"/>
            </a:xfrm>
            <a:custGeom>
              <a:avLst/>
              <a:gdLst/>
              <a:ahLst/>
              <a:cxnLst/>
              <a:rect l="l" t="t" r="r" b="b"/>
              <a:pathLst>
                <a:path w="14214" h="17851" extrusionOk="0">
                  <a:moveTo>
                    <a:pt x="2802" y="1"/>
                  </a:moveTo>
                  <a:lnTo>
                    <a:pt x="0" y="5115"/>
                  </a:lnTo>
                  <a:cubicBezTo>
                    <a:pt x="0" y="5115"/>
                    <a:pt x="9340" y="8490"/>
                    <a:pt x="9329" y="13336"/>
                  </a:cubicBezTo>
                  <a:cubicBezTo>
                    <a:pt x="9329" y="13336"/>
                    <a:pt x="8112" y="15128"/>
                    <a:pt x="8310" y="15330"/>
                  </a:cubicBezTo>
                  <a:cubicBezTo>
                    <a:pt x="8324" y="15345"/>
                    <a:pt x="8343" y="15352"/>
                    <a:pt x="8367" y="15352"/>
                  </a:cubicBezTo>
                  <a:cubicBezTo>
                    <a:pt x="8676" y="15352"/>
                    <a:pt x="9729" y="14224"/>
                    <a:pt x="9729" y="14224"/>
                  </a:cubicBezTo>
                  <a:lnTo>
                    <a:pt x="9729" y="14224"/>
                  </a:lnTo>
                  <a:cubicBezTo>
                    <a:pt x="9729" y="14224"/>
                    <a:pt x="8912" y="17063"/>
                    <a:pt x="9340" y="17134"/>
                  </a:cubicBezTo>
                  <a:cubicBezTo>
                    <a:pt x="9347" y="17135"/>
                    <a:pt x="9355" y="17136"/>
                    <a:pt x="9363" y="17136"/>
                  </a:cubicBezTo>
                  <a:cubicBezTo>
                    <a:pt x="9799" y="17136"/>
                    <a:pt x="10508" y="15204"/>
                    <a:pt x="10508" y="15204"/>
                  </a:cubicBezTo>
                  <a:lnTo>
                    <a:pt x="10508" y="15204"/>
                  </a:lnTo>
                  <a:cubicBezTo>
                    <a:pt x="10508" y="15205"/>
                    <a:pt x="10503" y="17851"/>
                    <a:pt x="10801" y="17851"/>
                  </a:cubicBezTo>
                  <a:cubicBezTo>
                    <a:pt x="10814" y="17851"/>
                    <a:pt x="10828" y="17846"/>
                    <a:pt x="10842" y="17835"/>
                  </a:cubicBezTo>
                  <a:cubicBezTo>
                    <a:pt x="11188" y="17584"/>
                    <a:pt x="11462" y="15249"/>
                    <a:pt x="11462" y="15249"/>
                  </a:cubicBezTo>
                  <a:cubicBezTo>
                    <a:pt x="11462" y="15249"/>
                    <a:pt x="11753" y="17152"/>
                    <a:pt x="12272" y="17152"/>
                  </a:cubicBezTo>
                  <a:cubicBezTo>
                    <a:pt x="12304" y="17152"/>
                    <a:pt x="12338" y="17144"/>
                    <a:pt x="12372" y="17129"/>
                  </a:cubicBezTo>
                  <a:cubicBezTo>
                    <a:pt x="12952" y="16855"/>
                    <a:pt x="11872" y="14481"/>
                    <a:pt x="11872" y="14481"/>
                  </a:cubicBezTo>
                  <a:lnTo>
                    <a:pt x="11872" y="14481"/>
                  </a:lnTo>
                  <a:cubicBezTo>
                    <a:pt x="11872" y="14481"/>
                    <a:pt x="12426" y="15431"/>
                    <a:pt x="12857" y="15431"/>
                  </a:cubicBezTo>
                  <a:cubicBezTo>
                    <a:pt x="12915" y="15431"/>
                    <a:pt x="12971" y="15414"/>
                    <a:pt x="13023" y="15375"/>
                  </a:cubicBezTo>
                  <a:cubicBezTo>
                    <a:pt x="13457" y="15052"/>
                    <a:pt x="11763" y="13160"/>
                    <a:pt x="11763" y="13160"/>
                  </a:cubicBezTo>
                  <a:cubicBezTo>
                    <a:pt x="11763" y="13160"/>
                    <a:pt x="14213" y="4364"/>
                    <a:pt x="2802" y="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8"/>
            <p:cNvSpPr/>
            <p:nvPr/>
          </p:nvSpPr>
          <p:spPr>
            <a:xfrm>
              <a:off x="7613775" y="3292925"/>
              <a:ext cx="570050" cy="449950"/>
            </a:xfrm>
            <a:custGeom>
              <a:avLst/>
              <a:gdLst/>
              <a:ahLst/>
              <a:cxnLst/>
              <a:rect l="l" t="t" r="r" b="b"/>
              <a:pathLst>
                <a:path w="22802" h="17998" extrusionOk="0">
                  <a:moveTo>
                    <a:pt x="12211" y="0"/>
                  </a:moveTo>
                  <a:cubicBezTo>
                    <a:pt x="6594" y="0"/>
                    <a:pt x="1" y="6510"/>
                    <a:pt x="4128" y="13908"/>
                  </a:cubicBezTo>
                  <a:cubicBezTo>
                    <a:pt x="5670" y="16665"/>
                    <a:pt x="8779" y="17998"/>
                    <a:pt x="11946" y="17998"/>
                  </a:cubicBezTo>
                  <a:cubicBezTo>
                    <a:pt x="16040" y="17998"/>
                    <a:pt x="20232" y="15771"/>
                    <a:pt x="21267" y="11513"/>
                  </a:cubicBezTo>
                  <a:cubicBezTo>
                    <a:pt x="21267" y="11513"/>
                    <a:pt x="22801" y="2343"/>
                    <a:pt x="13763" y="178"/>
                  </a:cubicBezTo>
                  <a:cubicBezTo>
                    <a:pt x="13261" y="58"/>
                    <a:pt x="12740" y="0"/>
                    <a:pt x="12211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8"/>
            <p:cNvSpPr/>
            <p:nvPr/>
          </p:nvSpPr>
          <p:spPr>
            <a:xfrm>
              <a:off x="7730275" y="3687225"/>
              <a:ext cx="187300" cy="159650"/>
            </a:xfrm>
            <a:custGeom>
              <a:avLst/>
              <a:gdLst/>
              <a:ahLst/>
              <a:cxnLst/>
              <a:rect l="l" t="t" r="r" b="b"/>
              <a:pathLst>
                <a:path w="7492" h="6386" extrusionOk="0">
                  <a:moveTo>
                    <a:pt x="4352" y="0"/>
                  </a:moveTo>
                  <a:lnTo>
                    <a:pt x="2269" y="3047"/>
                  </a:lnTo>
                  <a:lnTo>
                    <a:pt x="1030" y="2586"/>
                  </a:lnTo>
                  <a:lnTo>
                    <a:pt x="1030" y="2586"/>
                  </a:lnTo>
                  <a:cubicBezTo>
                    <a:pt x="1030" y="2586"/>
                    <a:pt x="0" y="3743"/>
                    <a:pt x="2017" y="5518"/>
                  </a:cubicBezTo>
                  <a:cubicBezTo>
                    <a:pt x="2742" y="6157"/>
                    <a:pt x="3494" y="6385"/>
                    <a:pt x="4199" y="6385"/>
                  </a:cubicBezTo>
                  <a:cubicBezTo>
                    <a:pt x="5970" y="6385"/>
                    <a:pt x="7443" y="4944"/>
                    <a:pt x="7443" y="4944"/>
                  </a:cubicBezTo>
                  <a:lnTo>
                    <a:pt x="6133" y="4357"/>
                  </a:lnTo>
                  <a:lnTo>
                    <a:pt x="7492" y="532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7767100" y="3535225"/>
              <a:ext cx="93350" cy="76075"/>
            </a:xfrm>
            <a:custGeom>
              <a:avLst/>
              <a:gdLst/>
              <a:ahLst/>
              <a:cxnLst/>
              <a:rect l="l" t="t" r="r" b="b"/>
              <a:pathLst>
                <a:path w="3734" h="3043" extrusionOk="0">
                  <a:moveTo>
                    <a:pt x="808" y="0"/>
                  </a:moveTo>
                  <a:cubicBezTo>
                    <a:pt x="769" y="0"/>
                    <a:pt x="733" y="23"/>
                    <a:pt x="714" y="62"/>
                  </a:cubicBezTo>
                  <a:cubicBezTo>
                    <a:pt x="686" y="121"/>
                    <a:pt x="1" y="1586"/>
                    <a:pt x="895" y="2654"/>
                  </a:cubicBezTo>
                  <a:cubicBezTo>
                    <a:pt x="1086" y="2890"/>
                    <a:pt x="1338" y="3015"/>
                    <a:pt x="1640" y="3038"/>
                  </a:cubicBezTo>
                  <a:cubicBezTo>
                    <a:pt x="1672" y="3043"/>
                    <a:pt x="1705" y="3043"/>
                    <a:pt x="1738" y="3043"/>
                  </a:cubicBezTo>
                  <a:cubicBezTo>
                    <a:pt x="2631" y="3043"/>
                    <a:pt x="3640" y="2167"/>
                    <a:pt x="3684" y="2127"/>
                  </a:cubicBezTo>
                  <a:cubicBezTo>
                    <a:pt x="3728" y="2089"/>
                    <a:pt x="3734" y="2024"/>
                    <a:pt x="3696" y="1980"/>
                  </a:cubicBezTo>
                  <a:cubicBezTo>
                    <a:pt x="3675" y="1956"/>
                    <a:pt x="3645" y="1943"/>
                    <a:pt x="3615" y="1943"/>
                  </a:cubicBezTo>
                  <a:cubicBezTo>
                    <a:pt x="3591" y="1943"/>
                    <a:pt x="3567" y="1952"/>
                    <a:pt x="3547" y="1970"/>
                  </a:cubicBezTo>
                  <a:cubicBezTo>
                    <a:pt x="3537" y="1980"/>
                    <a:pt x="2551" y="2833"/>
                    <a:pt x="1737" y="2833"/>
                  </a:cubicBezTo>
                  <a:cubicBezTo>
                    <a:pt x="1710" y="2833"/>
                    <a:pt x="1683" y="2832"/>
                    <a:pt x="1657" y="2830"/>
                  </a:cubicBezTo>
                  <a:cubicBezTo>
                    <a:pt x="1409" y="2808"/>
                    <a:pt x="1212" y="2709"/>
                    <a:pt x="1053" y="2522"/>
                  </a:cubicBezTo>
                  <a:cubicBezTo>
                    <a:pt x="253" y="1558"/>
                    <a:pt x="900" y="166"/>
                    <a:pt x="906" y="149"/>
                  </a:cubicBezTo>
                  <a:cubicBezTo>
                    <a:pt x="928" y="100"/>
                    <a:pt x="906" y="35"/>
                    <a:pt x="856" y="12"/>
                  </a:cubicBezTo>
                  <a:cubicBezTo>
                    <a:pt x="840" y="4"/>
                    <a:pt x="824" y="0"/>
                    <a:pt x="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7877000" y="3600300"/>
              <a:ext cx="107025" cy="93975"/>
            </a:xfrm>
            <a:custGeom>
              <a:avLst/>
              <a:gdLst/>
              <a:ahLst/>
              <a:cxnLst/>
              <a:rect l="l" t="t" r="r" b="b"/>
              <a:pathLst>
                <a:path w="4281" h="3759" extrusionOk="0">
                  <a:moveTo>
                    <a:pt x="2138" y="1"/>
                  </a:moveTo>
                  <a:cubicBezTo>
                    <a:pt x="1782" y="1"/>
                    <a:pt x="1422" y="102"/>
                    <a:pt x="1103" y="314"/>
                  </a:cubicBezTo>
                  <a:cubicBezTo>
                    <a:pt x="236" y="885"/>
                    <a:pt x="1" y="2051"/>
                    <a:pt x="577" y="2918"/>
                  </a:cubicBezTo>
                  <a:cubicBezTo>
                    <a:pt x="936" y="3464"/>
                    <a:pt x="1532" y="3759"/>
                    <a:pt x="2140" y="3759"/>
                  </a:cubicBezTo>
                  <a:cubicBezTo>
                    <a:pt x="2498" y="3759"/>
                    <a:pt x="2859" y="3657"/>
                    <a:pt x="3180" y="3444"/>
                  </a:cubicBezTo>
                  <a:cubicBezTo>
                    <a:pt x="4040" y="2873"/>
                    <a:pt x="4281" y="1707"/>
                    <a:pt x="3706" y="840"/>
                  </a:cubicBezTo>
                  <a:cubicBezTo>
                    <a:pt x="3346" y="297"/>
                    <a:pt x="2748" y="1"/>
                    <a:pt x="2138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7690650" y="3447325"/>
              <a:ext cx="106900" cy="93900"/>
            </a:xfrm>
            <a:custGeom>
              <a:avLst/>
              <a:gdLst/>
              <a:ahLst/>
              <a:cxnLst/>
              <a:rect l="l" t="t" r="r" b="b"/>
              <a:pathLst>
                <a:path w="4276" h="3756" extrusionOk="0">
                  <a:moveTo>
                    <a:pt x="2136" y="0"/>
                  </a:moveTo>
                  <a:cubicBezTo>
                    <a:pt x="1781" y="0"/>
                    <a:pt x="1422" y="101"/>
                    <a:pt x="1103" y="311"/>
                  </a:cubicBezTo>
                  <a:cubicBezTo>
                    <a:pt x="237" y="887"/>
                    <a:pt x="0" y="2048"/>
                    <a:pt x="571" y="2914"/>
                  </a:cubicBezTo>
                  <a:cubicBezTo>
                    <a:pt x="933" y="3460"/>
                    <a:pt x="1528" y="3755"/>
                    <a:pt x="2136" y="3755"/>
                  </a:cubicBezTo>
                  <a:cubicBezTo>
                    <a:pt x="2493" y="3755"/>
                    <a:pt x="2854" y="3653"/>
                    <a:pt x="3174" y="3440"/>
                  </a:cubicBezTo>
                  <a:cubicBezTo>
                    <a:pt x="4040" y="2871"/>
                    <a:pt x="4275" y="1704"/>
                    <a:pt x="3706" y="842"/>
                  </a:cubicBezTo>
                  <a:cubicBezTo>
                    <a:pt x="3343" y="296"/>
                    <a:pt x="2745" y="0"/>
                    <a:pt x="2136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7911150" y="3534075"/>
              <a:ext cx="54100" cy="47625"/>
            </a:xfrm>
            <a:custGeom>
              <a:avLst/>
              <a:gdLst/>
              <a:ahLst/>
              <a:cxnLst/>
              <a:rect l="l" t="t" r="r" b="b"/>
              <a:pathLst>
                <a:path w="2164" h="1905" extrusionOk="0">
                  <a:moveTo>
                    <a:pt x="1079" y="1"/>
                  </a:moveTo>
                  <a:cubicBezTo>
                    <a:pt x="898" y="1"/>
                    <a:pt x="715" y="52"/>
                    <a:pt x="553" y="157"/>
                  </a:cubicBezTo>
                  <a:cubicBezTo>
                    <a:pt x="120" y="448"/>
                    <a:pt x="0" y="1040"/>
                    <a:pt x="289" y="1478"/>
                  </a:cubicBezTo>
                  <a:cubicBezTo>
                    <a:pt x="473" y="1755"/>
                    <a:pt x="774" y="1905"/>
                    <a:pt x="1081" y="1905"/>
                  </a:cubicBezTo>
                  <a:cubicBezTo>
                    <a:pt x="1261" y="1905"/>
                    <a:pt x="1443" y="1853"/>
                    <a:pt x="1605" y="1746"/>
                  </a:cubicBezTo>
                  <a:cubicBezTo>
                    <a:pt x="2044" y="1457"/>
                    <a:pt x="2164" y="865"/>
                    <a:pt x="1875" y="425"/>
                  </a:cubicBezTo>
                  <a:cubicBezTo>
                    <a:pt x="1691" y="149"/>
                    <a:pt x="1388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7785200" y="3425300"/>
              <a:ext cx="54150" cy="47600"/>
            </a:xfrm>
            <a:custGeom>
              <a:avLst/>
              <a:gdLst/>
              <a:ahLst/>
              <a:cxnLst/>
              <a:rect l="l" t="t" r="r" b="b"/>
              <a:pathLst>
                <a:path w="2166" h="1904" extrusionOk="0">
                  <a:moveTo>
                    <a:pt x="1085" y="1"/>
                  </a:moveTo>
                  <a:cubicBezTo>
                    <a:pt x="904" y="1"/>
                    <a:pt x="721" y="51"/>
                    <a:pt x="559" y="157"/>
                  </a:cubicBezTo>
                  <a:cubicBezTo>
                    <a:pt x="121" y="447"/>
                    <a:pt x="0" y="1039"/>
                    <a:pt x="291" y="1477"/>
                  </a:cubicBezTo>
                  <a:cubicBezTo>
                    <a:pt x="474" y="1754"/>
                    <a:pt x="778" y="1904"/>
                    <a:pt x="1087" y="1904"/>
                  </a:cubicBezTo>
                  <a:cubicBezTo>
                    <a:pt x="1268" y="1904"/>
                    <a:pt x="1450" y="1853"/>
                    <a:pt x="1611" y="1746"/>
                  </a:cubicBezTo>
                  <a:cubicBezTo>
                    <a:pt x="2051" y="1455"/>
                    <a:pt x="2165" y="863"/>
                    <a:pt x="1881" y="425"/>
                  </a:cubicBezTo>
                  <a:cubicBezTo>
                    <a:pt x="1698" y="149"/>
                    <a:pt x="1394" y="1"/>
                    <a:pt x="1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7799725" y="3724225"/>
              <a:ext cx="104700" cy="53150"/>
            </a:xfrm>
            <a:custGeom>
              <a:avLst/>
              <a:gdLst/>
              <a:ahLst/>
              <a:cxnLst/>
              <a:rect l="l" t="t" r="r" b="b"/>
              <a:pathLst>
                <a:path w="4188" h="2126" extrusionOk="0">
                  <a:moveTo>
                    <a:pt x="582" y="0"/>
                  </a:moveTo>
                  <a:lnTo>
                    <a:pt x="0" y="871"/>
                  </a:lnTo>
                  <a:lnTo>
                    <a:pt x="3607" y="2126"/>
                  </a:lnTo>
                  <a:lnTo>
                    <a:pt x="4187" y="739"/>
                  </a:lnTo>
                  <a:lnTo>
                    <a:pt x="4187" y="739"/>
                  </a:lnTo>
                  <a:cubicBezTo>
                    <a:pt x="3993" y="756"/>
                    <a:pt x="3804" y="764"/>
                    <a:pt x="3621" y="764"/>
                  </a:cubicBezTo>
                  <a:cubicBezTo>
                    <a:pt x="1807" y="764"/>
                    <a:pt x="582" y="0"/>
                    <a:pt x="582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7961000" y="3659025"/>
              <a:ext cx="145950" cy="108800"/>
            </a:xfrm>
            <a:custGeom>
              <a:avLst/>
              <a:gdLst/>
              <a:ahLst/>
              <a:cxnLst/>
              <a:rect l="l" t="t" r="r" b="b"/>
              <a:pathLst>
                <a:path w="5838" h="4352" extrusionOk="0">
                  <a:moveTo>
                    <a:pt x="4556" y="0"/>
                  </a:moveTo>
                  <a:cubicBezTo>
                    <a:pt x="3505" y="0"/>
                    <a:pt x="2171" y="886"/>
                    <a:pt x="2171" y="886"/>
                  </a:cubicBezTo>
                  <a:cubicBezTo>
                    <a:pt x="2171" y="886"/>
                    <a:pt x="0" y="2509"/>
                    <a:pt x="1174" y="3534"/>
                  </a:cubicBezTo>
                  <a:cubicBezTo>
                    <a:pt x="1678" y="3971"/>
                    <a:pt x="2611" y="4352"/>
                    <a:pt x="3507" y="4352"/>
                  </a:cubicBezTo>
                  <a:cubicBezTo>
                    <a:pt x="4704" y="4352"/>
                    <a:pt x="5837" y="3671"/>
                    <a:pt x="5800" y="1533"/>
                  </a:cubicBezTo>
                  <a:cubicBezTo>
                    <a:pt x="5778" y="359"/>
                    <a:pt x="5225" y="0"/>
                    <a:pt x="4556" y="0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8010750" y="3693650"/>
              <a:ext cx="81275" cy="39900"/>
            </a:xfrm>
            <a:custGeom>
              <a:avLst/>
              <a:gdLst/>
              <a:ahLst/>
              <a:cxnLst/>
              <a:rect l="l" t="t" r="r" b="b"/>
              <a:pathLst>
                <a:path w="3251" h="1596" extrusionOk="0">
                  <a:moveTo>
                    <a:pt x="2481" y="1"/>
                  </a:moveTo>
                  <a:cubicBezTo>
                    <a:pt x="1868" y="1"/>
                    <a:pt x="1049" y="476"/>
                    <a:pt x="44" y="1409"/>
                  </a:cubicBezTo>
                  <a:cubicBezTo>
                    <a:pt x="0" y="1453"/>
                    <a:pt x="0" y="1519"/>
                    <a:pt x="39" y="1562"/>
                  </a:cubicBezTo>
                  <a:cubicBezTo>
                    <a:pt x="61" y="1585"/>
                    <a:pt x="87" y="1595"/>
                    <a:pt x="115" y="1595"/>
                  </a:cubicBezTo>
                  <a:cubicBezTo>
                    <a:pt x="142" y="1595"/>
                    <a:pt x="170" y="1585"/>
                    <a:pt x="186" y="1568"/>
                  </a:cubicBezTo>
                  <a:cubicBezTo>
                    <a:pt x="1355" y="480"/>
                    <a:pt x="2068" y="209"/>
                    <a:pt x="2485" y="209"/>
                  </a:cubicBezTo>
                  <a:cubicBezTo>
                    <a:pt x="2545" y="209"/>
                    <a:pt x="2599" y="215"/>
                    <a:pt x="2647" y="225"/>
                  </a:cubicBezTo>
                  <a:cubicBezTo>
                    <a:pt x="2932" y="280"/>
                    <a:pt x="3031" y="477"/>
                    <a:pt x="3036" y="488"/>
                  </a:cubicBezTo>
                  <a:cubicBezTo>
                    <a:pt x="3053" y="524"/>
                    <a:pt x="3092" y="549"/>
                    <a:pt x="3131" y="549"/>
                  </a:cubicBezTo>
                  <a:cubicBezTo>
                    <a:pt x="3145" y="549"/>
                    <a:pt x="3160" y="545"/>
                    <a:pt x="3173" y="538"/>
                  </a:cubicBezTo>
                  <a:cubicBezTo>
                    <a:pt x="3228" y="515"/>
                    <a:pt x="3251" y="455"/>
                    <a:pt x="3228" y="401"/>
                  </a:cubicBezTo>
                  <a:cubicBezTo>
                    <a:pt x="3223" y="389"/>
                    <a:pt x="3092" y="98"/>
                    <a:pt x="2697" y="22"/>
                  </a:cubicBezTo>
                  <a:cubicBezTo>
                    <a:pt x="2628" y="8"/>
                    <a:pt x="2556" y="1"/>
                    <a:pt x="24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7810975" y="3503050"/>
              <a:ext cx="64025" cy="57025"/>
            </a:xfrm>
            <a:custGeom>
              <a:avLst/>
              <a:gdLst/>
              <a:ahLst/>
              <a:cxnLst/>
              <a:rect l="l" t="t" r="r" b="b"/>
              <a:pathLst>
                <a:path w="2561" h="2281" extrusionOk="0">
                  <a:moveTo>
                    <a:pt x="2447" y="0"/>
                  </a:moveTo>
                  <a:cubicBezTo>
                    <a:pt x="2420" y="0"/>
                    <a:pt x="2392" y="12"/>
                    <a:pt x="2373" y="34"/>
                  </a:cubicBezTo>
                  <a:lnTo>
                    <a:pt x="1146" y="1223"/>
                  </a:lnTo>
                  <a:lnTo>
                    <a:pt x="186" y="72"/>
                  </a:lnTo>
                  <a:cubicBezTo>
                    <a:pt x="167" y="45"/>
                    <a:pt x="137" y="32"/>
                    <a:pt x="106" y="32"/>
                  </a:cubicBezTo>
                  <a:cubicBezTo>
                    <a:pt x="93" y="32"/>
                    <a:pt x="79" y="34"/>
                    <a:pt x="66" y="39"/>
                  </a:cubicBezTo>
                  <a:cubicBezTo>
                    <a:pt x="28" y="55"/>
                    <a:pt x="0" y="100"/>
                    <a:pt x="0" y="143"/>
                  </a:cubicBezTo>
                  <a:lnTo>
                    <a:pt x="104" y="2182"/>
                  </a:lnTo>
                  <a:cubicBezTo>
                    <a:pt x="109" y="2237"/>
                    <a:pt x="153" y="2281"/>
                    <a:pt x="208" y="2281"/>
                  </a:cubicBezTo>
                  <a:lnTo>
                    <a:pt x="213" y="2281"/>
                  </a:lnTo>
                  <a:cubicBezTo>
                    <a:pt x="274" y="2275"/>
                    <a:pt x="317" y="2225"/>
                    <a:pt x="317" y="2171"/>
                  </a:cubicBezTo>
                  <a:lnTo>
                    <a:pt x="231" y="450"/>
                  </a:lnTo>
                  <a:lnTo>
                    <a:pt x="231" y="450"/>
                  </a:lnTo>
                  <a:lnTo>
                    <a:pt x="1058" y="1448"/>
                  </a:lnTo>
                  <a:cubicBezTo>
                    <a:pt x="1080" y="1469"/>
                    <a:pt x="1107" y="1481"/>
                    <a:pt x="1134" y="1486"/>
                  </a:cubicBezTo>
                  <a:cubicBezTo>
                    <a:pt x="1162" y="1486"/>
                    <a:pt x="1189" y="1474"/>
                    <a:pt x="1212" y="1453"/>
                  </a:cubicBezTo>
                  <a:lnTo>
                    <a:pt x="2521" y="181"/>
                  </a:lnTo>
                  <a:cubicBezTo>
                    <a:pt x="2560" y="143"/>
                    <a:pt x="2560" y="77"/>
                    <a:pt x="2521" y="34"/>
                  </a:cubicBezTo>
                  <a:cubicBezTo>
                    <a:pt x="2502" y="12"/>
                    <a:pt x="2474" y="0"/>
                    <a:pt x="2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7759450" y="3237775"/>
              <a:ext cx="527950" cy="355400"/>
            </a:xfrm>
            <a:custGeom>
              <a:avLst/>
              <a:gdLst/>
              <a:ahLst/>
              <a:cxnLst/>
              <a:rect l="l" t="t" r="r" b="b"/>
              <a:pathLst>
                <a:path w="21118" h="14216" extrusionOk="0">
                  <a:moveTo>
                    <a:pt x="8082" y="0"/>
                  </a:moveTo>
                  <a:cubicBezTo>
                    <a:pt x="3664" y="0"/>
                    <a:pt x="590" y="3053"/>
                    <a:pt x="0" y="3914"/>
                  </a:cubicBezTo>
                  <a:cubicBezTo>
                    <a:pt x="0" y="3914"/>
                    <a:pt x="2710" y="7970"/>
                    <a:pt x="4785" y="7970"/>
                  </a:cubicBezTo>
                  <a:cubicBezTo>
                    <a:pt x="4846" y="7970"/>
                    <a:pt x="4906" y="7966"/>
                    <a:pt x="4966" y="7959"/>
                  </a:cubicBezTo>
                  <a:cubicBezTo>
                    <a:pt x="6101" y="7822"/>
                    <a:pt x="7114" y="6826"/>
                    <a:pt x="7804" y="5943"/>
                  </a:cubicBezTo>
                  <a:lnTo>
                    <a:pt x="7804" y="5943"/>
                  </a:lnTo>
                  <a:cubicBezTo>
                    <a:pt x="7203" y="6981"/>
                    <a:pt x="6580" y="8382"/>
                    <a:pt x="6840" y="9406"/>
                  </a:cubicBezTo>
                  <a:cubicBezTo>
                    <a:pt x="7277" y="11118"/>
                    <a:pt x="11686" y="14216"/>
                    <a:pt x="13533" y="14216"/>
                  </a:cubicBezTo>
                  <a:cubicBezTo>
                    <a:pt x="13654" y="14216"/>
                    <a:pt x="13764" y="14202"/>
                    <a:pt x="13862" y="14174"/>
                  </a:cubicBezTo>
                  <a:cubicBezTo>
                    <a:pt x="15440" y="13719"/>
                    <a:pt x="21118" y="6145"/>
                    <a:pt x="13862" y="1744"/>
                  </a:cubicBezTo>
                  <a:cubicBezTo>
                    <a:pt x="11773" y="474"/>
                    <a:pt x="9823" y="0"/>
                    <a:pt x="8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8041975" y="3511725"/>
              <a:ext cx="144750" cy="178750"/>
            </a:xfrm>
            <a:custGeom>
              <a:avLst/>
              <a:gdLst/>
              <a:ahLst/>
              <a:cxnLst/>
              <a:rect l="l" t="t" r="r" b="b"/>
              <a:pathLst>
                <a:path w="5790" h="7150" extrusionOk="0">
                  <a:moveTo>
                    <a:pt x="4182" y="1"/>
                  </a:moveTo>
                  <a:cubicBezTo>
                    <a:pt x="3766" y="1"/>
                    <a:pt x="3237" y="212"/>
                    <a:pt x="2561" y="722"/>
                  </a:cubicBezTo>
                  <a:cubicBezTo>
                    <a:pt x="2561" y="722"/>
                    <a:pt x="2561" y="3972"/>
                    <a:pt x="72" y="7020"/>
                  </a:cubicBezTo>
                  <a:cubicBezTo>
                    <a:pt x="0" y="7109"/>
                    <a:pt x="18" y="7150"/>
                    <a:pt x="106" y="7150"/>
                  </a:cubicBezTo>
                  <a:cubicBezTo>
                    <a:pt x="796" y="7150"/>
                    <a:pt x="5789" y="4636"/>
                    <a:pt x="5668" y="2799"/>
                  </a:cubicBezTo>
                  <a:cubicBezTo>
                    <a:pt x="5576" y="1465"/>
                    <a:pt x="5275" y="1"/>
                    <a:pt x="4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8177225" y="3531575"/>
              <a:ext cx="246775" cy="289950"/>
            </a:xfrm>
            <a:custGeom>
              <a:avLst/>
              <a:gdLst/>
              <a:ahLst/>
              <a:cxnLst/>
              <a:rect l="l" t="t" r="r" b="b"/>
              <a:pathLst>
                <a:path w="9871" h="11598" extrusionOk="0">
                  <a:moveTo>
                    <a:pt x="2841" y="1"/>
                  </a:moveTo>
                  <a:cubicBezTo>
                    <a:pt x="1998" y="1"/>
                    <a:pt x="1409" y="93"/>
                    <a:pt x="1409" y="93"/>
                  </a:cubicBezTo>
                  <a:cubicBezTo>
                    <a:pt x="0" y="6894"/>
                    <a:pt x="5504" y="11597"/>
                    <a:pt x="5504" y="11597"/>
                  </a:cubicBezTo>
                  <a:cubicBezTo>
                    <a:pt x="5504" y="11597"/>
                    <a:pt x="9871" y="5968"/>
                    <a:pt x="8315" y="2614"/>
                  </a:cubicBezTo>
                  <a:cubicBezTo>
                    <a:pt x="7275" y="373"/>
                    <a:pt x="4541" y="1"/>
                    <a:pt x="2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7416350" y="3624050"/>
              <a:ext cx="331600" cy="251850"/>
            </a:xfrm>
            <a:custGeom>
              <a:avLst/>
              <a:gdLst/>
              <a:ahLst/>
              <a:cxnLst/>
              <a:rect l="l" t="t" r="r" b="b"/>
              <a:pathLst>
                <a:path w="13264" h="10074" extrusionOk="0">
                  <a:moveTo>
                    <a:pt x="4734" y="0"/>
                  </a:moveTo>
                  <a:cubicBezTo>
                    <a:pt x="4707" y="0"/>
                    <a:pt x="4689" y="7"/>
                    <a:pt x="4681" y="21"/>
                  </a:cubicBezTo>
                  <a:cubicBezTo>
                    <a:pt x="4450" y="406"/>
                    <a:pt x="581" y="4007"/>
                    <a:pt x="581" y="4007"/>
                  </a:cubicBezTo>
                  <a:cubicBezTo>
                    <a:pt x="1" y="4550"/>
                    <a:pt x="5085" y="10073"/>
                    <a:pt x="6352" y="10073"/>
                  </a:cubicBezTo>
                  <a:cubicBezTo>
                    <a:pt x="6390" y="10073"/>
                    <a:pt x="6425" y="10068"/>
                    <a:pt x="6456" y="10058"/>
                  </a:cubicBezTo>
                  <a:cubicBezTo>
                    <a:pt x="7514" y="9707"/>
                    <a:pt x="13264" y="5070"/>
                    <a:pt x="13264" y="5070"/>
                  </a:cubicBezTo>
                  <a:cubicBezTo>
                    <a:pt x="12440" y="4727"/>
                    <a:pt x="5448" y="0"/>
                    <a:pt x="47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7852075" y="3810800"/>
              <a:ext cx="309975" cy="274350"/>
            </a:xfrm>
            <a:custGeom>
              <a:avLst/>
              <a:gdLst/>
              <a:ahLst/>
              <a:cxnLst/>
              <a:rect l="l" t="t" r="r" b="b"/>
              <a:pathLst>
                <a:path w="12399" h="10974" extrusionOk="0">
                  <a:moveTo>
                    <a:pt x="2571" y="1"/>
                  </a:moveTo>
                  <a:lnTo>
                    <a:pt x="1" y="7871"/>
                  </a:lnTo>
                  <a:cubicBezTo>
                    <a:pt x="55" y="7868"/>
                    <a:pt x="111" y="7866"/>
                    <a:pt x="168" y="7866"/>
                  </a:cubicBezTo>
                  <a:cubicBezTo>
                    <a:pt x="2900" y="7866"/>
                    <a:pt x="9477" y="10974"/>
                    <a:pt x="9477" y="10974"/>
                  </a:cubicBezTo>
                  <a:cubicBezTo>
                    <a:pt x="9833" y="10436"/>
                    <a:pt x="12398" y="4774"/>
                    <a:pt x="12398" y="4774"/>
                  </a:cubicBezTo>
                  <a:cubicBezTo>
                    <a:pt x="8468" y="970"/>
                    <a:pt x="2571" y="1"/>
                    <a:pt x="2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7971975" y="3844150"/>
              <a:ext cx="41650" cy="170950"/>
            </a:xfrm>
            <a:custGeom>
              <a:avLst/>
              <a:gdLst/>
              <a:ahLst/>
              <a:cxnLst/>
              <a:rect l="l" t="t" r="r" b="b"/>
              <a:pathLst>
                <a:path w="1666" h="6838" extrusionOk="0">
                  <a:moveTo>
                    <a:pt x="384" y="1"/>
                  </a:moveTo>
                  <a:cubicBezTo>
                    <a:pt x="369" y="1"/>
                    <a:pt x="355" y="4"/>
                    <a:pt x="340" y="10"/>
                  </a:cubicBezTo>
                  <a:cubicBezTo>
                    <a:pt x="285" y="37"/>
                    <a:pt x="264" y="103"/>
                    <a:pt x="290" y="152"/>
                  </a:cubicBezTo>
                  <a:cubicBezTo>
                    <a:pt x="302" y="179"/>
                    <a:pt x="1436" y="2590"/>
                    <a:pt x="22" y="6696"/>
                  </a:cubicBezTo>
                  <a:cubicBezTo>
                    <a:pt x="1" y="6751"/>
                    <a:pt x="33" y="6812"/>
                    <a:pt x="87" y="6833"/>
                  </a:cubicBezTo>
                  <a:cubicBezTo>
                    <a:pt x="99" y="6838"/>
                    <a:pt x="110" y="6838"/>
                    <a:pt x="120" y="6838"/>
                  </a:cubicBezTo>
                  <a:cubicBezTo>
                    <a:pt x="165" y="6838"/>
                    <a:pt x="208" y="6812"/>
                    <a:pt x="219" y="6767"/>
                  </a:cubicBezTo>
                  <a:cubicBezTo>
                    <a:pt x="1666" y="2569"/>
                    <a:pt x="532" y="162"/>
                    <a:pt x="482" y="58"/>
                  </a:cubicBezTo>
                  <a:cubicBezTo>
                    <a:pt x="462" y="22"/>
                    <a:pt x="424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7553650" y="3728275"/>
              <a:ext cx="133900" cy="121200"/>
            </a:xfrm>
            <a:custGeom>
              <a:avLst/>
              <a:gdLst/>
              <a:ahLst/>
              <a:cxnLst/>
              <a:rect l="l" t="t" r="r" b="b"/>
              <a:pathLst>
                <a:path w="5356" h="4848" extrusionOk="0">
                  <a:moveTo>
                    <a:pt x="5245" y="0"/>
                  </a:moveTo>
                  <a:cubicBezTo>
                    <a:pt x="5238" y="0"/>
                    <a:pt x="5231" y="1"/>
                    <a:pt x="5224" y="3"/>
                  </a:cubicBezTo>
                  <a:cubicBezTo>
                    <a:pt x="3284" y="342"/>
                    <a:pt x="170" y="4501"/>
                    <a:pt x="38" y="4677"/>
                  </a:cubicBezTo>
                  <a:cubicBezTo>
                    <a:pt x="0" y="4726"/>
                    <a:pt x="11" y="4792"/>
                    <a:pt x="61" y="4825"/>
                  </a:cubicBezTo>
                  <a:cubicBezTo>
                    <a:pt x="77" y="4842"/>
                    <a:pt x="99" y="4847"/>
                    <a:pt x="120" y="4847"/>
                  </a:cubicBezTo>
                  <a:cubicBezTo>
                    <a:pt x="153" y="4847"/>
                    <a:pt x="186" y="4830"/>
                    <a:pt x="208" y="4804"/>
                  </a:cubicBezTo>
                  <a:cubicBezTo>
                    <a:pt x="241" y="4764"/>
                    <a:pt x="3403" y="539"/>
                    <a:pt x="5262" y="210"/>
                  </a:cubicBezTo>
                  <a:cubicBezTo>
                    <a:pt x="5316" y="200"/>
                    <a:pt x="5355" y="145"/>
                    <a:pt x="5343" y="84"/>
                  </a:cubicBezTo>
                  <a:cubicBezTo>
                    <a:pt x="5339" y="36"/>
                    <a:pt x="5296" y="0"/>
                    <a:pt x="5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7734900" y="3786175"/>
              <a:ext cx="172550" cy="87400"/>
            </a:xfrm>
            <a:custGeom>
              <a:avLst/>
              <a:gdLst/>
              <a:ahLst/>
              <a:cxnLst/>
              <a:rect l="l" t="t" r="r" b="b"/>
              <a:pathLst>
                <a:path w="6902" h="3496" extrusionOk="0">
                  <a:moveTo>
                    <a:pt x="116" y="1"/>
                  </a:moveTo>
                  <a:cubicBezTo>
                    <a:pt x="107" y="1"/>
                    <a:pt x="98" y="2"/>
                    <a:pt x="89" y="4"/>
                  </a:cubicBezTo>
                  <a:cubicBezTo>
                    <a:pt x="34" y="21"/>
                    <a:pt x="1" y="75"/>
                    <a:pt x="13" y="131"/>
                  </a:cubicBezTo>
                  <a:cubicBezTo>
                    <a:pt x="34" y="207"/>
                    <a:pt x="494" y="2038"/>
                    <a:pt x="2188" y="3118"/>
                  </a:cubicBezTo>
                  <a:cubicBezTo>
                    <a:pt x="2621" y="3391"/>
                    <a:pt x="3120" y="3495"/>
                    <a:pt x="3623" y="3495"/>
                  </a:cubicBezTo>
                  <a:cubicBezTo>
                    <a:pt x="5143" y="3495"/>
                    <a:pt x="6742" y="2569"/>
                    <a:pt x="6830" y="2514"/>
                  </a:cubicBezTo>
                  <a:cubicBezTo>
                    <a:pt x="6886" y="2488"/>
                    <a:pt x="6901" y="2422"/>
                    <a:pt x="6869" y="2372"/>
                  </a:cubicBezTo>
                  <a:cubicBezTo>
                    <a:pt x="6850" y="2339"/>
                    <a:pt x="6814" y="2321"/>
                    <a:pt x="6777" y="2321"/>
                  </a:cubicBezTo>
                  <a:cubicBezTo>
                    <a:pt x="6760" y="2321"/>
                    <a:pt x="6742" y="2325"/>
                    <a:pt x="6726" y="2334"/>
                  </a:cubicBezTo>
                  <a:cubicBezTo>
                    <a:pt x="6705" y="2346"/>
                    <a:pt x="5094" y="3282"/>
                    <a:pt x="3614" y="3282"/>
                  </a:cubicBezTo>
                  <a:cubicBezTo>
                    <a:pt x="3146" y="3282"/>
                    <a:pt x="2690" y="3188"/>
                    <a:pt x="2303" y="2942"/>
                  </a:cubicBezTo>
                  <a:cubicBezTo>
                    <a:pt x="681" y="1906"/>
                    <a:pt x="220" y="98"/>
                    <a:pt x="220" y="81"/>
                  </a:cubicBezTo>
                  <a:cubicBezTo>
                    <a:pt x="206" y="35"/>
                    <a:pt x="165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2" name="Google Shape;2452;p38"/>
          <p:cNvGrpSpPr/>
          <p:nvPr/>
        </p:nvGrpSpPr>
        <p:grpSpPr>
          <a:xfrm>
            <a:off x="7045650" y="285350"/>
            <a:ext cx="1579225" cy="2727475"/>
            <a:chOff x="7045650" y="285350"/>
            <a:chExt cx="1579225" cy="2727475"/>
          </a:xfrm>
        </p:grpSpPr>
        <p:grpSp>
          <p:nvGrpSpPr>
            <p:cNvPr id="2453" name="Google Shape;2453;p38"/>
            <p:cNvGrpSpPr/>
            <p:nvPr/>
          </p:nvGrpSpPr>
          <p:grpSpPr>
            <a:xfrm flipH="1">
              <a:off x="8185275" y="2099425"/>
              <a:ext cx="439600" cy="913400"/>
              <a:chOff x="7212850" y="2109375"/>
              <a:chExt cx="439600" cy="913400"/>
            </a:xfrm>
          </p:grpSpPr>
          <p:sp>
            <p:nvSpPr>
              <p:cNvPr id="2454" name="Google Shape;2454;p38"/>
              <p:cNvSpPr/>
              <p:nvPr/>
            </p:nvSpPr>
            <p:spPr>
              <a:xfrm>
                <a:off x="7379875" y="2398250"/>
                <a:ext cx="172675" cy="624525"/>
              </a:xfrm>
              <a:custGeom>
                <a:avLst/>
                <a:gdLst/>
                <a:ahLst/>
                <a:cxnLst/>
                <a:rect l="l" t="t" r="r" b="b"/>
                <a:pathLst>
                  <a:path w="6907" h="24981" extrusionOk="0">
                    <a:moveTo>
                      <a:pt x="888" y="13898"/>
                    </a:moveTo>
                    <a:cubicBezTo>
                      <a:pt x="1421" y="13898"/>
                      <a:pt x="2198" y="14288"/>
                      <a:pt x="2960" y="14957"/>
                    </a:cubicBezTo>
                    <a:cubicBezTo>
                      <a:pt x="2371" y="15347"/>
                      <a:pt x="1743" y="15553"/>
                      <a:pt x="1245" y="15553"/>
                    </a:cubicBezTo>
                    <a:cubicBezTo>
                      <a:pt x="1072" y="15553"/>
                      <a:pt x="914" y="15528"/>
                      <a:pt x="779" y="15477"/>
                    </a:cubicBezTo>
                    <a:cubicBezTo>
                      <a:pt x="401" y="15340"/>
                      <a:pt x="220" y="15017"/>
                      <a:pt x="248" y="14535"/>
                    </a:cubicBezTo>
                    <a:cubicBezTo>
                      <a:pt x="263" y="14194"/>
                      <a:pt x="407" y="13992"/>
                      <a:pt x="670" y="13926"/>
                    </a:cubicBezTo>
                    <a:cubicBezTo>
                      <a:pt x="736" y="13910"/>
                      <a:pt x="812" y="13898"/>
                      <a:pt x="888" y="13898"/>
                    </a:cubicBezTo>
                    <a:close/>
                    <a:moveTo>
                      <a:pt x="3308" y="0"/>
                    </a:moveTo>
                    <a:cubicBezTo>
                      <a:pt x="3277" y="0"/>
                      <a:pt x="3246" y="13"/>
                      <a:pt x="3223" y="38"/>
                    </a:cubicBezTo>
                    <a:cubicBezTo>
                      <a:pt x="3190" y="81"/>
                      <a:pt x="2446" y="1052"/>
                      <a:pt x="2133" y="2669"/>
                    </a:cubicBezTo>
                    <a:cubicBezTo>
                      <a:pt x="1848" y="4154"/>
                      <a:pt x="1902" y="6484"/>
                      <a:pt x="3789" y="9147"/>
                    </a:cubicBezTo>
                    <a:cubicBezTo>
                      <a:pt x="5433" y="11454"/>
                      <a:pt x="4621" y="13175"/>
                      <a:pt x="3997" y="13992"/>
                    </a:cubicBezTo>
                    <a:cubicBezTo>
                      <a:pt x="3744" y="14321"/>
                      <a:pt x="3448" y="14601"/>
                      <a:pt x="3141" y="14831"/>
                    </a:cubicBezTo>
                    <a:cubicBezTo>
                      <a:pt x="2315" y="14099"/>
                      <a:pt x="1468" y="13689"/>
                      <a:pt x="875" y="13689"/>
                    </a:cubicBezTo>
                    <a:cubicBezTo>
                      <a:pt x="784" y="13689"/>
                      <a:pt x="698" y="13698"/>
                      <a:pt x="620" y="13718"/>
                    </a:cubicBezTo>
                    <a:cubicBezTo>
                      <a:pt x="263" y="13806"/>
                      <a:pt x="61" y="14096"/>
                      <a:pt x="33" y="14523"/>
                    </a:cubicBezTo>
                    <a:cubicBezTo>
                      <a:pt x="0" y="15099"/>
                      <a:pt x="242" y="15505"/>
                      <a:pt x="703" y="15681"/>
                    </a:cubicBezTo>
                    <a:cubicBezTo>
                      <a:pt x="868" y="15742"/>
                      <a:pt x="1053" y="15771"/>
                      <a:pt x="1249" y="15771"/>
                    </a:cubicBezTo>
                    <a:cubicBezTo>
                      <a:pt x="1826" y="15771"/>
                      <a:pt x="2506" y="15521"/>
                      <a:pt x="3119" y="15099"/>
                    </a:cubicBezTo>
                    <a:cubicBezTo>
                      <a:pt x="3602" y="15549"/>
                      <a:pt x="4068" y="16102"/>
                      <a:pt x="4452" y="16744"/>
                    </a:cubicBezTo>
                    <a:cubicBezTo>
                      <a:pt x="5400" y="18295"/>
                      <a:pt x="6539" y="21408"/>
                      <a:pt x="3547" y="24806"/>
                    </a:cubicBezTo>
                    <a:cubicBezTo>
                      <a:pt x="3508" y="24849"/>
                      <a:pt x="3508" y="24915"/>
                      <a:pt x="3552" y="24954"/>
                    </a:cubicBezTo>
                    <a:cubicBezTo>
                      <a:pt x="3574" y="24975"/>
                      <a:pt x="3602" y="24981"/>
                      <a:pt x="3624" y="24981"/>
                    </a:cubicBezTo>
                    <a:cubicBezTo>
                      <a:pt x="3657" y="24981"/>
                      <a:pt x="3683" y="24970"/>
                      <a:pt x="3706" y="24948"/>
                    </a:cubicBezTo>
                    <a:cubicBezTo>
                      <a:pt x="6906" y="21315"/>
                      <a:pt x="5421" y="17922"/>
                      <a:pt x="4632" y="16635"/>
                    </a:cubicBezTo>
                    <a:cubicBezTo>
                      <a:pt x="4237" y="15982"/>
                      <a:pt x="3777" y="15428"/>
                      <a:pt x="3295" y="14973"/>
                    </a:cubicBezTo>
                    <a:cubicBezTo>
                      <a:pt x="3618" y="14732"/>
                      <a:pt x="3914" y="14447"/>
                      <a:pt x="4166" y="14118"/>
                    </a:cubicBezTo>
                    <a:cubicBezTo>
                      <a:pt x="4824" y="13258"/>
                      <a:pt x="5679" y="11444"/>
                      <a:pt x="3964" y="9021"/>
                    </a:cubicBezTo>
                    <a:cubicBezTo>
                      <a:pt x="440" y="4061"/>
                      <a:pt x="3361" y="208"/>
                      <a:pt x="3394" y="170"/>
                    </a:cubicBezTo>
                    <a:cubicBezTo>
                      <a:pt x="3427" y="126"/>
                      <a:pt x="3420" y="60"/>
                      <a:pt x="3372" y="21"/>
                    </a:cubicBezTo>
                    <a:cubicBezTo>
                      <a:pt x="3353" y="7"/>
                      <a:pt x="3331" y="0"/>
                      <a:pt x="33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5" name="Google Shape;2455;p38"/>
              <p:cNvSpPr/>
              <p:nvPr/>
            </p:nvSpPr>
            <p:spPr>
              <a:xfrm>
                <a:off x="7212850" y="2109375"/>
                <a:ext cx="439600" cy="491250"/>
              </a:xfrm>
              <a:custGeom>
                <a:avLst/>
                <a:gdLst/>
                <a:ahLst/>
                <a:cxnLst/>
                <a:rect l="l" t="t" r="r" b="b"/>
                <a:pathLst>
                  <a:path w="17584" h="19650" extrusionOk="0">
                    <a:moveTo>
                      <a:pt x="8793" y="0"/>
                    </a:moveTo>
                    <a:cubicBezTo>
                      <a:pt x="3936" y="0"/>
                      <a:pt x="0" y="4397"/>
                      <a:pt x="0" y="9823"/>
                    </a:cubicBezTo>
                    <a:cubicBezTo>
                      <a:pt x="0" y="15249"/>
                      <a:pt x="3936" y="19650"/>
                      <a:pt x="8793" y="19650"/>
                    </a:cubicBezTo>
                    <a:cubicBezTo>
                      <a:pt x="13648" y="19650"/>
                      <a:pt x="17583" y="15249"/>
                      <a:pt x="17583" y="9823"/>
                    </a:cubicBezTo>
                    <a:cubicBezTo>
                      <a:pt x="17583" y="4397"/>
                      <a:pt x="13648" y="0"/>
                      <a:pt x="87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6" name="Google Shape;2456;p38"/>
              <p:cNvSpPr/>
              <p:nvPr/>
            </p:nvSpPr>
            <p:spPr>
              <a:xfrm>
                <a:off x="7443875" y="2576275"/>
                <a:ext cx="56150" cy="64750"/>
              </a:xfrm>
              <a:custGeom>
                <a:avLst/>
                <a:gdLst/>
                <a:ahLst/>
                <a:cxnLst/>
                <a:rect l="l" t="t" r="r" b="b"/>
                <a:pathLst>
                  <a:path w="2246" h="2590" extrusionOk="0">
                    <a:moveTo>
                      <a:pt x="429" y="1"/>
                    </a:moveTo>
                    <a:cubicBezTo>
                      <a:pt x="322" y="1"/>
                      <a:pt x="267" y="64"/>
                      <a:pt x="296" y="212"/>
                    </a:cubicBezTo>
                    <a:cubicBezTo>
                      <a:pt x="296" y="212"/>
                      <a:pt x="0" y="2322"/>
                      <a:pt x="296" y="2530"/>
                    </a:cubicBezTo>
                    <a:cubicBezTo>
                      <a:pt x="351" y="2570"/>
                      <a:pt x="440" y="2589"/>
                      <a:pt x="550" y="2589"/>
                    </a:cubicBezTo>
                    <a:cubicBezTo>
                      <a:pt x="1029" y="2589"/>
                      <a:pt x="1903" y="2227"/>
                      <a:pt x="2072" y="1670"/>
                    </a:cubicBezTo>
                    <a:cubicBezTo>
                      <a:pt x="2245" y="1116"/>
                      <a:pt x="880" y="1"/>
                      <a:pt x="4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7" name="Google Shape;2457;p38"/>
              <p:cNvSpPr/>
              <p:nvPr/>
            </p:nvSpPr>
            <p:spPr>
              <a:xfrm>
                <a:off x="7393800" y="2141850"/>
                <a:ext cx="207625" cy="129925"/>
              </a:xfrm>
              <a:custGeom>
                <a:avLst/>
                <a:gdLst/>
                <a:ahLst/>
                <a:cxnLst/>
                <a:rect l="l" t="t" r="r" b="b"/>
                <a:pathLst>
                  <a:path w="8305" h="5197" extrusionOk="0">
                    <a:moveTo>
                      <a:pt x="1619" y="1"/>
                    </a:moveTo>
                    <a:cubicBezTo>
                      <a:pt x="393" y="1"/>
                      <a:pt x="0" y="527"/>
                      <a:pt x="3126" y="1957"/>
                    </a:cubicBezTo>
                    <a:cubicBezTo>
                      <a:pt x="5688" y="3134"/>
                      <a:pt x="7851" y="5197"/>
                      <a:pt x="8240" y="5197"/>
                    </a:cubicBezTo>
                    <a:cubicBezTo>
                      <a:pt x="8283" y="5197"/>
                      <a:pt x="8305" y="5171"/>
                      <a:pt x="8301" y="5114"/>
                    </a:cubicBezTo>
                    <a:cubicBezTo>
                      <a:pt x="8099" y="1804"/>
                      <a:pt x="4092" y="467"/>
                      <a:pt x="4092" y="467"/>
                    </a:cubicBezTo>
                    <a:cubicBezTo>
                      <a:pt x="3342" y="181"/>
                      <a:pt x="2338" y="1"/>
                      <a:pt x="16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58" name="Google Shape;2458;p38"/>
            <p:cNvGrpSpPr/>
            <p:nvPr/>
          </p:nvGrpSpPr>
          <p:grpSpPr>
            <a:xfrm flipH="1">
              <a:off x="7045650" y="1449350"/>
              <a:ext cx="439600" cy="913400"/>
              <a:chOff x="7212850" y="2109375"/>
              <a:chExt cx="439600" cy="913400"/>
            </a:xfrm>
          </p:grpSpPr>
          <p:sp>
            <p:nvSpPr>
              <p:cNvPr id="2459" name="Google Shape;2459;p38"/>
              <p:cNvSpPr/>
              <p:nvPr/>
            </p:nvSpPr>
            <p:spPr>
              <a:xfrm>
                <a:off x="7379875" y="2398250"/>
                <a:ext cx="172675" cy="624525"/>
              </a:xfrm>
              <a:custGeom>
                <a:avLst/>
                <a:gdLst/>
                <a:ahLst/>
                <a:cxnLst/>
                <a:rect l="l" t="t" r="r" b="b"/>
                <a:pathLst>
                  <a:path w="6907" h="24981" extrusionOk="0">
                    <a:moveTo>
                      <a:pt x="888" y="13898"/>
                    </a:moveTo>
                    <a:cubicBezTo>
                      <a:pt x="1421" y="13898"/>
                      <a:pt x="2198" y="14288"/>
                      <a:pt x="2960" y="14957"/>
                    </a:cubicBezTo>
                    <a:cubicBezTo>
                      <a:pt x="2371" y="15347"/>
                      <a:pt x="1743" y="15553"/>
                      <a:pt x="1245" y="15553"/>
                    </a:cubicBezTo>
                    <a:cubicBezTo>
                      <a:pt x="1072" y="15553"/>
                      <a:pt x="914" y="15528"/>
                      <a:pt x="779" y="15477"/>
                    </a:cubicBezTo>
                    <a:cubicBezTo>
                      <a:pt x="401" y="15340"/>
                      <a:pt x="220" y="15017"/>
                      <a:pt x="248" y="14535"/>
                    </a:cubicBezTo>
                    <a:cubicBezTo>
                      <a:pt x="263" y="14194"/>
                      <a:pt x="407" y="13992"/>
                      <a:pt x="670" y="13926"/>
                    </a:cubicBezTo>
                    <a:cubicBezTo>
                      <a:pt x="736" y="13910"/>
                      <a:pt x="812" y="13898"/>
                      <a:pt x="888" y="13898"/>
                    </a:cubicBezTo>
                    <a:close/>
                    <a:moveTo>
                      <a:pt x="3308" y="0"/>
                    </a:moveTo>
                    <a:cubicBezTo>
                      <a:pt x="3277" y="0"/>
                      <a:pt x="3246" y="13"/>
                      <a:pt x="3223" y="38"/>
                    </a:cubicBezTo>
                    <a:cubicBezTo>
                      <a:pt x="3190" y="81"/>
                      <a:pt x="2446" y="1052"/>
                      <a:pt x="2133" y="2669"/>
                    </a:cubicBezTo>
                    <a:cubicBezTo>
                      <a:pt x="1848" y="4154"/>
                      <a:pt x="1902" y="6484"/>
                      <a:pt x="3789" y="9147"/>
                    </a:cubicBezTo>
                    <a:cubicBezTo>
                      <a:pt x="5433" y="11454"/>
                      <a:pt x="4621" y="13175"/>
                      <a:pt x="3997" y="13992"/>
                    </a:cubicBezTo>
                    <a:cubicBezTo>
                      <a:pt x="3744" y="14321"/>
                      <a:pt x="3448" y="14601"/>
                      <a:pt x="3141" y="14831"/>
                    </a:cubicBezTo>
                    <a:cubicBezTo>
                      <a:pt x="2315" y="14099"/>
                      <a:pt x="1468" y="13689"/>
                      <a:pt x="875" y="13689"/>
                    </a:cubicBezTo>
                    <a:cubicBezTo>
                      <a:pt x="784" y="13689"/>
                      <a:pt x="698" y="13698"/>
                      <a:pt x="620" y="13718"/>
                    </a:cubicBezTo>
                    <a:cubicBezTo>
                      <a:pt x="263" y="13806"/>
                      <a:pt x="61" y="14096"/>
                      <a:pt x="33" y="14523"/>
                    </a:cubicBezTo>
                    <a:cubicBezTo>
                      <a:pt x="0" y="15099"/>
                      <a:pt x="242" y="15505"/>
                      <a:pt x="703" y="15681"/>
                    </a:cubicBezTo>
                    <a:cubicBezTo>
                      <a:pt x="868" y="15742"/>
                      <a:pt x="1053" y="15771"/>
                      <a:pt x="1249" y="15771"/>
                    </a:cubicBezTo>
                    <a:cubicBezTo>
                      <a:pt x="1826" y="15771"/>
                      <a:pt x="2506" y="15521"/>
                      <a:pt x="3119" y="15099"/>
                    </a:cubicBezTo>
                    <a:cubicBezTo>
                      <a:pt x="3602" y="15549"/>
                      <a:pt x="4068" y="16102"/>
                      <a:pt x="4452" y="16744"/>
                    </a:cubicBezTo>
                    <a:cubicBezTo>
                      <a:pt x="5400" y="18295"/>
                      <a:pt x="6539" y="21408"/>
                      <a:pt x="3547" y="24806"/>
                    </a:cubicBezTo>
                    <a:cubicBezTo>
                      <a:pt x="3508" y="24849"/>
                      <a:pt x="3508" y="24915"/>
                      <a:pt x="3552" y="24954"/>
                    </a:cubicBezTo>
                    <a:cubicBezTo>
                      <a:pt x="3574" y="24975"/>
                      <a:pt x="3602" y="24981"/>
                      <a:pt x="3624" y="24981"/>
                    </a:cubicBezTo>
                    <a:cubicBezTo>
                      <a:pt x="3657" y="24981"/>
                      <a:pt x="3683" y="24970"/>
                      <a:pt x="3706" y="24948"/>
                    </a:cubicBezTo>
                    <a:cubicBezTo>
                      <a:pt x="6906" y="21315"/>
                      <a:pt x="5421" y="17922"/>
                      <a:pt x="4632" y="16635"/>
                    </a:cubicBezTo>
                    <a:cubicBezTo>
                      <a:pt x="4237" y="15982"/>
                      <a:pt x="3777" y="15428"/>
                      <a:pt x="3295" y="14973"/>
                    </a:cubicBezTo>
                    <a:cubicBezTo>
                      <a:pt x="3618" y="14732"/>
                      <a:pt x="3914" y="14447"/>
                      <a:pt x="4166" y="14118"/>
                    </a:cubicBezTo>
                    <a:cubicBezTo>
                      <a:pt x="4824" y="13258"/>
                      <a:pt x="5679" y="11444"/>
                      <a:pt x="3964" y="9021"/>
                    </a:cubicBezTo>
                    <a:cubicBezTo>
                      <a:pt x="440" y="4061"/>
                      <a:pt x="3361" y="208"/>
                      <a:pt x="3394" y="170"/>
                    </a:cubicBezTo>
                    <a:cubicBezTo>
                      <a:pt x="3427" y="126"/>
                      <a:pt x="3420" y="60"/>
                      <a:pt x="3372" y="21"/>
                    </a:cubicBezTo>
                    <a:cubicBezTo>
                      <a:pt x="3353" y="7"/>
                      <a:pt x="3331" y="0"/>
                      <a:pt x="33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0" name="Google Shape;2460;p38"/>
              <p:cNvSpPr/>
              <p:nvPr/>
            </p:nvSpPr>
            <p:spPr>
              <a:xfrm>
                <a:off x="7212850" y="2109375"/>
                <a:ext cx="439600" cy="491250"/>
              </a:xfrm>
              <a:custGeom>
                <a:avLst/>
                <a:gdLst/>
                <a:ahLst/>
                <a:cxnLst/>
                <a:rect l="l" t="t" r="r" b="b"/>
                <a:pathLst>
                  <a:path w="17584" h="19650" extrusionOk="0">
                    <a:moveTo>
                      <a:pt x="8793" y="0"/>
                    </a:moveTo>
                    <a:cubicBezTo>
                      <a:pt x="3936" y="0"/>
                      <a:pt x="0" y="4397"/>
                      <a:pt x="0" y="9823"/>
                    </a:cubicBezTo>
                    <a:cubicBezTo>
                      <a:pt x="0" y="15249"/>
                      <a:pt x="3936" y="19650"/>
                      <a:pt x="8793" y="19650"/>
                    </a:cubicBezTo>
                    <a:cubicBezTo>
                      <a:pt x="13648" y="19650"/>
                      <a:pt x="17583" y="15249"/>
                      <a:pt x="17583" y="9823"/>
                    </a:cubicBezTo>
                    <a:cubicBezTo>
                      <a:pt x="17583" y="4397"/>
                      <a:pt x="13648" y="0"/>
                      <a:pt x="87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1" name="Google Shape;2461;p38"/>
              <p:cNvSpPr/>
              <p:nvPr/>
            </p:nvSpPr>
            <p:spPr>
              <a:xfrm>
                <a:off x="7443875" y="2576275"/>
                <a:ext cx="56150" cy="64750"/>
              </a:xfrm>
              <a:custGeom>
                <a:avLst/>
                <a:gdLst/>
                <a:ahLst/>
                <a:cxnLst/>
                <a:rect l="l" t="t" r="r" b="b"/>
                <a:pathLst>
                  <a:path w="2246" h="2590" extrusionOk="0">
                    <a:moveTo>
                      <a:pt x="429" y="1"/>
                    </a:moveTo>
                    <a:cubicBezTo>
                      <a:pt x="322" y="1"/>
                      <a:pt x="267" y="64"/>
                      <a:pt x="296" y="212"/>
                    </a:cubicBezTo>
                    <a:cubicBezTo>
                      <a:pt x="296" y="212"/>
                      <a:pt x="0" y="2322"/>
                      <a:pt x="296" y="2530"/>
                    </a:cubicBezTo>
                    <a:cubicBezTo>
                      <a:pt x="351" y="2570"/>
                      <a:pt x="440" y="2589"/>
                      <a:pt x="550" y="2589"/>
                    </a:cubicBezTo>
                    <a:cubicBezTo>
                      <a:pt x="1029" y="2589"/>
                      <a:pt x="1903" y="2227"/>
                      <a:pt x="2072" y="1670"/>
                    </a:cubicBezTo>
                    <a:cubicBezTo>
                      <a:pt x="2245" y="1116"/>
                      <a:pt x="880" y="1"/>
                      <a:pt x="4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2" name="Google Shape;2462;p38"/>
              <p:cNvSpPr/>
              <p:nvPr/>
            </p:nvSpPr>
            <p:spPr>
              <a:xfrm>
                <a:off x="7393800" y="2141850"/>
                <a:ext cx="207625" cy="129925"/>
              </a:xfrm>
              <a:custGeom>
                <a:avLst/>
                <a:gdLst/>
                <a:ahLst/>
                <a:cxnLst/>
                <a:rect l="l" t="t" r="r" b="b"/>
                <a:pathLst>
                  <a:path w="8305" h="5197" extrusionOk="0">
                    <a:moveTo>
                      <a:pt x="1619" y="1"/>
                    </a:moveTo>
                    <a:cubicBezTo>
                      <a:pt x="393" y="1"/>
                      <a:pt x="0" y="527"/>
                      <a:pt x="3126" y="1957"/>
                    </a:cubicBezTo>
                    <a:cubicBezTo>
                      <a:pt x="5688" y="3134"/>
                      <a:pt x="7851" y="5197"/>
                      <a:pt x="8240" y="5197"/>
                    </a:cubicBezTo>
                    <a:cubicBezTo>
                      <a:pt x="8283" y="5197"/>
                      <a:pt x="8305" y="5171"/>
                      <a:pt x="8301" y="5114"/>
                    </a:cubicBezTo>
                    <a:cubicBezTo>
                      <a:pt x="8099" y="1804"/>
                      <a:pt x="4092" y="467"/>
                      <a:pt x="4092" y="467"/>
                    </a:cubicBezTo>
                    <a:cubicBezTo>
                      <a:pt x="3342" y="181"/>
                      <a:pt x="2338" y="1"/>
                      <a:pt x="16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63" name="Google Shape;2463;p38"/>
            <p:cNvGrpSpPr/>
            <p:nvPr/>
          </p:nvGrpSpPr>
          <p:grpSpPr>
            <a:xfrm flipH="1">
              <a:off x="8157625" y="285350"/>
              <a:ext cx="439600" cy="913400"/>
              <a:chOff x="7212850" y="2109375"/>
              <a:chExt cx="439600" cy="913400"/>
            </a:xfrm>
          </p:grpSpPr>
          <p:sp>
            <p:nvSpPr>
              <p:cNvPr id="2464" name="Google Shape;2464;p38"/>
              <p:cNvSpPr/>
              <p:nvPr/>
            </p:nvSpPr>
            <p:spPr>
              <a:xfrm>
                <a:off x="7379875" y="2398250"/>
                <a:ext cx="172675" cy="624525"/>
              </a:xfrm>
              <a:custGeom>
                <a:avLst/>
                <a:gdLst/>
                <a:ahLst/>
                <a:cxnLst/>
                <a:rect l="l" t="t" r="r" b="b"/>
                <a:pathLst>
                  <a:path w="6907" h="24981" extrusionOk="0">
                    <a:moveTo>
                      <a:pt x="888" y="13898"/>
                    </a:moveTo>
                    <a:cubicBezTo>
                      <a:pt x="1421" y="13898"/>
                      <a:pt x="2198" y="14288"/>
                      <a:pt x="2960" y="14957"/>
                    </a:cubicBezTo>
                    <a:cubicBezTo>
                      <a:pt x="2371" y="15347"/>
                      <a:pt x="1743" y="15553"/>
                      <a:pt x="1245" y="15553"/>
                    </a:cubicBezTo>
                    <a:cubicBezTo>
                      <a:pt x="1072" y="15553"/>
                      <a:pt x="914" y="15528"/>
                      <a:pt x="779" y="15477"/>
                    </a:cubicBezTo>
                    <a:cubicBezTo>
                      <a:pt x="401" y="15340"/>
                      <a:pt x="220" y="15017"/>
                      <a:pt x="248" y="14535"/>
                    </a:cubicBezTo>
                    <a:cubicBezTo>
                      <a:pt x="263" y="14194"/>
                      <a:pt x="407" y="13992"/>
                      <a:pt x="670" y="13926"/>
                    </a:cubicBezTo>
                    <a:cubicBezTo>
                      <a:pt x="736" y="13910"/>
                      <a:pt x="812" y="13898"/>
                      <a:pt x="888" y="13898"/>
                    </a:cubicBezTo>
                    <a:close/>
                    <a:moveTo>
                      <a:pt x="3308" y="0"/>
                    </a:moveTo>
                    <a:cubicBezTo>
                      <a:pt x="3277" y="0"/>
                      <a:pt x="3246" y="13"/>
                      <a:pt x="3223" y="38"/>
                    </a:cubicBezTo>
                    <a:cubicBezTo>
                      <a:pt x="3190" y="81"/>
                      <a:pt x="2446" y="1052"/>
                      <a:pt x="2133" y="2669"/>
                    </a:cubicBezTo>
                    <a:cubicBezTo>
                      <a:pt x="1848" y="4154"/>
                      <a:pt x="1902" y="6484"/>
                      <a:pt x="3789" y="9147"/>
                    </a:cubicBezTo>
                    <a:cubicBezTo>
                      <a:pt x="5433" y="11454"/>
                      <a:pt x="4621" y="13175"/>
                      <a:pt x="3997" y="13992"/>
                    </a:cubicBezTo>
                    <a:cubicBezTo>
                      <a:pt x="3744" y="14321"/>
                      <a:pt x="3448" y="14601"/>
                      <a:pt x="3141" y="14831"/>
                    </a:cubicBezTo>
                    <a:cubicBezTo>
                      <a:pt x="2315" y="14099"/>
                      <a:pt x="1468" y="13689"/>
                      <a:pt x="875" y="13689"/>
                    </a:cubicBezTo>
                    <a:cubicBezTo>
                      <a:pt x="784" y="13689"/>
                      <a:pt x="698" y="13698"/>
                      <a:pt x="620" y="13718"/>
                    </a:cubicBezTo>
                    <a:cubicBezTo>
                      <a:pt x="263" y="13806"/>
                      <a:pt x="61" y="14096"/>
                      <a:pt x="33" y="14523"/>
                    </a:cubicBezTo>
                    <a:cubicBezTo>
                      <a:pt x="0" y="15099"/>
                      <a:pt x="242" y="15505"/>
                      <a:pt x="703" y="15681"/>
                    </a:cubicBezTo>
                    <a:cubicBezTo>
                      <a:pt x="868" y="15742"/>
                      <a:pt x="1053" y="15771"/>
                      <a:pt x="1249" y="15771"/>
                    </a:cubicBezTo>
                    <a:cubicBezTo>
                      <a:pt x="1826" y="15771"/>
                      <a:pt x="2506" y="15521"/>
                      <a:pt x="3119" y="15099"/>
                    </a:cubicBezTo>
                    <a:cubicBezTo>
                      <a:pt x="3602" y="15549"/>
                      <a:pt x="4068" y="16102"/>
                      <a:pt x="4452" y="16744"/>
                    </a:cubicBezTo>
                    <a:cubicBezTo>
                      <a:pt x="5400" y="18295"/>
                      <a:pt x="6539" y="21408"/>
                      <a:pt x="3547" y="24806"/>
                    </a:cubicBezTo>
                    <a:cubicBezTo>
                      <a:pt x="3508" y="24849"/>
                      <a:pt x="3508" y="24915"/>
                      <a:pt x="3552" y="24954"/>
                    </a:cubicBezTo>
                    <a:cubicBezTo>
                      <a:pt x="3574" y="24975"/>
                      <a:pt x="3602" y="24981"/>
                      <a:pt x="3624" y="24981"/>
                    </a:cubicBezTo>
                    <a:cubicBezTo>
                      <a:pt x="3657" y="24981"/>
                      <a:pt x="3683" y="24970"/>
                      <a:pt x="3706" y="24948"/>
                    </a:cubicBezTo>
                    <a:cubicBezTo>
                      <a:pt x="6906" y="21315"/>
                      <a:pt x="5421" y="17922"/>
                      <a:pt x="4632" y="16635"/>
                    </a:cubicBezTo>
                    <a:cubicBezTo>
                      <a:pt x="4237" y="15982"/>
                      <a:pt x="3777" y="15428"/>
                      <a:pt x="3295" y="14973"/>
                    </a:cubicBezTo>
                    <a:cubicBezTo>
                      <a:pt x="3618" y="14732"/>
                      <a:pt x="3914" y="14447"/>
                      <a:pt x="4166" y="14118"/>
                    </a:cubicBezTo>
                    <a:cubicBezTo>
                      <a:pt x="4824" y="13258"/>
                      <a:pt x="5679" y="11444"/>
                      <a:pt x="3964" y="9021"/>
                    </a:cubicBezTo>
                    <a:cubicBezTo>
                      <a:pt x="440" y="4061"/>
                      <a:pt x="3361" y="208"/>
                      <a:pt x="3394" y="170"/>
                    </a:cubicBezTo>
                    <a:cubicBezTo>
                      <a:pt x="3427" y="126"/>
                      <a:pt x="3420" y="60"/>
                      <a:pt x="3372" y="21"/>
                    </a:cubicBezTo>
                    <a:cubicBezTo>
                      <a:pt x="3353" y="7"/>
                      <a:pt x="3331" y="0"/>
                      <a:pt x="33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5" name="Google Shape;2465;p38"/>
              <p:cNvSpPr/>
              <p:nvPr/>
            </p:nvSpPr>
            <p:spPr>
              <a:xfrm>
                <a:off x="7212850" y="2109375"/>
                <a:ext cx="439600" cy="491250"/>
              </a:xfrm>
              <a:custGeom>
                <a:avLst/>
                <a:gdLst/>
                <a:ahLst/>
                <a:cxnLst/>
                <a:rect l="l" t="t" r="r" b="b"/>
                <a:pathLst>
                  <a:path w="17584" h="19650" extrusionOk="0">
                    <a:moveTo>
                      <a:pt x="8793" y="0"/>
                    </a:moveTo>
                    <a:cubicBezTo>
                      <a:pt x="3936" y="0"/>
                      <a:pt x="0" y="4397"/>
                      <a:pt x="0" y="9823"/>
                    </a:cubicBezTo>
                    <a:cubicBezTo>
                      <a:pt x="0" y="15249"/>
                      <a:pt x="3936" y="19650"/>
                      <a:pt x="8793" y="19650"/>
                    </a:cubicBezTo>
                    <a:cubicBezTo>
                      <a:pt x="13648" y="19650"/>
                      <a:pt x="17583" y="15249"/>
                      <a:pt x="17583" y="9823"/>
                    </a:cubicBezTo>
                    <a:cubicBezTo>
                      <a:pt x="17583" y="4397"/>
                      <a:pt x="13648" y="0"/>
                      <a:pt x="8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6" name="Google Shape;2466;p38"/>
              <p:cNvSpPr/>
              <p:nvPr/>
            </p:nvSpPr>
            <p:spPr>
              <a:xfrm>
                <a:off x="7443875" y="2576275"/>
                <a:ext cx="56150" cy="64750"/>
              </a:xfrm>
              <a:custGeom>
                <a:avLst/>
                <a:gdLst/>
                <a:ahLst/>
                <a:cxnLst/>
                <a:rect l="l" t="t" r="r" b="b"/>
                <a:pathLst>
                  <a:path w="2246" h="2590" extrusionOk="0">
                    <a:moveTo>
                      <a:pt x="429" y="1"/>
                    </a:moveTo>
                    <a:cubicBezTo>
                      <a:pt x="322" y="1"/>
                      <a:pt x="267" y="64"/>
                      <a:pt x="296" y="212"/>
                    </a:cubicBezTo>
                    <a:cubicBezTo>
                      <a:pt x="296" y="212"/>
                      <a:pt x="0" y="2322"/>
                      <a:pt x="296" y="2530"/>
                    </a:cubicBezTo>
                    <a:cubicBezTo>
                      <a:pt x="351" y="2570"/>
                      <a:pt x="440" y="2589"/>
                      <a:pt x="550" y="2589"/>
                    </a:cubicBezTo>
                    <a:cubicBezTo>
                      <a:pt x="1029" y="2589"/>
                      <a:pt x="1903" y="2227"/>
                      <a:pt x="2072" y="1670"/>
                    </a:cubicBezTo>
                    <a:cubicBezTo>
                      <a:pt x="2245" y="1116"/>
                      <a:pt x="880" y="1"/>
                      <a:pt x="4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7" name="Google Shape;2467;p38"/>
              <p:cNvSpPr/>
              <p:nvPr/>
            </p:nvSpPr>
            <p:spPr>
              <a:xfrm>
                <a:off x="7393800" y="2141850"/>
                <a:ext cx="207625" cy="129925"/>
              </a:xfrm>
              <a:custGeom>
                <a:avLst/>
                <a:gdLst/>
                <a:ahLst/>
                <a:cxnLst/>
                <a:rect l="l" t="t" r="r" b="b"/>
                <a:pathLst>
                  <a:path w="8305" h="5197" extrusionOk="0">
                    <a:moveTo>
                      <a:pt x="1619" y="1"/>
                    </a:moveTo>
                    <a:cubicBezTo>
                      <a:pt x="393" y="1"/>
                      <a:pt x="0" y="527"/>
                      <a:pt x="3126" y="1957"/>
                    </a:cubicBezTo>
                    <a:cubicBezTo>
                      <a:pt x="5688" y="3134"/>
                      <a:pt x="7851" y="5197"/>
                      <a:pt x="8240" y="5197"/>
                    </a:cubicBezTo>
                    <a:cubicBezTo>
                      <a:pt x="8283" y="5197"/>
                      <a:pt x="8305" y="5171"/>
                      <a:pt x="8301" y="5114"/>
                    </a:cubicBezTo>
                    <a:cubicBezTo>
                      <a:pt x="8099" y="1804"/>
                      <a:pt x="4092" y="467"/>
                      <a:pt x="4092" y="467"/>
                    </a:cubicBezTo>
                    <a:cubicBezTo>
                      <a:pt x="3342" y="181"/>
                      <a:pt x="2338" y="1"/>
                      <a:pt x="16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68" name="Google Shape;2468;p38"/>
          <p:cNvGrpSpPr/>
          <p:nvPr/>
        </p:nvGrpSpPr>
        <p:grpSpPr>
          <a:xfrm>
            <a:off x="955876" y="768600"/>
            <a:ext cx="764300" cy="754550"/>
            <a:chOff x="955876" y="768600"/>
            <a:chExt cx="764300" cy="754550"/>
          </a:xfrm>
        </p:grpSpPr>
        <p:sp>
          <p:nvSpPr>
            <p:cNvPr id="2469" name="Google Shape;2469;p38"/>
            <p:cNvSpPr/>
            <p:nvPr/>
          </p:nvSpPr>
          <p:spPr>
            <a:xfrm flipH="1">
              <a:off x="1526676" y="7701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8"/>
            <p:cNvSpPr/>
            <p:nvPr/>
          </p:nvSpPr>
          <p:spPr>
            <a:xfrm flipH="1">
              <a:off x="955876" y="7686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8"/>
            <p:cNvSpPr/>
            <p:nvPr/>
          </p:nvSpPr>
          <p:spPr>
            <a:xfrm flipH="1">
              <a:off x="1333176" y="13392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2" name="Google Shape;2472;p38"/>
          <p:cNvSpPr/>
          <p:nvPr/>
        </p:nvSpPr>
        <p:spPr>
          <a:xfrm rot="8823568">
            <a:off x="1691164" y="4133107"/>
            <a:ext cx="2036345" cy="1855222"/>
          </a:xfrm>
          <a:custGeom>
            <a:avLst/>
            <a:gdLst/>
            <a:ahLst/>
            <a:cxnLst/>
            <a:rect l="l" t="t" r="r" b="b"/>
            <a:pathLst>
              <a:path w="40958" h="37315" extrusionOk="0">
                <a:moveTo>
                  <a:pt x="947" y="1"/>
                </a:moveTo>
                <a:cubicBezTo>
                  <a:pt x="421" y="1"/>
                  <a:pt x="115" y="39"/>
                  <a:pt x="104" y="39"/>
                </a:cubicBezTo>
                <a:cubicBezTo>
                  <a:pt x="43" y="44"/>
                  <a:pt x="0" y="99"/>
                  <a:pt x="11" y="154"/>
                </a:cubicBezTo>
                <a:cubicBezTo>
                  <a:pt x="16" y="208"/>
                  <a:pt x="59" y="248"/>
                  <a:pt x="115" y="248"/>
                </a:cubicBezTo>
                <a:lnTo>
                  <a:pt x="125" y="248"/>
                </a:lnTo>
                <a:cubicBezTo>
                  <a:pt x="125" y="248"/>
                  <a:pt x="438" y="215"/>
                  <a:pt x="959" y="215"/>
                </a:cubicBezTo>
                <a:cubicBezTo>
                  <a:pt x="1013" y="215"/>
                  <a:pt x="1058" y="165"/>
                  <a:pt x="1058" y="104"/>
                </a:cubicBezTo>
                <a:cubicBezTo>
                  <a:pt x="1058" y="51"/>
                  <a:pt x="1002" y="1"/>
                  <a:pt x="947" y="1"/>
                </a:cubicBezTo>
                <a:close/>
                <a:moveTo>
                  <a:pt x="1803" y="33"/>
                </a:moveTo>
                <a:cubicBezTo>
                  <a:pt x="1743" y="33"/>
                  <a:pt x="1703" y="75"/>
                  <a:pt x="1698" y="132"/>
                </a:cubicBezTo>
                <a:cubicBezTo>
                  <a:pt x="1693" y="187"/>
                  <a:pt x="1736" y="241"/>
                  <a:pt x="1797" y="241"/>
                </a:cubicBezTo>
                <a:cubicBezTo>
                  <a:pt x="2072" y="264"/>
                  <a:pt x="2356" y="291"/>
                  <a:pt x="2631" y="329"/>
                </a:cubicBezTo>
                <a:lnTo>
                  <a:pt x="2647" y="329"/>
                </a:lnTo>
                <a:cubicBezTo>
                  <a:pt x="2697" y="329"/>
                  <a:pt x="2745" y="291"/>
                  <a:pt x="2751" y="236"/>
                </a:cubicBezTo>
                <a:cubicBezTo>
                  <a:pt x="2756" y="182"/>
                  <a:pt x="2718" y="127"/>
                  <a:pt x="2657" y="122"/>
                </a:cubicBezTo>
                <a:cubicBezTo>
                  <a:pt x="2378" y="83"/>
                  <a:pt x="2093" y="51"/>
                  <a:pt x="1814" y="33"/>
                </a:cubicBezTo>
                <a:cubicBezTo>
                  <a:pt x="1810" y="33"/>
                  <a:pt x="1807" y="33"/>
                  <a:pt x="1803" y="33"/>
                </a:cubicBezTo>
                <a:close/>
                <a:moveTo>
                  <a:pt x="3481" y="262"/>
                </a:moveTo>
                <a:cubicBezTo>
                  <a:pt x="3432" y="262"/>
                  <a:pt x="3386" y="293"/>
                  <a:pt x="3375" y="346"/>
                </a:cubicBezTo>
                <a:cubicBezTo>
                  <a:pt x="3365" y="400"/>
                  <a:pt x="3403" y="456"/>
                  <a:pt x="3458" y="466"/>
                </a:cubicBezTo>
                <a:cubicBezTo>
                  <a:pt x="3732" y="527"/>
                  <a:pt x="4005" y="587"/>
                  <a:pt x="4275" y="664"/>
                </a:cubicBezTo>
                <a:cubicBezTo>
                  <a:pt x="4286" y="664"/>
                  <a:pt x="4291" y="669"/>
                  <a:pt x="4301" y="669"/>
                </a:cubicBezTo>
                <a:cubicBezTo>
                  <a:pt x="4351" y="669"/>
                  <a:pt x="4390" y="636"/>
                  <a:pt x="4407" y="587"/>
                </a:cubicBezTo>
                <a:cubicBezTo>
                  <a:pt x="4422" y="532"/>
                  <a:pt x="4384" y="471"/>
                  <a:pt x="4329" y="461"/>
                </a:cubicBezTo>
                <a:cubicBezTo>
                  <a:pt x="4061" y="385"/>
                  <a:pt x="3782" y="319"/>
                  <a:pt x="3502" y="264"/>
                </a:cubicBezTo>
                <a:cubicBezTo>
                  <a:pt x="3495" y="262"/>
                  <a:pt x="3488" y="262"/>
                  <a:pt x="3481" y="262"/>
                </a:cubicBezTo>
                <a:close/>
                <a:moveTo>
                  <a:pt x="5113" y="708"/>
                </a:moveTo>
                <a:cubicBezTo>
                  <a:pt x="5069" y="708"/>
                  <a:pt x="5027" y="735"/>
                  <a:pt x="5009" y="779"/>
                </a:cubicBezTo>
                <a:cubicBezTo>
                  <a:pt x="4992" y="833"/>
                  <a:pt x="5020" y="894"/>
                  <a:pt x="5075" y="916"/>
                </a:cubicBezTo>
                <a:cubicBezTo>
                  <a:pt x="5338" y="1009"/>
                  <a:pt x="5601" y="1113"/>
                  <a:pt x="5854" y="1223"/>
                </a:cubicBezTo>
                <a:cubicBezTo>
                  <a:pt x="5864" y="1228"/>
                  <a:pt x="5880" y="1234"/>
                  <a:pt x="5897" y="1234"/>
                </a:cubicBezTo>
                <a:cubicBezTo>
                  <a:pt x="5935" y="1234"/>
                  <a:pt x="5973" y="1207"/>
                  <a:pt x="5990" y="1169"/>
                </a:cubicBezTo>
                <a:cubicBezTo>
                  <a:pt x="6018" y="1113"/>
                  <a:pt x="5990" y="1053"/>
                  <a:pt x="5935" y="1031"/>
                </a:cubicBezTo>
                <a:cubicBezTo>
                  <a:pt x="5677" y="916"/>
                  <a:pt x="5414" y="812"/>
                  <a:pt x="5146" y="713"/>
                </a:cubicBezTo>
                <a:cubicBezTo>
                  <a:pt x="5135" y="710"/>
                  <a:pt x="5124" y="708"/>
                  <a:pt x="5113" y="708"/>
                </a:cubicBezTo>
                <a:close/>
                <a:moveTo>
                  <a:pt x="6656" y="1392"/>
                </a:moveTo>
                <a:cubicBezTo>
                  <a:pt x="6618" y="1392"/>
                  <a:pt x="6579" y="1413"/>
                  <a:pt x="6560" y="1447"/>
                </a:cubicBezTo>
                <a:cubicBezTo>
                  <a:pt x="6532" y="1497"/>
                  <a:pt x="6555" y="1563"/>
                  <a:pt x="6603" y="1590"/>
                </a:cubicBezTo>
                <a:cubicBezTo>
                  <a:pt x="6851" y="1721"/>
                  <a:pt x="7091" y="1870"/>
                  <a:pt x="7322" y="2017"/>
                </a:cubicBezTo>
                <a:cubicBezTo>
                  <a:pt x="7339" y="2029"/>
                  <a:pt x="7360" y="2034"/>
                  <a:pt x="7382" y="2034"/>
                </a:cubicBezTo>
                <a:cubicBezTo>
                  <a:pt x="7415" y="2034"/>
                  <a:pt x="7448" y="2017"/>
                  <a:pt x="7470" y="1984"/>
                </a:cubicBezTo>
                <a:cubicBezTo>
                  <a:pt x="7503" y="1936"/>
                  <a:pt x="7486" y="1875"/>
                  <a:pt x="7437" y="1842"/>
                </a:cubicBezTo>
                <a:cubicBezTo>
                  <a:pt x="7202" y="1688"/>
                  <a:pt x="6955" y="1541"/>
                  <a:pt x="6702" y="1404"/>
                </a:cubicBezTo>
                <a:cubicBezTo>
                  <a:pt x="6688" y="1396"/>
                  <a:pt x="6672" y="1392"/>
                  <a:pt x="6656" y="1392"/>
                </a:cubicBezTo>
                <a:close/>
                <a:moveTo>
                  <a:pt x="8069" y="2314"/>
                </a:moveTo>
                <a:cubicBezTo>
                  <a:pt x="8038" y="2314"/>
                  <a:pt x="8007" y="2327"/>
                  <a:pt x="7985" y="2352"/>
                </a:cubicBezTo>
                <a:cubicBezTo>
                  <a:pt x="7946" y="2401"/>
                  <a:pt x="7958" y="2467"/>
                  <a:pt x="8002" y="2505"/>
                </a:cubicBezTo>
                <a:cubicBezTo>
                  <a:pt x="8221" y="2675"/>
                  <a:pt x="8434" y="2856"/>
                  <a:pt x="8642" y="3043"/>
                </a:cubicBezTo>
                <a:cubicBezTo>
                  <a:pt x="8659" y="3064"/>
                  <a:pt x="8687" y="3069"/>
                  <a:pt x="8715" y="3069"/>
                </a:cubicBezTo>
                <a:cubicBezTo>
                  <a:pt x="8741" y="3069"/>
                  <a:pt x="8769" y="3059"/>
                  <a:pt x="8791" y="3036"/>
                </a:cubicBezTo>
                <a:cubicBezTo>
                  <a:pt x="8829" y="2993"/>
                  <a:pt x="8829" y="2927"/>
                  <a:pt x="8786" y="2889"/>
                </a:cubicBezTo>
                <a:cubicBezTo>
                  <a:pt x="8577" y="2697"/>
                  <a:pt x="8358" y="2510"/>
                  <a:pt x="8133" y="2335"/>
                </a:cubicBezTo>
                <a:cubicBezTo>
                  <a:pt x="8115" y="2321"/>
                  <a:pt x="8092" y="2314"/>
                  <a:pt x="8069" y="2314"/>
                </a:cubicBezTo>
                <a:close/>
                <a:moveTo>
                  <a:pt x="9308" y="3458"/>
                </a:moveTo>
                <a:cubicBezTo>
                  <a:pt x="9282" y="3458"/>
                  <a:pt x="9256" y="3468"/>
                  <a:pt x="9234" y="3486"/>
                </a:cubicBezTo>
                <a:cubicBezTo>
                  <a:pt x="9191" y="3525"/>
                  <a:pt x="9191" y="3590"/>
                  <a:pt x="9229" y="3635"/>
                </a:cubicBezTo>
                <a:cubicBezTo>
                  <a:pt x="9416" y="3838"/>
                  <a:pt x="9596" y="4056"/>
                  <a:pt x="9767" y="4276"/>
                </a:cubicBezTo>
                <a:cubicBezTo>
                  <a:pt x="9788" y="4303"/>
                  <a:pt x="9816" y="4319"/>
                  <a:pt x="9849" y="4319"/>
                </a:cubicBezTo>
                <a:cubicBezTo>
                  <a:pt x="9871" y="4319"/>
                  <a:pt x="9892" y="4308"/>
                  <a:pt x="9914" y="4298"/>
                </a:cubicBezTo>
                <a:cubicBezTo>
                  <a:pt x="9958" y="4260"/>
                  <a:pt x="9970" y="4194"/>
                  <a:pt x="9931" y="4144"/>
                </a:cubicBezTo>
                <a:cubicBezTo>
                  <a:pt x="9760" y="3919"/>
                  <a:pt x="9575" y="3701"/>
                  <a:pt x="9383" y="3492"/>
                </a:cubicBezTo>
                <a:cubicBezTo>
                  <a:pt x="9363" y="3469"/>
                  <a:pt x="9336" y="3458"/>
                  <a:pt x="9308" y="3458"/>
                </a:cubicBezTo>
                <a:close/>
                <a:moveTo>
                  <a:pt x="10342" y="4794"/>
                </a:moveTo>
                <a:cubicBezTo>
                  <a:pt x="10322" y="4794"/>
                  <a:pt x="10300" y="4800"/>
                  <a:pt x="10281" y="4812"/>
                </a:cubicBezTo>
                <a:cubicBezTo>
                  <a:pt x="10233" y="4845"/>
                  <a:pt x="10216" y="4906"/>
                  <a:pt x="10248" y="4956"/>
                </a:cubicBezTo>
                <a:cubicBezTo>
                  <a:pt x="10402" y="5186"/>
                  <a:pt x="10544" y="5432"/>
                  <a:pt x="10676" y="5674"/>
                </a:cubicBezTo>
                <a:cubicBezTo>
                  <a:pt x="10698" y="5712"/>
                  <a:pt x="10736" y="5728"/>
                  <a:pt x="10769" y="5728"/>
                </a:cubicBezTo>
                <a:cubicBezTo>
                  <a:pt x="10792" y="5728"/>
                  <a:pt x="10807" y="5723"/>
                  <a:pt x="10825" y="5717"/>
                </a:cubicBezTo>
                <a:cubicBezTo>
                  <a:pt x="10873" y="5690"/>
                  <a:pt x="10890" y="5624"/>
                  <a:pt x="10863" y="5575"/>
                </a:cubicBezTo>
                <a:cubicBezTo>
                  <a:pt x="10726" y="5323"/>
                  <a:pt x="10577" y="5075"/>
                  <a:pt x="10425" y="4840"/>
                </a:cubicBezTo>
                <a:cubicBezTo>
                  <a:pt x="10408" y="4810"/>
                  <a:pt x="10376" y="4794"/>
                  <a:pt x="10342" y="4794"/>
                </a:cubicBezTo>
                <a:close/>
                <a:moveTo>
                  <a:pt x="11152" y="6271"/>
                </a:moveTo>
                <a:cubicBezTo>
                  <a:pt x="11137" y="6271"/>
                  <a:pt x="11122" y="6274"/>
                  <a:pt x="11109" y="6282"/>
                </a:cubicBezTo>
                <a:cubicBezTo>
                  <a:pt x="11055" y="6304"/>
                  <a:pt x="11032" y="6370"/>
                  <a:pt x="11055" y="6424"/>
                </a:cubicBezTo>
                <a:cubicBezTo>
                  <a:pt x="11169" y="6671"/>
                  <a:pt x="11280" y="6929"/>
                  <a:pt x="11378" y="7192"/>
                </a:cubicBezTo>
                <a:cubicBezTo>
                  <a:pt x="11394" y="7235"/>
                  <a:pt x="11438" y="7263"/>
                  <a:pt x="11477" y="7263"/>
                </a:cubicBezTo>
                <a:cubicBezTo>
                  <a:pt x="11493" y="7263"/>
                  <a:pt x="11503" y="7258"/>
                  <a:pt x="11515" y="7252"/>
                </a:cubicBezTo>
                <a:cubicBezTo>
                  <a:pt x="11569" y="7230"/>
                  <a:pt x="11597" y="7169"/>
                  <a:pt x="11576" y="7114"/>
                </a:cubicBezTo>
                <a:cubicBezTo>
                  <a:pt x="11477" y="6851"/>
                  <a:pt x="11361" y="6588"/>
                  <a:pt x="11247" y="6332"/>
                </a:cubicBezTo>
                <a:cubicBezTo>
                  <a:pt x="11231" y="6295"/>
                  <a:pt x="11191" y="6271"/>
                  <a:pt x="11152" y="6271"/>
                </a:cubicBezTo>
                <a:close/>
                <a:moveTo>
                  <a:pt x="11758" y="7845"/>
                </a:moveTo>
                <a:cubicBezTo>
                  <a:pt x="11748" y="7845"/>
                  <a:pt x="11738" y="7846"/>
                  <a:pt x="11728" y="7850"/>
                </a:cubicBezTo>
                <a:cubicBezTo>
                  <a:pt x="11668" y="7865"/>
                  <a:pt x="11641" y="7926"/>
                  <a:pt x="11657" y="7981"/>
                </a:cubicBezTo>
                <a:cubicBezTo>
                  <a:pt x="11740" y="8244"/>
                  <a:pt x="11816" y="8518"/>
                  <a:pt x="11887" y="8786"/>
                </a:cubicBezTo>
                <a:cubicBezTo>
                  <a:pt x="11898" y="8836"/>
                  <a:pt x="11943" y="8869"/>
                  <a:pt x="11991" y="8869"/>
                </a:cubicBezTo>
                <a:cubicBezTo>
                  <a:pt x="11997" y="8869"/>
                  <a:pt x="12008" y="8869"/>
                  <a:pt x="12019" y="8864"/>
                </a:cubicBezTo>
                <a:cubicBezTo>
                  <a:pt x="12074" y="8852"/>
                  <a:pt x="12107" y="8791"/>
                  <a:pt x="12090" y="8737"/>
                </a:cubicBezTo>
                <a:cubicBezTo>
                  <a:pt x="12019" y="8463"/>
                  <a:pt x="11943" y="8184"/>
                  <a:pt x="11860" y="7921"/>
                </a:cubicBezTo>
                <a:cubicBezTo>
                  <a:pt x="11847" y="7875"/>
                  <a:pt x="11804" y="7845"/>
                  <a:pt x="11758" y="7845"/>
                </a:cubicBezTo>
                <a:close/>
                <a:moveTo>
                  <a:pt x="12181" y="9480"/>
                </a:moveTo>
                <a:cubicBezTo>
                  <a:pt x="12175" y="9480"/>
                  <a:pt x="12168" y="9481"/>
                  <a:pt x="12161" y="9482"/>
                </a:cubicBezTo>
                <a:cubicBezTo>
                  <a:pt x="12102" y="9494"/>
                  <a:pt x="12062" y="9548"/>
                  <a:pt x="12079" y="9608"/>
                </a:cubicBezTo>
                <a:cubicBezTo>
                  <a:pt x="12112" y="9767"/>
                  <a:pt x="12140" y="9932"/>
                  <a:pt x="12173" y="10096"/>
                </a:cubicBezTo>
                <a:cubicBezTo>
                  <a:pt x="12189" y="10212"/>
                  <a:pt x="12211" y="10321"/>
                  <a:pt x="12227" y="10436"/>
                </a:cubicBezTo>
                <a:cubicBezTo>
                  <a:pt x="12239" y="10486"/>
                  <a:pt x="12282" y="10524"/>
                  <a:pt x="12332" y="10524"/>
                </a:cubicBezTo>
                <a:cubicBezTo>
                  <a:pt x="12337" y="10524"/>
                  <a:pt x="12343" y="10524"/>
                  <a:pt x="12348" y="10519"/>
                </a:cubicBezTo>
                <a:cubicBezTo>
                  <a:pt x="12408" y="10513"/>
                  <a:pt x="12446" y="10458"/>
                  <a:pt x="12436" y="10397"/>
                </a:cubicBezTo>
                <a:cubicBezTo>
                  <a:pt x="12419" y="10288"/>
                  <a:pt x="12398" y="10173"/>
                  <a:pt x="12381" y="10058"/>
                </a:cubicBezTo>
                <a:cubicBezTo>
                  <a:pt x="12348" y="9894"/>
                  <a:pt x="12315" y="9724"/>
                  <a:pt x="12282" y="9565"/>
                </a:cubicBezTo>
                <a:cubicBezTo>
                  <a:pt x="12273" y="9512"/>
                  <a:pt x="12229" y="9480"/>
                  <a:pt x="12181" y="9480"/>
                </a:cubicBezTo>
                <a:close/>
                <a:moveTo>
                  <a:pt x="12470" y="11147"/>
                </a:moveTo>
                <a:cubicBezTo>
                  <a:pt x="12464" y="11147"/>
                  <a:pt x="12458" y="11147"/>
                  <a:pt x="12452" y="11149"/>
                </a:cubicBezTo>
                <a:cubicBezTo>
                  <a:pt x="12391" y="11154"/>
                  <a:pt x="12353" y="11209"/>
                  <a:pt x="12365" y="11270"/>
                </a:cubicBezTo>
                <a:cubicBezTo>
                  <a:pt x="12403" y="11554"/>
                  <a:pt x="12441" y="11834"/>
                  <a:pt x="12474" y="12102"/>
                </a:cubicBezTo>
                <a:cubicBezTo>
                  <a:pt x="12485" y="12158"/>
                  <a:pt x="12529" y="12196"/>
                  <a:pt x="12583" y="12196"/>
                </a:cubicBezTo>
                <a:lnTo>
                  <a:pt x="12595" y="12196"/>
                </a:lnTo>
                <a:cubicBezTo>
                  <a:pt x="12654" y="12185"/>
                  <a:pt x="12694" y="12135"/>
                  <a:pt x="12687" y="12075"/>
                </a:cubicBezTo>
                <a:cubicBezTo>
                  <a:pt x="12654" y="11806"/>
                  <a:pt x="12616" y="11527"/>
                  <a:pt x="12573" y="11237"/>
                </a:cubicBezTo>
                <a:cubicBezTo>
                  <a:pt x="12563" y="11183"/>
                  <a:pt x="12519" y="11147"/>
                  <a:pt x="12470" y="11147"/>
                </a:cubicBezTo>
                <a:close/>
                <a:moveTo>
                  <a:pt x="12677" y="12825"/>
                </a:moveTo>
                <a:cubicBezTo>
                  <a:pt x="12674" y="12825"/>
                  <a:pt x="12670" y="12825"/>
                  <a:pt x="12666" y="12826"/>
                </a:cubicBezTo>
                <a:cubicBezTo>
                  <a:pt x="12606" y="12831"/>
                  <a:pt x="12567" y="12881"/>
                  <a:pt x="12573" y="12941"/>
                </a:cubicBezTo>
                <a:cubicBezTo>
                  <a:pt x="12600" y="13226"/>
                  <a:pt x="12621" y="13511"/>
                  <a:pt x="12639" y="13779"/>
                </a:cubicBezTo>
                <a:cubicBezTo>
                  <a:pt x="12644" y="13835"/>
                  <a:pt x="12687" y="13878"/>
                  <a:pt x="12742" y="13878"/>
                </a:cubicBezTo>
                <a:lnTo>
                  <a:pt x="12748" y="13878"/>
                </a:lnTo>
                <a:cubicBezTo>
                  <a:pt x="12808" y="13873"/>
                  <a:pt x="12852" y="13823"/>
                  <a:pt x="12852" y="13764"/>
                </a:cubicBezTo>
                <a:cubicBezTo>
                  <a:pt x="12831" y="13494"/>
                  <a:pt x="12808" y="13210"/>
                  <a:pt x="12781" y="12919"/>
                </a:cubicBezTo>
                <a:cubicBezTo>
                  <a:pt x="12776" y="12862"/>
                  <a:pt x="12732" y="12825"/>
                  <a:pt x="12677" y="12825"/>
                </a:cubicBezTo>
                <a:close/>
                <a:moveTo>
                  <a:pt x="12775" y="14508"/>
                </a:moveTo>
                <a:cubicBezTo>
                  <a:pt x="12720" y="14508"/>
                  <a:pt x="12671" y="14558"/>
                  <a:pt x="12677" y="14619"/>
                </a:cubicBezTo>
                <a:lnTo>
                  <a:pt x="12677" y="14930"/>
                </a:lnTo>
                <a:cubicBezTo>
                  <a:pt x="12677" y="15112"/>
                  <a:pt x="12677" y="15287"/>
                  <a:pt x="12666" y="15451"/>
                </a:cubicBezTo>
                <a:cubicBezTo>
                  <a:pt x="12523" y="15474"/>
                  <a:pt x="12381" y="15500"/>
                  <a:pt x="12239" y="15539"/>
                </a:cubicBezTo>
                <a:cubicBezTo>
                  <a:pt x="12178" y="15555"/>
                  <a:pt x="12145" y="15610"/>
                  <a:pt x="12161" y="15664"/>
                </a:cubicBezTo>
                <a:cubicBezTo>
                  <a:pt x="12173" y="15714"/>
                  <a:pt x="12216" y="15747"/>
                  <a:pt x="12266" y="15747"/>
                </a:cubicBezTo>
                <a:cubicBezTo>
                  <a:pt x="12272" y="15747"/>
                  <a:pt x="12282" y="15747"/>
                  <a:pt x="12293" y="15742"/>
                </a:cubicBezTo>
                <a:cubicBezTo>
                  <a:pt x="12556" y="15671"/>
                  <a:pt x="12831" y="15631"/>
                  <a:pt x="13099" y="15631"/>
                </a:cubicBezTo>
                <a:cubicBezTo>
                  <a:pt x="13159" y="15631"/>
                  <a:pt x="13208" y="15583"/>
                  <a:pt x="13203" y="15522"/>
                </a:cubicBezTo>
                <a:cubicBezTo>
                  <a:pt x="13203" y="15467"/>
                  <a:pt x="13159" y="15418"/>
                  <a:pt x="13099" y="15418"/>
                </a:cubicBezTo>
                <a:cubicBezTo>
                  <a:pt x="13028" y="15418"/>
                  <a:pt x="12950" y="15424"/>
                  <a:pt x="12879" y="15429"/>
                </a:cubicBezTo>
                <a:cubicBezTo>
                  <a:pt x="12884" y="15270"/>
                  <a:pt x="12891" y="15105"/>
                  <a:pt x="12891" y="14930"/>
                </a:cubicBezTo>
                <a:cubicBezTo>
                  <a:pt x="12891" y="14826"/>
                  <a:pt x="12884" y="14723"/>
                  <a:pt x="12884" y="14612"/>
                </a:cubicBezTo>
                <a:cubicBezTo>
                  <a:pt x="12884" y="14558"/>
                  <a:pt x="12836" y="14508"/>
                  <a:pt x="12781" y="14508"/>
                </a:cubicBezTo>
                <a:close/>
                <a:moveTo>
                  <a:pt x="13935" y="15518"/>
                </a:moveTo>
                <a:cubicBezTo>
                  <a:pt x="13887" y="15518"/>
                  <a:pt x="13847" y="15549"/>
                  <a:pt x="13833" y="15599"/>
                </a:cubicBezTo>
                <a:cubicBezTo>
                  <a:pt x="13817" y="15654"/>
                  <a:pt x="13855" y="15714"/>
                  <a:pt x="13911" y="15725"/>
                </a:cubicBezTo>
                <a:cubicBezTo>
                  <a:pt x="14179" y="15796"/>
                  <a:pt x="14430" y="15906"/>
                  <a:pt x="14655" y="16043"/>
                </a:cubicBezTo>
                <a:cubicBezTo>
                  <a:pt x="14672" y="16054"/>
                  <a:pt x="14688" y="16059"/>
                  <a:pt x="14710" y="16059"/>
                </a:cubicBezTo>
                <a:cubicBezTo>
                  <a:pt x="14743" y="16059"/>
                  <a:pt x="14781" y="16043"/>
                  <a:pt x="14798" y="16010"/>
                </a:cubicBezTo>
                <a:cubicBezTo>
                  <a:pt x="14831" y="15960"/>
                  <a:pt x="14814" y="15901"/>
                  <a:pt x="14766" y="15868"/>
                </a:cubicBezTo>
                <a:cubicBezTo>
                  <a:pt x="14523" y="15714"/>
                  <a:pt x="14250" y="15599"/>
                  <a:pt x="13964" y="15522"/>
                </a:cubicBezTo>
                <a:cubicBezTo>
                  <a:pt x="13954" y="15520"/>
                  <a:pt x="13944" y="15518"/>
                  <a:pt x="13935" y="15518"/>
                </a:cubicBezTo>
                <a:close/>
                <a:moveTo>
                  <a:pt x="11485" y="15855"/>
                </a:moveTo>
                <a:cubicBezTo>
                  <a:pt x="11467" y="15855"/>
                  <a:pt x="11449" y="15859"/>
                  <a:pt x="11432" y="15868"/>
                </a:cubicBezTo>
                <a:cubicBezTo>
                  <a:pt x="11159" y="16026"/>
                  <a:pt x="10934" y="16213"/>
                  <a:pt x="10754" y="16427"/>
                </a:cubicBezTo>
                <a:cubicBezTo>
                  <a:pt x="10714" y="16471"/>
                  <a:pt x="10721" y="16536"/>
                  <a:pt x="10769" y="16575"/>
                </a:cubicBezTo>
                <a:cubicBezTo>
                  <a:pt x="10786" y="16592"/>
                  <a:pt x="10813" y="16597"/>
                  <a:pt x="10835" y="16597"/>
                </a:cubicBezTo>
                <a:cubicBezTo>
                  <a:pt x="10863" y="16597"/>
                  <a:pt x="10896" y="16585"/>
                  <a:pt x="10918" y="16564"/>
                </a:cubicBezTo>
                <a:cubicBezTo>
                  <a:pt x="11076" y="16367"/>
                  <a:pt x="11290" y="16197"/>
                  <a:pt x="11536" y="16048"/>
                </a:cubicBezTo>
                <a:cubicBezTo>
                  <a:pt x="11586" y="16021"/>
                  <a:pt x="11602" y="15955"/>
                  <a:pt x="11576" y="15906"/>
                </a:cubicBezTo>
                <a:cubicBezTo>
                  <a:pt x="11557" y="15873"/>
                  <a:pt x="11521" y="15855"/>
                  <a:pt x="11485" y="15855"/>
                </a:cubicBezTo>
                <a:close/>
                <a:moveTo>
                  <a:pt x="12707" y="16196"/>
                </a:moveTo>
                <a:cubicBezTo>
                  <a:pt x="12653" y="16196"/>
                  <a:pt x="12605" y="16234"/>
                  <a:pt x="12600" y="16289"/>
                </a:cubicBezTo>
                <a:cubicBezTo>
                  <a:pt x="12562" y="16592"/>
                  <a:pt x="12507" y="16865"/>
                  <a:pt x="12441" y="17101"/>
                </a:cubicBezTo>
                <a:cubicBezTo>
                  <a:pt x="12424" y="17156"/>
                  <a:pt x="12457" y="17217"/>
                  <a:pt x="12512" y="17232"/>
                </a:cubicBezTo>
                <a:cubicBezTo>
                  <a:pt x="12523" y="17232"/>
                  <a:pt x="12535" y="17238"/>
                  <a:pt x="12545" y="17238"/>
                </a:cubicBezTo>
                <a:cubicBezTo>
                  <a:pt x="12589" y="17238"/>
                  <a:pt x="12633" y="17205"/>
                  <a:pt x="12644" y="17161"/>
                </a:cubicBezTo>
                <a:cubicBezTo>
                  <a:pt x="12715" y="16909"/>
                  <a:pt x="12770" y="16630"/>
                  <a:pt x="12808" y="16317"/>
                </a:cubicBezTo>
                <a:cubicBezTo>
                  <a:pt x="12819" y="16256"/>
                  <a:pt x="12775" y="16202"/>
                  <a:pt x="12720" y="16197"/>
                </a:cubicBezTo>
                <a:cubicBezTo>
                  <a:pt x="12716" y="16197"/>
                  <a:pt x="12711" y="16196"/>
                  <a:pt x="12707" y="16196"/>
                </a:cubicBezTo>
                <a:close/>
                <a:moveTo>
                  <a:pt x="15343" y="16407"/>
                </a:moveTo>
                <a:cubicBezTo>
                  <a:pt x="15318" y="16407"/>
                  <a:pt x="15294" y="16415"/>
                  <a:pt x="15275" y="16433"/>
                </a:cubicBezTo>
                <a:cubicBezTo>
                  <a:pt x="15231" y="16471"/>
                  <a:pt x="15219" y="16536"/>
                  <a:pt x="15259" y="16580"/>
                </a:cubicBezTo>
                <a:cubicBezTo>
                  <a:pt x="15406" y="16761"/>
                  <a:pt x="15532" y="16964"/>
                  <a:pt x="15636" y="17189"/>
                </a:cubicBezTo>
                <a:cubicBezTo>
                  <a:pt x="15653" y="17217"/>
                  <a:pt x="15664" y="17243"/>
                  <a:pt x="15674" y="17276"/>
                </a:cubicBezTo>
                <a:cubicBezTo>
                  <a:pt x="15692" y="17315"/>
                  <a:pt x="15730" y="17342"/>
                  <a:pt x="15773" y="17342"/>
                </a:cubicBezTo>
                <a:cubicBezTo>
                  <a:pt x="15785" y="17342"/>
                  <a:pt x="15801" y="17336"/>
                  <a:pt x="15811" y="17331"/>
                </a:cubicBezTo>
                <a:cubicBezTo>
                  <a:pt x="15867" y="17315"/>
                  <a:pt x="15894" y="17249"/>
                  <a:pt x="15872" y="17194"/>
                </a:cubicBezTo>
                <a:cubicBezTo>
                  <a:pt x="15856" y="17161"/>
                  <a:pt x="15844" y="17128"/>
                  <a:pt x="15828" y="17101"/>
                </a:cubicBezTo>
                <a:cubicBezTo>
                  <a:pt x="15719" y="16860"/>
                  <a:pt x="15581" y="16640"/>
                  <a:pt x="15423" y="16443"/>
                </a:cubicBezTo>
                <a:cubicBezTo>
                  <a:pt x="15402" y="16419"/>
                  <a:pt x="15372" y="16407"/>
                  <a:pt x="15343" y="16407"/>
                </a:cubicBezTo>
                <a:close/>
                <a:moveTo>
                  <a:pt x="10501" y="17249"/>
                </a:moveTo>
                <a:lnTo>
                  <a:pt x="10397" y="17265"/>
                </a:lnTo>
                <a:cubicBezTo>
                  <a:pt x="10397" y="17556"/>
                  <a:pt x="10511" y="17857"/>
                  <a:pt x="10714" y="18093"/>
                </a:cubicBezTo>
                <a:cubicBezTo>
                  <a:pt x="10736" y="18115"/>
                  <a:pt x="10769" y="18131"/>
                  <a:pt x="10797" y="18131"/>
                </a:cubicBezTo>
                <a:cubicBezTo>
                  <a:pt x="10819" y="18131"/>
                  <a:pt x="10846" y="18120"/>
                  <a:pt x="10868" y="18104"/>
                </a:cubicBezTo>
                <a:cubicBezTo>
                  <a:pt x="10911" y="18065"/>
                  <a:pt x="10911" y="17999"/>
                  <a:pt x="10873" y="17956"/>
                </a:cubicBezTo>
                <a:cubicBezTo>
                  <a:pt x="10704" y="17758"/>
                  <a:pt x="10605" y="17506"/>
                  <a:pt x="10605" y="17255"/>
                </a:cubicBezTo>
                <a:lnTo>
                  <a:pt x="10501" y="17249"/>
                </a:lnTo>
                <a:close/>
                <a:moveTo>
                  <a:pt x="12212" y="17796"/>
                </a:moveTo>
                <a:cubicBezTo>
                  <a:pt x="12178" y="17796"/>
                  <a:pt x="12144" y="17813"/>
                  <a:pt x="12123" y="17841"/>
                </a:cubicBezTo>
                <a:cubicBezTo>
                  <a:pt x="11953" y="18093"/>
                  <a:pt x="11745" y="18236"/>
                  <a:pt x="11526" y="18257"/>
                </a:cubicBezTo>
                <a:cubicBezTo>
                  <a:pt x="11470" y="18262"/>
                  <a:pt x="11427" y="18312"/>
                  <a:pt x="11432" y="18373"/>
                </a:cubicBezTo>
                <a:cubicBezTo>
                  <a:pt x="11438" y="18427"/>
                  <a:pt x="11482" y="18471"/>
                  <a:pt x="11536" y="18471"/>
                </a:cubicBezTo>
                <a:cubicBezTo>
                  <a:pt x="11543" y="18471"/>
                  <a:pt x="11543" y="18466"/>
                  <a:pt x="11548" y="18466"/>
                </a:cubicBezTo>
                <a:cubicBezTo>
                  <a:pt x="11745" y="18449"/>
                  <a:pt x="12036" y="18350"/>
                  <a:pt x="12299" y="17961"/>
                </a:cubicBezTo>
                <a:cubicBezTo>
                  <a:pt x="12332" y="17912"/>
                  <a:pt x="12315" y="17847"/>
                  <a:pt x="12266" y="17814"/>
                </a:cubicBezTo>
                <a:cubicBezTo>
                  <a:pt x="12250" y="17802"/>
                  <a:pt x="12231" y="17796"/>
                  <a:pt x="12212" y="17796"/>
                </a:cubicBezTo>
                <a:close/>
                <a:moveTo>
                  <a:pt x="16010" y="17943"/>
                </a:moveTo>
                <a:cubicBezTo>
                  <a:pt x="16002" y="17943"/>
                  <a:pt x="15995" y="17944"/>
                  <a:pt x="15988" y="17945"/>
                </a:cubicBezTo>
                <a:cubicBezTo>
                  <a:pt x="15932" y="17961"/>
                  <a:pt x="15894" y="18016"/>
                  <a:pt x="15910" y="18072"/>
                </a:cubicBezTo>
                <a:cubicBezTo>
                  <a:pt x="15965" y="18318"/>
                  <a:pt x="16026" y="18591"/>
                  <a:pt x="16091" y="18899"/>
                </a:cubicBezTo>
                <a:cubicBezTo>
                  <a:pt x="16102" y="18948"/>
                  <a:pt x="16147" y="18980"/>
                  <a:pt x="16195" y="18980"/>
                </a:cubicBezTo>
                <a:lnTo>
                  <a:pt x="16218" y="18980"/>
                </a:lnTo>
                <a:cubicBezTo>
                  <a:pt x="16272" y="18970"/>
                  <a:pt x="16311" y="18915"/>
                  <a:pt x="16299" y="18854"/>
                </a:cubicBezTo>
                <a:cubicBezTo>
                  <a:pt x="16234" y="18548"/>
                  <a:pt x="16173" y="18269"/>
                  <a:pt x="16114" y="18022"/>
                </a:cubicBezTo>
                <a:cubicBezTo>
                  <a:pt x="16104" y="17974"/>
                  <a:pt x="16057" y="17943"/>
                  <a:pt x="16010" y="17943"/>
                </a:cubicBezTo>
                <a:close/>
                <a:moveTo>
                  <a:pt x="16372" y="19608"/>
                </a:moveTo>
                <a:cubicBezTo>
                  <a:pt x="16364" y="19608"/>
                  <a:pt x="16357" y="19609"/>
                  <a:pt x="16349" y="19611"/>
                </a:cubicBezTo>
                <a:cubicBezTo>
                  <a:pt x="16289" y="19622"/>
                  <a:pt x="16256" y="19683"/>
                  <a:pt x="16266" y="19742"/>
                </a:cubicBezTo>
                <a:cubicBezTo>
                  <a:pt x="16316" y="20000"/>
                  <a:pt x="16377" y="20275"/>
                  <a:pt x="16436" y="20559"/>
                </a:cubicBezTo>
                <a:cubicBezTo>
                  <a:pt x="16443" y="20609"/>
                  <a:pt x="16486" y="20642"/>
                  <a:pt x="16535" y="20642"/>
                </a:cubicBezTo>
                <a:lnTo>
                  <a:pt x="16557" y="20642"/>
                </a:lnTo>
                <a:cubicBezTo>
                  <a:pt x="16618" y="20630"/>
                  <a:pt x="16651" y="20576"/>
                  <a:pt x="16640" y="20516"/>
                </a:cubicBezTo>
                <a:cubicBezTo>
                  <a:pt x="16579" y="20230"/>
                  <a:pt x="16524" y="19957"/>
                  <a:pt x="16469" y="19699"/>
                </a:cubicBezTo>
                <a:lnTo>
                  <a:pt x="16469" y="19688"/>
                </a:lnTo>
                <a:cubicBezTo>
                  <a:pt x="16460" y="19636"/>
                  <a:pt x="16418" y="19608"/>
                  <a:pt x="16372" y="19608"/>
                </a:cubicBezTo>
                <a:close/>
                <a:moveTo>
                  <a:pt x="16714" y="21259"/>
                </a:moveTo>
                <a:cubicBezTo>
                  <a:pt x="16708" y="21259"/>
                  <a:pt x="16701" y="21260"/>
                  <a:pt x="16694" y="21261"/>
                </a:cubicBezTo>
                <a:cubicBezTo>
                  <a:pt x="16633" y="21277"/>
                  <a:pt x="16601" y="21332"/>
                  <a:pt x="16612" y="21386"/>
                </a:cubicBezTo>
                <a:cubicBezTo>
                  <a:pt x="16673" y="21656"/>
                  <a:pt x="16732" y="21935"/>
                  <a:pt x="16798" y="22215"/>
                </a:cubicBezTo>
                <a:cubicBezTo>
                  <a:pt x="16810" y="22264"/>
                  <a:pt x="16853" y="22297"/>
                  <a:pt x="16903" y="22297"/>
                </a:cubicBezTo>
                <a:lnTo>
                  <a:pt x="16924" y="22297"/>
                </a:lnTo>
                <a:cubicBezTo>
                  <a:pt x="16985" y="22281"/>
                  <a:pt x="17018" y="22226"/>
                  <a:pt x="17007" y="22170"/>
                </a:cubicBezTo>
                <a:cubicBezTo>
                  <a:pt x="16941" y="21886"/>
                  <a:pt x="16875" y="21611"/>
                  <a:pt x="16820" y="21343"/>
                </a:cubicBezTo>
                <a:cubicBezTo>
                  <a:pt x="16806" y="21295"/>
                  <a:pt x="16762" y="21259"/>
                  <a:pt x="16714" y="21259"/>
                </a:cubicBezTo>
                <a:close/>
                <a:moveTo>
                  <a:pt x="17104" y="22912"/>
                </a:moveTo>
                <a:cubicBezTo>
                  <a:pt x="17094" y="22912"/>
                  <a:pt x="17084" y="22913"/>
                  <a:pt x="17073" y="22916"/>
                </a:cubicBezTo>
                <a:cubicBezTo>
                  <a:pt x="17018" y="22927"/>
                  <a:pt x="16985" y="22987"/>
                  <a:pt x="16995" y="23042"/>
                </a:cubicBezTo>
                <a:cubicBezTo>
                  <a:pt x="17061" y="23311"/>
                  <a:pt x="17133" y="23584"/>
                  <a:pt x="17210" y="23865"/>
                </a:cubicBezTo>
                <a:cubicBezTo>
                  <a:pt x="17220" y="23913"/>
                  <a:pt x="17265" y="23941"/>
                  <a:pt x="17308" y="23941"/>
                </a:cubicBezTo>
                <a:lnTo>
                  <a:pt x="17336" y="23941"/>
                </a:lnTo>
                <a:cubicBezTo>
                  <a:pt x="17396" y="23925"/>
                  <a:pt x="17429" y="23865"/>
                  <a:pt x="17412" y="23809"/>
                </a:cubicBezTo>
                <a:cubicBezTo>
                  <a:pt x="17336" y="23536"/>
                  <a:pt x="17270" y="23261"/>
                  <a:pt x="17204" y="22992"/>
                </a:cubicBezTo>
                <a:cubicBezTo>
                  <a:pt x="17190" y="22943"/>
                  <a:pt x="17151" y="22912"/>
                  <a:pt x="17104" y="22912"/>
                </a:cubicBezTo>
                <a:close/>
                <a:moveTo>
                  <a:pt x="17537" y="24545"/>
                </a:moveTo>
                <a:cubicBezTo>
                  <a:pt x="17527" y="24545"/>
                  <a:pt x="17516" y="24547"/>
                  <a:pt x="17506" y="24550"/>
                </a:cubicBezTo>
                <a:cubicBezTo>
                  <a:pt x="17450" y="24566"/>
                  <a:pt x="17417" y="24626"/>
                  <a:pt x="17434" y="24681"/>
                </a:cubicBezTo>
                <a:cubicBezTo>
                  <a:pt x="17511" y="24950"/>
                  <a:pt x="17594" y="25223"/>
                  <a:pt x="17675" y="25497"/>
                </a:cubicBezTo>
                <a:cubicBezTo>
                  <a:pt x="17692" y="25542"/>
                  <a:pt x="17736" y="25569"/>
                  <a:pt x="17779" y="25569"/>
                </a:cubicBezTo>
                <a:cubicBezTo>
                  <a:pt x="17791" y="25569"/>
                  <a:pt x="17801" y="25569"/>
                  <a:pt x="17812" y="25563"/>
                </a:cubicBezTo>
                <a:cubicBezTo>
                  <a:pt x="17867" y="25547"/>
                  <a:pt x="17895" y="25486"/>
                  <a:pt x="17878" y="25431"/>
                </a:cubicBezTo>
                <a:cubicBezTo>
                  <a:pt x="17796" y="25163"/>
                  <a:pt x="17713" y="24889"/>
                  <a:pt x="17637" y="24626"/>
                </a:cubicBezTo>
                <a:cubicBezTo>
                  <a:pt x="17623" y="24576"/>
                  <a:pt x="17584" y="24545"/>
                  <a:pt x="17537" y="24545"/>
                </a:cubicBezTo>
                <a:close/>
                <a:moveTo>
                  <a:pt x="18039" y="26162"/>
                </a:moveTo>
                <a:cubicBezTo>
                  <a:pt x="18028" y="26162"/>
                  <a:pt x="18016" y="26163"/>
                  <a:pt x="18004" y="26167"/>
                </a:cubicBezTo>
                <a:cubicBezTo>
                  <a:pt x="17949" y="26188"/>
                  <a:pt x="17923" y="26248"/>
                  <a:pt x="17938" y="26303"/>
                </a:cubicBezTo>
                <a:cubicBezTo>
                  <a:pt x="18032" y="26566"/>
                  <a:pt x="18125" y="26835"/>
                  <a:pt x="18224" y="27103"/>
                </a:cubicBezTo>
                <a:cubicBezTo>
                  <a:pt x="18240" y="27148"/>
                  <a:pt x="18278" y="27174"/>
                  <a:pt x="18322" y="27174"/>
                </a:cubicBezTo>
                <a:cubicBezTo>
                  <a:pt x="18333" y="27174"/>
                  <a:pt x="18350" y="27169"/>
                  <a:pt x="18361" y="27164"/>
                </a:cubicBezTo>
                <a:cubicBezTo>
                  <a:pt x="18416" y="27148"/>
                  <a:pt x="18442" y="27087"/>
                  <a:pt x="18421" y="27032"/>
                </a:cubicBezTo>
                <a:cubicBezTo>
                  <a:pt x="18322" y="26764"/>
                  <a:pt x="18229" y="26501"/>
                  <a:pt x="18141" y="26232"/>
                </a:cubicBezTo>
                <a:cubicBezTo>
                  <a:pt x="18124" y="26188"/>
                  <a:pt x="18085" y="26162"/>
                  <a:pt x="18039" y="26162"/>
                </a:cubicBezTo>
                <a:close/>
                <a:moveTo>
                  <a:pt x="18627" y="27753"/>
                </a:moveTo>
                <a:cubicBezTo>
                  <a:pt x="18614" y="27753"/>
                  <a:pt x="18599" y="27755"/>
                  <a:pt x="18585" y="27761"/>
                </a:cubicBezTo>
                <a:cubicBezTo>
                  <a:pt x="18530" y="27778"/>
                  <a:pt x="18508" y="27844"/>
                  <a:pt x="18530" y="27898"/>
                </a:cubicBezTo>
                <a:cubicBezTo>
                  <a:pt x="18634" y="28155"/>
                  <a:pt x="18745" y="28419"/>
                  <a:pt x="18854" y="28676"/>
                </a:cubicBezTo>
                <a:cubicBezTo>
                  <a:pt x="18876" y="28714"/>
                  <a:pt x="18914" y="28742"/>
                  <a:pt x="18952" y="28742"/>
                </a:cubicBezTo>
                <a:cubicBezTo>
                  <a:pt x="18968" y="28742"/>
                  <a:pt x="18980" y="28737"/>
                  <a:pt x="18996" y="28732"/>
                </a:cubicBezTo>
                <a:cubicBezTo>
                  <a:pt x="19051" y="28709"/>
                  <a:pt x="19073" y="28643"/>
                  <a:pt x="19051" y="28595"/>
                </a:cubicBezTo>
                <a:cubicBezTo>
                  <a:pt x="18935" y="28337"/>
                  <a:pt x="18826" y="28079"/>
                  <a:pt x="18722" y="27816"/>
                </a:cubicBezTo>
                <a:cubicBezTo>
                  <a:pt x="18706" y="27775"/>
                  <a:pt x="18668" y="27753"/>
                  <a:pt x="18627" y="27753"/>
                </a:cubicBezTo>
                <a:close/>
                <a:moveTo>
                  <a:pt x="19303" y="29298"/>
                </a:moveTo>
                <a:cubicBezTo>
                  <a:pt x="19288" y="29298"/>
                  <a:pt x="19273" y="29301"/>
                  <a:pt x="19259" y="29306"/>
                </a:cubicBezTo>
                <a:cubicBezTo>
                  <a:pt x="19210" y="29334"/>
                  <a:pt x="19188" y="29395"/>
                  <a:pt x="19210" y="29450"/>
                </a:cubicBezTo>
                <a:cubicBezTo>
                  <a:pt x="19337" y="29706"/>
                  <a:pt x="19468" y="29964"/>
                  <a:pt x="19593" y="30206"/>
                </a:cubicBezTo>
                <a:cubicBezTo>
                  <a:pt x="19615" y="30244"/>
                  <a:pt x="19648" y="30265"/>
                  <a:pt x="19686" y="30265"/>
                </a:cubicBezTo>
                <a:cubicBezTo>
                  <a:pt x="19704" y="30265"/>
                  <a:pt x="19719" y="30260"/>
                  <a:pt x="19736" y="30250"/>
                </a:cubicBezTo>
                <a:cubicBezTo>
                  <a:pt x="19790" y="30222"/>
                  <a:pt x="19807" y="30161"/>
                  <a:pt x="19780" y="30107"/>
                </a:cubicBezTo>
                <a:cubicBezTo>
                  <a:pt x="19654" y="29865"/>
                  <a:pt x="19527" y="29614"/>
                  <a:pt x="19402" y="29356"/>
                </a:cubicBezTo>
                <a:cubicBezTo>
                  <a:pt x="19382" y="29319"/>
                  <a:pt x="19344" y="29298"/>
                  <a:pt x="19303" y="29298"/>
                </a:cubicBezTo>
                <a:close/>
                <a:moveTo>
                  <a:pt x="40843" y="30196"/>
                </a:moveTo>
                <a:cubicBezTo>
                  <a:pt x="40794" y="30196"/>
                  <a:pt x="40753" y="30230"/>
                  <a:pt x="40738" y="30277"/>
                </a:cubicBezTo>
                <a:cubicBezTo>
                  <a:pt x="40722" y="30353"/>
                  <a:pt x="40646" y="30644"/>
                  <a:pt x="40475" y="31066"/>
                </a:cubicBezTo>
                <a:cubicBezTo>
                  <a:pt x="40454" y="31120"/>
                  <a:pt x="40482" y="31181"/>
                  <a:pt x="40536" y="31203"/>
                </a:cubicBezTo>
                <a:cubicBezTo>
                  <a:pt x="40548" y="31208"/>
                  <a:pt x="40563" y="31208"/>
                  <a:pt x="40574" y="31208"/>
                </a:cubicBezTo>
                <a:cubicBezTo>
                  <a:pt x="40619" y="31208"/>
                  <a:pt x="40657" y="31186"/>
                  <a:pt x="40672" y="31143"/>
                </a:cubicBezTo>
                <a:cubicBezTo>
                  <a:pt x="40849" y="30710"/>
                  <a:pt x="40925" y="30409"/>
                  <a:pt x="40947" y="30326"/>
                </a:cubicBezTo>
                <a:cubicBezTo>
                  <a:pt x="40958" y="30272"/>
                  <a:pt x="40925" y="30211"/>
                  <a:pt x="40870" y="30200"/>
                </a:cubicBezTo>
                <a:cubicBezTo>
                  <a:pt x="40861" y="30197"/>
                  <a:pt x="40852" y="30196"/>
                  <a:pt x="40843" y="30196"/>
                </a:cubicBezTo>
                <a:close/>
                <a:moveTo>
                  <a:pt x="20105" y="30791"/>
                </a:moveTo>
                <a:cubicBezTo>
                  <a:pt x="20086" y="30791"/>
                  <a:pt x="20066" y="30797"/>
                  <a:pt x="20048" y="30809"/>
                </a:cubicBezTo>
                <a:cubicBezTo>
                  <a:pt x="20000" y="30836"/>
                  <a:pt x="19982" y="30902"/>
                  <a:pt x="20010" y="30951"/>
                </a:cubicBezTo>
                <a:cubicBezTo>
                  <a:pt x="20152" y="31198"/>
                  <a:pt x="20306" y="31444"/>
                  <a:pt x="20460" y="31674"/>
                </a:cubicBezTo>
                <a:cubicBezTo>
                  <a:pt x="20476" y="31707"/>
                  <a:pt x="20514" y="31724"/>
                  <a:pt x="20547" y="31724"/>
                </a:cubicBezTo>
                <a:cubicBezTo>
                  <a:pt x="20564" y="31724"/>
                  <a:pt x="20586" y="31719"/>
                  <a:pt x="20602" y="31707"/>
                </a:cubicBezTo>
                <a:cubicBezTo>
                  <a:pt x="20652" y="31674"/>
                  <a:pt x="20668" y="31608"/>
                  <a:pt x="20635" y="31560"/>
                </a:cubicBezTo>
                <a:cubicBezTo>
                  <a:pt x="20488" y="31330"/>
                  <a:pt x="20334" y="31087"/>
                  <a:pt x="20192" y="30841"/>
                </a:cubicBezTo>
                <a:cubicBezTo>
                  <a:pt x="20174" y="30809"/>
                  <a:pt x="20140" y="30791"/>
                  <a:pt x="20105" y="30791"/>
                </a:cubicBezTo>
                <a:close/>
                <a:moveTo>
                  <a:pt x="40226" y="31769"/>
                </a:moveTo>
                <a:cubicBezTo>
                  <a:pt x="40187" y="31769"/>
                  <a:pt x="40150" y="31788"/>
                  <a:pt x="40131" y="31828"/>
                </a:cubicBezTo>
                <a:cubicBezTo>
                  <a:pt x="40004" y="32074"/>
                  <a:pt x="39862" y="32316"/>
                  <a:pt x="39714" y="32552"/>
                </a:cubicBezTo>
                <a:cubicBezTo>
                  <a:pt x="39681" y="32600"/>
                  <a:pt x="39693" y="32666"/>
                  <a:pt x="39741" y="32699"/>
                </a:cubicBezTo>
                <a:cubicBezTo>
                  <a:pt x="39764" y="32711"/>
                  <a:pt x="39779" y="32716"/>
                  <a:pt x="39802" y="32716"/>
                </a:cubicBezTo>
                <a:cubicBezTo>
                  <a:pt x="39835" y="32716"/>
                  <a:pt x="39867" y="32694"/>
                  <a:pt x="39890" y="32666"/>
                </a:cubicBezTo>
                <a:cubicBezTo>
                  <a:pt x="40042" y="32425"/>
                  <a:pt x="40186" y="32173"/>
                  <a:pt x="40317" y="31921"/>
                </a:cubicBezTo>
                <a:cubicBezTo>
                  <a:pt x="40344" y="31871"/>
                  <a:pt x="40323" y="31806"/>
                  <a:pt x="40273" y="31778"/>
                </a:cubicBezTo>
                <a:cubicBezTo>
                  <a:pt x="40257" y="31772"/>
                  <a:pt x="40242" y="31769"/>
                  <a:pt x="40226" y="31769"/>
                </a:cubicBezTo>
                <a:close/>
                <a:moveTo>
                  <a:pt x="21026" y="32209"/>
                </a:moveTo>
                <a:cubicBezTo>
                  <a:pt x="21005" y="32209"/>
                  <a:pt x="20983" y="32215"/>
                  <a:pt x="20964" y="32228"/>
                </a:cubicBezTo>
                <a:cubicBezTo>
                  <a:pt x="20915" y="32266"/>
                  <a:pt x="20908" y="32332"/>
                  <a:pt x="20941" y="32377"/>
                </a:cubicBezTo>
                <a:cubicBezTo>
                  <a:pt x="21112" y="32612"/>
                  <a:pt x="21287" y="32837"/>
                  <a:pt x="21462" y="33050"/>
                </a:cubicBezTo>
                <a:cubicBezTo>
                  <a:pt x="21485" y="33078"/>
                  <a:pt x="21512" y="33093"/>
                  <a:pt x="21545" y="33093"/>
                </a:cubicBezTo>
                <a:cubicBezTo>
                  <a:pt x="21566" y="33093"/>
                  <a:pt x="21589" y="33083"/>
                  <a:pt x="21611" y="33067"/>
                </a:cubicBezTo>
                <a:cubicBezTo>
                  <a:pt x="21654" y="33028"/>
                  <a:pt x="21660" y="32962"/>
                  <a:pt x="21627" y="32919"/>
                </a:cubicBezTo>
                <a:cubicBezTo>
                  <a:pt x="21452" y="32705"/>
                  <a:pt x="21277" y="32486"/>
                  <a:pt x="21112" y="32256"/>
                </a:cubicBezTo>
                <a:cubicBezTo>
                  <a:pt x="21092" y="32225"/>
                  <a:pt x="21060" y="32209"/>
                  <a:pt x="21026" y="32209"/>
                </a:cubicBezTo>
                <a:close/>
                <a:moveTo>
                  <a:pt x="39316" y="33194"/>
                </a:moveTo>
                <a:cubicBezTo>
                  <a:pt x="39284" y="33194"/>
                  <a:pt x="39251" y="33208"/>
                  <a:pt x="39232" y="33237"/>
                </a:cubicBezTo>
                <a:cubicBezTo>
                  <a:pt x="39061" y="33455"/>
                  <a:pt x="38881" y="33670"/>
                  <a:pt x="38689" y="33872"/>
                </a:cubicBezTo>
                <a:cubicBezTo>
                  <a:pt x="38651" y="33916"/>
                  <a:pt x="38651" y="33981"/>
                  <a:pt x="38694" y="34021"/>
                </a:cubicBezTo>
                <a:cubicBezTo>
                  <a:pt x="38716" y="34042"/>
                  <a:pt x="38744" y="34047"/>
                  <a:pt x="38765" y="34047"/>
                </a:cubicBezTo>
                <a:cubicBezTo>
                  <a:pt x="38793" y="34047"/>
                  <a:pt x="38826" y="34037"/>
                  <a:pt x="38843" y="34014"/>
                </a:cubicBezTo>
                <a:cubicBezTo>
                  <a:pt x="39040" y="33806"/>
                  <a:pt x="39226" y="33587"/>
                  <a:pt x="39397" y="33363"/>
                </a:cubicBezTo>
                <a:cubicBezTo>
                  <a:pt x="39435" y="33318"/>
                  <a:pt x="39423" y="33253"/>
                  <a:pt x="39379" y="33214"/>
                </a:cubicBezTo>
                <a:cubicBezTo>
                  <a:pt x="39361" y="33201"/>
                  <a:pt x="39339" y="33194"/>
                  <a:pt x="39316" y="33194"/>
                </a:cubicBezTo>
                <a:close/>
                <a:moveTo>
                  <a:pt x="22098" y="33519"/>
                </a:moveTo>
                <a:cubicBezTo>
                  <a:pt x="22073" y="33519"/>
                  <a:pt x="22048" y="33528"/>
                  <a:pt x="22027" y="33549"/>
                </a:cubicBezTo>
                <a:cubicBezTo>
                  <a:pt x="21983" y="33587"/>
                  <a:pt x="21983" y="33653"/>
                  <a:pt x="22021" y="33697"/>
                </a:cubicBezTo>
                <a:cubicBezTo>
                  <a:pt x="22213" y="33905"/>
                  <a:pt x="22416" y="34108"/>
                  <a:pt x="22619" y="34300"/>
                </a:cubicBezTo>
                <a:cubicBezTo>
                  <a:pt x="22641" y="34322"/>
                  <a:pt x="22663" y="34327"/>
                  <a:pt x="22691" y="34327"/>
                </a:cubicBezTo>
                <a:cubicBezTo>
                  <a:pt x="22717" y="34327"/>
                  <a:pt x="22745" y="34317"/>
                  <a:pt x="22767" y="34294"/>
                </a:cubicBezTo>
                <a:cubicBezTo>
                  <a:pt x="22811" y="34256"/>
                  <a:pt x="22805" y="34185"/>
                  <a:pt x="22762" y="34146"/>
                </a:cubicBezTo>
                <a:cubicBezTo>
                  <a:pt x="22565" y="33960"/>
                  <a:pt x="22367" y="33758"/>
                  <a:pt x="22175" y="33554"/>
                </a:cubicBezTo>
                <a:cubicBezTo>
                  <a:pt x="22155" y="33531"/>
                  <a:pt x="22127" y="33519"/>
                  <a:pt x="22098" y="33519"/>
                </a:cubicBezTo>
                <a:close/>
                <a:moveTo>
                  <a:pt x="38168" y="34431"/>
                </a:moveTo>
                <a:cubicBezTo>
                  <a:pt x="38142" y="34431"/>
                  <a:pt x="38115" y="34440"/>
                  <a:pt x="38097" y="34459"/>
                </a:cubicBezTo>
                <a:cubicBezTo>
                  <a:pt x="37889" y="34639"/>
                  <a:pt x="37669" y="34821"/>
                  <a:pt x="37450" y="34985"/>
                </a:cubicBezTo>
                <a:cubicBezTo>
                  <a:pt x="37401" y="35018"/>
                  <a:pt x="37391" y="35089"/>
                  <a:pt x="37429" y="35132"/>
                </a:cubicBezTo>
                <a:cubicBezTo>
                  <a:pt x="37444" y="35160"/>
                  <a:pt x="37477" y="35177"/>
                  <a:pt x="37510" y="35177"/>
                </a:cubicBezTo>
                <a:cubicBezTo>
                  <a:pt x="37533" y="35177"/>
                  <a:pt x="37555" y="35172"/>
                  <a:pt x="37576" y="35155"/>
                </a:cubicBezTo>
                <a:cubicBezTo>
                  <a:pt x="37801" y="34985"/>
                  <a:pt x="38026" y="34803"/>
                  <a:pt x="38234" y="34613"/>
                </a:cubicBezTo>
                <a:cubicBezTo>
                  <a:pt x="38278" y="34573"/>
                  <a:pt x="38284" y="34508"/>
                  <a:pt x="38246" y="34464"/>
                </a:cubicBezTo>
                <a:cubicBezTo>
                  <a:pt x="38225" y="34442"/>
                  <a:pt x="38196" y="34431"/>
                  <a:pt x="38168" y="34431"/>
                </a:cubicBezTo>
                <a:close/>
                <a:moveTo>
                  <a:pt x="23322" y="34675"/>
                </a:moveTo>
                <a:cubicBezTo>
                  <a:pt x="23291" y="34675"/>
                  <a:pt x="23262" y="34688"/>
                  <a:pt x="23243" y="34717"/>
                </a:cubicBezTo>
                <a:cubicBezTo>
                  <a:pt x="23205" y="34760"/>
                  <a:pt x="23210" y="34826"/>
                  <a:pt x="23255" y="34864"/>
                </a:cubicBezTo>
                <a:cubicBezTo>
                  <a:pt x="23480" y="35046"/>
                  <a:pt x="23704" y="35215"/>
                  <a:pt x="23934" y="35374"/>
                </a:cubicBezTo>
                <a:cubicBezTo>
                  <a:pt x="23951" y="35390"/>
                  <a:pt x="23973" y="35395"/>
                  <a:pt x="23994" y="35395"/>
                </a:cubicBezTo>
                <a:cubicBezTo>
                  <a:pt x="24027" y="35395"/>
                  <a:pt x="24060" y="35380"/>
                  <a:pt x="24083" y="35352"/>
                </a:cubicBezTo>
                <a:cubicBezTo>
                  <a:pt x="24115" y="35303"/>
                  <a:pt x="24105" y="35238"/>
                  <a:pt x="24055" y="35205"/>
                </a:cubicBezTo>
                <a:cubicBezTo>
                  <a:pt x="23830" y="35046"/>
                  <a:pt x="23605" y="34876"/>
                  <a:pt x="23392" y="34700"/>
                </a:cubicBezTo>
                <a:cubicBezTo>
                  <a:pt x="23370" y="34683"/>
                  <a:pt x="23345" y="34675"/>
                  <a:pt x="23322" y="34675"/>
                </a:cubicBezTo>
                <a:close/>
                <a:moveTo>
                  <a:pt x="36813" y="35439"/>
                </a:moveTo>
                <a:cubicBezTo>
                  <a:pt x="36793" y="35439"/>
                  <a:pt x="36773" y="35444"/>
                  <a:pt x="36754" y="35456"/>
                </a:cubicBezTo>
                <a:cubicBezTo>
                  <a:pt x="36524" y="35599"/>
                  <a:pt x="36278" y="35736"/>
                  <a:pt x="36025" y="35862"/>
                </a:cubicBezTo>
                <a:cubicBezTo>
                  <a:pt x="35976" y="35889"/>
                  <a:pt x="35954" y="35949"/>
                  <a:pt x="35982" y="36004"/>
                </a:cubicBezTo>
                <a:cubicBezTo>
                  <a:pt x="35998" y="36043"/>
                  <a:pt x="36036" y="36060"/>
                  <a:pt x="36075" y="36060"/>
                </a:cubicBezTo>
                <a:cubicBezTo>
                  <a:pt x="36091" y="36060"/>
                  <a:pt x="36108" y="36060"/>
                  <a:pt x="36124" y="36048"/>
                </a:cubicBezTo>
                <a:cubicBezTo>
                  <a:pt x="36376" y="35922"/>
                  <a:pt x="36628" y="35780"/>
                  <a:pt x="36870" y="35637"/>
                </a:cubicBezTo>
                <a:cubicBezTo>
                  <a:pt x="36918" y="35605"/>
                  <a:pt x="36935" y="35539"/>
                  <a:pt x="36903" y="35489"/>
                </a:cubicBezTo>
                <a:cubicBezTo>
                  <a:pt x="36881" y="35457"/>
                  <a:pt x="36848" y="35439"/>
                  <a:pt x="36813" y="35439"/>
                </a:cubicBezTo>
                <a:close/>
                <a:moveTo>
                  <a:pt x="24705" y="35640"/>
                </a:moveTo>
                <a:cubicBezTo>
                  <a:pt x="24669" y="35640"/>
                  <a:pt x="24633" y="35658"/>
                  <a:pt x="24614" y="35691"/>
                </a:cubicBezTo>
                <a:cubicBezTo>
                  <a:pt x="24586" y="35741"/>
                  <a:pt x="24603" y="35807"/>
                  <a:pt x="24652" y="35835"/>
                </a:cubicBezTo>
                <a:cubicBezTo>
                  <a:pt x="24894" y="35982"/>
                  <a:pt x="25145" y="36114"/>
                  <a:pt x="25403" y="36240"/>
                </a:cubicBezTo>
                <a:cubicBezTo>
                  <a:pt x="25420" y="36245"/>
                  <a:pt x="25431" y="36250"/>
                  <a:pt x="25447" y="36250"/>
                </a:cubicBezTo>
                <a:cubicBezTo>
                  <a:pt x="25486" y="36250"/>
                  <a:pt x="25524" y="36229"/>
                  <a:pt x="25545" y="36191"/>
                </a:cubicBezTo>
                <a:cubicBezTo>
                  <a:pt x="25568" y="36136"/>
                  <a:pt x="25545" y="36075"/>
                  <a:pt x="25497" y="36048"/>
                </a:cubicBezTo>
                <a:cubicBezTo>
                  <a:pt x="25244" y="35928"/>
                  <a:pt x="24998" y="35797"/>
                  <a:pt x="24756" y="35653"/>
                </a:cubicBezTo>
                <a:cubicBezTo>
                  <a:pt x="24740" y="35644"/>
                  <a:pt x="24723" y="35640"/>
                  <a:pt x="24705" y="35640"/>
                </a:cubicBezTo>
                <a:close/>
                <a:moveTo>
                  <a:pt x="35304" y="36199"/>
                </a:moveTo>
                <a:cubicBezTo>
                  <a:pt x="35291" y="36199"/>
                  <a:pt x="35277" y="36202"/>
                  <a:pt x="35264" y="36207"/>
                </a:cubicBezTo>
                <a:cubicBezTo>
                  <a:pt x="35011" y="36311"/>
                  <a:pt x="34748" y="36404"/>
                  <a:pt x="34480" y="36492"/>
                </a:cubicBezTo>
                <a:cubicBezTo>
                  <a:pt x="34424" y="36508"/>
                  <a:pt x="34391" y="36569"/>
                  <a:pt x="34409" y="36624"/>
                </a:cubicBezTo>
                <a:cubicBezTo>
                  <a:pt x="34424" y="36667"/>
                  <a:pt x="34469" y="36695"/>
                  <a:pt x="34512" y="36695"/>
                </a:cubicBezTo>
                <a:cubicBezTo>
                  <a:pt x="34523" y="36695"/>
                  <a:pt x="34535" y="36695"/>
                  <a:pt x="34545" y="36690"/>
                </a:cubicBezTo>
                <a:cubicBezTo>
                  <a:pt x="34819" y="36602"/>
                  <a:pt x="35089" y="36508"/>
                  <a:pt x="35345" y="36404"/>
                </a:cubicBezTo>
                <a:cubicBezTo>
                  <a:pt x="35400" y="36382"/>
                  <a:pt x="35428" y="36316"/>
                  <a:pt x="35406" y="36262"/>
                </a:cubicBezTo>
                <a:cubicBezTo>
                  <a:pt x="35390" y="36224"/>
                  <a:pt x="35348" y="36199"/>
                  <a:pt x="35304" y="36199"/>
                </a:cubicBezTo>
                <a:close/>
                <a:moveTo>
                  <a:pt x="26227" y="36372"/>
                </a:moveTo>
                <a:cubicBezTo>
                  <a:pt x="26182" y="36372"/>
                  <a:pt x="26140" y="36399"/>
                  <a:pt x="26121" y="36442"/>
                </a:cubicBezTo>
                <a:cubicBezTo>
                  <a:pt x="26099" y="36492"/>
                  <a:pt x="26127" y="36558"/>
                  <a:pt x="26182" y="36574"/>
                </a:cubicBezTo>
                <a:cubicBezTo>
                  <a:pt x="26445" y="36678"/>
                  <a:pt x="26719" y="36771"/>
                  <a:pt x="26987" y="36849"/>
                </a:cubicBezTo>
                <a:cubicBezTo>
                  <a:pt x="26999" y="36854"/>
                  <a:pt x="27009" y="36854"/>
                  <a:pt x="27020" y="36854"/>
                </a:cubicBezTo>
                <a:cubicBezTo>
                  <a:pt x="27065" y="36854"/>
                  <a:pt x="27108" y="36827"/>
                  <a:pt x="27119" y="36777"/>
                </a:cubicBezTo>
                <a:cubicBezTo>
                  <a:pt x="27136" y="36723"/>
                  <a:pt x="27103" y="36662"/>
                  <a:pt x="27047" y="36645"/>
                </a:cubicBezTo>
                <a:cubicBezTo>
                  <a:pt x="26784" y="36569"/>
                  <a:pt x="26516" y="36481"/>
                  <a:pt x="26258" y="36377"/>
                </a:cubicBezTo>
                <a:cubicBezTo>
                  <a:pt x="26248" y="36374"/>
                  <a:pt x="26237" y="36372"/>
                  <a:pt x="26227" y="36372"/>
                </a:cubicBezTo>
                <a:close/>
                <a:moveTo>
                  <a:pt x="33703" y="36713"/>
                </a:moveTo>
                <a:cubicBezTo>
                  <a:pt x="33694" y="36713"/>
                  <a:pt x="33684" y="36715"/>
                  <a:pt x="33675" y="36717"/>
                </a:cubicBezTo>
                <a:cubicBezTo>
                  <a:pt x="33411" y="36777"/>
                  <a:pt x="33131" y="36837"/>
                  <a:pt x="32852" y="36887"/>
                </a:cubicBezTo>
                <a:cubicBezTo>
                  <a:pt x="32797" y="36898"/>
                  <a:pt x="32759" y="36948"/>
                  <a:pt x="32770" y="37007"/>
                </a:cubicBezTo>
                <a:cubicBezTo>
                  <a:pt x="32775" y="37057"/>
                  <a:pt x="32819" y="37095"/>
                  <a:pt x="32873" y="37095"/>
                </a:cubicBezTo>
                <a:lnTo>
                  <a:pt x="32891" y="37095"/>
                </a:lnTo>
                <a:cubicBezTo>
                  <a:pt x="33175" y="37046"/>
                  <a:pt x="33455" y="36986"/>
                  <a:pt x="33723" y="36920"/>
                </a:cubicBezTo>
                <a:cubicBezTo>
                  <a:pt x="33778" y="36908"/>
                  <a:pt x="33817" y="36849"/>
                  <a:pt x="33799" y="36794"/>
                </a:cubicBezTo>
                <a:cubicBezTo>
                  <a:pt x="33791" y="36748"/>
                  <a:pt x="33751" y="36713"/>
                  <a:pt x="33703" y="36713"/>
                </a:cubicBezTo>
                <a:close/>
                <a:moveTo>
                  <a:pt x="27836" y="36852"/>
                </a:moveTo>
                <a:cubicBezTo>
                  <a:pt x="27788" y="36852"/>
                  <a:pt x="27742" y="36883"/>
                  <a:pt x="27733" y="36936"/>
                </a:cubicBezTo>
                <a:cubicBezTo>
                  <a:pt x="27722" y="36991"/>
                  <a:pt x="27755" y="37046"/>
                  <a:pt x="27814" y="37062"/>
                </a:cubicBezTo>
                <a:cubicBezTo>
                  <a:pt x="28089" y="37117"/>
                  <a:pt x="28368" y="37166"/>
                  <a:pt x="28654" y="37204"/>
                </a:cubicBezTo>
                <a:lnTo>
                  <a:pt x="28664" y="37204"/>
                </a:lnTo>
                <a:cubicBezTo>
                  <a:pt x="28719" y="37204"/>
                  <a:pt x="28763" y="37166"/>
                  <a:pt x="28768" y="37117"/>
                </a:cubicBezTo>
                <a:cubicBezTo>
                  <a:pt x="28780" y="37057"/>
                  <a:pt x="28735" y="37002"/>
                  <a:pt x="28681" y="36996"/>
                </a:cubicBezTo>
                <a:cubicBezTo>
                  <a:pt x="28401" y="36958"/>
                  <a:pt x="28127" y="36908"/>
                  <a:pt x="27859" y="36854"/>
                </a:cubicBezTo>
                <a:cubicBezTo>
                  <a:pt x="27852" y="36853"/>
                  <a:pt x="27844" y="36852"/>
                  <a:pt x="27836" y="36852"/>
                </a:cubicBezTo>
                <a:close/>
                <a:moveTo>
                  <a:pt x="32033" y="37001"/>
                </a:moveTo>
                <a:cubicBezTo>
                  <a:pt x="32030" y="37001"/>
                  <a:pt x="32027" y="37001"/>
                  <a:pt x="32024" y="37002"/>
                </a:cubicBezTo>
                <a:cubicBezTo>
                  <a:pt x="31745" y="37034"/>
                  <a:pt x="31459" y="37062"/>
                  <a:pt x="31186" y="37079"/>
                </a:cubicBezTo>
                <a:cubicBezTo>
                  <a:pt x="31131" y="37084"/>
                  <a:pt x="31087" y="37133"/>
                  <a:pt x="31087" y="37188"/>
                </a:cubicBezTo>
                <a:cubicBezTo>
                  <a:pt x="31092" y="37249"/>
                  <a:pt x="31136" y="37292"/>
                  <a:pt x="31196" y="37292"/>
                </a:cubicBezTo>
                <a:lnTo>
                  <a:pt x="31202" y="37292"/>
                </a:lnTo>
                <a:cubicBezTo>
                  <a:pt x="31476" y="37270"/>
                  <a:pt x="31761" y="37249"/>
                  <a:pt x="32046" y="37216"/>
                </a:cubicBezTo>
                <a:cubicBezTo>
                  <a:pt x="32107" y="37211"/>
                  <a:pt x="32150" y="37155"/>
                  <a:pt x="32139" y="37095"/>
                </a:cubicBezTo>
                <a:cubicBezTo>
                  <a:pt x="32134" y="37043"/>
                  <a:pt x="32085" y="37001"/>
                  <a:pt x="32033" y="37001"/>
                </a:cubicBezTo>
                <a:close/>
                <a:moveTo>
                  <a:pt x="29514" y="37079"/>
                </a:moveTo>
                <a:cubicBezTo>
                  <a:pt x="29459" y="37079"/>
                  <a:pt x="29405" y="37117"/>
                  <a:pt x="29399" y="37178"/>
                </a:cubicBezTo>
                <a:cubicBezTo>
                  <a:pt x="29393" y="37237"/>
                  <a:pt x="29443" y="37287"/>
                  <a:pt x="29498" y="37287"/>
                </a:cubicBezTo>
                <a:cubicBezTo>
                  <a:pt x="29772" y="37309"/>
                  <a:pt x="30051" y="37315"/>
                  <a:pt x="30347" y="37315"/>
                </a:cubicBezTo>
                <a:lnTo>
                  <a:pt x="30341" y="37105"/>
                </a:lnTo>
                <a:cubicBezTo>
                  <a:pt x="30299" y="37106"/>
                  <a:pt x="30257" y="37107"/>
                  <a:pt x="30215" y="37107"/>
                </a:cubicBezTo>
                <a:cubicBezTo>
                  <a:pt x="29978" y="37107"/>
                  <a:pt x="29742" y="37093"/>
                  <a:pt x="29514" y="3707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3" name="Google Shape;2473;p38"/>
          <p:cNvSpPr/>
          <p:nvPr/>
        </p:nvSpPr>
        <p:spPr>
          <a:xfrm rot="-8552197" flipH="1">
            <a:off x="5402924" y="4133059"/>
            <a:ext cx="2036439" cy="1855308"/>
          </a:xfrm>
          <a:custGeom>
            <a:avLst/>
            <a:gdLst/>
            <a:ahLst/>
            <a:cxnLst/>
            <a:rect l="l" t="t" r="r" b="b"/>
            <a:pathLst>
              <a:path w="40958" h="37315" extrusionOk="0">
                <a:moveTo>
                  <a:pt x="947" y="1"/>
                </a:moveTo>
                <a:cubicBezTo>
                  <a:pt x="421" y="1"/>
                  <a:pt x="115" y="39"/>
                  <a:pt x="104" y="39"/>
                </a:cubicBezTo>
                <a:cubicBezTo>
                  <a:pt x="43" y="44"/>
                  <a:pt x="0" y="99"/>
                  <a:pt x="11" y="154"/>
                </a:cubicBezTo>
                <a:cubicBezTo>
                  <a:pt x="16" y="208"/>
                  <a:pt x="59" y="248"/>
                  <a:pt x="115" y="248"/>
                </a:cubicBezTo>
                <a:lnTo>
                  <a:pt x="125" y="248"/>
                </a:lnTo>
                <a:cubicBezTo>
                  <a:pt x="125" y="248"/>
                  <a:pt x="438" y="215"/>
                  <a:pt x="959" y="215"/>
                </a:cubicBezTo>
                <a:cubicBezTo>
                  <a:pt x="1013" y="215"/>
                  <a:pt x="1058" y="165"/>
                  <a:pt x="1058" y="104"/>
                </a:cubicBezTo>
                <a:cubicBezTo>
                  <a:pt x="1058" y="51"/>
                  <a:pt x="1002" y="1"/>
                  <a:pt x="947" y="1"/>
                </a:cubicBezTo>
                <a:close/>
                <a:moveTo>
                  <a:pt x="1803" y="33"/>
                </a:moveTo>
                <a:cubicBezTo>
                  <a:pt x="1743" y="33"/>
                  <a:pt x="1703" y="75"/>
                  <a:pt x="1698" y="132"/>
                </a:cubicBezTo>
                <a:cubicBezTo>
                  <a:pt x="1693" y="187"/>
                  <a:pt x="1736" y="241"/>
                  <a:pt x="1797" y="241"/>
                </a:cubicBezTo>
                <a:cubicBezTo>
                  <a:pt x="2072" y="264"/>
                  <a:pt x="2356" y="291"/>
                  <a:pt x="2631" y="329"/>
                </a:cubicBezTo>
                <a:lnTo>
                  <a:pt x="2647" y="329"/>
                </a:lnTo>
                <a:cubicBezTo>
                  <a:pt x="2697" y="329"/>
                  <a:pt x="2745" y="291"/>
                  <a:pt x="2751" y="236"/>
                </a:cubicBezTo>
                <a:cubicBezTo>
                  <a:pt x="2756" y="182"/>
                  <a:pt x="2718" y="127"/>
                  <a:pt x="2657" y="122"/>
                </a:cubicBezTo>
                <a:cubicBezTo>
                  <a:pt x="2378" y="83"/>
                  <a:pt x="2093" y="51"/>
                  <a:pt x="1814" y="33"/>
                </a:cubicBezTo>
                <a:cubicBezTo>
                  <a:pt x="1810" y="33"/>
                  <a:pt x="1807" y="33"/>
                  <a:pt x="1803" y="33"/>
                </a:cubicBezTo>
                <a:close/>
                <a:moveTo>
                  <a:pt x="3481" y="262"/>
                </a:moveTo>
                <a:cubicBezTo>
                  <a:pt x="3432" y="262"/>
                  <a:pt x="3386" y="293"/>
                  <a:pt x="3375" y="346"/>
                </a:cubicBezTo>
                <a:cubicBezTo>
                  <a:pt x="3365" y="400"/>
                  <a:pt x="3403" y="456"/>
                  <a:pt x="3458" y="466"/>
                </a:cubicBezTo>
                <a:cubicBezTo>
                  <a:pt x="3732" y="527"/>
                  <a:pt x="4005" y="587"/>
                  <a:pt x="4275" y="664"/>
                </a:cubicBezTo>
                <a:cubicBezTo>
                  <a:pt x="4286" y="664"/>
                  <a:pt x="4291" y="669"/>
                  <a:pt x="4301" y="669"/>
                </a:cubicBezTo>
                <a:cubicBezTo>
                  <a:pt x="4351" y="669"/>
                  <a:pt x="4390" y="636"/>
                  <a:pt x="4407" y="587"/>
                </a:cubicBezTo>
                <a:cubicBezTo>
                  <a:pt x="4422" y="532"/>
                  <a:pt x="4384" y="471"/>
                  <a:pt x="4329" y="461"/>
                </a:cubicBezTo>
                <a:cubicBezTo>
                  <a:pt x="4061" y="385"/>
                  <a:pt x="3782" y="319"/>
                  <a:pt x="3502" y="264"/>
                </a:cubicBezTo>
                <a:cubicBezTo>
                  <a:pt x="3495" y="262"/>
                  <a:pt x="3488" y="262"/>
                  <a:pt x="3481" y="262"/>
                </a:cubicBezTo>
                <a:close/>
                <a:moveTo>
                  <a:pt x="5113" y="708"/>
                </a:moveTo>
                <a:cubicBezTo>
                  <a:pt x="5069" y="708"/>
                  <a:pt x="5027" y="735"/>
                  <a:pt x="5009" y="779"/>
                </a:cubicBezTo>
                <a:cubicBezTo>
                  <a:pt x="4992" y="833"/>
                  <a:pt x="5020" y="894"/>
                  <a:pt x="5075" y="916"/>
                </a:cubicBezTo>
                <a:cubicBezTo>
                  <a:pt x="5338" y="1009"/>
                  <a:pt x="5601" y="1113"/>
                  <a:pt x="5854" y="1223"/>
                </a:cubicBezTo>
                <a:cubicBezTo>
                  <a:pt x="5864" y="1228"/>
                  <a:pt x="5880" y="1234"/>
                  <a:pt x="5897" y="1234"/>
                </a:cubicBezTo>
                <a:cubicBezTo>
                  <a:pt x="5935" y="1234"/>
                  <a:pt x="5973" y="1207"/>
                  <a:pt x="5990" y="1169"/>
                </a:cubicBezTo>
                <a:cubicBezTo>
                  <a:pt x="6018" y="1113"/>
                  <a:pt x="5990" y="1053"/>
                  <a:pt x="5935" y="1031"/>
                </a:cubicBezTo>
                <a:cubicBezTo>
                  <a:pt x="5677" y="916"/>
                  <a:pt x="5414" y="812"/>
                  <a:pt x="5146" y="713"/>
                </a:cubicBezTo>
                <a:cubicBezTo>
                  <a:pt x="5135" y="710"/>
                  <a:pt x="5124" y="708"/>
                  <a:pt x="5113" y="708"/>
                </a:cubicBezTo>
                <a:close/>
                <a:moveTo>
                  <a:pt x="6656" y="1392"/>
                </a:moveTo>
                <a:cubicBezTo>
                  <a:pt x="6618" y="1392"/>
                  <a:pt x="6579" y="1413"/>
                  <a:pt x="6560" y="1447"/>
                </a:cubicBezTo>
                <a:cubicBezTo>
                  <a:pt x="6532" y="1497"/>
                  <a:pt x="6555" y="1563"/>
                  <a:pt x="6603" y="1590"/>
                </a:cubicBezTo>
                <a:cubicBezTo>
                  <a:pt x="6851" y="1721"/>
                  <a:pt x="7091" y="1870"/>
                  <a:pt x="7322" y="2017"/>
                </a:cubicBezTo>
                <a:cubicBezTo>
                  <a:pt x="7339" y="2029"/>
                  <a:pt x="7360" y="2034"/>
                  <a:pt x="7382" y="2034"/>
                </a:cubicBezTo>
                <a:cubicBezTo>
                  <a:pt x="7415" y="2034"/>
                  <a:pt x="7448" y="2017"/>
                  <a:pt x="7470" y="1984"/>
                </a:cubicBezTo>
                <a:cubicBezTo>
                  <a:pt x="7503" y="1936"/>
                  <a:pt x="7486" y="1875"/>
                  <a:pt x="7437" y="1842"/>
                </a:cubicBezTo>
                <a:cubicBezTo>
                  <a:pt x="7202" y="1688"/>
                  <a:pt x="6955" y="1541"/>
                  <a:pt x="6702" y="1404"/>
                </a:cubicBezTo>
                <a:cubicBezTo>
                  <a:pt x="6688" y="1396"/>
                  <a:pt x="6672" y="1392"/>
                  <a:pt x="6656" y="1392"/>
                </a:cubicBezTo>
                <a:close/>
                <a:moveTo>
                  <a:pt x="8069" y="2314"/>
                </a:moveTo>
                <a:cubicBezTo>
                  <a:pt x="8038" y="2314"/>
                  <a:pt x="8007" y="2327"/>
                  <a:pt x="7985" y="2352"/>
                </a:cubicBezTo>
                <a:cubicBezTo>
                  <a:pt x="7946" y="2401"/>
                  <a:pt x="7958" y="2467"/>
                  <a:pt x="8002" y="2505"/>
                </a:cubicBezTo>
                <a:cubicBezTo>
                  <a:pt x="8221" y="2675"/>
                  <a:pt x="8434" y="2856"/>
                  <a:pt x="8642" y="3043"/>
                </a:cubicBezTo>
                <a:cubicBezTo>
                  <a:pt x="8659" y="3064"/>
                  <a:pt x="8687" y="3069"/>
                  <a:pt x="8715" y="3069"/>
                </a:cubicBezTo>
                <a:cubicBezTo>
                  <a:pt x="8741" y="3069"/>
                  <a:pt x="8769" y="3059"/>
                  <a:pt x="8791" y="3036"/>
                </a:cubicBezTo>
                <a:cubicBezTo>
                  <a:pt x="8829" y="2993"/>
                  <a:pt x="8829" y="2927"/>
                  <a:pt x="8786" y="2889"/>
                </a:cubicBezTo>
                <a:cubicBezTo>
                  <a:pt x="8577" y="2697"/>
                  <a:pt x="8358" y="2510"/>
                  <a:pt x="8133" y="2335"/>
                </a:cubicBezTo>
                <a:cubicBezTo>
                  <a:pt x="8115" y="2321"/>
                  <a:pt x="8092" y="2314"/>
                  <a:pt x="8069" y="2314"/>
                </a:cubicBezTo>
                <a:close/>
                <a:moveTo>
                  <a:pt x="9308" y="3458"/>
                </a:moveTo>
                <a:cubicBezTo>
                  <a:pt x="9282" y="3458"/>
                  <a:pt x="9256" y="3468"/>
                  <a:pt x="9234" y="3486"/>
                </a:cubicBezTo>
                <a:cubicBezTo>
                  <a:pt x="9191" y="3525"/>
                  <a:pt x="9191" y="3590"/>
                  <a:pt x="9229" y="3635"/>
                </a:cubicBezTo>
                <a:cubicBezTo>
                  <a:pt x="9416" y="3838"/>
                  <a:pt x="9596" y="4056"/>
                  <a:pt x="9767" y="4276"/>
                </a:cubicBezTo>
                <a:cubicBezTo>
                  <a:pt x="9788" y="4303"/>
                  <a:pt x="9816" y="4319"/>
                  <a:pt x="9849" y="4319"/>
                </a:cubicBezTo>
                <a:cubicBezTo>
                  <a:pt x="9871" y="4319"/>
                  <a:pt x="9892" y="4308"/>
                  <a:pt x="9914" y="4298"/>
                </a:cubicBezTo>
                <a:cubicBezTo>
                  <a:pt x="9958" y="4260"/>
                  <a:pt x="9970" y="4194"/>
                  <a:pt x="9931" y="4144"/>
                </a:cubicBezTo>
                <a:cubicBezTo>
                  <a:pt x="9760" y="3919"/>
                  <a:pt x="9575" y="3701"/>
                  <a:pt x="9383" y="3492"/>
                </a:cubicBezTo>
                <a:cubicBezTo>
                  <a:pt x="9363" y="3469"/>
                  <a:pt x="9336" y="3458"/>
                  <a:pt x="9308" y="3458"/>
                </a:cubicBezTo>
                <a:close/>
                <a:moveTo>
                  <a:pt x="10342" y="4794"/>
                </a:moveTo>
                <a:cubicBezTo>
                  <a:pt x="10322" y="4794"/>
                  <a:pt x="10300" y="4800"/>
                  <a:pt x="10281" y="4812"/>
                </a:cubicBezTo>
                <a:cubicBezTo>
                  <a:pt x="10233" y="4845"/>
                  <a:pt x="10216" y="4906"/>
                  <a:pt x="10248" y="4956"/>
                </a:cubicBezTo>
                <a:cubicBezTo>
                  <a:pt x="10402" y="5186"/>
                  <a:pt x="10544" y="5432"/>
                  <a:pt x="10676" y="5674"/>
                </a:cubicBezTo>
                <a:cubicBezTo>
                  <a:pt x="10698" y="5712"/>
                  <a:pt x="10736" y="5728"/>
                  <a:pt x="10769" y="5728"/>
                </a:cubicBezTo>
                <a:cubicBezTo>
                  <a:pt x="10792" y="5728"/>
                  <a:pt x="10807" y="5723"/>
                  <a:pt x="10825" y="5717"/>
                </a:cubicBezTo>
                <a:cubicBezTo>
                  <a:pt x="10873" y="5690"/>
                  <a:pt x="10890" y="5624"/>
                  <a:pt x="10863" y="5575"/>
                </a:cubicBezTo>
                <a:cubicBezTo>
                  <a:pt x="10726" y="5323"/>
                  <a:pt x="10577" y="5075"/>
                  <a:pt x="10425" y="4840"/>
                </a:cubicBezTo>
                <a:cubicBezTo>
                  <a:pt x="10408" y="4810"/>
                  <a:pt x="10376" y="4794"/>
                  <a:pt x="10342" y="4794"/>
                </a:cubicBezTo>
                <a:close/>
                <a:moveTo>
                  <a:pt x="11152" y="6271"/>
                </a:moveTo>
                <a:cubicBezTo>
                  <a:pt x="11137" y="6271"/>
                  <a:pt x="11122" y="6274"/>
                  <a:pt x="11109" y="6282"/>
                </a:cubicBezTo>
                <a:cubicBezTo>
                  <a:pt x="11055" y="6304"/>
                  <a:pt x="11032" y="6370"/>
                  <a:pt x="11055" y="6424"/>
                </a:cubicBezTo>
                <a:cubicBezTo>
                  <a:pt x="11169" y="6671"/>
                  <a:pt x="11280" y="6929"/>
                  <a:pt x="11378" y="7192"/>
                </a:cubicBezTo>
                <a:cubicBezTo>
                  <a:pt x="11394" y="7235"/>
                  <a:pt x="11438" y="7263"/>
                  <a:pt x="11477" y="7263"/>
                </a:cubicBezTo>
                <a:cubicBezTo>
                  <a:pt x="11493" y="7263"/>
                  <a:pt x="11503" y="7258"/>
                  <a:pt x="11515" y="7252"/>
                </a:cubicBezTo>
                <a:cubicBezTo>
                  <a:pt x="11569" y="7230"/>
                  <a:pt x="11597" y="7169"/>
                  <a:pt x="11576" y="7114"/>
                </a:cubicBezTo>
                <a:cubicBezTo>
                  <a:pt x="11477" y="6851"/>
                  <a:pt x="11361" y="6588"/>
                  <a:pt x="11247" y="6332"/>
                </a:cubicBezTo>
                <a:cubicBezTo>
                  <a:pt x="11231" y="6295"/>
                  <a:pt x="11191" y="6271"/>
                  <a:pt x="11152" y="6271"/>
                </a:cubicBezTo>
                <a:close/>
                <a:moveTo>
                  <a:pt x="11758" y="7845"/>
                </a:moveTo>
                <a:cubicBezTo>
                  <a:pt x="11748" y="7845"/>
                  <a:pt x="11738" y="7846"/>
                  <a:pt x="11728" y="7850"/>
                </a:cubicBezTo>
                <a:cubicBezTo>
                  <a:pt x="11668" y="7865"/>
                  <a:pt x="11641" y="7926"/>
                  <a:pt x="11657" y="7981"/>
                </a:cubicBezTo>
                <a:cubicBezTo>
                  <a:pt x="11740" y="8244"/>
                  <a:pt x="11816" y="8518"/>
                  <a:pt x="11887" y="8786"/>
                </a:cubicBezTo>
                <a:cubicBezTo>
                  <a:pt x="11898" y="8836"/>
                  <a:pt x="11943" y="8869"/>
                  <a:pt x="11991" y="8869"/>
                </a:cubicBezTo>
                <a:cubicBezTo>
                  <a:pt x="11997" y="8869"/>
                  <a:pt x="12008" y="8869"/>
                  <a:pt x="12019" y="8864"/>
                </a:cubicBezTo>
                <a:cubicBezTo>
                  <a:pt x="12074" y="8852"/>
                  <a:pt x="12107" y="8791"/>
                  <a:pt x="12090" y="8737"/>
                </a:cubicBezTo>
                <a:cubicBezTo>
                  <a:pt x="12019" y="8463"/>
                  <a:pt x="11943" y="8184"/>
                  <a:pt x="11860" y="7921"/>
                </a:cubicBezTo>
                <a:cubicBezTo>
                  <a:pt x="11847" y="7875"/>
                  <a:pt x="11804" y="7845"/>
                  <a:pt x="11758" y="7845"/>
                </a:cubicBezTo>
                <a:close/>
                <a:moveTo>
                  <a:pt x="12181" y="9480"/>
                </a:moveTo>
                <a:cubicBezTo>
                  <a:pt x="12175" y="9480"/>
                  <a:pt x="12168" y="9481"/>
                  <a:pt x="12161" y="9482"/>
                </a:cubicBezTo>
                <a:cubicBezTo>
                  <a:pt x="12102" y="9494"/>
                  <a:pt x="12062" y="9548"/>
                  <a:pt x="12079" y="9608"/>
                </a:cubicBezTo>
                <a:cubicBezTo>
                  <a:pt x="12112" y="9767"/>
                  <a:pt x="12140" y="9932"/>
                  <a:pt x="12173" y="10096"/>
                </a:cubicBezTo>
                <a:cubicBezTo>
                  <a:pt x="12189" y="10212"/>
                  <a:pt x="12211" y="10321"/>
                  <a:pt x="12227" y="10436"/>
                </a:cubicBezTo>
                <a:cubicBezTo>
                  <a:pt x="12239" y="10486"/>
                  <a:pt x="12282" y="10524"/>
                  <a:pt x="12332" y="10524"/>
                </a:cubicBezTo>
                <a:cubicBezTo>
                  <a:pt x="12337" y="10524"/>
                  <a:pt x="12343" y="10524"/>
                  <a:pt x="12348" y="10519"/>
                </a:cubicBezTo>
                <a:cubicBezTo>
                  <a:pt x="12408" y="10513"/>
                  <a:pt x="12446" y="10458"/>
                  <a:pt x="12436" y="10397"/>
                </a:cubicBezTo>
                <a:cubicBezTo>
                  <a:pt x="12419" y="10288"/>
                  <a:pt x="12398" y="10173"/>
                  <a:pt x="12381" y="10058"/>
                </a:cubicBezTo>
                <a:cubicBezTo>
                  <a:pt x="12348" y="9894"/>
                  <a:pt x="12315" y="9724"/>
                  <a:pt x="12282" y="9565"/>
                </a:cubicBezTo>
                <a:cubicBezTo>
                  <a:pt x="12273" y="9512"/>
                  <a:pt x="12229" y="9480"/>
                  <a:pt x="12181" y="9480"/>
                </a:cubicBezTo>
                <a:close/>
                <a:moveTo>
                  <a:pt x="12470" y="11147"/>
                </a:moveTo>
                <a:cubicBezTo>
                  <a:pt x="12464" y="11147"/>
                  <a:pt x="12458" y="11147"/>
                  <a:pt x="12452" y="11149"/>
                </a:cubicBezTo>
                <a:cubicBezTo>
                  <a:pt x="12391" y="11154"/>
                  <a:pt x="12353" y="11209"/>
                  <a:pt x="12365" y="11270"/>
                </a:cubicBezTo>
                <a:cubicBezTo>
                  <a:pt x="12403" y="11554"/>
                  <a:pt x="12441" y="11834"/>
                  <a:pt x="12474" y="12102"/>
                </a:cubicBezTo>
                <a:cubicBezTo>
                  <a:pt x="12485" y="12158"/>
                  <a:pt x="12529" y="12196"/>
                  <a:pt x="12583" y="12196"/>
                </a:cubicBezTo>
                <a:lnTo>
                  <a:pt x="12595" y="12196"/>
                </a:lnTo>
                <a:cubicBezTo>
                  <a:pt x="12654" y="12185"/>
                  <a:pt x="12694" y="12135"/>
                  <a:pt x="12687" y="12075"/>
                </a:cubicBezTo>
                <a:cubicBezTo>
                  <a:pt x="12654" y="11806"/>
                  <a:pt x="12616" y="11527"/>
                  <a:pt x="12573" y="11237"/>
                </a:cubicBezTo>
                <a:cubicBezTo>
                  <a:pt x="12563" y="11183"/>
                  <a:pt x="12519" y="11147"/>
                  <a:pt x="12470" y="11147"/>
                </a:cubicBezTo>
                <a:close/>
                <a:moveTo>
                  <a:pt x="12677" y="12825"/>
                </a:moveTo>
                <a:cubicBezTo>
                  <a:pt x="12674" y="12825"/>
                  <a:pt x="12670" y="12825"/>
                  <a:pt x="12666" y="12826"/>
                </a:cubicBezTo>
                <a:cubicBezTo>
                  <a:pt x="12606" y="12831"/>
                  <a:pt x="12567" y="12881"/>
                  <a:pt x="12573" y="12941"/>
                </a:cubicBezTo>
                <a:cubicBezTo>
                  <a:pt x="12600" y="13226"/>
                  <a:pt x="12621" y="13511"/>
                  <a:pt x="12639" y="13779"/>
                </a:cubicBezTo>
                <a:cubicBezTo>
                  <a:pt x="12644" y="13835"/>
                  <a:pt x="12687" y="13878"/>
                  <a:pt x="12742" y="13878"/>
                </a:cubicBezTo>
                <a:lnTo>
                  <a:pt x="12748" y="13878"/>
                </a:lnTo>
                <a:cubicBezTo>
                  <a:pt x="12808" y="13873"/>
                  <a:pt x="12852" y="13823"/>
                  <a:pt x="12852" y="13764"/>
                </a:cubicBezTo>
                <a:cubicBezTo>
                  <a:pt x="12831" y="13494"/>
                  <a:pt x="12808" y="13210"/>
                  <a:pt x="12781" y="12919"/>
                </a:cubicBezTo>
                <a:cubicBezTo>
                  <a:pt x="12776" y="12862"/>
                  <a:pt x="12732" y="12825"/>
                  <a:pt x="12677" y="12825"/>
                </a:cubicBezTo>
                <a:close/>
                <a:moveTo>
                  <a:pt x="12775" y="14508"/>
                </a:moveTo>
                <a:cubicBezTo>
                  <a:pt x="12720" y="14508"/>
                  <a:pt x="12671" y="14558"/>
                  <a:pt x="12677" y="14619"/>
                </a:cubicBezTo>
                <a:lnTo>
                  <a:pt x="12677" y="14930"/>
                </a:lnTo>
                <a:cubicBezTo>
                  <a:pt x="12677" y="15112"/>
                  <a:pt x="12677" y="15287"/>
                  <a:pt x="12666" y="15451"/>
                </a:cubicBezTo>
                <a:cubicBezTo>
                  <a:pt x="12523" y="15474"/>
                  <a:pt x="12381" y="15500"/>
                  <a:pt x="12239" y="15539"/>
                </a:cubicBezTo>
                <a:cubicBezTo>
                  <a:pt x="12178" y="15555"/>
                  <a:pt x="12145" y="15610"/>
                  <a:pt x="12161" y="15664"/>
                </a:cubicBezTo>
                <a:cubicBezTo>
                  <a:pt x="12173" y="15714"/>
                  <a:pt x="12216" y="15747"/>
                  <a:pt x="12266" y="15747"/>
                </a:cubicBezTo>
                <a:cubicBezTo>
                  <a:pt x="12272" y="15747"/>
                  <a:pt x="12282" y="15747"/>
                  <a:pt x="12293" y="15742"/>
                </a:cubicBezTo>
                <a:cubicBezTo>
                  <a:pt x="12556" y="15671"/>
                  <a:pt x="12831" y="15631"/>
                  <a:pt x="13099" y="15631"/>
                </a:cubicBezTo>
                <a:cubicBezTo>
                  <a:pt x="13159" y="15631"/>
                  <a:pt x="13208" y="15583"/>
                  <a:pt x="13203" y="15522"/>
                </a:cubicBezTo>
                <a:cubicBezTo>
                  <a:pt x="13203" y="15467"/>
                  <a:pt x="13159" y="15418"/>
                  <a:pt x="13099" y="15418"/>
                </a:cubicBezTo>
                <a:cubicBezTo>
                  <a:pt x="13028" y="15418"/>
                  <a:pt x="12950" y="15424"/>
                  <a:pt x="12879" y="15429"/>
                </a:cubicBezTo>
                <a:cubicBezTo>
                  <a:pt x="12884" y="15270"/>
                  <a:pt x="12891" y="15105"/>
                  <a:pt x="12891" y="14930"/>
                </a:cubicBezTo>
                <a:cubicBezTo>
                  <a:pt x="12891" y="14826"/>
                  <a:pt x="12884" y="14723"/>
                  <a:pt x="12884" y="14612"/>
                </a:cubicBezTo>
                <a:cubicBezTo>
                  <a:pt x="12884" y="14558"/>
                  <a:pt x="12836" y="14508"/>
                  <a:pt x="12781" y="14508"/>
                </a:cubicBezTo>
                <a:close/>
                <a:moveTo>
                  <a:pt x="13935" y="15518"/>
                </a:moveTo>
                <a:cubicBezTo>
                  <a:pt x="13887" y="15518"/>
                  <a:pt x="13847" y="15549"/>
                  <a:pt x="13833" y="15599"/>
                </a:cubicBezTo>
                <a:cubicBezTo>
                  <a:pt x="13817" y="15654"/>
                  <a:pt x="13855" y="15714"/>
                  <a:pt x="13911" y="15725"/>
                </a:cubicBezTo>
                <a:cubicBezTo>
                  <a:pt x="14179" y="15796"/>
                  <a:pt x="14430" y="15906"/>
                  <a:pt x="14655" y="16043"/>
                </a:cubicBezTo>
                <a:cubicBezTo>
                  <a:pt x="14672" y="16054"/>
                  <a:pt x="14688" y="16059"/>
                  <a:pt x="14710" y="16059"/>
                </a:cubicBezTo>
                <a:cubicBezTo>
                  <a:pt x="14743" y="16059"/>
                  <a:pt x="14781" y="16043"/>
                  <a:pt x="14798" y="16010"/>
                </a:cubicBezTo>
                <a:cubicBezTo>
                  <a:pt x="14831" y="15960"/>
                  <a:pt x="14814" y="15901"/>
                  <a:pt x="14766" y="15868"/>
                </a:cubicBezTo>
                <a:cubicBezTo>
                  <a:pt x="14523" y="15714"/>
                  <a:pt x="14250" y="15599"/>
                  <a:pt x="13964" y="15522"/>
                </a:cubicBezTo>
                <a:cubicBezTo>
                  <a:pt x="13954" y="15520"/>
                  <a:pt x="13944" y="15518"/>
                  <a:pt x="13935" y="15518"/>
                </a:cubicBezTo>
                <a:close/>
                <a:moveTo>
                  <a:pt x="11485" y="15855"/>
                </a:moveTo>
                <a:cubicBezTo>
                  <a:pt x="11467" y="15855"/>
                  <a:pt x="11449" y="15859"/>
                  <a:pt x="11432" y="15868"/>
                </a:cubicBezTo>
                <a:cubicBezTo>
                  <a:pt x="11159" y="16026"/>
                  <a:pt x="10934" y="16213"/>
                  <a:pt x="10754" y="16427"/>
                </a:cubicBezTo>
                <a:cubicBezTo>
                  <a:pt x="10714" y="16471"/>
                  <a:pt x="10721" y="16536"/>
                  <a:pt x="10769" y="16575"/>
                </a:cubicBezTo>
                <a:cubicBezTo>
                  <a:pt x="10786" y="16592"/>
                  <a:pt x="10813" y="16597"/>
                  <a:pt x="10835" y="16597"/>
                </a:cubicBezTo>
                <a:cubicBezTo>
                  <a:pt x="10863" y="16597"/>
                  <a:pt x="10896" y="16585"/>
                  <a:pt x="10918" y="16564"/>
                </a:cubicBezTo>
                <a:cubicBezTo>
                  <a:pt x="11076" y="16367"/>
                  <a:pt x="11290" y="16197"/>
                  <a:pt x="11536" y="16048"/>
                </a:cubicBezTo>
                <a:cubicBezTo>
                  <a:pt x="11586" y="16021"/>
                  <a:pt x="11602" y="15955"/>
                  <a:pt x="11576" y="15906"/>
                </a:cubicBezTo>
                <a:cubicBezTo>
                  <a:pt x="11557" y="15873"/>
                  <a:pt x="11521" y="15855"/>
                  <a:pt x="11485" y="15855"/>
                </a:cubicBezTo>
                <a:close/>
                <a:moveTo>
                  <a:pt x="12707" y="16196"/>
                </a:moveTo>
                <a:cubicBezTo>
                  <a:pt x="12653" y="16196"/>
                  <a:pt x="12605" y="16234"/>
                  <a:pt x="12600" y="16289"/>
                </a:cubicBezTo>
                <a:cubicBezTo>
                  <a:pt x="12562" y="16592"/>
                  <a:pt x="12507" y="16865"/>
                  <a:pt x="12441" y="17101"/>
                </a:cubicBezTo>
                <a:cubicBezTo>
                  <a:pt x="12424" y="17156"/>
                  <a:pt x="12457" y="17217"/>
                  <a:pt x="12512" y="17232"/>
                </a:cubicBezTo>
                <a:cubicBezTo>
                  <a:pt x="12523" y="17232"/>
                  <a:pt x="12535" y="17238"/>
                  <a:pt x="12545" y="17238"/>
                </a:cubicBezTo>
                <a:cubicBezTo>
                  <a:pt x="12589" y="17238"/>
                  <a:pt x="12633" y="17205"/>
                  <a:pt x="12644" y="17161"/>
                </a:cubicBezTo>
                <a:cubicBezTo>
                  <a:pt x="12715" y="16909"/>
                  <a:pt x="12770" y="16630"/>
                  <a:pt x="12808" y="16317"/>
                </a:cubicBezTo>
                <a:cubicBezTo>
                  <a:pt x="12819" y="16256"/>
                  <a:pt x="12775" y="16202"/>
                  <a:pt x="12720" y="16197"/>
                </a:cubicBezTo>
                <a:cubicBezTo>
                  <a:pt x="12716" y="16197"/>
                  <a:pt x="12711" y="16196"/>
                  <a:pt x="12707" y="16196"/>
                </a:cubicBezTo>
                <a:close/>
                <a:moveTo>
                  <a:pt x="15343" y="16407"/>
                </a:moveTo>
                <a:cubicBezTo>
                  <a:pt x="15318" y="16407"/>
                  <a:pt x="15294" y="16415"/>
                  <a:pt x="15275" y="16433"/>
                </a:cubicBezTo>
                <a:cubicBezTo>
                  <a:pt x="15231" y="16471"/>
                  <a:pt x="15219" y="16536"/>
                  <a:pt x="15259" y="16580"/>
                </a:cubicBezTo>
                <a:cubicBezTo>
                  <a:pt x="15406" y="16761"/>
                  <a:pt x="15532" y="16964"/>
                  <a:pt x="15636" y="17189"/>
                </a:cubicBezTo>
                <a:cubicBezTo>
                  <a:pt x="15653" y="17217"/>
                  <a:pt x="15664" y="17243"/>
                  <a:pt x="15674" y="17276"/>
                </a:cubicBezTo>
                <a:cubicBezTo>
                  <a:pt x="15692" y="17315"/>
                  <a:pt x="15730" y="17342"/>
                  <a:pt x="15773" y="17342"/>
                </a:cubicBezTo>
                <a:cubicBezTo>
                  <a:pt x="15785" y="17342"/>
                  <a:pt x="15801" y="17336"/>
                  <a:pt x="15811" y="17331"/>
                </a:cubicBezTo>
                <a:cubicBezTo>
                  <a:pt x="15867" y="17315"/>
                  <a:pt x="15894" y="17249"/>
                  <a:pt x="15872" y="17194"/>
                </a:cubicBezTo>
                <a:cubicBezTo>
                  <a:pt x="15856" y="17161"/>
                  <a:pt x="15844" y="17128"/>
                  <a:pt x="15828" y="17101"/>
                </a:cubicBezTo>
                <a:cubicBezTo>
                  <a:pt x="15719" y="16860"/>
                  <a:pt x="15581" y="16640"/>
                  <a:pt x="15423" y="16443"/>
                </a:cubicBezTo>
                <a:cubicBezTo>
                  <a:pt x="15402" y="16419"/>
                  <a:pt x="15372" y="16407"/>
                  <a:pt x="15343" y="16407"/>
                </a:cubicBezTo>
                <a:close/>
                <a:moveTo>
                  <a:pt x="10501" y="17249"/>
                </a:moveTo>
                <a:lnTo>
                  <a:pt x="10397" y="17265"/>
                </a:lnTo>
                <a:cubicBezTo>
                  <a:pt x="10397" y="17556"/>
                  <a:pt x="10511" y="17857"/>
                  <a:pt x="10714" y="18093"/>
                </a:cubicBezTo>
                <a:cubicBezTo>
                  <a:pt x="10736" y="18115"/>
                  <a:pt x="10769" y="18131"/>
                  <a:pt x="10797" y="18131"/>
                </a:cubicBezTo>
                <a:cubicBezTo>
                  <a:pt x="10819" y="18131"/>
                  <a:pt x="10846" y="18120"/>
                  <a:pt x="10868" y="18104"/>
                </a:cubicBezTo>
                <a:cubicBezTo>
                  <a:pt x="10911" y="18065"/>
                  <a:pt x="10911" y="17999"/>
                  <a:pt x="10873" y="17956"/>
                </a:cubicBezTo>
                <a:cubicBezTo>
                  <a:pt x="10704" y="17758"/>
                  <a:pt x="10605" y="17506"/>
                  <a:pt x="10605" y="17255"/>
                </a:cubicBezTo>
                <a:lnTo>
                  <a:pt x="10501" y="17249"/>
                </a:lnTo>
                <a:close/>
                <a:moveTo>
                  <a:pt x="12212" y="17796"/>
                </a:moveTo>
                <a:cubicBezTo>
                  <a:pt x="12178" y="17796"/>
                  <a:pt x="12144" y="17813"/>
                  <a:pt x="12123" y="17841"/>
                </a:cubicBezTo>
                <a:cubicBezTo>
                  <a:pt x="11953" y="18093"/>
                  <a:pt x="11745" y="18236"/>
                  <a:pt x="11526" y="18257"/>
                </a:cubicBezTo>
                <a:cubicBezTo>
                  <a:pt x="11470" y="18262"/>
                  <a:pt x="11427" y="18312"/>
                  <a:pt x="11432" y="18373"/>
                </a:cubicBezTo>
                <a:cubicBezTo>
                  <a:pt x="11438" y="18427"/>
                  <a:pt x="11482" y="18471"/>
                  <a:pt x="11536" y="18471"/>
                </a:cubicBezTo>
                <a:cubicBezTo>
                  <a:pt x="11543" y="18471"/>
                  <a:pt x="11543" y="18466"/>
                  <a:pt x="11548" y="18466"/>
                </a:cubicBezTo>
                <a:cubicBezTo>
                  <a:pt x="11745" y="18449"/>
                  <a:pt x="12036" y="18350"/>
                  <a:pt x="12299" y="17961"/>
                </a:cubicBezTo>
                <a:cubicBezTo>
                  <a:pt x="12332" y="17912"/>
                  <a:pt x="12315" y="17847"/>
                  <a:pt x="12266" y="17814"/>
                </a:cubicBezTo>
                <a:cubicBezTo>
                  <a:pt x="12250" y="17802"/>
                  <a:pt x="12231" y="17796"/>
                  <a:pt x="12212" y="17796"/>
                </a:cubicBezTo>
                <a:close/>
                <a:moveTo>
                  <a:pt x="16010" y="17943"/>
                </a:moveTo>
                <a:cubicBezTo>
                  <a:pt x="16002" y="17943"/>
                  <a:pt x="15995" y="17944"/>
                  <a:pt x="15988" y="17945"/>
                </a:cubicBezTo>
                <a:cubicBezTo>
                  <a:pt x="15932" y="17961"/>
                  <a:pt x="15894" y="18016"/>
                  <a:pt x="15910" y="18072"/>
                </a:cubicBezTo>
                <a:cubicBezTo>
                  <a:pt x="15965" y="18318"/>
                  <a:pt x="16026" y="18591"/>
                  <a:pt x="16091" y="18899"/>
                </a:cubicBezTo>
                <a:cubicBezTo>
                  <a:pt x="16102" y="18948"/>
                  <a:pt x="16147" y="18980"/>
                  <a:pt x="16195" y="18980"/>
                </a:cubicBezTo>
                <a:lnTo>
                  <a:pt x="16218" y="18980"/>
                </a:lnTo>
                <a:cubicBezTo>
                  <a:pt x="16272" y="18970"/>
                  <a:pt x="16311" y="18915"/>
                  <a:pt x="16299" y="18854"/>
                </a:cubicBezTo>
                <a:cubicBezTo>
                  <a:pt x="16234" y="18548"/>
                  <a:pt x="16173" y="18269"/>
                  <a:pt x="16114" y="18022"/>
                </a:cubicBezTo>
                <a:cubicBezTo>
                  <a:pt x="16104" y="17974"/>
                  <a:pt x="16057" y="17943"/>
                  <a:pt x="16010" y="17943"/>
                </a:cubicBezTo>
                <a:close/>
                <a:moveTo>
                  <a:pt x="16372" y="19608"/>
                </a:moveTo>
                <a:cubicBezTo>
                  <a:pt x="16364" y="19608"/>
                  <a:pt x="16357" y="19609"/>
                  <a:pt x="16349" y="19611"/>
                </a:cubicBezTo>
                <a:cubicBezTo>
                  <a:pt x="16289" y="19622"/>
                  <a:pt x="16256" y="19683"/>
                  <a:pt x="16266" y="19742"/>
                </a:cubicBezTo>
                <a:cubicBezTo>
                  <a:pt x="16316" y="20000"/>
                  <a:pt x="16377" y="20275"/>
                  <a:pt x="16436" y="20559"/>
                </a:cubicBezTo>
                <a:cubicBezTo>
                  <a:pt x="16443" y="20609"/>
                  <a:pt x="16486" y="20642"/>
                  <a:pt x="16535" y="20642"/>
                </a:cubicBezTo>
                <a:lnTo>
                  <a:pt x="16557" y="20642"/>
                </a:lnTo>
                <a:cubicBezTo>
                  <a:pt x="16618" y="20630"/>
                  <a:pt x="16651" y="20576"/>
                  <a:pt x="16640" y="20516"/>
                </a:cubicBezTo>
                <a:cubicBezTo>
                  <a:pt x="16579" y="20230"/>
                  <a:pt x="16524" y="19957"/>
                  <a:pt x="16469" y="19699"/>
                </a:cubicBezTo>
                <a:lnTo>
                  <a:pt x="16469" y="19688"/>
                </a:lnTo>
                <a:cubicBezTo>
                  <a:pt x="16460" y="19636"/>
                  <a:pt x="16418" y="19608"/>
                  <a:pt x="16372" y="19608"/>
                </a:cubicBezTo>
                <a:close/>
                <a:moveTo>
                  <a:pt x="16714" y="21259"/>
                </a:moveTo>
                <a:cubicBezTo>
                  <a:pt x="16708" y="21259"/>
                  <a:pt x="16701" y="21260"/>
                  <a:pt x="16694" y="21261"/>
                </a:cubicBezTo>
                <a:cubicBezTo>
                  <a:pt x="16633" y="21277"/>
                  <a:pt x="16601" y="21332"/>
                  <a:pt x="16612" y="21386"/>
                </a:cubicBezTo>
                <a:cubicBezTo>
                  <a:pt x="16673" y="21656"/>
                  <a:pt x="16732" y="21935"/>
                  <a:pt x="16798" y="22215"/>
                </a:cubicBezTo>
                <a:cubicBezTo>
                  <a:pt x="16810" y="22264"/>
                  <a:pt x="16853" y="22297"/>
                  <a:pt x="16903" y="22297"/>
                </a:cubicBezTo>
                <a:lnTo>
                  <a:pt x="16924" y="22297"/>
                </a:lnTo>
                <a:cubicBezTo>
                  <a:pt x="16985" y="22281"/>
                  <a:pt x="17018" y="22226"/>
                  <a:pt x="17007" y="22170"/>
                </a:cubicBezTo>
                <a:cubicBezTo>
                  <a:pt x="16941" y="21886"/>
                  <a:pt x="16875" y="21611"/>
                  <a:pt x="16820" y="21343"/>
                </a:cubicBezTo>
                <a:cubicBezTo>
                  <a:pt x="16806" y="21295"/>
                  <a:pt x="16762" y="21259"/>
                  <a:pt x="16714" y="21259"/>
                </a:cubicBezTo>
                <a:close/>
                <a:moveTo>
                  <a:pt x="17104" y="22912"/>
                </a:moveTo>
                <a:cubicBezTo>
                  <a:pt x="17094" y="22912"/>
                  <a:pt x="17084" y="22913"/>
                  <a:pt x="17073" y="22916"/>
                </a:cubicBezTo>
                <a:cubicBezTo>
                  <a:pt x="17018" y="22927"/>
                  <a:pt x="16985" y="22987"/>
                  <a:pt x="16995" y="23042"/>
                </a:cubicBezTo>
                <a:cubicBezTo>
                  <a:pt x="17061" y="23311"/>
                  <a:pt x="17133" y="23584"/>
                  <a:pt x="17210" y="23865"/>
                </a:cubicBezTo>
                <a:cubicBezTo>
                  <a:pt x="17220" y="23913"/>
                  <a:pt x="17265" y="23941"/>
                  <a:pt x="17308" y="23941"/>
                </a:cubicBezTo>
                <a:lnTo>
                  <a:pt x="17336" y="23941"/>
                </a:lnTo>
                <a:cubicBezTo>
                  <a:pt x="17396" y="23925"/>
                  <a:pt x="17429" y="23865"/>
                  <a:pt x="17412" y="23809"/>
                </a:cubicBezTo>
                <a:cubicBezTo>
                  <a:pt x="17336" y="23536"/>
                  <a:pt x="17270" y="23261"/>
                  <a:pt x="17204" y="22992"/>
                </a:cubicBezTo>
                <a:cubicBezTo>
                  <a:pt x="17190" y="22943"/>
                  <a:pt x="17151" y="22912"/>
                  <a:pt x="17104" y="22912"/>
                </a:cubicBezTo>
                <a:close/>
                <a:moveTo>
                  <a:pt x="17537" y="24545"/>
                </a:moveTo>
                <a:cubicBezTo>
                  <a:pt x="17527" y="24545"/>
                  <a:pt x="17516" y="24547"/>
                  <a:pt x="17506" y="24550"/>
                </a:cubicBezTo>
                <a:cubicBezTo>
                  <a:pt x="17450" y="24566"/>
                  <a:pt x="17417" y="24626"/>
                  <a:pt x="17434" y="24681"/>
                </a:cubicBezTo>
                <a:cubicBezTo>
                  <a:pt x="17511" y="24950"/>
                  <a:pt x="17594" y="25223"/>
                  <a:pt x="17675" y="25497"/>
                </a:cubicBezTo>
                <a:cubicBezTo>
                  <a:pt x="17692" y="25542"/>
                  <a:pt x="17736" y="25569"/>
                  <a:pt x="17779" y="25569"/>
                </a:cubicBezTo>
                <a:cubicBezTo>
                  <a:pt x="17791" y="25569"/>
                  <a:pt x="17801" y="25569"/>
                  <a:pt x="17812" y="25563"/>
                </a:cubicBezTo>
                <a:cubicBezTo>
                  <a:pt x="17867" y="25547"/>
                  <a:pt x="17895" y="25486"/>
                  <a:pt x="17878" y="25431"/>
                </a:cubicBezTo>
                <a:cubicBezTo>
                  <a:pt x="17796" y="25163"/>
                  <a:pt x="17713" y="24889"/>
                  <a:pt x="17637" y="24626"/>
                </a:cubicBezTo>
                <a:cubicBezTo>
                  <a:pt x="17623" y="24576"/>
                  <a:pt x="17584" y="24545"/>
                  <a:pt x="17537" y="24545"/>
                </a:cubicBezTo>
                <a:close/>
                <a:moveTo>
                  <a:pt x="18039" y="26162"/>
                </a:moveTo>
                <a:cubicBezTo>
                  <a:pt x="18028" y="26162"/>
                  <a:pt x="18016" y="26163"/>
                  <a:pt x="18004" y="26167"/>
                </a:cubicBezTo>
                <a:cubicBezTo>
                  <a:pt x="17949" y="26188"/>
                  <a:pt x="17923" y="26248"/>
                  <a:pt x="17938" y="26303"/>
                </a:cubicBezTo>
                <a:cubicBezTo>
                  <a:pt x="18032" y="26566"/>
                  <a:pt x="18125" y="26835"/>
                  <a:pt x="18224" y="27103"/>
                </a:cubicBezTo>
                <a:cubicBezTo>
                  <a:pt x="18240" y="27148"/>
                  <a:pt x="18278" y="27174"/>
                  <a:pt x="18322" y="27174"/>
                </a:cubicBezTo>
                <a:cubicBezTo>
                  <a:pt x="18333" y="27174"/>
                  <a:pt x="18350" y="27169"/>
                  <a:pt x="18361" y="27164"/>
                </a:cubicBezTo>
                <a:cubicBezTo>
                  <a:pt x="18416" y="27148"/>
                  <a:pt x="18442" y="27087"/>
                  <a:pt x="18421" y="27032"/>
                </a:cubicBezTo>
                <a:cubicBezTo>
                  <a:pt x="18322" y="26764"/>
                  <a:pt x="18229" y="26501"/>
                  <a:pt x="18141" y="26232"/>
                </a:cubicBezTo>
                <a:cubicBezTo>
                  <a:pt x="18124" y="26188"/>
                  <a:pt x="18085" y="26162"/>
                  <a:pt x="18039" y="26162"/>
                </a:cubicBezTo>
                <a:close/>
                <a:moveTo>
                  <a:pt x="18627" y="27753"/>
                </a:moveTo>
                <a:cubicBezTo>
                  <a:pt x="18614" y="27753"/>
                  <a:pt x="18599" y="27755"/>
                  <a:pt x="18585" y="27761"/>
                </a:cubicBezTo>
                <a:cubicBezTo>
                  <a:pt x="18530" y="27778"/>
                  <a:pt x="18508" y="27844"/>
                  <a:pt x="18530" y="27898"/>
                </a:cubicBezTo>
                <a:cubicBezTo>
                  <a:pt x="18634" y="28155"/>
                  <a:pt x="18745" y="28419"/>
                  <a:pt x="18854" y="28676"/>
                </a:cubicBezTo>
                <a:cubicBezTo>
                  <a:pt x="18876" y="28714"/>
                  <a:pt x="18914" y="28742"/>
                  <a:pt x="18952" y="28742"/>
                </a:cubicBezTo>
                <a:cubicBezTo>
                  <a:pt x="18968" y="28742"/>
                  <a:pt x="18980" y="28737"/>
                  <a:pt x="18996" y="28732"/>
                </a:cubicBezTo>
                <a:cubicBezTo>
                  <a:pt x="19051" y="28709"/>
                  <a:pt x="19073" y="28643"/>
                  <a:pt x="19051" y="28595"/>
                </a:cubicBezTo>
                <a:cubicBezTo>
                  <a:pt x="18935" y="28337"/>
                  <a:pt x="18826" y="28079"/>
                  <a:pt x="18722" y="27816"/>
                </a:cubicBezTo>
                <a:cubicBezTo>
                  <a:pt x="18706" y="27775"/>
                  <a:pt x="18668" y="27753"/>
                  <a:pt x="18627" y="27753"/>
                </a:cubicBezTo>
                <a:close/>
                <a:moveTo>
                  <a:pt x="19303" y="29298"/>
                </a:moveTo>
                <a:cubicBezTo>
                  <a:pt x="19288" y="29298"/>
                  <a:pt x="19273" y="29301"/>
                  <a:pt x="19259" y="29306"/>
                </a:cubicBezTo>
                <a:cubicBezTo>
                  <a:pt x="19210" y="29334"/>
                  <a:pt x="19188" y="29395"/>
                  <a:pt x="19210" y="29450"/>
                </a:cubicBezTo>
                <a:cubicBezTo>
                  <a:pt x="19337" y="29706"/>
                  <a:pt x="19468" y="29964"/>
                  <a:pt x="19593" y="30206"/>
                </a:cubicBezTo>
                <a:cubicBezTo>
                  <a:pt x="19615" y="30244"/>
                  <a:pt x="19648" y="30265"/>
                  <a:pt x="19686" y="30265"/>
                </a:cubicBezTo>
                <a:cubicBezTo>
                  <a:pt x="19704" y="30265"/>
                  <a:pt x="19719" y="30260"/>
                  <a:pt x="19736" y="30250"/>
                </a:cubicBezTo>
                <a:cubicBezTo>
                  <a:pt x="19790" y="30222"/>
                  <a:pt x="19807" y="30161"/>
                  <a:pt x="19780" y="30107"/>
                </a:cubicBezTo>
                <a:cubicBezTo>
                  <a:pt x="19654" y="29865"/>
                  <a:pt x="19527" y="29614"/>
                  <a:pt x="19402" y="29356"/>
                </a:cubicBezTo>
                <a:cubicBezTo>
                  <a:pt x="19382" y="29319"/>
                  <a:pt x="19344" y="29298"/>
                  <a:pt x="19303" y="29298"/>
                </a:cubicBezTo>
                <a:close/>
                <a:moveTo>
                  <a:pt x="40843" y="30196"/>
                </a:moveTo>
                <a:cubicBezTo>
                  <a:pt x="40794" y="30196"/>
                  <a:pt x="40753" y="30230"/>
                  <a:pt x="40738" y="30277"/>
                </a:cubicBezTo>
                <a:cubicBezTo>
                  <a:pt x="40722" y="30353"/>
                  <a:pt x="40646" y="30644"/>
                  <a:pt x="40475" y="31066"/>
                </a:cubicBezTo>
                <a:cubicBezTo>
                  <a:pt x="40454" y="31120"/>
                  <a:pt x="40482" y="31181"/>
                  <a:pt x="40536" y="31203"/>
                </a:cubicBezTo>
                <a:cubicBezTo>
                  <a:pt x="40548" y="31208"/>
                  <a:pt x="40563" y="31208"/>
                  <a:pt x="40574" y="31208"/>
                </a:cubicBezTo>
                <a:cubicBezTo>
                  <a:pt x="40619" y="31208"/>
                  <a:pt x="40657" y="31186"/>
                  <a:pt x="40672" y="31143"/>
                </a:cubicBezTo>
                <a:cubicBezTo>
                  <a:pt x="40849" y="30710"/>
                  <a:pt x="40925" y="30409"/>
                  <a:pt x="40947" y="30326"/>
                </a:cubicBezTo>
                <a:cubicBezTo>
                  <a:pt x="40958" y="30272"/>
                  <a:pt x="40925" y="30211"/>
                  <a:pt x="40870" y="30200"/>
                </a:cubicBezTo>
                <a:cubicBezTo>
                  <a:pt x="40861" y="30197"/>
                  <a:pt x="40852" y="30196"/>
                  <a:pt x="40843" y="30196"/>
                </a:cubicBezTo>
                <a:close/>
                <a:moveTo>
                  <a:pt x="20105" y="30791"/>
                </a:moveTo>
                <a:cubicBezTo>
                  <a:pt x="20086" y="30791"/>
                  <a:pt x="20066" y="30797"/>
                  <a:pt x="20048" y="30809"/>
                </a:cubicBezTo>
                <a:cubicBezTo>
                  <a:pt x="20000" y="30836"/>
                  <a:pt x="19982" y="30902"/>
                  <a:pt x="20010" y="30951"/>
                </a:cubicBezTo>
                <a:cubicBezTo>
                  <a:pt x="20152" y="31198"/>
                  <a:pt x="20306" y="31444"/>
                  <a:pt x="20460" y="31674"/>
                </a:cubicBezTo>
                <a:cubicBezTo>
                  <a:pt x="20476" y="31707"/>
                  <a:pt x="20514" y="31724"/>
                  <a:pt x="20547" y="31724"/>
                </a:cubicBezTo>
                <a:cubicBezTo>
                  <a:pt x="20564" y="31724"/>
                  <a:pt x="20586" y="31719"/>
                  <a:pt x="20602" y="31707"/>
                </a:cubicBezTo>
                <a:cubicBezTo>
                  <a:pt x="20652" y="31674"/>
                  <a:pt x="20668" y="31608"/>
                  <a:pt x="20635" y="31560"/>
                </a:cubicBezTo>
                <a:cubicBezTo>
                  <a:pt x="20488" y="31330"/>
                  <a:pt x="20334" y="31087"/>
                  <a:pt x="20192" y="30841"/>
                </a:cubicBezTo>
                <a:cubicBezTo>
                  <a:pt x="20174" y="30809"/>
                  <a:pt x="20140" y="30791"/>
                  <a:pt x="20105" y="30791"/>
                </a:cubicBezTo>
                <a:close/>
                <a:moveTo>
                  <a:pt x="40226" y="31769"/>
                </a:moveTo>
                <a:cubicBezTo>
                  <a:pt x="40187" y="31769"/>
                  <a:pt x="40150" y="31788"/>
                  <a:pt x="40131" y="31828"/>
                </a:cubicBezTo>
                <a:cubicBezTo>
                  <a:pt x="40004" y="32074"/>
                  <a:pt x="39862" y="32316"/>
                  <a:pt x="39714" y="32552"/>
                </a:cubicBezTo>
                <a:cubicBezTo>
                  <a:pt x="39681" y="32600"/>
                  <a:pt x="39693" y="32666"/>
                  <a:pt x="39741" y="32699"/>
                </a:cubicBezTo>
                <a:cubicBezTo>
                  <a:pt x="39764" y="32711"/>
                  <a:pt x="39779" y="32716"/>
                  <a:pt x="39802" y="32716"/>
                </a:cubicBezTo>
                <a:cubicBezTo>
                  <a:pt x="39835" y="32716"/>
                  <a:pt x="39867" y="32694"/>
                  <a:pt x="39890" y="32666"/>
                </a:cubicBezTo>
                <a:cubicBezTo>
                  <a:pt x="40042" y="32425"/>
                  <a:pt x="40186" y="32173"/>
                  <a:pt x="40317" y="31921"/>
                </a:cubicBezTo>
                <a:cubicBezTo>
                  <a:pt x="40344" y="31871"/>
                  <a:pt x="40323" y="31806"/>
                  <a:pt x="40273" y="31778"/>
                </a:cubicBezTo>
                <a:cubicBezTo>
                  <a:pt x="40257" y="31772"/>
                  <a:pt x="40242" y="31769"/>
                  <a:pt x="40226" y="31769"/>
                </a:cubicBezTo>
                <a:close/>
                <a:moveTo>
                  <a:pt x="21026" y="32209"/>
                </a:moveTo>
                <a:cubicBezTo>
                  <a:pt x="21005" y="32209"/>
                  <a:pt x="20983" y="32215"/>
                  <a:pt x="20964" y="32228"/>
                </a:cubicBezTo>
                <a:cubicBezTo>
                  <a:pt x="20915" y="32266"/>
                  <a:pt x="20908" y="32332"/>
                  <a:pt x="20941" y="32377"/>
                </a:cubicBezTo>
                <a:cubicBezTo>
                  <a:pt x="21112" y="32612"/>
                  <a:pt x="21287" y="32837"/>
                  <a:pt x="21462" y="33050"/>
                </a:cubicBezTo>
                <a:cubicBezTo>
                  <a:pt x="21485" y="33078"/>
                  <a:pt x="21512" y="33093"/>
                  <a:pt x="21545" y="33093"/>
                </a:cubicBezTo>
                <a:cubicBezTo>
                  <a:pt x="21566" y="33093"/>
                  <a:pt x="21589" y="33083"/>
                  <a:pt x="21611" y="33067"/>
                </a:cubicBezTo>
                <a:cubicBezTo>
                  <a:pt x="21654" y="33028"/>
                  <a:pt x="21660" y="32962"/>
                  <a:pt x="21627" y="32919"/>
                </a:cubicBezTo>
                <a:cubicBezTo>
                  <a:pt x="21452" y="32705"/>
                  <a:pt x="21277" y="32486"/>
                  <a:pt x="21112" y="32256"/>
                </a:cubicBezTo>
                <a:cubicBezTo>
                  <a:pt x="21092" y="32225"/>
                  <a:pt x="21060" y="32209"/>
                  <a:pt x="21026" y="32209"/>
                </a:cubicBezTo>
                <a:close/>
                <a:moveTo>
                  <a:pt x="39316" y="33194"/>
                </a:moveTo>
                <a:cubicBezTo>
                  <a:pt x="39284" y="33194"/>
                  <a:pt x="39251" y="33208"/>
                  <a:pt x="39232" y="33237"/>
                </a:cubicBezTo>
                <a:cubicBezTo>
                  <a:pt x="39061" y="33455"/>
                  <a:pt x="38881" y="33670"/>
                  <a:pt x="38689" y="33872"/>
                </a:cubicBezTo>
                <a:cubicBezTo>
                  <a:pt x="38651" y="33916"/>
                  <a:pt x="38651" y="33981"/>
                  <a:pt x="38694" y="34021"/>
                </a:cubicBezTo>
                <a:cubicBezTo>
                  <a:pt x="38716" y="34042"/>
                  <a:pt x="38744" y="34047"/>
                  <a:pt x="38765" y="34047"/>
                </a:cubicBezTo>
                <a:cubicBezTo>
                  <a:pt x="38793" y="34047"/>
                  <a:pt x="38826" y="34037"/>
                  <a:pt x="38843" y="34014"/>
                </a:cubicBezTo>
                <a:cubicBezTo>
                  <a:pt x="39040" y="33806"/>
                  <a:pt x="39226" y="33587"/>
                  <a:pt x="39397" y="33363"/>
                </a:cubicBezTo>
                <a:cubicBezTo>
                  <a:pt x="39435" y="33318"/>
                  <a:pt x="39423" y="33253"/>
                  <a:pt x="39379" y="33214"/>
                </a:cubicBezTo>
                <a:cubicBezTo>
                  <a:pt x="39361" y="33201"/>
                  <a:pt x="39339" y="33194"/>
                  <a:pt x="39316" y="33194"/>
                </a:cubicBezTo>
                <a:close/>
                <a:moveTo>
                  <a:pt x="22098" y="33519"/>
                </a:moveTo>
                <a:cubicBezTo>
                  <a:pt x="22073" y="33519"/>
                  <a:pt x="22048" y="33528"/>
                  <a:pt x="22027" y="33549"/>
                </a:cubicBezTo>
                <a:cubicBezTo>
                  <a:pt x="21983" y="33587"/>
                  <a:pt x="21983" y="33653"/>
                  <a:pt x="22021" y="33697"/>
                </a:cubicBezTo>
                <a:cubicBezTo>
                  <a:pt x="22213" y="33905"/>
                  <a:pt x="22416" y="34108"/>
                  <a:pt x="22619" y="34300"/>
                </a:cubicBezTo>
                <a:cubicBezTo>
                  <a:pt x="22641" y="34322"/>
                  <a:pt x="22663" y="34327"/>
                  <a:pt x="22691" y="34327"/>
                </a:cubicBezTo>
                <a:cubicBezTo>
                  <a:pt x="22717" y="34327"/>
                  <a:pt x="22745" y="34317"/>
                  <a:pt x="22767" y="34294"/>
                </a:cubicBezTo>
                <a:cubicBezTo>
                  <a:pt x="22811" y="34256"/>
                  <a:pt x="22805" y="34185"/>
                  <a:pt x="22762" y="34146"/>
                </a:cubicBezTo>
                <a:cubicBezTo>
                  <a:pt x="22565" y="33960"/>
                  <a:pt x="22367" y="33758"/>
                  <a:pt x="22175" y="33554"/>
                </a:cubicBezTo>
                <a:cubicBezTo>
                  <a:pt x="22155" y="33531"/>
                  <a:pt x="22127" y="33519"/>
                  <a:pt x="22098" y="33519"/>
                </a:cubicBezTo>
                <a:close/>
                <a:moveTo>
                  <a:pt x="38168" y="34431"/>
                </a:moveTo>
                <a:cubicBezTo>
                  <a:pt x="38142" y="34431"/>
                  <a:pt x="38115" y="34440"/>
                  <a:pt x="38097" y="34459"/>
                </a:cubicBezTo>
                <a:cubicBezTo>
                  <a:pt x="37889" y="34639"/>
                  <a:pt x="37669" y="34821"/>
                  <a:pt x="37450" y="34985"/>
                </a:cubicBezTo>
                <a:cubicBezTo>
                  <a:pt x="37401" y="35018"/>
                  <a:pt x="37391" y="35089"/>
                  <a:pt x="37429" y="35132"/>
                </a:cubicBezTo>
                <a:cubicBezTo>
                  <a:pt x="37444" y="35160"/>
                  <a:pt x="37477" y="35177"/>
                  <a:pt x="37510" y="35177"/>
                </a:cubicBezTo>
                <a:cubicBezTo>
                  <a:pt x="37533" y="35177"/>
                  <a:pt x="37555" y="35172"/>
                  <a:pt x="37576" y="35155"/>
                </a:cubicBezTo>
                <a:cubicBezTo>
                  <a:pt x="37801" y="34985"/>
                  <a:pt x="38026" y="34803"/>
                  <a:pt x="38234" y="34613"/>
                </a:cubicBezTo>
                <a:cubicBezTo>
                  <a:pt x="38278" y="34573"/>
                  <a:pt x="38284" y="34508"/>
                  <a:pt x="38246" y="34464"/>
                </a:cubicBezTo>
                <a:cubicBezTo>
                  <a:pt x="38225" y="34442"/>
                  <a:pt x="38196" y="34431"/>
                  <a:pt x="38168" y="34431"/>
                </a:cubicBezTo>
                <a:close/>
                <a:moveTo>
                  <a:pt x="23322" y="34675"/>
                </a:moveTo>
                <a:cubicBezTo>
                  <a:pt x="23291" y="34675"/>
                  <a:pt x="23262" y="34688"/>
                  <a:pt x="23243" y="34717"/>
                </a:cubicBezTo>
                <a:cubicBezTo>
                  <a:pt x="23205" y="34760"/>
                  <a:pt x="23210" y="34826"/>
                  <a:pt x="23255" y="34864"/>
                </a:cubicBezTo>
                <a:cubicBezTo>
                  <a:pt x="23480" y="35046"/>
                  <a:pt x="23704" y="35215"/>
                  <a:pt x="23934" y="35374"/>
                </a:cubicBezTo>
                <a:cubicBezTo>
                  <a:pt x="23951" y="35390"/>
                  <a:pt x="23973" y="35395"/>
                  <a:pt x="23994" y="35395"/>
                </a:cubicBezTo>
                <a:cubicBezTo>
                  <a:pt x="24027" y="35395"/>
                  <a:pt x="24060" y="35380"/>
                  <a:pt x="24083" y="35352"/>
                </a:cubicBezTo>
                <a:cubicBezTo>
                  <a:pt x="24115" y="35303"/>
                  <a:pt x="24105" y="35238"/>
                  <a:pt x="24055" y="35205"/>
                </a:cubicBezTo>
                <a:cubicBezTo>
                  <a:pt x="23830" y="35046"/>
                  <a:pt x="23605" y="34876"/>
                  <a:pt x="23392" y="34700"/>
                </a:cubicBezTo>
                <a:cubicBezTo>
                  <a:pt x="23370" y="34683"/>
                  <a:pt x="23345" y="34675"/>
                  <a:pt x="23322" y="34675"/>
                </a:cubicBezTo>
                <a:close/>
                <a:moveTo>
                  <a:pt x="36813" y="35439"/>
                </a:moveTo>
                <a:cubicBezTo>
                  <a:pt x="36793" y="35439"/>
                  <a:pt x="36773" y="35444"/>
                  <a:pt x="36754" y="35456"/>
                </a:cubicBezTo>
                <a:cubicBezTo>
                  <a:pt x="36524" y="35599"/>
                  <a:pt x="36278" y="35736"/>
                  <a:pt x="36025" y="35862"/>
                </a:cubicBezTo>
                <a:cubicBezTo>
                  <a:pt x="35976" y="35889"/>
                  <a:pt x="35954" y="35949"/>
                  <a:pt x="35982" y="36004"/>
                </a:cubicBezTo>
                <a:cubicBezTo>
                  <a:pt x="35998" y="36043"/>
                  <a:pt x="36036" y="36060"/>
                  <a:pt x="36075" y="36060"/>
                </a:cubicBezTo>
                <a:cubicBezTo>
                  <a:pt x="36091" y="36060"/>
                  <a:pt x="36108" y="36060"/>
                  <a:pt x="36124" y="36048"/>
                </a:cubicBezTo>
                <a:cubicBezTo>
                  <a:pt x="36376" y="35922"/>
                  <a:pt x="36628" y="35780"/>
                  <a:pt x="36870" y="35637"/>
                </a:cubicBezTo>
                <a:cubicBezTo>
                  <a:pt x="36918" y="35605"/>
                  <a:pt x="36935" y="35539"/>
                  <a:pt x="36903" y="35489"/>
                </a:cubicBezTo>
                <a:cubicBezTo>
                  <a:pt x="36881" y="35457"/>
                  <a:pt x="36848" y="35439"/>
                  <a:pt x="36813" y="35439"/>
                </a:cubicBezTo>
                <a:close/>
                <a:moveTo>
                  <a:pt x="24705" y="35640"/>
                </a:moveTo>
                <a:cubicBezTo>
                  <a:pt x="24669" y="35640"/>
                  <a:pt x="24633" y="35658"/>
                  <a:pt x="24614" y="35691"/>
                </a:cubicBezTo>
                <a:cubicBezTo>
                  <a:pt x="24586" y="35741"/>
                  <a:pt x="24603" y="35807"/>
                  <a:pt x="24652" y="35835"/>
                </a:cubicBezTo>
                <a:cubicBezTo>
                  <a:pt x="24894" y="35982"/>
                  <a:pt x="25145" y="36114"/>
                  <a:pt x="25403" y="36240"/>
                </a:cubicBezTo>
                <a:cubicBezTo>
                  <a:pt x="25420" y="36245"/>
                  <a:pt x="25431" y="36250"/>
                  <a:pt x="25447" y="36250"/>
                </a:cubicBezTo>
                <a:cubicBezTo>
                  <a:pt x="25486" y="36250"/>
                  <a:pt x="25524" y="36229"/>
                  <a:pt x="25545" y="36191"/>
                </a:cubicBezTo>
                <a:cubicBezTo>
                  <a:pt x="25568" y="36136"/>
                  <a:pt x="25545" y="36075"/>
                  <a:pt x="25497" y="36048"/>
                </a:cubicBezTo>
                <a:cubicBezTo>
                  <a:pt x="25244" y="35928"/>
                  <a:pt x="24998" y="35797"/>
                  <a:pt x="24756" y="35653"/>
                </a:cubicBezTo>
                <a:cubicBezTo>
                  <a:pt x="24740" y="35644"/>
                  <a:pt x="24723" y="35640"/>
                  <a:pt x="24705" y="35640"/>
                </a:cubicBezTo>
                <a:close/>
                <a:moveTo>
                  <a:pt x="35304" y="36199"/>
                </a:moveTo>
                <a:cubicBezTo>
                  <a:pt x="35291" y="36199"/>
                  <a:pt x="35277" y="36202"/>
                  <a:pt x="35264" y="36207"/>
                </a:cubicBezTo>
                <a:cubicBezTo>
                  <a:pt x="35011" y="36311"/>
                  <a:pt x="34748" y="36404"/>
                  <a:pt x="34480" y="36492"/>
                </a:cubicBezTo>
                <a:cubicBezTo>
                  <a:pt x="34424" y="36508"/>
                  <a:pt x="34391" y="36569"/>
                  <a:pt x="34409" y="36624"/>
                </a:cubicBezTo>
                <a:cubicBezTo>
                  <a:pt x="34424" y="36667"/>
                  <a:pt x="34469" y="36695"/>
                  <a:pt x="34512" y="36695"/>
                </a:cubicBezTo>
                <a:cubicBezTo>
                  <a:pt x="34523" y="36695"/>
                  <a:pt x="34535" y="36695"/>
                  <a:pt x="34545" y="36690"/>
                </a:cubicBezTo>
                <a:cubicBezTo>
                  <a:pt x="34819" y="36602"/>
                  <a:pt x="35089" y="36508"/>
                  <a:pt x="35345" y="36404"/>
                </a:cubicBezTo>
                <a:cubicBezTo>
                  <a:pt x="35400" y="36382"/>
                  <a:pt x="35428" y="36316"/>
                  <a:pt x="35406" y="36262"/>
                </a:cubicBezTo>
                <a:cubicBezTo>
                  <a:pt x="35390" y="36224"/>
                  <a:pt x="35348" y="36199"/>
                  <a:pt x="35304" y="36199"/>
                </a:cubicBezTo>
                <a:close/>
                <a:moveTo>
                  <a:pt x="26227" y="36372"/>
                </a:moveTo>
                <a:cubicBezTo>
                  <a:pt x="26182" y="36372"/>
                  <a:pt x="26140" y="36399"/>
                  <a:pt x="26121" y="36442"/>
                </a:cubicBezTo>
                <a:cubicBezTo>
                  <a:pt x="26099" y="36492"/>
                  <a:pt x="26127" y="36558"/>
                  <a:pt x="26182" y="36574"/>
                </a:cubicBezTo>
                <a:cubicBezTo>
                  <a:pt x="26445" y="36678"/>
                  <a:pt x="26719" y="36771"/>
                  <a:pt x="26987" y="36849"/>
                </a:cubicBezTo>
                <a:cubicBezTo>
                  <a:pt x="26999" y="36854"/>
                  <a:pt x="27009" y="36854"/>
                  <a:pt x="27020" y="36854"/>
                </a:cubicBezTo>
                <a:cubicBezTo>
                  <a:pt x="27065" y="36854"/>
                  <a:pt x="27108" y="36827"/>
                  <a:pt x="27119" y="36777"/>
                </a:cubicBezTo>
                <a:cubicBezTo>
                  <a:pt x="27136" y="36723"/>
                  <a:pt x="27103" y="36662"/>
                  <a:pt x="27047" y="36645"/>
                </a:cubicBezTo>
                <a:cubicBezTo>
                  <a:pt x="26784" y="36569"/>
                  <a:pt x="26516" y="36481"/>
                  <a:pt x="26258" y="36377"/>
                </a:cubicBezTo>
                <a:cubicBezTo>
                  <a:pt x="26248" y="36374"/>
                  <a:pt x="26237" y="36372"/>
                  <a:pt x="26227" y="36372"/>
                </a:cubicBezTo>
                <a:close/>
                <a:moveTo>
                  <a:pt x="33703" y="36713"/>
                </a:moveTo>
                <a:cubicBezTo>
                  <a:pt x="33694" y="36713"/>
                  <a:pt x="33684" y="36715"/>
                  <a:pt x="33675" y="36717"/>
                </a:cubicBezTo>
                <a:cubicBezTo>
                  <a:pt x="33411" y="36777"/>
                  <a:pt x="33131" y="36837"/>
                  <a:pt x="32852" y="36887"/>
                </a:cubicBezTo>
                <a:cubicBezTo>
                  <a:pt x="32797" y="36898"/>
                  <a:pt x="32759" y="36948"/>
                  <a:pt x="32770" y="37007"/>
                </a:cubicBezTo>
                <a:cubicBezTo>
                  <a:pt x="32775" y="37057"/>
                  <a:pt x="32819" y="37095"/>
                  <a:pt x="32873" y="37095"/>
                </a:cubicBezTo>
                <a:lnTo>
                  <a:pt x="32891" y="37095"/>
                </a:lnTo>
                <a:cubicBezTo>
                  <a:pt x="33175" y="37046"/>
                  <a:pt x="33455" y="36986"/>
                  <a:pt x="33723" y="36920"/>
                </a:cubicBezTo>
                <a:cubicBezTo>
                  <a:pt x="33778" y="36908"/>
                  <a:pt x="33817" y="36849"/>
                  <a:pt x="33799" y="36794"/>
                </a:cubicBezTo>
                <a:cubicBezTo>
                  <a:pt x="33791" y="36748"/>
                  <a:pt x="33751" y="36713"/>
                  <a:pt x="33703" y="36713"/>
                </a:cubicBezTo>
                <a:close/>
                <a:moveTo>
                  <a:pt x="27836" y="36852"/>
                </a:moveTo>
                <a:cubicBezTo>
                  <a:pt x="27788" y="36852"/>
                  <a:pt x="27742" y="36883"/>
                  <a:pt x="27733" y="36936"/>
                </a:cubicBezTo>
                <a:cubicBezTo>
                  <a:pt x="27722" y="36991"/>
                  <a:pt x="27755" y="37046"/>
                  <a:pt x="27814" y="37062"/>
                </a:cubicBezTo>
                <a:cubicBezTo>
                  <a:pt x="28089" y="37117"/>
                  <a:pt x="28368" y="37166"/>
                  <a:pt x="28654" y="37204"/>
                </a:cubicBezTo>
                <a:lnTo>
                  <a:pt x="28664" y="37204"/>
                </a:lnTo>
                <a:cubicBezTo>
                  <a:pt x="28719" y="37204"/>
                  <a:pt x="28763" y="37166"/>
                  <a:pt x="28768" y="37117"/>
                </a:cubicBezTo>
                <a:cubicBezTo>
                  <a:pt x="28780" y="37057"/>
                  <a:pt x="28735" y="37002"/>
                  <a:pt x="28681" y="36996"/>
                </a:cubicBezTo>
                <a:cubicBezTo>
                  <a:pt x="28401" y="36958"/>
                  <a:pt x="28127" y="36908"/>
                  <a:pt x="27859" y="36854"/>
                </a:cubicBezTo>
                <a:cubicBezTo>
                  <a:pt x="27852" y="36853"/>
                  <a:pt x="27844" y="36852"/>
                  <a:pt x="27836" y="36852"/>
                </a:cubicBezTo>
                <a:close/>
                <a:moveTo>
                  <a:pt x="32033" y="37001"/>
                </a:moveTo>
                <a:cubicBezTo>
                  <a:pt x="32030" y="37001"/>
                  <a:pt x="32027" y="37001"/>
                  <a:pt x="32024" y="37002"/>
                </a:cubicBezTo>
                <a:cubicBezTo>
                  <a:pt x="31745" y="37034"/>
                  <a:pt x="31459" y="37062"/>
                  <a:pt x="31186" y="37079"/>
                </a:cubicBezTo>
                <a:cubicBezTo>
                  <a:pt x="31131" y="37084"/>
                  <a:pt x="31087" y="37133"/>
                  <a:pt x="31087" y="37188"/>
                </a:cubicBezTo>
                <a:cubicBezTo>
                  <a:pt x="31092" y="37249"/>
                  <a:pt x="31136" y="37292"/>
                  <a:pt x="31196" y="37292"/>
                </a:cubicBezTo>
                <a:lnTo>
                  <a:pt x="31202" y="37292"/>
                </a:lnTo>
                <a:cubicBezTo>
                  <a:pt x="31476" y="37270"/>
                  <a:pt x="31761" y="37249"/>
                  <a:pt x="32046" y="37216"/>
                </a:cubicBezTo>
                <a:cubicBezTo>
                  <a:pt x="32107" y="37211"/>
                  <a:pt x="32150" y="37155"/>
                  <a:pt x="32139" y="37095"/>
                </a:cubicBezTo>
                <a:cubicBezTo>
                  <a:pt x="32134" y="37043"/>
                  <a:pt x="32085" y="37001"/>
                  <a:pt x="32033" y="37001"/>
                </a:cubicBezTo>
                <a:close/>
                <a:moveTo>
                  <a:pt x="29514" y="37079"/>
                </a:moveTo>
                <a:cubicBezTo>
                  <a:pt x="29459" y="37079"/>
                  <a:pt x="29405" y="37117"/>
                  <a:pt x="29399" y="37178"/>
                </a:cubicBezTo>
                <a:cubicBezTo>
                  <a:pt x="29393" y="37237"/>
                  <a:pt x="29443" y="37287"/>
                  <a:pt x="29498" y="37287"/>
                </a:cubicBezTo>
                <a:cubicBezTo>
                  <a:pt x="29772" y="37309"/>
                  <a:pt x="30051" y="37315"/>
                  <a:pt x="30347" y="37315"/>
                </a:cubicBezTo>
                <a:lnTo>
                  <a:pt x="30341" y="37105"/>
                </a:lnTo>
                <a:cubicBezTo>
                  <a:pt x="30299" y="37106"/>
                  <a:pt x="30257" y="37107"/>
                  <a:pt x="30215" y="37107"/>
                </a:cubicBezTo>
                <a:cubicBezTo>
                  <a:pt x="29978" y="37107"/>
                  <a:pt x="29742" y="37093"/>
                  <a:pt x="29514" y="3707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bg>
      <p:bgPr>
        <a:solidFill>
          <a:schemeClr val="lt1"/>
        </a:solidFill>
        <a:effectLst/>
      </p:bgPr>
    </p:bg>
    <p:spTree>
      <p:nvGrpSpPr>
        <p:cNvPr id="1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5" name="Google Shape;2475;p39"/>
          <p:cNvGrpSpPr/>
          <p:nvPr/>
        </p:nvGrpSpPr>
        <p:grpSpPr>
          <a:xfrm>
            <a:off x="140683" y="110399"/>
            <a:ext cx="8890673" cy="4933293"/>
            <a:chOff x="140683" y="110399"/>
            <a:chExt cx="8890673" cy="4933293"/>
          </a:xfrm>
        </p:grpSpPr>
        <p:sp>
          <p:nvSpPr>
            <p:cNvPr id="2476" name="Google Shape;2476;p39"/>
            <p:cNvSpPr/>
            <p:nvPr/>
          </p:nvSpPr>
          <p:spPr>
            <a:xfrm rot="2700000">
              <a:off x="3062991" y="49280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77" name="Google Shape;2477;p39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78" name="Google Shape;2478;p39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79" name="Google Shape;2479;p39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80" name="Google Shape;2480;p39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481" name="Google Shape;2481;p39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82" name="Google Shape;2482;p39"/>
            <p:cNvSpPr/>
            <p:nvPr/>
          </p:nvSpPr>
          <p:spPr>
            <a:xfrm>
              <a:off x="8327250" y="4485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9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84" name="Google Shape;2484;p39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85" name="Google Shape;2485;p39"/>
            <p:cNvSpPr/>
            <p:nvPr/>
          </p:nvSpPr>
          <p:spPr>
            <a:xfrm rot="-8100000" flipH="1">
              <a:off x="698288" y="350184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86" name="Google Shape;2486;p39"/>
            <p:cNvSpPr/>
            <p:nvPr/>
          </p:nvSpPr>
          <p:spPr>
            <a:xfrm>
              <a:off x="423763" y="12832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9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88" name="Google Shape;2488;p39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89" name="Google Shape;2489;p39"/>
            <p:cNvSpPr/>
            <p:nvPr/>
          </p:nvSpPr>
          <p:spPr>
            <a:xfrm rot="-9899594">
              <a:off x="850870" y="161560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490" name="Google Shape;2490;p39"/>
            <p:cNvSpPr/>
            <p:nvPr/>
          </p:nvSpPr>
          <p:spPr>
            <a:xfrm rot="-5400000">
              <a:off x="245215" y="29518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91" name="Google Shape;2491;p39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92" name="Google Shape;2492;p39"/>
            <p:cNvSpPr/>
            <p:nvPr/>
          </p:nvSpPr>
          <p:spPr>
            <a:xfrm rot="6300406">
              <a:off x="8522057" y="18110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493" name="Google Shape;2493;p39"/>
            <p:cNvSpPr/>
            <p:nvPr/>
          </p:nvSpPr>
          <p:spPr>
            <a:xfrm rot="8999773">
              <a:off x="6460822" y="1700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494" name="Google Shape;2494;p39"/>
            <p:cNvSpPr/>
            <p:nvPr/>
          </p:nvSpPr>
          <p:spPr>
            <a:xfrm rot="8100000" flipH="1">
              <a:off x="7654844" y="2149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95" name="Google Shape;2495;p39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496" name="Google Shape;2496;p39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497" name="Google Shape;2497;p39"/>
            <p:cNvSpPr/>
            <p:nvPr/>
          </p:nvSpPr>
          <p:spPr>
            <a:xfrm>
              <a:off x="8671789" y="11406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498" name="Google Shape;2498;p39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499" name="Google Shape;2499;p39"/>
            <p:cNvSpPr/>
            <p:nvPr/>
          </p:nvSpPr>
          <p:spPr>
            <a:xfrm rot="2700000">
              <a:off x="895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00" name="Google Shape;2500;p39"/>
            <p:cNvSpPr/>
            <p:nvPr/>
          </p:nvSpPr>
          <p:spPr>
            <a:xfrm rot="-2700000">
              <a:off x="14224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01" name="Google Shape;2501;p39"/>
            <p:cNvSpPr/>
            <p:nvPr/>
          </p:nvSpPr>
          <p:spPr>
            <a:xfrm rot="8999773">
              <a:off x="426372" y="48856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02" name="Google Shape;2502;p39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03" name="Google Shape;2503;p39"/>
            <p:cNvSpPr/>
            <p:nvPr/>
          </p:nvSpPr>
          <p:spPr>
            <a:xfrm rot="8100000" flipH="1">
              <a:off x="8869731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04" name="Google Shape;2504;p39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05" name="Google Shape;2505;p39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06" name="Google Shape;2506;p39"/>
            <p:cNvSpPr/>
            <p:nvPr/>
          </p:nvSpPr>
          <p:spPr>
            <a:xfrm rot="5400000">
              <a:off x="1109249" y="83406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07" name="Google Shape;2507;p39"/>
            <p:cNvSpPr/>
            <p:nvPr/>
          </p:nvSpPr>
          <p:spPr>
            <a:xfrm rot="8100000">
              <a:off x="803211" y="206261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08" name="Google Shape;2508;p39"/>
            <p:cNvSpPr/>
            <p:nvPr/>
          </p:nvSpPr>
          <p:spPr>
            <a:xfrm rot="-900406" flipH="1">
              <a:off x="3959085" y="48988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09" name="Google Shape;2509;p39"/>
            <p:cNvSpPr/>
            <p:nvPr/>
          </p:nvSpPr>
          <p:spPr>
            <a:xfrm>
              <a:off x="4942764" y="49305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10" name="Google Shape;2510;p39"/>
            <p:cNvSpPr/>
            <p:nvPr/>
          </p:nvSpPr>
          <p:spPr>
            <a:xfrm rot="-7200227">
              <a:off x="1285269" y="3078455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11" name="Google Shape;2511;p39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12" name="Google Shape;2512;p39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13" name="Google Shape;2513;p39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14" name="Google Shape;2514;p39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15" name="Google Shape;2515;p39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16" name="Google Shape;2516;p39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17" name="Google Shape;2517;p39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18" name="Google Shape;2518;p39"/>
            <p:cNvSpPr/>
            <p:nvPr/>
          </p:nvSpPr>
          <p:spPr>
            <a:xfrm rot="8100000" flipH="1">
              <a:off x="66312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19" name="Google Shape;2519;p39"/>
            <p:cNvSpPr/>
            <p:nvPr/>
          </p:nvSpPr>
          <p:spPr>
            <a:xfrm rot="10800000" flipH="1">
              <a:off x="7743555" y="265951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20" name="Google Shape;2520;p39"/>
            <p:cNvSpPr/>
            <p:nvPr/>
          </p:nvSpPr>
          <p:spPr>
            <a:xfrm rot="-8100000" flipH="1">
              <a:off x="7858613" y="350184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21" name="Google Shape;2521;p39"/>
            <p:cNvSpPr/>
            <p:nvPr/>
          </p:nvSpPr>
          <p:spPr>
            <a:xfrm rot="-9899594">
              <a:off x="7782595" y="161560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22" name="Google Shape;2522;p39"/>
            <p:cNvSpPr/>
            <p:nvPr/>
          </p:nvSpPr>
          <p:spPr>
            <a:xfrm rot="8100000">
              <a:off x="8115936" y="229121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23" name="Google Shape;2523;p39"/>
            <p:cNvSpPr/>
            <p:nvPr/>
          </p:nvSpPr>
          <p:spPr>
            <a:xfrm rot="-7200227">
              <a:off x="8216994" y="3078455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24" name="Google Shape;2524;p39"/>
            <p:cNvSpPr/>
            <p:nvPr/>
          </p:nvSpPr>
          <p:spPr>
            <a:xfrm rot="8100000" flipH="1">
              <a:off x="7955331" y="41656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2525" name="Google Shape;2525;p39"/>
          <p:cNvSpPr/>
          <p:nvPr/>
        </p:nvSpPr>
        <p:spPr>
          <a:xfrm>
            <a:off x="720000" y="544975"/>
            <a:ext cx="7704000" cy="40536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6" name="Google Shape;2526;p39"/>
          <p:cNvSpPr/>
          <p:nvPr/>
        </p:nvSpPr>
        <p:spPr>
          <a:xfrm>
            <a:off x="5602987" y="1704160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27" name="Google Shape;2527;p39"/>
          <p:cNvGrpSpPr/>
          <p:nvPr/>
        </p:nvGrpSpPr>
        <p:grpSpPr>
          <a:xfrm>
            <a:off x="6536225" y="2319800"/>
            <a:ext cx="868425" cy="514500"/>
            <a:chOff x="2575700" y="1885000"/>
            <a:chExt cx="868425" cy="514500"/>
          </a:xfrm>
        </p:grpSpPr>
        <p:sp>
          <p:nvSpPr>
            <p:cNvPr id="2528" name="Google Shape;2528;p39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9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9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9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2" name="Google Shape;2532;p39"/>
          <p:cNvSpPr/>
          <p:nvPr/>
        </p:nvSpPr>
        <p:spPr>
          <a:xfrm flipH="1">
            <a:off x="6859674" y="1528925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3" name="Google Shape;2533;p39"/>
          <p:cNvSpPr/>
          <p:nvPr/>
        </p:nvSpPr>
        <p:spPr>
          <a:xfrm>
            <a:off x="7176062" y="3048160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4" name="Google Shape;2534;p39"/>
          <p:cNvSpPr/>
          <p:nvPr/>
        </p:nvSpPr>
        <p:spPr>
          <a:xfrm>
            <a:off x="7176062" y="1236160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5" name="Google Shape;2535;p39"/>
          <p:cNvSpPr/>
          <p:nvPr/>
        </p:nvSpPr>
        <p:spPr>
          <a:xfrm>
            <a:off x="5835587" y="3732160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6" name="Google Shape;2536;p39"/>
          <p:cNvSpPr/>
          <p:nvPr/>
        </p:nvSpPr>
        <p:spPr>
          <a:xfrm flipH="1">
            <a:off x="6859674" y="3363725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7" name="Google Shape;2537;p39"/>
          <p:cNvSpPr/>
          <p:nvPr/>
        </p:nvSpPr>
        <p:spPr>
          <a:xfrm flipH="1">
            <a:off x="5745474" y="2485100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8" name="Google Shape;2538;p39"/>
          <p:cNvSpPr/>
          <p:nvPr/>
        </p:nvSpPr>
        <p:spPr>
          <a:xfrm flipH="1">
            <a:off x="8001899" y="2485100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bg>
      <p:bgPr>
        <a:solidFill>
          <a:schemeClr val="lt1"/>
        </a:soli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0" name="Google Shape;2540;p40"/>
          <p:cNvGrpSpPr/>
          <p:nvPr/>
        </p:nvGrpSpPr>
        <p:grpSpPr>
          <a:xfrm flipH="1">
            <a:off x="140683" y="110399"/>
            <a:ext cx="8890673" cy="4933293"/>
            <a:chOff x="140683" y="110399"/>
            <a:chExt cx="8890673" cy="4933293"/>
          </a:xfrm>
        </p:grpSpPr>
        <p:sp>
          <p:nvSpPr>
            <p:cNvPr id="2541" name="Google Shape;2541;p40"/>
            <p:cNvSpPr/>
            <p:nvPr/>
          </p:nvSpPr>
          <p:spPr>
            <a:xfrm rot="2700000">
              <a:off x="3062991" y="4928016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42" name="Google Shape;2542;p40"/>
            <p:cNvSpPr/>
            <p:nvPr/>
          </p:nvSpPr>
          <p:spPr>
            <a:xfrm>
              <a:off x="960208" y="347900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43" name="Google Shape;2543;p40"/>
            <p:cNvSpPr/>
            <p:nvPr/>
          </p:nvSpPr>
          <p:spPr>
            <a:xfrm rot="6300406">
              <a:off x="127712" y="839859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44" name="Google Shape;2544;p40"/>
            <p:cNvSpPr/>
            <p:nvPr/>
          </p:nvSpPr>
          <p:spPr>
            <a:xfrm rot="8999773">
              <a:off x="1520397" y="1949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45" name="Google Shape;2545;p40"/>
            <p:cNvSpPr/>
            <p:nvPr/>
          </p:nvSpPr>
          <p:spPr>
            <a:xfrm rot="6300406">
              <a:off x="144695" y="2332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46" name="Google Shape;2546;p40"/>
            <p:cNvSpPr/>
            <p:nvPr/>
          </p:nvSpPr>
          <p:spPr>
            <a:xfrm rot="-2700000">
              <a:off x="515840" y="236038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47" name="Google Shape;2547;p40"/>
            <p:cNvSpPr/>
            <p:nvPr/>
          </p:nvSpPr>
          <p:spPr>
            <a:xfrm>
              <a:off x="8327250" y="4485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3809289" y="131025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49" name="Google Shape;2549;p40"/>
            <p:cNvSpPr/>
            <p:nvPr/>
          </p:nvSpPr>
          <p:spPr>
            <a:xfrm rot="2700000">
              <a:off x="5444989" y="19495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50" name="Google Shape;2550;p40"/>
            <p:cNvSpPr/>
            <p:nvPr/>
          </p:nvSpPr>
          <p:spPr>
            <a:xfrm rot="-8100000" flipH="1">
              <a:off x="698288" y="350184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51" name="Google Shape;2551;p40"/>
            <p:cNvSpPr/>
            <p:nvPr/>
          </p:nvSpPr>
          <p:spPr>
            <a:xfrm>
              <a:off x="423763" y="12832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 rot="-5400000">
              <a:off x="3039403" y="2189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53" name="Google Shape;2553;p40"/>
            <p:cNvSpPr/>
            <p:nvPr/>
          </p:nvSpPr>
          <p:spPr>
            <a:xfrm>
              <a:off x="1878594" y="353194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54" name="Google Shape;2554;p40"/>
            <p:cNvSpPr/>
            <p:nvPr/>
          </p:nvSpPr>
          <p:spPr>
            <a:xfrm rot="-9899594">
              <a:off x="850870" y="161560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55" name="Google Shape;2555;p40"/>
            <p:cNvSpPr/>
            <p:nvPr/>
          </p:nvSpPr>
          <p:spPr>
            <a:xfrm rot="-5400000">
              <a:off x="245215" y="2951843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56" name="Google Shape;2556;p40"/>
            <p:cNvSpPr/>
            <p:nvPr/>
          </p:nvSpPr>
          <p:spPr>
            <a:xfrm rot="8999773">
              <a:off x="143059" y="23133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57" name="Google Shape;2557;p40"/>
            <p:cNvSpPr/>
            <p:nvPr/>
          </p:nvSpPr>
          <p:spPr>
            <a:xfrm rot="6300406">
              <a:off x="8522057" y="181100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58" name="Google Shape;2558;p40"/>
            <p:cNvSpPr/>
            <p:nvPr/>
          </p:nvSpPr>
          <p:spPr>
            <a:xfrm rot="8999773">
              <a:off x="6460822" y="17008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59" name="Google Shape;2559;p40"/>
            <p:cNvSpPr/>
            <p:nvPr/>
          </p:nvSpPr>
          <p:spPr>
            <a:xfrm rot="8100000" flipH="1">
              <a:off x="7654844" y="2149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60" name="Google Shape;2560;p40"/>
            <p:cNvSpPr/>
            <p:nvPr/>
          </p:nvSpPr>
          <p:spPr>
            <a:xfrm rot="8100000" flipH="1">
              <a:off x="8532169" y="14419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61" name="Google Shape;2561;p40"/>
            <p:cNvSpPr/>
            <p:nvPr/>
          </p:nvSpPr>
          <p:spPr>
            <a:xfrm rot="-10594826" flipH="1">
              <a:off x="8826068" y="520771"/>
              <a:ext cx="111939" cy="39500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62" name="Google Shape;2562;p40"/>
            <p:cNvSpPr/>
            <p:nvPr/>
          </p:nvSpPr>
          <p:spPr>
            <a:xfrm>
              <a:off x="8671789" y="11406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63" name="Google Shape;2563;p40"/>
            <p:cNvSpPr/>
            <p:nvPr/>
          </p:nvSpPr>
          <p:spPr>
            <a:xfrm rot="2700000">
              <a:off x="258666" y="404009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64" name="Google Shape;2564;p40"/>
            <p:cNvSpPr/>
            <p:nvPr/>
          </p:nvSpPr>
          <p:spPr>
            <a:xfrm rot="2700000">
              <a:off x="895366" y="4542241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65" name="Google Shape;2565;p40"/>
            <p:cNvSpPr/>
            <p:nvPr/>
          </p:nvSpPr>
          <p:spPr>
            <a:xfrm rot="-2700000">
              <a:off x="1422415" y="4947863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66" name="Google Shape;2566;p40"/>
            <p:cNvSpPr/>
            <p:nvPr/>
          </p:nvSpPr>
          <p:spPr>
            <a:xfrm rot="8999773">
              <a:off x="426372" y="4885664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67" name="Google Shape;2567;p40"/>
            <p:cNvSpPr/>
            <p:nvPr/>
          </p:nvSpPr>
          <p:spPr>
            <a:xfrm>
              <a:off x="8870114" y="2464000"/>
              <a:ext cx="111187" cy="38574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68" name="Google Shape;2568;p40"/>
            <p:cNvSpPr/>
            <p:nvPr/>
          </p:nvSpPr>
          <p:spPr>
            <a:xfrm rot="8100000" flipH="1">
              <a:off x="8869731" y="34798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69" name="Google Shape;2569;p40"/>
            <p:cNvSpPr/>
            <p:nvPr/>
          </p:nvSpPr>
          <p:spPr>
            <a:xfrm rot="2700000">
              <a:off x="8521914" y="286772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70" name="Google Shape;2570;p40"/>
            <p:cNvSpPr/>
            <p:nvPr/>
          </p:nvSpPr>
          <p:spPr>
            <a:xfrm rot="-5400000">
              <a:off x="8954428" y="294680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71" name="Google Shape;2571;p40"/>
            <p:cNvSpPr/>
            <p:nvPr/>
          </p:nvSpPr>
          <p:spPr>
            <a:xfrm rot="5400000">
              <a:off x="1109249" y="83406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72" name="Google Shape;2572;p40"/>
            <p:cNvSpPr/>
            <p:nvPr/>
          </p:nvSpPr>
          <p:spPr>
            <a:xfrm rot="8100000">
              <a:off x="803211" y="206261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73" name="Google Shape;2573;p40"/>
            <p:cNvSpPr/>
            <p:nvPr/>
          </p:nvSpPr>
          <p:spPr>
            <a:xfrm rot="-900406" flipH="1">
              <a:off x="3959085" y="4898802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74" name="Google Shape;2574;p40"/>
            <p:cNvSpPr/>
            <p:nvPr/>
          </p:nvSpPr>
          <p:spPr>
            <a:xfrm>
              <a:off x="4942764" y="49305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75" name="Google Shape;2575;p40"/>
            <p:cNvSpPr/>
            <p:nvPr/>
          </p:nvSpPr>
          <p:spPr>
            <a:xfrm rot="-7200227">
              <a:off x="1285269" y="3078455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76" name="Google Shape;2576;p40"/>
            <p:cNvSpPr/>
            <p:nvPr/>
          </p:nvSpPr>
          <p:spPr>
            <a:xfrm>
              <a:off x="5710514" y="4916350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77" name="Google Shape;2577;p40"/>
            <p:cNvSpPr/>
            <p:nvPr/>
          </p:nvSpPr>
          <p:spPr>
            <a:xfrm rot="8999773">
              <a:off x="7742272" y="4978839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78" name="Google Shape;2578;p40"/>
            <p:cNvSpPr/>
            <p:nvPr/>
          </p:nvSpPr>
          <p:spPr>
            <a:xfrm>
              <a:off x="8420039" y="4888775"/>
              <a:ext cx="111187" cy="38575"/>
            </a:xfrm>
            <a:custGeom>
              <a:avLst/>
              <a:gdLst/>
              <a:ahLst/>
              <a:cxnLst/>
              <a:rect l="l" t="t" r="r" b="b"/>
              <a:pathLst>
                <a:path w="10319" h="3580" extrusionOk="0">
                  <a:moveTo>
                    <a:pt x="1528" y="0"/>
                  </a:moveTo>
                  <a:lnTo>
                    <a:pt x="8252" y="0"/>
                  </a:lnTo>
                  <a:lnTo>
                    <a:pt x="10319" y="3580"/>
                  </a:lnTo>
                  <a:lnTo>
                    <a:pt x="0" y="3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79" name="Google Shape;2579;p40"/>
            <p:cNvSpPr/>
            <p:nvPr/>
          </p:nvSpPr>
          <p:spPr>
            <a:xfrm rot="8100000" flipH="1">
              <a:off x="88410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80" name="Google Shape;2580;p40"/>
            <p:cNvSpPr/>
            <p:nvPr/>
          </p:nvSpPr>
          <p:spPr>
            <a:xfrm rot="-900406" flipH="1">
              <a:off x="8623960" y="443722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81" name="Google Shape;2581;p40"/>
            <p:cNvSpPr/>
            <p:nvPr/>
          </p:nvSpPr>
          <p:spPr>
            <a:xfrm rot="-5400000">
              <a:off x="8568653" y="3957134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82" name="Google Shape;2582;p40"/>
            <p:cNvSpPr/>
            <p:nvPr/>
          </p:nvSpPr>
          <p:spPr>
            <a:xfrm rot="6300406">
              <a:off x="8934570" y="4008179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83" name="Google Shape;2583;p40"/>
            <p:cNvSpPr/>
            <p:nvPr/>
          </p:nvSpPr>
          <p:spPr>
            <a:xfrm rot="8100000" flipH="1">
              <a:off x="6631294" y="496776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584" name="Google Shape;2584;p40"/>
            <p:cNvSpPr/>
            <p:nvPr/>
          </p:nvSpPr>
          <p:spPr>
            <a:xfrm rot="10800000" flipH="1">
              <a:off x="7743555" y="2659517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85" name="Google Shape;2585;p40"/>
            <p:cNvSpPr/>
            <p:nvPr/>
          </p:nvSpPr>
          <p:spPr>
            <a:xfrm rot="-8100000" flipH="1">
              <a:off x="7858613" y="3501840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86" name="Google Shape;2586;p40"/>
            <p:cNvSpPr/>
            <p:nvPr/>
          </p:nvSpPr>
          <p:spPr>
            <a:xfrm rot="-9899594">
              <a:off x="7782595" y="1615606"/>
              <a:ext cx="108687" cy="45169"/>
            </a:xfrm>
            <a:custGeom>
              <a:avLst/>
              <a:gdLst/>
              <a:ahLst/>
              <a:cxnLst/>
              <a:rect l="l" t="t" r="r" b="b"/>
              <a:pathLst>
                <a:path w="10087" h="4192" extrusionOk="0">
                  <a:moveTo>
                    <a:pt x="9402" y="4192"/>
                  </a:moveTo>
                  <a:lnTo>
                    <a:pt x="0" y="3668"/>
                  </a:lnTo>
                  <a:lnTo>
                    <a:pt x="611" y="612"/>
                  </a:lnTo>
                  <a:lnTo>
                    <a:pt x="100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587" name="Google Shape;2587;p40"/>
            <p:cNvSpPr/>
            <p:nvPr/>
          </p:nvSpPr>
          <p:spPr>
            <a:xfrm rot="8100000">
              <a:off x="8115936" y="2291219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88" name="Google Shape;2588;p40"/>
            <p:cNvSpPr/>
            <p:nvPr/>
          </p:nvSpPr>
          <p:spPr>
            <a:xfrm rot="-7200227">
              <a:off x="8216994" y="3078455"/>
              <a:ext cx="111961" cy="39507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89" name="Google Shape;2589;p40"/>
            <p:cNvSpPr/>
            <p:nvPr/>
          </p:nvSpPr>
          <p:spPr>
            <a:xfrm rot="8100000" flipH="1">
              <a:off x="7955331" y="4165644"/>
              <a:ext cx="111951" cy="39504"/>
            </a:xfrm>
            <a:custGeom>
              <a:avLst/>
              <a:gdLst/>
              <a:ahLst/>
              <a:cxnLst/>
              <a:rect l="l" t="t" r="r" b="b"/>
              <a:pathLst>
                <a:path w="10392" h="3667" extrusionOk="0">
                  <a:moveTo>
                    <a:pt x="10392" y="3667"/>
                  </a:moveTo>
                  <a:lnTo>
                    <a:pt x="2067" y="3580"/>
                  </a:lnTo>
                  <a:lnTo>
                    <a:pt x="0" y="0"/>
                  </a:lnTo>
                  <a:lnTo>
                    <a:pt x="103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2590" name="Google Shape;2590;p40"/>
          <p:cNvSpPr/>
          <p:nvPr/>
        </p:nvSpPr>
        <p:spPr>
          <a:xfrm>
            <a:off x="1615150" y="544975"/>
            <a:ext cx="5941800" cy="40536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1" name="Google Shape;2591;p40"/>
          <p:cNvGrpSpPr/>
          <p:nvPr/>
        </p:nvGrpSpPr>
        <p:grpSpPr>
          <a:xfrm>
            <a:off x="416320" y="2056053"/>
            <a:ext cx="1847045" cy="3432959"/>
            <a:chOff x="6622012" y="795963"/>
            <a:chExt cx="1304687" cy="2425262"/>
          </a:xfrm>
        </p:grpSpPr>
        <p:sp>
          <p:nvSpPr>
            <p:cNvPr id="2592" name="Google Shape;2592;p40"/>
            <p:cNvSpPr/>
            <p:nvPr/>
          </p:nvSpPr>
          <p:spPr>
            <a:xfrm rot="676147">
              <a:off x="7263594" y="835063"/>
              <a:ext cx="436082" cy="363936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0"/>
            <p:cNvSpPr/>
            <p:nvPr/>
          </p:nvSpPr>
          <p:spPr>
            <a:xfrm rot="676147">
              <a:off x="7284315" y="828697"/>
              <a:ext cx="324479" cy="183888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0"/>
            <p:cNvSpPr/>
            <p:nvPr/>
          </p:nvSpPr>
          <p:spPr>
            <a:xfrm rot="676147">
              <a:off x="7504274" y="1069992"/>
              <a:ext cx="64315" cy="120857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0"/>
            <p:cNvSpPr/>
            <p:nvPr/>
          </p:nvSpPr>
          <p:spPr>
            <a:xfrm rot="676147">
              <a:off x="7280454" y="822935"/>
              <a:ext cx="269510" cy="228740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0"/>
            <p:cNvSpPr/>
            <p:nvPr/>
          </p:nvSpPr>
          <p:spPr>
            <a:xfrm rot="676147">
              <a:off x="7494024" y="1063608"/>
              <a:ext cx="26930" cy="62477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0"/>
            <p:cNvSpPr/>
            <p:nvPr/>
          </p:nvSpPr>
          <p:spPr>
            <a:xfrm rot="676147">
              <a:off x="6799863" y="1233217"/>
              <a:ext cx="948984" cy="1913734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8" name="Google Shape;2598;p40"/>
          <p:cNvGrpSpPr/>
          <p:nvPr/>
        </p:nvGrpSpPr>
        <p:grpSpPr>
          <a:xfrm rot="536064" flipH="1">
            <a:off x="6686108" y="902440"/>
            <a:ext cx="1765351" cy="1991753"/>
            <a:chOff x="1917725" y="3910125"/>
            <a:chExt cx="1279950" cy="1444100"/>
          </a:xfrm>
        </p:grpSpPr>
        <p:sp>
          <p:nvSpPr>
            <p:cNvPr id="2599" name="Google Shape;2599;p40"/>
            <p:cNvSpPr/>
            <p:nvPr/>
          </p:nvSpPr>
          <p:spPr>
            <a:xfrm>
              <a:off x="2465000" y="4571425"/>
              <a:ext cx="170475" cy="105500"/>
            </a:xfrm>
            <a:custGeom>
              <a:avLst/>
              <a:gdLst/>
              <a:ahLst/>
              <a:cxnLst/>
              <a:rect l="l" t="t" r="r" b="b"/>
              <a:pathLst>
                <a:path w="6819" h="4220" extrusionOk="0">
                  <a:moveTo>
                    <a:pt x="4217" y="1"/>
                  </a:moveTo>
                  <a:cubicBezTo>
                    <a:pt x="2787" y="1"/>
                    <a:pt x="1088" y="846"/>
                    <a:pt x="0" y="4219"/>
                  </a:cubicBezTo>
                  <a:cubicBezTo>
                    <a:pt x="0" y="4219"/>
                    <a:pt x="6034" y="2641"/>
                    <a:pt x="6818" y="854"/>
                  </a:cubicBezTo>
                  <a:cubicBezTo>
                    <a:pt x="6818" y="854"/>
                    <a:pt x="5653" y="1"/>
                    <a:pt x="42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2815350" y="4351000"/>
              <a:ext cx="382325" cy="392250"/>
            </a:xfrm>
            <a:custGeom>
              <a:avLst/>
              <a:gdLst/>
              <a:ahLst/>
              <a:cxnLst/>
              <a:rect l="l" t="t" r="r" b="b"/>
              <a:pathLst>
                <a:path w="15293" h="15690" extrusionOk="0">
                  <a:moveTo>
                    <a:pt x="13299" y="0"/>
                  </a:moveTo>
                  <a:cubicBezTo>
                    <a:pt x="13002" y="0"/>
                    <a:pt x="12447" y="2525"/>
                    <a:pt x="12447" y="2525"/>
                  </a:cubicBezTo>
                  <a:cubicBezTo>
                    <a:pt x="12447" y="2525"/>
                    <a:pt x="12163" y="408"/>
                    <a:pt x="11724" y="387"/>
                  </a:cubicBezTo>
                  <a:cubicBezTo>
                    <a:pt x="11722" y="387"/>
                    <a:pt x="11720" y="387"/>
                    <a:pt x="11719" y="387"/>
                  </a:cubicBezTo>
                  <a:cubicBezTo>
                    <a:pt x="11292" y="387"/>
                    <a:pt x="11473" y="3314"/>
                    <a:pt x="11473" y="3314"/>
                  </a:cubicBezTo>
                  <a:cubicBezTo>
                    <a:pt x="11473" y="3314"/>
                    <a:pt x="10651" y="1910"/>
                    <a:pt x="10365" y="1910"/>
                  </a:cubicBezTo>
                  <a:cubicBezTo>
                    <a:pt x="10351" y="1910"/>
                    <a:pt x="10338" y="1914"/>
                    <a:pt x="10327" y="1921"/>
                  </a:cubicBezTo>
                  <a:cubicBezTo>
                    <a:pt x="10091" y="2080"/>
                    <a:pt x="10891" y="4091"/>
                    <a:pt x="10891" y="4091"/>
                  </a:cubicBezTo>
                  <a:cubicBezTo>
                    <a:pt x="9849" y="8827"/>
                    <a:pt x="1" y="10088"/>
                    <a:pt x="1" y="10088"/>
                  </a:cubicBezTo>
                  <a:lnTo>
                    <a:pt x="1623" y="15689"/>
                  </a:lnTo>
                  <a:cubicBezTo>
                    <a:pt x="13709" y="13908"/>
                    <a:pt x="13226" y="4794"/>
                    <a:pt x="13226" y="4794"/>
                  </a:cubicBezTo>
                  <a:cubicBezTo>
                    <a:pt x="13226" y="4794"/>
                    <a:pt x="15292" y="3314"/>
                    <a:pt x="14936" y="2902"/>
                  </a:cubicBezTo>
                  <a:cubicBezTo>
                    <a:pt x="14878" y="2833"/>
                    <a:pt x="14802" y="2804"/>
                    <a:pt x="14717" y="2804"/>
                  </a:cubicBezTo>
                  <a:cubicBezTo>
                    <a:pt x="14290" y="2804"/>
                    <a:pt x="13621" y="3527"/>
                    <a:pt x="13621" y="3527"/>
                  </a:cubicBezTo>
                  <a:cubicBezTo>
                    <a:pt x="13621" y="3527"/>
                    <a:pt x="15194" y="1445"/>
                    <a:pt x="14683" y="1050"/>
                  </a:cubicBezTo>
                  <a:cubicBezTo>
                    <a:pt x="14639" y="1016"/>
                    <a:pt x="14592" y="1001"/>
                    <a:pt x="14544" y="1001"/>
                  </a:cubicBezTo>
                  <a:cubicBezTo>
                    <a:pt x="14042" y="1001"/>
                    <a:pt x="13385" y="2689"/>
                    <a:pt x="13385" y="2689"/>
                  </a:cubicBezTo>
                  <a:cubicBezTo>
                    <a:pt x="13385" y="2689"/>
                    <a:pt x="13626" y="349"/>
                    <a:pt x="13347" y="26"/>
                  </a:cubicBezTo>
                  <a:cubicBezTo>
                    <a:pt x="13332" y="8"/>
                    <a:pt x="13316" y="0"/>
                    <a:pt x="13299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3099125" y="4431150"/>
              <a:ext cx="23725" cy="26550"/>
            </a:xfrm>
            <a:custGeom>
              <a:avLst/>
              <a:gdLst/>
              <a:ahLst/>
              <a:cxnLst/>
              <a:rect l="l" t="t" r="r" b="b"/>
              <a:pathLst>
                <a:path w="949" h="1062" extrusionOk="0">
                  <a:moveTo>
                    <a:pt x="127" y="1"/>
                  </a:moveTo>
                  <a:cubicBezTo>
                    <a:pt x="87" y="1"/>
                    <a:pt x="49" y="23"/>
                    <a:pt x="28" y="63"/>
                  </a:cubicBezTo>
                  <a:cubicBezTo>
                    <a:pt x="0" y="113"/>
                    <a:pt x="28" y="179"/>
                    <a:pt x="77" y="201"/>
                  </a:cubicBezTo>
                  <a:cubicBezTo>
                    <a:pt x="708" y="503"/>
                    <a:pt x="653" y="918"/>
                    <a:pt x="653" y="941"/>
                  </a:cubicBezTo>
                  <a:cubicBezTo>
                    <a:pt x="642" y="996"/>
                    <a:pt x="681" y="1050"/>
                    <a:pt x="741" y="1062"/>
                  </a:cubicBezTo>
                  <a:lnTo>
                    <a:pt x="757" y="1062"/>
                  </a:lnTo>
                  <a:cubicBezTo>
                    <a:pt x="807" y="1062"/>
                    <a:pt x="850" y="1024"/>
                    <a:pt x="861" y="974"/>
                  </a:cubicBezTo>
                  <a:cubicBezTo>
                    <a:pt x="866" y="951"/>
                    <a:pt x="949" y="382"/>
                    <a:pt x="170" y="9"/>
                  </a:cubicBezTo>
                  <a:cubicBezTo>
                    <a:pt x="156" y="4"/>
                    <a:pt x="14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1933575" y="4790075"/>
              <a:ext cx="452100" cy="290525"/>
            </a:xfrm>
            <a:custGeom>
              <a:avLst/>
              <a:gdLst/>
              <a:ahLst/>
              <a:cxnLst/>
              <a:rect l="l" t="t" r="r" b="b"/>
              <a:pathLst>
                <a:path w="18084" h="11621" extrusionOk="0">
                  <a:moveTo>
                    <a:pt x="4633" y="1"/>
                  </a:moveTo>
                  <a:cubicBezTo>
                    <a:pt x="4633" y="1"/>
                    <a:pt x="671" y="1097"/>
                    <a:pt x="95" y="1645"/>
                  </a:cubicBezTo>
                  <a:cubicBezTo>
                    <a:pt x="2" y="1735"/>
                    <a:pt x="1" y="1772"/>
                    <a:pt x="63" y="1772"/>
                  </a:cubicBezTo>
                  <a:cubicBezTo>
                    <a:pt x="388" y="1772"/>
                    <a:pt x="2442" y="762"/>
                    <a:pt x="2442" y="762"/>
                  </a:cubicBezTo>
                  <a:cubicBezTo>
                    <a:pt x="2442" y="762"/>
                    <a:pt x="3652" y="6259"/>
                    <a:pt x="7615" y="9729"/>
                  </a:cubicBezTo>
                  <a:cubicBezTo>
                    <a:pt x="9237" y="11150"/>
                    <a:pt x="10956" y="11620"/>
                    <a:pt x="12522" y="11620"/>
                  </a:cubicBezTo>
                  <a:cubicBezTo>
                    <a:pt x="15598" y="11620"/>
                    <a:pt x="18083" y="9806"/>
                    <a:pt x="18083" y="9806"/>
                  </a:cubicBezTo>
                  <a:lnTo>
                    <a:pt x="15063" y="4463"/>
                  </a:lnTo>
                  <a:cubicBezTo>
                    <a:pt x="14009" y="5007"/>
                    <a:pt x="13009" y="5233"/>
                    <a:pt x="12076" y="5233"/>
                  </a:cubicBezTo>
                  <a:cubicBezTo>
                    <a:pt x="7580" y="5233"/>
                    <a:pt x="4633" y="1"/>
                    <a:pt x="463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1917725" y="4765025"/>
              <a:ext cx="147875" cy="88000"/>
            </a:xfrm>
            <a:custGeom>
              <a:avLst/>
              <a:gdLst/>
              <a:ahLst/>
              <a:cxnLst/>
              <a:rect l="l" t="t" r="r" b="b"/>
              <a:pathLst>
                <a:path w="5915" h="3520" extrusionOk="0">
                  <a:moveTo>
                    <a:pt x="4610" y="0"/>
                  </a:moveTo>
                  <a:lnTo>
                    <a:pt x="0" y="2861"/>
                  </a:lnTo>
                  <a:cubicBezTo>
                    <a:pt x="283" y="3143"/>
                    <a:pt x="744" y="3233"/>
                    <a:pt x="1220" y="3233"/>
                  </a:cubicBezTo>
                  <a:cubicBezTo>
                    <a:pt x="2066" y="3233"/>
                    <a:pt x="2955" y="2948"/>
                    <a:pt x="2955" y="2948"/>
                  </a:cubicBezTo>
                  <a:lnTo>
                    <a:pt x="3278" y="3519"/>
                  </a:lnTo>
                  <a:lnTo>
                    <a:pt x="5915" y="1984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0"/>
            <p:cNvSpPr/>
            <p:nvPr/>
          </p:nvSpPr>
          <p:spPr>
            <a:xfrm>
              <a:off x="1991850" y="4825775"/>
              <a:ext cx="19625" cy="24600"/>
            </a:xfrm>
            <a:custGeom>
              <a:avLst/>
              <a:gdLst/>
              <a:ahLst/>
              <a:cxnLst/>
              <a:rect l="l" t="t" r="r" b="b"/>
              <a:pathLst>
                <a:path w="785" h="984" extrusionOk="0">
                  <a:moveTo>
                    <a:pt x="667" y="1"/>
                  </a:moveTo>
                  <a:cubicBezTo>
                    <a:pt x="634" y="1"/>
                    <a:pt x="600" y="17"/>
                    <a:pt x="577" y="47"/>
                  </a:cubicBezTo>
                  <a:lnTo>
                    <a:pt x="39" y="819"/>
                  </a:lnTo>
                  <a:cubicBezTo>
                    <a:pt x="0" y="869"/>
                    <a:pt x="17" y="935"/>
                    <a:pt x="61" y="968"/>
                  </a:cubicBezTo>
                  <a:cubicBezTo>
                    <a:pt x="83" y="979"/>
                    <a:pt x="99" y="984"/>
                    <a:pt x="121" y="984"/>
                  </a:cubicBezTo>
                  <a:cubicBezTo>
                    <a:pt x="154" y="984"/>
                    <a:pt x="187" y="968"/>
                    <a:pt x="210" y="941"/>
                  </a:cubicBezTo>
                  <a:lnTo>
                    <a:pt x="751" y="168"/>
                  </a:lnTo>
                  <a:cubicBezTo>
                    <a:pt x="784" y="118"/>
                    <a:pt x="774" y="53"/>
                    <a:pt x="724" y="20"/>
                  </a:cubicBezTo>
                  <a:cubicBezTo>
                    <a:pt x="707" y="7"/>
                    <a:pt x="687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0"/>
            <p:cNvSpPr/>
            <p:nvPr/>
          </p:nvSpPr>
          <p:spPr>
            <a:xfrm>
              <a:off x="1983100" y="4817025"/>
              <a:ext cx="15075" cy="29425"/>
            </a:xfrm>
            <a:custGeom>
              <a:avLst/>
              <a:gdLst/>
              <a:ahLst/>
              <a:cxnLst/>
              <a:rect l="l" t="t" r="r" b="b"/>
              <a:pathLst>
                <a:path w="603" h="1177" extrusionOk="0">
                  <a:moveTo>
                    <a:pt x="481" y="0"/>
                  </a:moveTo>
                  <a:cubicBezTo>
                    <a:pt x="440" y="0"/>
                    <a:pt x="400" y="26"/>
                    <a:pt x="383" y="68"/>
                  </a:cubicBezTo>
                  <a:lnTo>
                    <a:pt x="22" y="1033"/>
                  </a:lnTo>
                  <a:cubicBezTo>
                    <a:pt x="0" y="1088"/>
                    <a:pt x="27" y="1148"/>
                    <a:pt x="82" y="1164"/>
                  </a:cubicBezTo>
                  <a:cubicBezTo>
                    <a:pt x="93" y="1169"/>
                    <a:pt x="104" y="1176"/>
                    <a:pt x="120" y="1176"/>
                  </a:cubicBezTo>
                  <a:cubicBezTo>
                    <a:pt x="158" y="1176"/>
                    <a:pt x="203" y="1148"/>
                    <a:pt x="219" y="1104"/>
                  </a:cubicBezTo>
                  <a:lnTo>
                    <a:pt x="581" y="145"/>
                  </a:lnTo>
                  <a:cubicBezTo>
                    <a:pt x="603" y="91"/>
                    <a:pt x="575" y="30"/>
                    <a:pt x="520" y="8"/>
                  </a:cubicBezTo>
                  <a:cubicBezTo>
                    <a:pt x="507" y="3"/>
                    <a:pt x="494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2153125" y="5074400"/>
              <a:ext cx="432325" cy="265100"/>
            </a:xfrm>
            <a:custGeom>
              <a:avLst/>
              <a:gdLst/>
              <a:ahLst/>
              <a:cxnLst/>
              <a:rect l="l" t="t" r="r" b="b"/>
              <a:pathLst>
                <a:path w="17293" h="10604" extrusionOk="0">
                  <a:moveTo>
                    <a:pt x="11165" y="1"/>
                  </a:moveTo>
                  <a:cubicBezTo>
                    <a:pt x="10367" y="5287"/>
                    <a:pt x="4966" y="5882"/>
                    <a:pt x="2574" y="5882"/>
                  </a:cubicBezTo>
                  <a:cubicBezTo>
                    <a:pt x="1878" y="5882"/>
                    <a:pt x="1437" y="5832"/>
                    <a:pt x="1437" y="5832"/>
                  </a:cubicBezTo>
                  <a:cubicBezTo>
                    <a:pt x="1437" y="5832"/>
                    <a:pt x="0" y="9691"/>
                    <a:pt x="111" y="10481"/>
                  </a:cubicBezTo>
                  <a:cubicBezTo>
                    <a:pt x="123" y="10566"/>
                    <a:pt x="140" y="10604"/>
                    <a:pt x="161" y="10604"/>
                  </a:cubicBezTo>
                  <a:cubicBezTo>
                    <a:pt x="333" y="10604"/>
                    <a:pt x="768" y="8063"/>
                    <a:pt x="768" y="8063"/>
                  </a:cubicBezTo>
                  <a:cubicBezTo>
                    <a:pt x="768" y="8063"/>
                    <a:pt x="4002" y="9464"/>
                    <a:pt x="7897" y="9464"/>
                  </a:cubicBezTo>
                  <a:cubicBezTo>
                    <a:pt x="8923" y="9464"/>
                    <a:pt x="9996" y="9366"/>
                    <a:pt x="11067" y="9120"/>
                  </a:cubicBezTo>
                  <a:cubicBezTo>
                    <a:pt x="17293" y="7696"/>
                    <a:pt x="17265" y="686"/>
                    <a:pt x="17265" y="686"/>
                  </a:cubicBezTo>
                  <a:lnTo>
                    <a:pt x="1116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2149425" y="5218975"/>
              <a:ext cx="68950" cy="135250"/>
            </a:xfrm>
            <a:custGeom>
              <a:avLst/>
              <a:gdLst/>
              <a:ahLst/>
              <a:cxnLst/>
              <a:rect l="l" t="t" r="r" b="b"/>
              <a:pathLst>
                <a:path w="2758" h="5410" extrusionOk="0">
                  <a:moveTo>
                    <a:pt x="385" y="0"/>
                  </a:moveTo>
                  <a:lnTo>
                    <a:pt x="1" y="5409"/>
                  </a:lnTo>
                  <a:cubicBezTo>
                    <a:pt x="1102" y="5234"/>
                    <a:pt x="1804" y="3064"/>
                    <a:pt x="1804" y="3064"/>
                  </a:cubicBezTo>
                  <a:lnTo>
                    <a:pt x="2457" y="3140"/>
                  </a:lnTo>
                  <a:lnTo>
                    <a:pt x="2758" y="104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2193150" y="5273225"/>
              <a:ext cx="13725" cy="27675"/>
            </a:xfrm>
            <a:custGeom>
              <a:avLst/>
              <a:gdLst/>
              <a:ahLst/>
              <a:cxnLst/>
              <a:rect l="l" t="t" r="r" b="b"/>
              <a:pathLst>
                <a:path w="549" h="1107" extrusionOk="0">
                  <a:moveTo>
                    <a:pt x="115" y="1"/>
                  </a:moveTo>
                  <a:cubicBezTo>
                    <a:pt x="105" y="1"/>
                    <a:pt x="94" y="3"/>
                    <a:pt x="83" y="6"/>
                  </a:cubicBezTo>
                  <a:cubicBezTo>
                    <a:pt x="28" y="28"/>
                    <a:pt x="0" y="87"/>
                    <a:pt x="17" y="143"/>
                  </a:cubicBezTo>
                  <a:lnTo>
                    <a:pt x="329" y="1036"/>
                  </a:lnTo>
                  <a:cubicBezTo>
                    <a:pt x="346" y="1081"/>
                    <a:pt x="384" y="1107"/>
                    <a:pt x="428" y="1107"/>
                  </a:cubicBezTo>
                  <a:cubicBezTo>
                    <a:pt x="438" y="1107"/>
                    <a:pt x="450" y="1107"/>
                    <a:pt x="460" y="1102"/>
                  </a:cubicBezTo>
                  <a:cubicBezTo>
                    <a:pt x="516" y="1081"/>
                    <a:pt x="549" y="1020"/>
                    <a:pt x="526" y="965"/>
                  </a:cubicBezTo>
                  <a:lnTo>
                    <a:pt x="220" y="72"/>
                  </a:lnTo>
                  <a:cubicBezTo>
                    <a:pt x="202" y="27"/>
                    <a:pt x="159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2178200" y="5278950"/>
              <a:ext cx="20150" cy="26750"/>
            </a:xfrm>
            <a:custGeom>
              <a:avLst/>
              <a:gdLst/>
              <a:ahLst/>
              <a:cxnLst/>
              <a:rect l="l" t="t" r="r" b="b"/>
              <a:pathLst>
                <a:path w="806" h="1070" extrusionOk="0">
                  <a:moveTo>
                    <a:pt x="118" y="0"/>
                  </a:moveTo>
                  <a:cubicBezTo>
                    <a:pt x="99" y="0"/>
                    <a:pt x="79" y="6"/>
                    <a:pt x="61" y="18"/>
                  </a:cubicBezTo>
                  <a:cubicBezTo>
                    <a:pt x="17" y="51"/>
                    <a:pt x="1" y="116"/>
                    <a:pt x="34" y="166"/>
                  </a:cubicBezTo>
                  <a:lnTo>
                    <a:pt x="598" y="1027"/>
                  </a:lnTo>
                  <a:cubicBezTo>
                    <a:pt x="620" y="1054"/>
                    <a:pt x="653" y="1070"/>
                    <a:pt x="686" y="1070"/>
                  </a:cubicBezTo>
                  <a:cubicBezTo>
                    <a:pt x="707" y="1070"/>
                    <a:pt x="724" y="1065"/>
                    <a:pt x="747" y="1054"/>
                  </a:cubicBezTo>
                  <a:cubicBezTo>
                    <a:pt x="795" y="1021"/>
                    <a:pt x="806" y="956"/>
                    <a:pt x="773" y="906"/>
                  </a:cubicBezTo>
                  <a:lnTo>
                    <a:pt x="209" y="45"/>
                  </a:lnTo>
                  <a:cubicBezTo>
                    <a:pt x="188" y="17"/>
                    <a:pt x="153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2168900" y="5297100"/>
              <a:ext cx="21525" cy="18775"/>
            </a:xfrm>
            <a:custGeom>
              <a:avLst/>
              <a:gdLst/>
              <a:ahLst/>
              <a:cxnLst/>
              <a:rect l="l" t="t" r="r" b="b"/>
              <a:pathLst>
                <a:path w="861" h="751" extrusionOk="0">
                  <a:moveTo>
                    <a:pt x="116" y="1"/>
                  </a:moveTo>
                  <a:cubicBezTo>
                    <a:pt x="85" y="1"/>
                    <a:pt x="54" y="14"/>
                    <a:pt x="33" y="37"/>
                  </a:cubicBezTo>
                  <a:cubicBezTo>
                    <a:pt x="1" y="81"/>
                    <a:pt x="1" y="147"/>
                    <a:pt x="49" y="185"/>
                  </a:cubicBezTo>
                  <a:lnTo>
                    <a:pt x="674" y="723"/>
                  </a:lnTo>
                  <a:cubicBezTo>
                    <a:pt x="691" y="739"/>
                    <a:pt x="717" y="750"/>
                    <a:pt x="740" y="750"/>
                  </a:cubicBezTo>
                  <a:cubicBezTo>
                    <a:pt x="773" y="750"/>
                    <a:pt x="800" y="733"/>
                    <a:pt x="823" y="711"/>
                  </a:cubicBezTo>
                  <a:cubicBezTo>
                    <a:pt x="861" y="668"/>
                    <a:pt x="856" y="602"/>
                    <a:pt x="811" y="564"/>
                  </a:cubicBezTo>
                  <a:lnTo>
                    <a:pt x="186" y="27"/>
                  </a:lnTo>
                  <a:cubicBezTo>
                    <a:pt x="167" y="9"/>
                    <a:pt x="142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2215475" y="4847750"/>
              <a:ext cx="444275" cy="439350"/>
            </a:xfrm>
            <a:custGeom>
              <a:avLst/>
              <a:gdLst/>
              <a:ahLst/>
              <a:cxnLst/>
              <a:rect l="l" t="t" r="r" b="b"/>
              <a:pathLst>
                <a:path w="17771" h="17574" extrusionOk="0">
                  <a:moveTo>
                    <a:pt x="5153" y="1"/>
                  </a:moveTo>
                  <a:cubicBezTo>
                    <a:pt x="3787" y="2156"/>
                    <a:pt x="111" y="2369"/>
                    <a:pt x="111" y="2369"/>
                  </a:cubicBezTo>
                  <a:cubicBezTo>
                    <a:pt x="0" y="3229"/>
                    <a:pt x="1174" y="10157"/>
                    <a:pt x="1174" y="10157"/>
                  </a:cubicBezTo>
                  <a:cubicBezTo>
                    <a:pt x="1617" y="10218"/>
                    <a:pt x="2097" y="10243"/>
                    <a:pt x="2582" y="10243"/>
                  </a:cubicBezTo>
                  <a:cubicBezTo>
                    <a:pt x="4640" y="10243"/>
                    <a:pt x="6807" y="9801"/>
                    <a:pt x="6807" y="9801"/>
                  </a:cubicBezTo>
                  <a:lnTo>
                    <a:pt x="6807" y="9801"/>
                  </a:lnTo>
                  <a:cubicBezTo>
                    <a:pt x="6807" y="11369"/>
                    <a:pt x="5186" y="13221"/>
                    <a:pt x="5186" y="13221"/>
                  </a:cubicBezTo>
                  <a:cubicBezTo>
                    <a:pt x="5925" y="14701"/>
                    <a:pt x="10321" y="17573"/>
                    <a:pt x="10321" y="17573"/>
                  </a:cubicBezTo>
                  <a:cubicBezTo>
                    <a:pt x="15144" y="14739"/>
                    <a:pt x="17770" y="9313"/>
                    <a:pt x="17770" y="9313"/>
                  </a:cubicBezTo>
                  <a:lnTo>
                    <a:pt x="51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2303575" y="4587175"/>
              <a:ext cx="660350" cy="594950"/>
            </a:xfrm>
            <a:custGeom>
              <a:avLst/>
              <a:gdLst/>
              <a:ahLst/>
              <a:cxnLst/>
              <a:rect l="l" t="t" r="r" b="b"/>
              <a:pathLst>
                <a:path w="26414" h="23798" extrusionOk="0">
                  <a:moveTo>
                    <a:pt x="20916" y="0"/>
                  </a:moveTo>
                  <a:cubicBezTo>
                    <a:pt x="16975" y="0"/>
                    <a:pt x="8211" y="460"/>
                    <a:pt x="8211" y="460"/>
                  </a:cubicBezTo>
                  <a:cubicBezTo>
                    <a:pt x="5904" y="3305"/>
                    <a:pt x="0" y="11646"/>
                    <a:pt x="0" y="11646"/>
                  </a:cubicBezTo>
                  <a:cubicBezTo>
                    <a:pt x="4111" y="17330"/>
                    <a:pt x="12010" y="23798"/>
                    <a:pt x="12010" y="23798"/>
                  </a:cubicBezTo>
                  <a:cubicBezTo>
                    <a:pt x="26414" y="13171"/>
                    <a:pt x="22286" y="32"/>
                    <a:pt x="22286" y="32"/>
                  </a:cubicBezTo>
                  <a:cubicBezTo>
                    <a:pt x="21959" y="10"/>
                    <a:pt x="21488" y="0"/>
                    <a:pt x="20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2602975" y="4736250"/>
              <a:ext cx="457975" cy="315500"/>
            </a:xfrm>
            <a:custGeom>
              <a:avLst/>
              <a:gdLst/>
              <a:ahLst/>
              <a:cxnLst/>
              <a:rect l="l" t="t" r="r" b="b"/>
              <a:pathLst>
                <a:path w="18319" h="12620" extrusionOk="0">
                  <a:moveTo>
                    <a:pt x="4982" y="0"/>
                  </a:moveTo>
                  <a:lnTo>
                    <a:pt x="1" y="3036"/>
                  </a:lnTo>
                  <a:cubicBezTo>
                    <a:pt x="3237" y="10457"/>
                    <a:pt x="8137" y="11708"/>
                    <a:pt x="11074" y="11708"/>
                  </a:cubicBezTo>
                  <a:cubicBezTo>
                    <a:pt x="12568" y="11708"/>
                    <a:pt x="13555" y="11384"/>
                    <a:pt x="13555" y="11384"/>
                  </a:cubicBezTo>
                  <a:cubicBezTo>
                    <a:pt x="13555" y="11384"/>
                    <a:pt x="15069" y="12620"/>
                    <a:pt x="15648" y="12620"/>
                  </a:cubicBezTo>
                  <a:cubicBezTo>
                    <a:pt x="15729" y="12620"/>
                    <a:pt x="15792" y="12595"/>
                    <a:pt x="15829" y="12540"/>
                  </a:cubicBezTo>
                  <a:cubicBezTo>
                    <a:pt x="16136" y="12090"/>
                    <a:pt x="14881" y="11433"/>
                    <a:pt x="14881" y="11433"/>
                  </a:cubicBezTo>
                  <a:lnTo>
                    <a:pt x="14881" y="11433"/>
                  </a:lnTo>
                  <a:cubicBezTo>
                    <a:pt x="14881" y="11433"/>
                    <a:pt x="16304" y="12003"/>
                    <a:pt x="17080" y="12003"/>
                  </a:cubicBezTo>
                  <a:cubicBezTo>
                    <a:pt x="17316" y="12003"/>
                    <a:pt x="17492" y="11950"/>
                    <a:pt x="17550" y="11811"/>
                  </a:cubicBezTo>
                  <a:cubicBezTo>
                    <a:pt x="17792" y="11214"/>
                    <a:pt x="15627" y="10984"/>
                    <a:pt x="15627" y="10984"/>
                  </a:cubicBezTo>
                  <a:cubicBezTo>
                    <a:pt x="15627" y="10984"/>
                    <a:pt x="17950" y="10605"/>
                    <a:pt x="18186" y="10249"/>
                  </a:cubicBezTo>
                  <a:cubicBezTo>
                    <a:pt x="18319" y="10052"/>
                    <a:pt x="17469" y="10009"/>
                    <a:pt x="16697" y="10009"/>
                  </a:cubicBezTo>
                  <a:cubicBezTo>
                    <a:pt x="16094" y="10009"/>
                    <a:pt x="15539" y="10036"/>
                    <a:pt x="15539" y="10036"/>
                  </a:cubicBezTo>
                  <a:cubicBezTo>
                    <a:pt x="15539" y="10036"/>
                    <a:pt x="17506" y="9208"/>
                    <a:pt x="17413" y="8781"/>
                  </a:cubicBezTo>
                  <a:cubicBezTo>
                    <a:pt x="17397" y="8703"/>
                    <a:pt x="17290" y="8671"/>
                    <a:pt x="17126" y="8671"/>
                  </a:cubicBezTo>
                  <a:cubicBezTo>
                    <a:pt x="16393" y="8671"/>
                    <a:pt x="14524" y="9307"/>
                    <a:pt x="14524" y="9307"/>
                  </a:cubicBezTo>
                  <a:cubicBezTo>
                    <a:pt x="14524" y="9307"/>
                    <a:pt x="15779" y="8024"/>
                    <a:pt x="15566" y="7832"/>
                  </a:cubicBezTo>
                  <a:cubicBezTo>
                    <a:pt x="15552" y="7820"/>
                    <a:pt x="15531" y="7814"/>
                    <a:pt x="15504" y="7814"/>
                  </a:cubicBezTo>
                  <a:cubicBezTo>
                    <a:pt x="15127" y="7814"/>
                    <a:pt x="13621" y="8945"/>
                    <a:pt x="13621" y="8945"/>
                  </a:cubicBezTo>
                  <a:cubicBezTo>
                    <a:pt x="13559" y="8948"/>
                    <a:pt x="13498" y="8950"/>
                    <a:pt x="13437" y="8950"/>
                  </a:cubicBezTo>
                  <a:cubicBezTo>
                    <a:pt x="8686" y="8950"/>
                    <a:pt x="4982" y="0"/>
                    <a:pt x="4982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2602975" y="4458500"/>
              <a:ext cx="182200" cy="179600"/>
            </a:xfrm>
            <a:custGeom>
              <a:avLst/>
              <a:gdLst/>
              <a:ahLst/>
              <a:cxnLst/>
              <a:rect l="l" t="t" r="r" b="b"/>
              <a:pathLst>
                <a:path w="7288" h="7184" extrusionOk="0">
                  <a:moveTo>
                    <a:pt x="1645" y="1"/>
                  </a:moveTo>
                  <a:lnTo>
                    <a:pt x="1130" y="4873"/>
                  </a:lnTo>
                  <a:lnTo>
                    <a:pt x="1" y="4724"/>
                  </a:lnTo>
                  <a:lnTo>
                    <a:pt x="1" y="4724"/>
                  </a:lnTo>
                  <a:cubicBezTo>
                    <a:pt x="1" y="4724"/>
                    <a:pt x="1415" y="6895"/>
                    <a:pt x="4467" y="7164"/>
                  </a:cubicBezTo>
                  <a:cubicBezTo>
                    <a:pt x="4620" y="7178"/>
                    <a:pt x="4763" y="7184"/>
                    <a:pt x="4897" y="7184"/>
                  </a:cubicBezTo>
                  <a:cubicBezTo>
                    <a:pt x="7288" y="7184"/>
                    <a:pt x="6791" y="5179"/>
                    <a:pt x="6791" y="5179"/>
                  </a:cubicBezTo>
                  <a:lnTo>
                    <a:pt x="5519" y="5043"/>
                  </a:lnTo>
                  <a:lnTo>
                    <a:pt x="4736" y="762"/>
                  </a:lnTo>
                  <a:lnTo>
                    <a:pt x="164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2458125" y="4067700"/>
              <a:ext cx="561550" cy="472775"/>
            </a:xfrm>
            <a:custGeom>
              <a:avLst/>
              <a:gdLst/>
              <a:ahLst/>
              <a:cxnLst/>
              <a:rect l="l" t="t" r="r" b="b"/>
              <a:pathLst>
                <a:path w="22462" h="18911" extrusionOk="0">
                  <a:moveTo>
                    <a:pt x="10263" y="1"/>
                  </a:moveTo>
                  <a:cubicBezTo>
                    <a:pt x="2867" y="1"/>
                    <a:pt x="977" y="7609"/>
                    <a:pt x="977" y="7609"/>
                  </a:cubicBezTo>
                  <a:cubicBezTo>
                    <a:pt x="0" y="13297"/>
                    <a:pt x="5591" y="18910"/>
                    <a:pt x="11328" y="18910"/>
                  </a:cubicBezTo>
                  <a:cubicBezTo>
                    <a:pt x="13319" y="18910"/>
                    <a:pt x="15327" y="18235"/>
                    <a:pt x="17085" y="16652"/>
                  </a:cubicBezTo>
                  <a:cubicBezTo>
                    <a:pt x="22461" y="11806"/>
                    <a:pt x="18274" y="1224"/>
                    <a:pt x="12372" y="192"/>
                  </a:cubicBezTo>
                  <a:cubicBezTo>
                    <a:pt x="11624" y="61"/>
                    <a:pt x="10922" y="1"/>
                    <a:pt x="1026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2634050" y="4515750"/>
              <a:ext cx="105150" cy="58825"/>
            </a:xfrm>
            <a:custGeom>
              <a:avLst/>
              <a:gdLst/>
              <a:ahLst/>
              <a:cxnLst/>
              <a:rect l="l" t="t" r="r" b="b"/>
              <a:pathLst>
                <a:path w="4206" h="2353" extrusionOk="0">
                  <a:moveTo>
                    <a:pt x="160" y="1"/>
                  </a:moveTo>
                  <a:lnTo>
                    <a:pt x="1" y="1761"/>
                  </a:lnTo>
                  <a:lnTo>
                    <a:pt x="4205" y="2353"/>
                  </a:lnTo>
                  <a:lnTo>
                    <a:pt x="3954" y="987"/>
                  </a:lnTo>
                  <a:cubicBezTo>
                    <a:pt x="3954" y="987"/>
                    <a:pt x="3835" y="998"/>
                    <a:pt x="3630" y="998"/>
                  </a:cubicBezTo>
                  <a:cubicBezTo>
                    <a:pt x="2988" y="998"/>
                    <a:pt x="1495" y="891"/>
                    <a:pt x="160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2519525" y="4645750"/>
              <a:ext cx="395325" cy="390500"/>
            </a:xfrm>
            <a:custGeom>
              <a:avLst/>
              <a:gdLst/>
              <a:ahLst/>
              <a:cxnLst/>
              <a:rect l="l" t="t" r="r" b="b"/>
              <a:pathLst>
                <a:path w="15813" h="15620" extrusionOk="0">
                  <a:moveTo>
                    <a:pt x="4580" y="1"/>
                  </a:moveTo>
                  <a:cubicBezTo>
                    <a:pt x="2543" y="1"/>
                    <a:pt x="0" y="732"/>
                    <a:pt x="0" y="732"/>
                  </a:cubicBezTo>
                  <a:cubicBezTo>
                    <a:pt x="0" y="732"/>
                    <a:pt x="532" y="6535"/>
                    <a:pt x="3826" y="10153"/>
                  </a:cubicBezTo>
                  <a:cubicBezTo>
                    <a:pt x="7281" y="13957"/>
                    <a:pt x="11687" y="15620"/>
                    <a:pt x="13300" y="15620"/>
                  </a:cubicBezTo>
                  <a:cubicBezTo>
                    <a:pt x="13437" y="15620"/>
                    <a:pt x="13553" y="15608"/>
                    <a:pt x="13648" y="15584"/>
                  </a:cubicBezTo>
                  <a:cubicBezTo>
                    <a:pt x="14854" y="15283"/>
                    <a:pt x="15813" y="12000"/>
                    <a:pt x="15599" y="11579"/>
                  </a:cubicBezTo>
                  <a:cubicBezTo>
                    <a:pt x="15385" y="11156"/>
                    <a:pt x="7290" y="3828"/>
                    <a:pt x="7076" y="1296"/>
                  </a:cubicBezTo>
                  <a:cubicBezTo>
                    <a:pt x="6993" y="303"/>
                    <a:pt x="5891" y="1"/>
                    <a:pt x="4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2492650" y="4703650"/>
              <a:ext cx="272325" cy="302125"/>
            </a:xfrm>
            <a:custGeom>
              <a:avLst/>
              <a:gdLst/>
              <a:ahLst/>
              <a:cxnLst/>
              <a:rect l="l" t="t" r="r" b="b"/>
              <a:pathLst>
                <a:path w="10893" h="12085" extrusionOk="0">
                  <a:moveTo>
                    <a:pt x="121" y="0"/>
                  </a:moveTo>
                  <a:cubicBezTo>
                    <a:pt x="110" y="0"/>
                    <a:pt x="100" y="2"/>
                    <a:pt x="89" y="5"/>
                  </a:cubicBezTo>
                  <a:cubicBezTo>
                    <a:pt x="34" y="22"/>
                    <a:pt x="1" y="81"/>
                    <a:pt x="23" y="136"/>
                  </a:cubicBezTo>
                  <a:cubicBezTo>
                    <a:pt x="51" y="230"/>
                    <a:pt x="3185" y="9317"/>
                    <a:pt x="10738" y="12079"/>
                  </a:cubicBezTo>
                  <a:cubicBezTo>
                    <a:pt x="10749" y="12084"/>
                    <a:pt x="10761" y="12084"/>
                    <a:pt x="10777" y="12084"/>
                  </a:cubicBezTo>
                  <a:cubicBezTo>
                    <a:pt x="10815" y="12084"/>
                    <a:pt x="10859" y="12058"/>
                    <a:pt x="10875" y="12013"/>
                  </a:cubicBezTo>
                  <a:cubicBezTo>
                    <a:pt x="10892" y="11959"/>
                    <a:pt x="10865" y="11899"/>
                    <a:pt x="10809" y="11882"/>
                  </a:cubicBezTo>
                  <a:cubicBezTo>
                    <a:pt x="3355" y="9152"/>
                    <a:pt x="253" y="164"/>
                    <a:pt x="220" y="71"/>
                  </a:cubicBezTo>
                  <a:cubicBezTo>
                    <a:pt x="208" y="26"/>
                    <a:pt x="166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2684900" y="4675475"/>
              <a:ext cx="156375" cy="185475"/>
            </a:xfrm>
            <a:custGeom>
              <a:avLst/>
              <a:gdLst/>
              <a:ahLst/>
              <a:cxnLst/>
              <a:rect l="l" t="t" r="r" b="b"/>
              <a:pathLst>
                <a:path w="6255" h="7419" extrusionOk="0">
                  <a:moveTo>
                    <a:pt x="122" y="0"/>
                  </a:moveTo>
                  <a:cubicBezTo>
                    <a:pt x="101" y="0"/>
                    <a:pt x="80" y="7"/>
                    <a:pt x="61" y="19"/>
                  </a:cubicBezTo>
                  <a:cubicBezTo>
                    <a:pt x="12" y="47"/>
                    <a:pt x="1" y="112"/>
                    <a:pt x="28" y="162"/>
                  </a:cubicBezTo>
                  <a:cubicBezTo>
                    <a:pt x="193" y="408"/>
                    <a:pt x="4078" y="6234"/>
                    <a:pt x="6079" y="7408"/>
                  </a:cubicBezTo>
                  <a:cubicBezTo>
                    <a:pt x="6096" y="7413"/>
                    <a:pt x="6117" y="7418"/>
                    <a:pt x="6134" y="7418"/>
                  </a:cubicBezTo>
                  <a:cubicBezTo>
                    <a:pt x="6173" y="7418"/>
                    <a:pt x="6205" y="7402"/>
                    <a:pt x="6228" y="7369"/>
                  </a:cubicBezTo>
                  <a:cubicBezTo>
                    <a:pt x="6254" y="7320"/>
                    <a:pt x="6238" y="7254"/>
                    <a:pt x="6188" y="7221"/>
                  </a:cubicBezTo>
                  <a:cubicBezTo>
                    <a:pt x="4227" y="6075"/>
                    <a:pt x="248" y="107"/>
                    <a:pt x="210" y="47"/>
                  </a:cubicBezTo>
                  <a:cubicBezTo>
                    <a:pt x="189" y="16"/>
                    <a:pt x="156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0"/>
            <p:cNvSpPr/>
            <p:nvPr/>
          </p:nvSpPr>
          <p:spPr>
            <a:xfrm>
              <a:off x="2833575" y="4511650"/>
              <a:ext cx="292150" cy="247775"/>
            </a:xfrm>
            <a:custGeom>
              <a:avLst/>
              <a:gdLst/>
              <a:ahLst/>
              <a:cxnLst/>
              <a:rect l="l" t="t" r="r" b="b"/>
              <a:pathLst>
                <a:path w="11686" h="9911" extrusionOk="0">
                  <a:moveTo>
                    <a:pt x="8533" y="1"/>
                  </a:moveTo>
                  <a:cubicBezTo>
                    <a:pt x="8327" y="1"/>
                    <a:pt x="8125" y="51"/>
                    <a:pt x="7931" y="165"/>
                  </a:cubicBezTo>
                  <a:cubicBezTo>
                    <a:pt x="3919" y="2517"/>
                    <a:pt x="1" y="3020"/>
                    <a:pt x="1" y="3020"/>
                  </a:cubicBezTo>
                  <a:lnTo>
                    <a:pt x="1086" y="9911"/>
                  </a:lnTo>
                  <a:cubicBezTo>
                    <a:pt x="9411" y="8984"/>
                    <a:pt x="11685" y="4090"/>
                    <a:pt x="11384" y="2856"/>
                  </a:cubicBezTo>
                  <a:cubicBezTo>
                    <a:pt x="11122" y="1805"/>
                    <a:pt x="9765" y="1"/>
                    <a:pt x="8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0"/>
            <p:cNvSpPr/>
            <p:nvPr/>
          </p:nvSpPr>
          <p:spPr>
            <a:xfrm>
              <a:off x="2825350" y="4596025"/>
              <a:ext cx="53600" cy="142975"/>
            </a:xfrm>
            <a:custGeom>
              <a:avLst/>
              <a:gdLst/>
              <a:ahLst/>
              <a:cxnLst/>
              <a:rect l="l" t="t" r="r" b="b"/>
              <a:pathLst>
                <a:path w="2144" h="5719" extrusionOk="0">
                  <a:moveTo>
                    <a:pt x="118" y="1"/>
                  </a:moveTo>
                  <a:cubicBezTo>
                    <a:pt x="87" y="1"/>
                    <a:pt x="56" y="15"/>
                    <a:pt x="34" y="40"/>
                  </a:cubicBezTo>
                  <a:cubicBezTo>
                    <a:pt x="1" y="85"/>
                    <a:pt x="6" y="151"/>
                    <a:pt x="51" y="189"/>
                  </a:cubicBezTo>
                  <a:cubicBezTo>
                    <a:pt x="1913" y="1674"/>
                    <a:pt x="1316" y="5554"/>
                    <a:pt x="1311" y="5592"/>
                  </a:cubicBezTo>
                  <a:cubicBezTo>
                    <a:pt x="1300" y="5653"/>
                    <a:pt x="1338" y="5708"/>
                    <a:pt x="1399" y="5713"/>
                  </a:cubicBezTo>
                  <a:cubicBezTo>
                    <a:pt x="1404" y="5719"/>
                    <a:pt x="1410" y="5719"/>
                    <a:pt x="1415" y="5719"/>
                  </a:cubicBezTo>
                  <a:cubicBezTo>
                    <a:pt x="1465" y="5719"/>
                    <a:pt x="1508" y="5680"/>
                    <a:pt x="1519" y="5625"/>
                  </a:cubicBezTo>
                  <a:cubicBezTo>
                    <a:pt x="1546" y="5461"/>
                    <a:pt x="2144" y="1586"/>
                    <a:pt x="182" y="24"/>
                  </a:cubicBezTo>
                  <a:cubicBezTo>
                    <a:pt x="163" y="8"/>
                    <a:pt x="141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2600100" y="4596000"/>
              <a:ext cx="196375" cy="75150"/>
            </a:xfrm>
            <a:custGeom>
              <a:avLst/>
              <a:gdLst/>
              <a:ahLst/>
              <a:cxnLst/>
              <a:rect l="l" t="t" r="r" b="b"/>
              <a:pathLst>
                <a:path w="7855" h="3006" extrusionOk="0">
                  <a:moveTo>
                    <a:pt x="7491" y="1"/>
                  </a:moveTo>
                  <a:cubicBezTo>
                    <a:pt x="7484" y="1"/>
                    <a:pt x="7477" y="2"/>
                    <a:pt x="7470" y="3"/>
                  </a:cubicBezTo>
                  <a:cubicBezTo>
                    <a:pt x="7416" y="20"/>
                    <a:pt x="7377" y="74"/>
                    <a:pt x="7394" y="129"/>
                  </a:cubicBezTo>
                  <a:cubicBezTo>
                    <a:pt x="7394" y="140"/>
                    <a:pt x="7624" y="1159"/>
                    <a:pt x="7126" y="1933"/>
                  </a:cubicBezTo>
                  <a:cubicBezTo>
                    <a:pt x="6846" y="2360"/>
                    <a:pt x="6385" y="2639"/>
                    <a:pt x="5760" y="2755"/>
                  </a:cubicBezTo>
                  <a:cubicBezTo>
                    <a:pt x="5624" y="2780"/>
                    <a:pt x="5484" y="2792"/>
                    <a:pt x="5340" y="2792"/>
                  </a:cubicBezTo>
                  <a:cubicBezTo>
                    <a:pt x="3166" y="2792"/>
                    <a:pt x="218" y="61"/>
                    <a:pt x="187" y="31"/>
                  </a:cubicBezTo>
                  <a:cubicBezTo>
                    <a:pt x="165" y="12"/>
                    <a:pt x="139" y="3"/>
                    <a:pt x="113" y="3"/>
                  </a:cubicBezTo>
                  <a:cubicBezTo>
                    <a:pt x="85" y="3"/>
                    <a:pt x="58" y="13"/>
                    <a:pt x="38" y="36"/>
                  </a:cubicBezTo>
                  <a:cubicBezTo>
                    <a:pt x="0" y="79"/>
                    <a:pt x="0" y="145"/>
                    <a:pt x="44" y="184"/>
                  </a:cubicBezTo>
                  <a:cubicBezTo>
                    <a:pt x="175" y="304"/>
                    <a:pt x="3086" y="3006"/>
                    <a:pt x="5338" y="3006"/>
                  </a:cubicBezTo>
                  <a:cubicBezTo>
                    <a:pt x="5497" y="3006"/>
                    <a:pt x="5651" y="2990"/>
                    <a:pt x="5798" y="2963"/>
                  </a:cubicBezTo>
                  <a:cubicBezTo>
                    <a:pt x="6484" y="2836"/>
                    <a:pt x="6989" y="2525"/>
                    <a:pt x="7301" y="2042"/>
                  </a:cubicBezTo>
                  <a:cubicBezTo>
                    <a:pt x="7854" y="1197"/>
                    <a:pt x="7607" y="129"/>
                    <a:pt x="7597" y="86"/>
                  </a:cubicBezTo>
                  <a:cubicBezTo>
                    <a:pt x="7587" y="33"/>
                    <a:pt x="7540" y="1"/>
                    <a:pt x="74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2390875" y="5033625"/>
              <a:ext cx="51000" cy="54100"/>
            </a:xfrm>
            <a:custGeom>
              <a:avLst/>
              <a:gdLst/>
              <a:ahLst/>
              <a:cxnLst/>
              <a:rect l="l" t="t" r="r" b="b"/>
              <a:pathLst>
                <a:path w="2040" h="2164" extrusionOk="0">
                  <a:moveTo>
                    <a:pt x="1658" y="0"/>
                  </a:moveTo>
                  <a:cubicBezTo>
                    <a:pt x="1629" y="0"/>
                    <a:pt x="1600" y="12"/>
                    <a:pt x="1579" y="36"/>
                  </a:cubicBezTo>
                  <a:lnTo>
                    <a:pt x="27" y="1812"/>
                  </a:lnTo>
                  <a:cubicBezTo>
                    <a:pt x="11" y="1834"/>
                    <a:pt x="1" y="1862"/>
                    <a:pt x="1" y="1890"/>
                  </a:cubicBezTo>
                  <a:cubicBezTo>
                    <a:pt x="6" y="1917"/>
                    <a:pt x="16" y="1944"/>
                    <a:pt x="39" y="1961"/>
                  </a:cubicBezTo>
                  <a:cubicBezTo>
                    <a:pt x="54" y="1971"/>
                    <a:pt x="297" y="2163"/>
                    <a:pt x="664" y="2163"/>
                  </a:cubicBezTo>
                  <a:cubicBezTo>
                    <a:pt x="717" y="2163"/>
                    <a:pt x="778" y="2158"/>
                    <a:pt x="844" y="2147"/>
                  </a:cubicBezTo>
                  <a:cubicBezTo>
                    <a:pt x="1266" y="2075"/>
                    <a:pt x="1661" y="1746"/>
                    <a:pt x="2007" y="1171"/>
                  </a:cubicBezTo>
                  <a:cubicBezTo>
                    <a:pt x="2039" y="1121"/>
                    <a:pt x="2022" y="1056"/>
                    <a:pt x="1974" y="1023"/>
                  </a:cubicBezTo>
                  <a:cubicBezTo>
                    <a:pt x="1958" y="1014"/>
                    <a:pt x="1940" y="1010"/>
                    <a:pt x="1922" y="1010"/>
                  </a:cubicBezTo>
                  <a:cubicBezTo>
                    <a:pt x="1885" y="1010"/>
                    <a:pt x="1847" y="1028"/>
                    <a:pt x="1825" y="1062"/>
                  </a:cubicBezTo>
                  <a:cubicBezTo>
                    <a:pt x="1513" y="1577"/>
                    <a:pt x="1173" y="1872"/>
                    <a:pt x="811" y="1938"/>
                  </a:cubicBezTo>
                  <a:cubicBezTo>
                    <a:pt x="758" y="1948"/>
                    <a:pt x="708" y="1952"/>
                    <a:pt x="660" y="1952"/>
                  </a:cubicBezTo>
                  <a:cubicBezTo>
                    <a:pt x="490" y="1952"/>
                    <a:pt x="354" y="1899"/>
                    <a:pt x="269" y="1857"/>
                  </a:cubicBezTo>
                  <a:lnTo>
                    <a:pt x="1737" y="174"/>
                  </a:lnTo>
                  <a:cubicBezTo>
                    <a:pt x="1776" y="130"/>
                    <a:pt x="1770" y="64"/>
                    <a:pt x="1726" y="26"/>
                  </a:cubicBezTo>
                  <a:cubicBezTo>
                    <a:pt x="1707" y="8"/>
                    <a:pt x="1683" y="0"/>
                    <a:pt x="1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2458675" y="4743225"/>
              <a:ext cx="280525" cy="301375"/>
            </a:xfrm>
            <a:custGeom>
              <a:avLst/>
              <a:gdLst/>
              <a:ahLst/>
              <a:cxnLst/>
              <a:rect l="l" t="t" r="r" b="b"/>
              <a:pathLst>
                <a:path w="11221" h="12055" extrusionOk="0">
                  <a:moveTo>
                    <a:pt x="1689" y="0"/>
                  </a:moveTo>
                  <a:cubicBezTo>
                    <a:pt x="1689" y="0"/>
                    <a:pt x="1" y="2254"/>
                    <a:pt x="281" y="4457"/>
                  </a:cubicBezTo>
                  <a:cubicBezTo>
                    <a:pt x="559" y="6617"/>
                    <a:pt x="5768" y="12055"/>
                    <a:pt x="7904" y="12055"/>
                  </a:cubicBezTo>
                  <a:cubicBezTo>
                    <a:pt x="7951" y="12055"/>
                    <a:pt x="7998" y="12052"/>
                    <a:pt x="8042" y="12047"/>
                  </a:cubicBezTo>
                  <a:cubicBezTo>
                    <a:pt x="10074" y="11790"/>
                    <a:pt x="11220" y="10639"/>
                    <a:pt x="11220" y="10639"/>
                  </a:cubicBezTo>
                  <a:cubicBezTo>
                    <a:pt x="5389" y="8808"/>
                    <a:pt x="1689" y="0"/>
                    <a:pt x="1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0"/>
            <p:cNvSpPr/>
            <p:nvPr/>
          </p:nvSpPr>
          <p:spPr>
            <a:xfrm>
              <a:off x="2258900" y="3910125"/>
              <a:ext cx="663225" cy="517725"/>
            </a:xfrm>
            <a:custGeom>
              <a:avLst/>
              <a:gdLst/>
              <a:ahLst/>
              <a:cxnLst/>
              <a:rect l="l" t="t" r="r" b="b"/>
              <a:pathLst>
                <a:path w="26529" h="20709" extrusionOk="0">
                  <a:moveTo>
                    <a:pt x="16662" y="1"/>
                  </a:moveTo>
                  <a:cubicBezTo>
                    <a:pt x="15985" y="1"/>
                    <a:pt x="15188" y="119"/>
                    <a:pt x="14251" y="396"/>
                  </a:cubicBezTo>
                  <a:cubicBezTo>
                    <a:pt x="10831" y="1403"/>
                    <a:pt x="12651" y="4391"/>
                    <a:pt x="9987" y="4863"/>
                  </a:cubicBezTo>
                  <a:cubicBezTo>
                    <a:pt x="1" y="6644"/>
                    <a:pt x="5383" y="15708"/>
                    <a:pt x="5383" y="15708"/>
                  </a:cubicBezTo>
                  <a:cubicBezTo>
                    <a:pt x="4629" y="19881"/>
                    <a:pt x="6563" y="20708"/>
                    <a:pt x="8469" y="20708"/>
                  </a:cubicBezTo>
                  <a:cubicBezTo>
                    <a:pt x="9720" y="20708"/>
                    <a:pt x="10959" y="20352"/>
                    <a:pt x="11417" y="20352"/>
                  </a:cubicBezTo>
                  <a:cubicBezTo>
                    <a:pt x="12580" y="20352"/>
                    <a:pt x="11002" y="16750"/>
                    <a:pt x="11002" y="16750"/>
                  </a:cubicBezTo>
                  <a:cubicBezTo>
                    <a:pt x="14799" y="16328"/>
                    <a:pt x="12163" y="12371"/>
                    <a:pt x="14799" y="9379"/>
                  </a:cubicBezTo>
                  <a:cubicBezTo>
                    <a:pt x="16589" y="7345"/>
                    <a:pt x="18217" y="6663"/>
                    <a:pt x="19597" y="6663"/>
                  </a:cubicBezTo>
                  <a:cubicBezTo>
                    <a:pt x="22399" y="6663"/>
                    <a:pt x="24171" y="9477"/>
                    <a:pt x="24171" y="9477"/>
                  </a:cubicBezTo>
                  <a:cubicBezTo>
                    <a:pt x="24171" y="9477"/>
                    <a:pt x="24969" y="10501"/>
                    <a:pt x="25590" y="10501"/>
                  </a:cubicBezTo>
                  <a:cubicBezTo>
                    <a:pt x="25765" y="10501"/>
                    <a:pt x="25926" y="10420"/>
                    <a:pt x="26051" y="10211"/>
                  </a:cubicBezTo>
                  <a:cubicBezTo>
                    <a:pt x="26529" y="9422"/>
                    <a:pt x="25745" y="4725"/>
                    <a:pt x="23405" y="3355"/>
                  </a:cubicBezTo>
                  <a:cubicBezTo>
                    <a:pt x="22758" y="2975"/>
                    <a:pt x="22246" y="2837"/>
                    <a:pt x="21842" y="2837"/>
                  </a:cubicBezTo>
                  <a:cubicBezTo>
                    <a:pt x="20787" y="2837"/>
                    <a:pt x="20478" y="3778"/>
                    <a:pt x="20478" y="3778"/>
                  </a:cubicBezTo>
                  <a:cubicBezTo>
                    <a:pt x="20478" y="3778"/>
                    <a:pt x="20493" y="1"/>
                    <a:pt x="16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0"/>
            <p:cNvSpPr/>
            <p:nvPr/>
          </p:nvSpPr>
          <p:spPr>
            <a:xfrm>
              <a:off x="2440550" y="4354700"/>
              <a:ext cx="155325" cy="120950"/>
            </a:xfrm>
            <a:custGeom>
              <a:avLst/>
              <a:gdLst/>
              <a:ahLst/>
              <a:cxnLst/>
              <a:rect l="l" t="t" r="r" b="b"/>
              <a:pathLst>
                <a:path w="6213" h="4838" extrusionOk="0">
                  <a:moveTo>
                    <a:pt x="2490" y="0"/>
                  </a:moveTo>
                  <a:cubicBezTo>
                    <a:pt x="2051" y="0"/>
                    <a:pt x="1624" y="275"/>
                    <a:pt x="1280" y="1034"/>
                  </a:cubicBezTo>
                  <a:cubicBezTo>
                    <a:pt x="1" y="3846"/>
                    <a:pt x="2167" y="4838"/>
                    <a:pt x="3798" y="4838"/>
                  </a:cubicBezTo>
                  <a:cubicBezTo>
                    <a:pt x="4145" y="4838"/>
                    <a:pt x="4467" y="4793"/>
                    <a:pt x="4727" y="4712"/>
                  </a:cubicBezTo>
                  <a:cubicBezTo>
                    <a:pt x="6212" y="4239"/>
                    <a:pt x="4864" y="1883"/>
                    <a:pt x="4864" y="1883"/>
                  </a:cubicBezTo>
                  <a:cubicBezTo>
                    <a:pt x="4864" y="1883"/>
                    <a:pt x="3639" y="0"/>
                    <a:pt x="2490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0"/>
            <p:cNvSpPr/>
            <p:nvPr/>
          </p:nvSpPr>
          <p:spPr>
            <a:xfrm>
              <a:off x="2492650" y="4398075"/>
              <a:ext cx="57575" cy="49075"/>
            </a:xfrm>
            <a:custGeom>
              <a:avLst/>
              <a:gdLst/>
              <a:ahLst/>
              <a:cxnLst/>
              <a:rect l="l" t="t" r="r" b="b"/>
              <a:pathLst>
                <a:path w="2303" h="1963" extrusionOk="0">
                  <a:moveTo>
                    <a:pt x="620" y="1"/>
                  </a:moveTo>
                  <a:cubicBezTo>
                    <a:pt x="287" y="1"/>
                    <a:pt x="65" y="172"/>
                    <a:pt x="56" y="181"/>
                  </a:cubicBezTo>
                  <a:cubicBezTo>
                    <a:pt x="13" y="220"/>
                    <a:pt x="1" y="285"/>
                    <a:pt x="40" y="334"/>
                  </a:cubicBezTo>
                  <a:cubicBezTo>
                    <a:pt x="61" y="359"/>
                    <a:pt x="91" y="371"/>
                    <a:pt x="120" y="371"/>
                  </a:cubicBezTo>
                  <a:cubicBezTo>
                    <a:pt x="144" y="371"/>
                    <a:pt x="168" y="363"/>
                    <a:pt x="188" y="346"/>
                  </a:cubicBezTo>
                  <a:cubicBezTo>
                    <a:pt x="188" y="346"/>
                    <a:pt x="358" y="215"/>
                    <a:pt x="612" y="215"/>
                  </a:cubicBezTo>
                  <a:cubicBezTo>
                    <a:pt x="674" y="215"/>
                    <a:pt x="742" y="223"/>
                    <a:pt x="812" y="242"/>
                  </a:cubicBezTo>
                  <a:cubicBezTo>
                    <a:pt x="1141" y="329"/>
                    <a:pt x="1624" y="685"/>
                    <a:pt x="2084" y="1891"/>
                  </a:cubicBezTo>
                  <a:cubicBezTo>
                    <a:pt x="2100" y="1935"/>
                    <a:pt x="2145" y="1962"/>
                    <a:pt x="2183" y="1962"/>
                  </a:cubicBezTo>
                  <a:cubicBezTo>
                    <a:pt x="2199" y="1962"/>
                    <a:pt x="2211" y="1957"/>
                    <a:pt x="2221" y="1952"/>
                  </a:cubicBezTo>
                  <a:cubicBezTo>
                    <a:pt x="2276" y="1935"/>
                    <a:pt x="2303" y="1869"/>
                    <a:pt x="2282" y="1814"/>
                  </a:cubicBezTo>
                  <a:cubicBezTo>
                    <a:pt x="1887" y="784"/>
                    <a:pt x="1410" y="181"/>
                    <a:pt x="868" y="33"/>
                  </a:cubicBezTo>
                  <a:cubicBezTo>
                    <a:pt x="780" y="10"/>
                    <a:pt x="697" y="1"/>
                    <a:pt x="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0"/>
            <p:cNvSpPr/>
            <p:nvPr/>
          </p:nvSpPr>
          <p:spPr>
            <a:xfrm>
              <a:off x="2749450" y="4347900"/>
              <a:ext cx="92800" cy="67450"/>
            </a:xfrm>
            <a:custGeom>
              <a:avLst/>
              <a:gdLst/>
              <a:ahLst/>
              <a:cxnLst/>
              <a:rect l="l" t="t" r="r" b="b"/>
              <a:pathLst>
                <a:path w="3712" h="2698" extrusionOk="0">
                  <a:moveTo>
                    <a:pt x="3371" y="0"/>
                  </a:moveTo>
                  <a:cubicBezTo>
                    <a:pt x="3367" y="0"/>
                    <a:pt x="3364" y="1"/>
                    <a:pt x="3360" y="1"/>
                  </a:cubicBezTo>
                  <a:cubicBezTo>
                    <a:pt x="3300" y="13"/>
                    <a:pt x="3262" y="61"/>
                    <a:pt x="3267" y="122"/>
                  </a:cubicBezTo>
                  <a:cubicBezTo>
                    <a:pt x="3272" y="138"/>
                    <a:pt x="3481" y="1657"/>
                    <a:pt x="2429" y="2341"/>
                  </a:cubicBezTo>
                  <a:cubicBezTo>
                    <a:pt x="2279" y="2435"/>
                    <a:pt x="2126" y="2485"/>
                    <a:pt x="1963" y="2485"/>
                  </a:cubicBezTo>
                  <a:cubicBezTo>
                    <a:pt x="1899" y="2485"/>
                    <a:pt x="1833" y="2478"/>
                    <a:pt x="1765" y="2462"/>
                  </a:cubicBezTo>
                  <a:cubicBezTo>
                    <a:pt x="954" y="2275"/>
                    <a:pt x="219" y="1091"/>
                    <a:pt x="209" y="1081"/>
                  </a:cubicBezTo>
                  <a:cubicBezTo>
                    <a:pt x="191" y="1049"/>
                    <a:pt x="157" y="1031"/>
                    <a:pt x="122" y="1031"/>
                  </a:cubicBezTo>
                  <a:cubicBezTo>
                    <a:pt x="103" y="1031"/>
                    <a:pt x="84" y="1036"/>
                    <a:pt x="67" y="1048"/>
                  </a:cubicBezTo>
                  <a:cubicBezTo>
                    <a:pt x="17" y="1076"/>
                    <a:pt x="1" y="1141"/>
                    <a:pt x="28" y="1190"/>
                  </a:cubicBezTo>
                  <a:cubicBezTo>
                    <a:pt x="61" y="1245"/>
                    <a:pt x="818" y="2462"/>
                    <a:pt x="1716" y="2665"/>
                  </a:cubicBezTo>
                  <a:cubicBezTo>
                    <a:pt x="1804" y="2687"/>
                    <a:pt x="1886" y="2697"/>
                    <a:pt x="1969" y="2697"/>
                  </a:cubicBezTo>
                  <a:cubicBezTo>
                    <a:pt x="2171" y="2697"/>
                    <a:pt x="2363" y="2637"/>
                    <a:pt x="2543" y="2517"/>
                  </a:cubicBezTo>
                  <a:cubicBezTo>
                    <a:pt x="3712" y="1761"/>
                    <a:pt x="3487" y="160"/>
                    <a:pt x="3481" y="89"/>
                  </a:cubicBezTo>
                  <a:cubicBezTo>
                    <a:pt x="3470" y="37"/>
                    <a:pt x="3422" y="0"/>
                    <a:pt x="3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0"/>
            <p:cNvSpPr/>
            <p:nvPr/>
          </p:nvSpPr>
          <p:spPr>
            <a:xfrm>
              <a:off x="2612025" y="4366025"/>
              <a:ext cx="105525" cy="93950"/>
            </a:xfrm>
            <a:custGeom>
              <a:avLst/>
              <a:gdLst/>
              <a:ahLst/>
              <a:cxnLst/>
              <a:rect l="l" t="t" r="r" b="b"/>
              <a:pathLst>
                <a:path w="4221" h="3758" extrusionOk="0">
                  <a:moveTo>
                    <a:pt x="2110" y="0"/>
                  </a:moveTo>
                  <a:cubicBezTo>
                    <a:pt x="1690" y="0"/>
                    <a:pt x="1267" y="140"/>
                    <a:pt x="915" y="427"/>
                  </a:cubicBezTo>
                  <a:cubicBezTo>
                    <a:pt x="115" y="1085"/>
                    <a:pt x="1" y="2268"/>
                    <a:pt x="658" y="3069"/>
                  </a:cubicBezTo>
                  <a:cubicBezTo>
                    <a:pt x="1030" y="3522"/>
                    <a:pt x="1571" y="3757"/>
                    <a:pt x="2115" y="3757"/>
                  </a:cubicBezTo>
                  <a:cubicBezTo>
                    <a:pt x="2532" y="3757"/>
                    <a:pt x="2952" y="3618"/>
                    <a:pt x="3300" y="3333"/>
                  </a:cubicBezTo>
                  <a:cubicBezTo>
                    <a:pt x="4099" y="2675"/>
                    <a:pt x="4220" y="1491"/>
                    <a:pt x="3563" y="685"/>
                  </a:cubicBezTo>
                  <a:cubicBezTo>
                    <a:pt x="3192" y="234"/>
                    <a:pt x="2654" y="0"/>
                    <a:pt x="2110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0"/>
            <p:cNvSpPr/>
            <p:nvPr/>
          </p:nvSpPr>
          <p:spPr>
            <a:xfrm>
              <a:off x="2835225" y="4274650"/>
              <a:ext cx="105375" cy="93950"/>
            </a:xfrm>
            <a:custGeom>
              <a:avLst/>
              <a:gdLst/>
              <a:ahLst/>
              <a:cxnLst/>
              <a:rect l="l" t="t" r="r" b="b"/>
              <a:pathLst>
                <a:path w="4215" h="3758" extrusionOk="0">
                  <a:moveTo>
                    <a:pt x="2104" y="0"/>
                  </a:moveTo>
                  <a:cubicBezTo>
                    <a:pt x="1685" y="0"/>
                    <a:pt x="1264" y="140"/>
                    <a:pt x="916" y="426"/>
                  </a:cubicBezTo>
                  <a:cubicBezTo>
                    <a:pt x="116" y="1084"/>
                    <a:pt x="0" y="2268"/>
                    <a:pt x="658" y="3068"/>
                  </a:cubicBezTo>
                  <a:cubicBezTo>
                    <a:pt x="1029" y="3523"/>
                    <a:pt x="1568" y="3757"/>
                    <a:pt x="2110" y="3757"/>
                  </a:cubicBezTo>
                  <a:cubicBezTo>
                    <a:pt x="2529" y="3757"/>
                    <a:pt x="2951" y="3617"/>
                    <a:pt x="3299" y="3331"/>
                  </a:cubicBezTo>
                  <a:cubicBezTo>
                    <a:pt x="4100" y="2673"/>
                    <a:pt x="4215" y="1489"/>
                    <a:pt x="3557" y="689"/>
                  </a:cubicBezTo>
                  <a:cubicBezTo>
                    <a:pt x="3186" y="235"/>
                    <a:pt x="2647" y="0"/>
                    <a:pt x="2104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0"/>
            <p:cNvSpPr/>
            <p:nvPr/>
          </p:nvSpPr>
          <p:spPr>
            <a:xfrm>
              <a:off x="2656950" y="4301525"/>
              <a:ext cx="53475" cy="47575"/>
            </a:xfrm>
            <a:custGeom>
              <a:avLst/>
              <a:gdLst/>
              <a:ahLst/>
              <a:cxnLst/>
              <a:rect l="l" t="t" r="r" b="b"/>
              <a:pathLst>
                <a:path w="2139" h="1903" extrusionOk="0">
                  <a:moveTo>
                    <a:pt x="1070" y="1"/>
                  </a:moveTo>
                  <a:cubicBezTo>
                    <a:pt x="857" y="1"/>
                    <a:pt x="643" y="71"/>
                    <a:pt x="466" y="217"/>
                  </a:cubicBezTo>
                  <a:cubicBezTo>
                    <a:pt x="61" y="552"/>
                    <a:pt x="1" y="1149"/>
                    <a:pt x="335" y="1555"/>
                  </a:cubicBezTo>
                  <a:cubicBezTo>
                    <a:pt x="524" y="1783"/>
                    <a:pt x="797" y="1902"/>
                    <a:pt x="1072" y="1902"/>
                  </a:cubicBezTo>
                  <a:cubicBezTo>
                    <a:pt x="1283" y="1902"/>
                    <a:pt x="1496" y="1832"/>
                    <a:pt x="1672" y="1686"/>
                  </a:cubicBezTo>
                  <a:cubicBezTo>
                    <a:pt x="2078" y="1352"/>
                    <a:pt x="2138" y="755"/>
                    <a:pt x="1804" y="348"/>
                  </a:cubicBezTo>
                  <a:cubicBezTo>
                    <a:pt x="1618" y="120"/>
                    <a:pt x="1345" y="1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0"/>
            <p:cNvSpPr/>
            <p:nvPr/>
          </p:nvSpPr>
          <p:spPr>
            <a:xfrm>
              <a:off x="2809350" y="4234550"/>
              <a:ext cx="53450" cy="47625"/>
            </a:xfrm>
            <a:custGeom>
              <a:avLst/>
              <a:gdLst/>
              <a:ahLst/>
              <a:cxnLst/>
              <a:rect l="l" t="t" r="r" b="b"/>
              <a:pathLst>
                <a:path w="2138" h="1905" extrusionOk="0">
                  <a:moveTo>
                    <a:pt x="1067" y="0"/>
                  </a:moveTo>
                  <a:cubicBezTo>
                    <a:pt x="855" y="0"/>
                    <a:pt x="642" y="71"/>
                    <a:pt x="466" y="216"/>
                  </a:cubicBezTo>
                  <a:cubicBezTo>
                    <a:pt x="59" y="551"/>
                    <a:pt x="0" y="1148"/>
                    <a:pt x="334" y="1554"/>
                  </a:cubicBezTo>
                  <a:cubicBezTo>
                    <a:pt x="520" y="1786"/>
                    <a:pt x="793" y="1904"/>
                    <a:pt x="1068" y="1904"/>
                  </a:cubicBezTo>
                  <a:cubicBezTo>
                    <a:pt x="1281" y="1904"/>
                    <a:pt x="1494" y="1834"/>
                    <a:pt x="1671" y="1691"/>
                  </a:cubicBezTo>
                  <a:cubicBezTo>
                    <a:pt x="2077" y="1357"/>
                    <a:pt x="2138" y="753"/>
                    <a:pt x="1802" y="348"/>
                  </a:cubicBezTo>
                  <a:cubicBezTo>
                    <a:pt x="1614" y="119"/>
                    <a:pt x="1341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0"/>
            <p:cNvSpPr/>
            <p:nvPr/>
          </p:nvSpPr>
          <p:spPr>
            <a:xfrm>
              <a:off x="2759200" y="4292250"/>
              <a:ext cx="61500" cy="71175"/>
            </a:xfrm>
            <a:custGeom>
              <a:avLst/>
              <a:gdLst/>
              <a:ahLst/>
              <a:cxnLst/>
              <a:rect l="l" t="t" r="r" b="b"/>
              <a:pathLst>
                <a:path w="2460" h="2847" extrusionOk="0">
                  <a:moveTo>
                    <a:pt x="121" y="0"/>
                  </a:moveTo>
                  <a:cubicBezTo>
                    <a:pt x="104" y="0"/>
                    <a:pt x="87" y="4"/>
                    <a:pt x="71" y="13"/>
                  </a:cubicBezTo>
                  <a:cubicBezTo>
                    <a:pt x="21" y="41"/>
                    <a:pt x="0" y="106"/>
                    <a:pt x="26" y="155"/>
                  </a:cubicBezTo>
                  <a:lnTo>
                    <a:pt x="904" y="1756"/>
                  </a:lnTo>
                  <a:cubicBezTo>
                    <a:pt x="914" y="1784"/>
                    <a:pt x="942" y="1799"/>
                    <a:pt x="970" y="1805"/>
                  </a:cubicBezTo>
                  <a:cubicBezTo>
                    <a:pt x="980" y="1809"/>
                    <a:pt x="991" y="1811"/>
                    <a:pt x="1001" y="1811"/>
                  </a:cubicBezTo>
                  <a:cubicBezTo>
                    <a:pt x="1020" y="1811"/>
                    <a:pt x="1038" y="1805"/>
                    <a:pt x="1052" y="1794"/>
                  </a:cubicBezTo>
                  <a:lnTo>
                    <a:pt x="2138" y="1088"/>
                  </a:lnTo>
                  <a:lnTo>
                    <a:pt x="1551" y="2704"/>
                  </a:lnTo>
                  <a:cubicBezTo>
                    <a:pt x="1529" y="2758"/>
                    <a:pt x="1556" y="2819"/>
                    <a:pt x="1611" y="2841"/>
                  </a:cubicBezTo>
                  <a:cubicBezTo>
                    <a:pt x="1627" y="2841"/>
                    <a:pt x="1638" y="2846"/>
                    <a:pt x="1650" y="2846"/>
                  </a:cubicBezTo>
                  <a:cubicBezTo>
                    <a:pt x="1693" y="2846"/>
                    <a:pt x="1731" y="2819"/>
                    <a:pt x="1748" y="2775"/>
                  </a:cubicBezTo>
                  <a:lnTo>
                    <a:pt x="2444" y="863"/>
                  </a:lnTo>
                  <a:cubicBezTo>
                    <a:pt x="2460" y="818"/>
                    <a:pt x="2449" y="769"/>
                    <a:pt x="2411" y="742"/>
                  </a:cubicBezTo>
                  <a:cubicBezTo>
                    <a:pt x="2393" y="727"/>
                    <a:pt x="2370" y="718"/>
                    <a:pt x="2347" y="718"/>
                  </a:cubicBezTo>
                  <a:cubicBezTo>
                    <a:pt x="2327" y="718"/>
                    <a:pt x="2308" y="724"/>
                    <a:pt x="2290" y="737"/>
                  </a:cubicBezTo>
                  <a:lnTo>
                    <a:pt x="1035" y="1553"/>
                  </a:lnTo>
                  <a:lnTo>
                    <a:pt x="213" y="56"/>
                  </a:lnTo>
                  <a:cubicBezTo>
                    <a:pt x="194" y="20"/>
                    <a:pt x="15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0"/>
            <p:cNvSpPr/>
            <p:nvPr/>
          </p:nvSpPr>
          <p:spPr>
            <a:xfrm>
              <a:off x="2243275" y="4905400"/>
              <a:ext cx="28675" cy="182325"/>
            </a:xfrm>
            <a:custGeom>
              <a:avLst/>
              <a:gdLst/>
              <a:ahLst/>
              <a:cxnLst/>
              <a:rect l="l" t="t" r="r" b="b"/>
              <a:pathLst>
                <a:path w="1147" h="7293" extrusionOk="0">
                  <a:moveTo>
                    <a:pt x="116" y="1"/>
                  </a:moveTo>
                  <a:cubicBezTo>
                    <a:pt x="111" y="1"/>
                    <a:pt x="105" y="1"/>
                    <a:pt x="100" y="2"/>
                  </a:cubicBezTo>
                  <a:cubicBezTo>
                    <a:pt x="44" y="2"/>
                    <a:pt x="1" y="57"/>
                    <a:pt x="6" y="113"/>
                  </a:cubicBezTo>
                  <a:cubicBezTo>
                    <a:pt x="23" y="338"/>
                    <a:pt x="439" y="5632"/>
                    <a:pt x="927" y="7221"/>
                  </a:cubicBezTo>
                  <a:cubicBezTo>
                    <a:pt x="944" y="7265"/>
                    <a:pt x="982" y="7292"/>
                    <a:pt x="1026" y="7292"/>
                  </a:cubicBezTo>
                  <a:cubicBezTo>
                    <a:pt x="1038" y="7292"/>
                    <a:pt x="1048" y="7292"/>
                    <a:pt x="1059" y="7287"/>
                  </a:cubicBezTo>
                  <a:cubicBezTo>
                    <a:pt x="1114" y="7270"/>
                    <a:pt x="1147" y="7216"/>
                    <a:pt x="1130" y="7155"/>
                  </a:cubicBezTo>
                  <a:cubicBezTo>
                    <a:pt x="648" y="5587"/>
                    <a:pt x="221" y="151"/>
                    <a:pt x="215" y="96"/>
                  </a:cubicBezTo>
                  <a:cubicBezTo>
                    <a:pt x="209" y="47"/>
                    <a:pt x="169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0"/>
            <p:cNvSpPr/>
            <p:nvPr/>
          </p:nvSpPr>
          <p:spPr>
            <a:xfrm>
              <a:off x="2217675" y="4905400"/>
              <a:ext cx="111575" cy="37350"/>
            </a:xfrm>
            <a:custGeom>
              <a:avLst/>
              <a:gdLst/>
              <a:ahLst/>
              <a:cxnLst/>
              <a:rect l="l" t="t" r="r" b="b"/>
              <a:pathLst>
                <a:path w="4463" h="1494" extrusionOk="0">
                  <a:moveTo>
                    <a:pt x="4339" y="1"/>
                  </a:moveTo>
                  <a:cubicBezTo>
                    <a:pt x="4321" y="1"/>
                    <a:pt x="4302" y="5"/>
                    <a:pt x="4286" y="14"/>
                  </a:cubicBezTo>
                  <a:cubicBezTo>
                    <a:pt x="2325" y="1170"/>
                    <a:pt x="127" y="1279"/>
                    <a:pt x="104" y="1279"/>
                  </a:cubicBezTo>
                  <a:cubicBezTo>
                    <a:pt x="49" y="1285"/>
                    <a:pt x="0" y="1335"/>
                    <a:pt x="6" y="1390"/>
                  </a:cubicBezTo>
                  <a:cubicBezTo>
                    <a:pt x="6" y="1449"/>
                    <a:pt x="56" y="1494"/>
                    <a:pt x="109" y="1494"/>
                  </a:cubicBezTo>
                  <a:lnTo>
                    <a:pt x="115" y="1494"/>
                  </a:lnTo>
                  <a:cubicBezTo>
                    <a:pt x="137" y="1494"/>
                    <a:pt x="2384" y="1378"/>
                    <a:pt x="4396" y="194"/>
                  </a:cubicBezTo>
                  <a:cubicBezTo>
                    <a:pt x="4445" y="167"/>
                    <a:pt x="4462" y="101"/>
                    <a:pt x="4435" y="52"/>
                  </a:cubicBezTo>
                  <a:cubicBezTo>
                    <a:pt x="4412" y="19"/>
                    <a:pt x="4376" y="1"/>
                    <a:pt x="4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0"/>
            <p:cNvSpPr/>
            <p:nvPr/>
          </p:nvSpPr>
          <p:spPr>
            <a:xfrm>
              <a:off x="2371675" y="5169900"/>
              <a:ext cx="118700" cy="100075"/>
            </a:xfrm>
            <a:custGeom>
              <a:avLst/>
              <a:gdLst/>
              <a:ahLst/>
              <a:cxnLst/>
              <a:rect l="l" t="t" r="r" b="b"/>
              <a:pathLst>
                <a:path w="4748" h="4003" extrusionOk="0">
                  <a:moveTo>
                    <a:pt x="117" y="0"/>
                  </a:moveTo>
                  <a:cubicBezTo>
                    <a:pt x="88" y="0"/>
                    <a:pt x="59" y="11"/>
                    <a:pt x="38" y="34"/>
                  </a:cubicBezTo>
                  <a:cubicBezTo>
                    <a:pt x="0" y="77"/>
                    <a:pt x="6" y="143"/>
                    <a:pt x="50" y="187"/>
                  </a:cubicBezTo>
                  <a:cubicBezTo>
                    <a:pt x="187" y="314"/>
                    <a:pt x="3519" y="3339"/>
                    <a:pt x="4571" y="3985"/>
                  </a:cubicBezTo>
                  <a:cubicBezTo>
                    <a:pt x="4588" y="3997"/>
                    <a:pt x="4610" y="4002"/>
                    <a:pt x="4627" y="4002"/>
                  </a:cubicBezTo>
                  <a:cubicBezTo>
                    <a:pt x="4665" y="4002"/>
                    <a:pt x="4698" y="3985"/>
                    <a:pt x="4715" y="3952"/>
                  </a:cubicBezTo>
                  <a:cubicBezTo>
                    <a:pt x="4748" y="3903"/>
                    <a:pt x="4731" y="3838"/>
                    <a:pt x="4682" y="3805"/>
                  </a:cubicBezTo>
                  <a:cubicBezTo>
                    <a:pt x="3645" y="3168"/>
                    <a:pt x="225" y="61"/>
                    <a:pt x="192" y="28"/>
                  </a:cubicBezTo>
                  <a:cubicBezTo>
                    <a:pt x="171" y="10"/>
                    <a:pt x="144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7" name="Google Shape;2637;p40"/>
          <p:cNvSpPr/>
          <p:nvPr/>
        </p:nvSpPr>
        <p:spPr>
          <a:xfrm flipH="1">
            <a:off x="6944874" y="4153100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8" name="Google Shape;2638;p40"/>
          <p:cNvSpPr/>
          <p:nvPr/>
        </p:nvSpPr>
        <p:spPr>
          <a:xfrm flipH="1">
            <a:off x="4489261" y="677100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9" name="Google Shape;2639;p40"/>
          <p:cNvGrpSpPr/>
          <p:nvPr/>
        </p:nvGrpSpPr>
        <p:grpSpPr>
          <a:xfrm>
            <a:off x="1140337" y="588160"/>
            <a:ext cx="7010543" cy="3564252"/>
            <a:chOff x="1140337" y="588160"/>
            <a:chExt cx="7010543" cy="3564252"/>
          </a:xfrm>
        </p:grpSpPr>
        <p:sp>
          <p:nvSpPr>
            <p:cNvPr id="2640" name="Google Shape;2640;p40"/>
            <p:cNvSpPr/>
            <p:nvPr/>
          </p:nvSpPr>
          <p:spPr>
            <a:xfrm>
              <a:off x="1334137" y="3840160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41" name="Google Shape;2641;p40"/>
            <p:cNvGrpSpPr/>
            <p:nvPr/>
          </p:nvGrpSpPr>
          <p:grpSpPr>
            <a:xfrm>
              <a:off x="1140337" y="588160"/>
              <a:ext cx="7010543" cy="3120252"/>
              <a:chOff x="1140337" y="588160"/>
              <a:chExt cx="7010543" cy="3120252"/>
            </a:xfrm>
          </p:grpSpPr>
          <p:sp>
            <p:nvSpPr>
              <p:cNvPr id="2642" name="Google Shape;2642;p40"/>
              <p:cNvSpPr/>
              <p:nvPr/>
            </p:nvSpPr>
            <p:spPr>
              <a:xfrm>
                <a:off x="6046837" y="588160"/>
                <a:ext cx="929243" cy="312252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8187" extrusionOk="0">
                    <a:moveTo>
                      <a:pt x="10354" y="0"/>
                    </a:moveTo>
                    <a:cubicBezTo>
                      <a:pt x="10246" y="0"/>
                      <a:pt x="10134" y="4"/>
                      <a:pt x="10020" y="14"/>
                    </a:cubicBezTo>
                    <a:cubicBezTo>
                      <a:pt x="6112" y="327"/>
                      <a:pt x="6299" y="5588"/>
                      <a:pt x="6299" y="5588"/>
                    </a:cubicBezTo>
                    <a:cubicBezTo>
                      <a:pt x="5019" y="4453"/>
                      <a:pt x="3990" y="4023"/>
                      <a:pt x="3164" y="4023"/>
                    </a:cubicBezTo>
                    <a:cubicBezTo>
                      <a:pt x="594" y="4023"/>
                      <a:pt x="1" y="8186"/>
                      <a:pt x="1" y="8186"/>
                    </a:cubicBezTo>
                    <a:lnTo>
                      <a:pt x="24363" y="8186"/>
                    </a:lnTo>
                    <a:cubicBezTo>
                      <a:pt x="24363" y="8186"/>
                      <a:pt x="24046" y="6641"/>
                      <a:pt x="21803" y="5895"/>
                    </a:cubicBezTo>
                    <a:cubicBezTo>
                      <a:pt x="21531" y="5805"/>
                      <a:pt x="21290" y="5768"/>
                      <a:pt x="21077" y="5768"/>
                    </a:cubicBezTo>
                    <a:cubicBezTo>
                      <a:pt x="20194" y="5768"/>
                      <a:pt x="19820" y="6399"/>
                      <a:pt x="19820" y="6399"/>
                    </a:cubicBezTo>
                    <a:cubicBezTo>
                      <a:pt x="19820" y="6399"/>
                      <a:pt x="19870" y="3127"/>
                      <a:pt x="17589" y="2804"/>
                    </a:cubicBezTo>
                    <a:cubicBezTo>
                      <a:pt x="17444" y="2783"/>
                      <a:pt x="17304" y="2773"/>
                      <a:pt x="17170" y="2773"/>
                    </a:cubicBezTo>
                    <a:cubicBezTo>
                      <a:pt x="15187" y="2773"/>
                      <a:pt x="14312" y="4865"/>
                      <a:pt x="14312" y="4865"/>
                    </a:cubicBezTo>
                    <a:cubicBezTo>
                      <a:pt x="14312" y="4865"/>
                      <a:pt x="13945" y="0"/>
                      <a:pt x="10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5939437" y="1800160"/>
                <a:ext cx="929243" cy="312252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8187" extrusionOk="0">
                    <a:moveTo>
                      <a:pt x="10354" y="0"/>
                    </a:moveTo>
                    <a:cubicBezTo>
                      <a:pt x="10246" y="0"/>
                      <a:pt x="10134" y="4"/>
                      <a:pt x="10020" y="14"/>
                    </a:cubicBezTo>
                    <a:cubicBezTo>
                      <a:pt x="6112" y="327"/>
                      <a:pt x="6299" y="5588"/>
                      <a:pt x="6299" y="5588"/>
                    </a:cubicBezTo>
                    <a:cubicBezTo>
                      <a:pt x="5019" y="4453"/>
                      <a:pt x="3990" y="4023"/>
                      <a:pt x="3164" y="4023"/>
                    </a:cubicBezTo>
                    <a:cubicBezTo>
                      <a:pt x="594" y="4023"/>
                      <a:pt x="1" y="8186"/>
                      <a:pt x="1" y="8186"/>
                    </a:cubicBezTo>
                    <a:lnTo>
                      <a:pt x="24363" y="8186"/>
                    </a:lnTo>
                    <a:cubicBezTo>
                      <a:pt x="24363" y="8186"/>
                      <a:pt x="24046" y="6641"/>
                      <a:pt x="21803" y="5895"/>
                    </a:cubicBezTo>
                    <a:cubicBezTo>
                      <a:pt x="21531" y="5805"/>
                      <a:pt x="21290" y="5768"/>
                      <a:pt x="21077" y="5768"/>
                    </a:cubicBezTo>
                    <a:cubicBezTo>
                      <a:pt x="20194" y="5768"/>
                      <a:pt x="19820" y="6399"/>
                      <a:pt x="19820" y="6399"/>
                    </a:cubicBezTo>
                    <a:cubicBezTo>
                      <a:pt x="19820" y="6399"/>
                      <a:pt x="19870" y="3127"/>
                      <a:pt x="17589" y="2804"/>
                    </a:cubicBezTo>
                    <a:cubicBezTo>
                      <a:pt x="17444" y="2783"/>
                      <a:pt x="17304" y="2773"/>
                      <a:pt x="17170" y="2773"/>
                    </a:cubicBezTo>
                    <a:cubicBezTo>
                      <a:pt x="15187" y="2773"/>
                      <a:pt x="14312" y="4865"/>
                      <a:pt x="14312" y="4865"/>
                    </a:cubicBezTo>
                    <a:cubicBezTo>
                      <a:pt x="14312" y="4865"/>
                      <a:pt x="13945" y="0"/>
                      <a:pt x="1035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21637" y="3396160"/>
                <a:ext cx="929243" cy="312252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8187" extrusionOk="0">
                    <a:moveTo>
                      <a:pt x="10354" y="0"/>
                    </a:moveTo>
                    <a:cubicBezTo>
                      <a:pt x="10246" y="0"/>
                      <a:pt x="10134" y="4"/>
                      <a:pt x="10020" y="14"/>
                    </a:cubicBezTo>
                    <a:cubicBezTo>
                      <a:pt x="6112" y="327"/>
                      <a:pt x="6299" y="5588"/>
                      <a:pt x="6299" y="5588"/>
                    </a:cubicBezTo>
                    <a:cubicBezTo>
                      <a:pt x="5019" y="4453"/>
                      <a:pt x="3990" y="4023"/>
                      <a:pt x="3164" y="4023"/>
                    </a:cubicBezTo>
                    <a:cubicBezTo>
                      <a:pt x="594" y="4023"/>
                      <a:pt x="1" y="8186"/>
                      <a:pt x="1" y="8186"/>
                    </a:cubicBezTo>
                    <a:lnTo>
                      <a:pt x="24363" y="8186"/>
                    </a:lnTo>
                    <a:cubicBezTo>
                      <a:pt x="24363" y="8186"/>
                      <a:pt x="24046" y="6641"/>
                      <a:pt x="21803" y="5895"/>
                    </a:cubicBezTo>
                    <a:cubicBezTo>
                      <a:pt x="21531" y="5805"/>
                      <a:pt x="21290" y="5768"/>
                      <a:pt x="21077" y="5768"/>
                    </a:cubicBezTo>
                    <a:cubicBezTo>
                      <a:pt x="20194" y="5768"/>
                      <a:pt x="19820" y="6399"/>
                      <a:pt x="19820" y="6399"/>
                    </a:cubicBezTo>
                    <a:cubicBezTo>
                      <a:pt x="19820" y="6399"/>
                      <a:pt x="19870" y="3127"/>
                      <a:pt x="17589" y="2804"/>
                    </a:cubicBezTo>
                    <a:cubicBezTo>
                      <a:pt x="17444" y="2783"/>
                      <a:pt x="17304" y="2773"/>
                      <a:pt x="17170" y="2773"/>
                    </a:cubicBezTo>
                    <a:cubicBezTo>
                      <a:pt x="15187" y="2773"/>
                      <a:pt x="14312" y="4865"/>
                      <a:pt x="14312" y="4865"/>
                    </a:cubicBezTo>
                    <a:cubicBezTo>
                      <a:pt x="14312" y="4865"/>
                      <a:pt x="13945" y="0"/>
                      <a:pt x="103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1140337" y="1096760"/>
                <a:ext cx="929243" cy="312252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8187" extrusionOk="0">
                    <a:moveTo>
                      <a:pt x="10354" y="0"/>
                    </a:moveTo>
                    <a:cubicBezTo>
                      <a:pt x="10246" y="0"/>
                      <a:pt x="10134" y="4"/>
                      <a:pt x="10020" y="14"/>
                    </a:cubicBezTo>
                    <a:cubicBezTo>
                      <a:pt x="6112" y="327"/>
                      <a:pt x="6299" y="5588"/>
                      <a:pt x="6299" y="5588"/>
                    </a:cubicBezTo>
                    <a:cubicBezTo>
                      <a:pt x="5019" y="4453"/>
                      <a:pt x="3990" y="4023"/>
                      <a:pt x="3164" y="4023"/>
                    </a:cubicBezTo>
                    <a:cubicBezTo>
                      <a:pt x="594" y="4023"/>
                      <a:pt x="1" y="8186"/>
                      <a:pt x="1" y="8186"/>
                    </a:cubicBezTo>
                    <a:lnTo>
                      <a:pt x="24363" y="8186"/>
                    </a:lnTo>
                    <a:cubicBezTo>
                      <a:pt x="24363" y="8186"/>
                      <a:pt x="24046" y="6641"/>
                      <a:pt x="21803" y="5895"/>
                    </a:cubicBezTo>
                    <a:cubicBezTo>
                      <a:pt x="21531" y="5805"/>
                      <a:pt x="21290" y="5768"/>
                      <a:pt x="21077" y="5768"/>
                    </a:cubicBezTo>
                    <a:cubicBezTo>
                      <a:pt x="20194" y="5768"/>
                      <a:pt x="19820" y="6399"/>
                      <a:pt x="19820" y="6399"/>
                    </a:cubicBezTo>
                    <a:cubicBezTo>
                      <a:pt x="19820" y="6399"/>
                      <a:pt x="19870" y="3127"/>
                      <a:pt x="17589" y="2804"/>
                    </a:cubicBezTo>
                    <a:cubicBezTo>
                      <a:pt x="17444" y="2783"/>
                      <a:pt x="17304" y="2773"/>
                      <a:pt x="17170" y="2773"/>
                    </a:cubicBezTo>
                    <a:cubicBezTo>
                      <a:pt x="15187" y="2773"/>
                      <a:pt x="14312" y="4865"/>
                      <a:pt x="14312" y="4865"/>
                    </a:cubicBezTo>
                    <a:cubicBezTo>
                      <a:pt x="14312" y="4865"/>
                      <a:pt x="13945" y="0"/>
                      <a:pt x="103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46" name="Google Shape;2646;p40"/>
          <p:cNvSpPr/>
          <p:nvPr/>
        </p:nvSpPr>
        <p:spPr>
          <a:xfrm flipH="1">
            <a:off x="2309824" y="3680575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tic SC"/>
              <a:buNone/>
              <a:defRPr sz="35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61" r:id="rId11"/>
    <p:sldLayoutId id="2147483663" r:id="rId12"/>
    <p:sldLayoutId id="2147483664" r:id="rId13"/>
    <p:sldLayoutId id="2147483665" r:id="rId14"/>
    <p:sldLayoutId id="2147483672" r:id="rId15"/>
    <p:sldLayoutId id="2147483675" r:id="rId16"/>
    <p:sldLayoutId id="2147483676" r:id="rId17"/>
    <p:sldLayoutId id="2147483677" r:id="rId18"/>
    <p:sldLayoutId id="2147483681" r:id="rId19"/>
    <p:sldLayoutId id="2147483684" r:id="rId20"/>
    <p:sldLayoutId id="2147483685" r:id="rId21"/>
    <p:sldLayoutId id="2147483686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U2713.sv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1"/>
        </a:solidFill>
        <a:effectLst/>
      </p:bgPr>
    </p:bg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7" name="Google Shape;2657;p43"/>
          <p:cNvGrpSpPr/>
          <p:nvPr/>
        </p:nvGrpSpPr>
        <p:grpSpPr>
          <a:xfrm>
            <a:off x="2682475" y="1096925"/>
            <a:ext cx="4271575" cy="2112725"/>
            <a:chOff x="2682475" y="1096925"/>
            <a:chExt cx="4271575" cy="2112725"/>
          </a:xfrm>
        </p:grpSpPr>
        <p:sp>
          <p:nvSpPr>
            <p:cNvPr id="2658" name="Google Shape;2658;p43"/>
            <p:cNvSpPr/>
            <p:nvPr/>
          </p:nvSpPr>
          <p:spPr>
            <a:xfrm>
              <a:off x="6196550" y="10969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43"/>
            <p:cNvSpPr/>
            <p:nvPr/>
          </p:nvSpPr>
          <p:spPr>
            <a:xfrm>
              <a:off x="2682475" y="10969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43"/>
            <p:cNvSpPr/>
            <p:nvPr/>
          </p:nvSpPr>
          <p:spPr>
            <a:xfrm>
              <a:off x="6760550" y="30257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1" name="Google Shape;2661;p43"/>
          <p:cNvGrpSpPr/>
          <p:nvPr/>
        </p:nvGrpSpPr>
        <p:grpSpPr>
          <a:xfrm>
            <a:off x="-131942" y="-240334"/>
            <a:ext cx="9408147" cy="2571207"/>
            <a:chOff x="-131942" y="-240334"/>
            <a:chExt cx="9408147" cy="2571207"/>
          </a:xfrm>
        </p:grpSpPr>
        <p:grpSp>
          <p:nvGrpSpPr>
            <p:cNvPr id="2662" name="Google Shape;2662;p43"/>
            <p:cNvGrpSpPr/>
            <p:nvPr/>
          </p:nvGrpSpPr>
          <p:grpSpPr>
            <a:xfrm rot="-1799975">
              <a:off x="-47704" y="459634"/>
              <a:ext cx="3113747" cy="1171270"/>
              <a:chOff x="0" y="539998"/>
              <a:chExt cx="3901889" cy="1467738"/>
            </a:xfrm>
          </p:grpSpPr>
          <p:sp>
            <p:nvSpPr>
              <p:cNvPr id="2663" name="Google Shape;2663;p43"/>
              <p:cNvSpPr/>
              <p:nvPr/>
            </p:nvSpPr>
            <p:spPr>
              <a:xfrm>
                <a:off x="0" y="539998"/>
                <a:ext cx="3901889" cy="885476"/>
              </a:xfrm>
              <a:custGeom>
                <a:avLst/>
                <a:gdLst/>
                <a:ahLst/>
                <a:cxnLst/>
                <a:rect l="l" t="t" r="r" b="b"/>
                <a:pathLst>
                  <a:path w="62921" h="14279" extrusionOk="0">
                    <a:moveTo>
                      <a:pt x="9406" y="216"/>
                    </a:moveTo>
                    <a:cubicBezTo>
                      <a:pt x="9522" y="216"/>
                      <a:pt x="9641" y="302"/>
                      <a:pt x="9740" y="467"/>
                    </a:cubicBezTo>
                    <a:cubicBezTo>
                      <a:pt x="10041" y="950"/>
                      <a:pt x="10152" y="2057"/>
                      <a:pt x="9461" y="3021"/>
                    </a:cubicBezTo>
                    <a:cubicBezTo>
                      <a:pt x="9345" y="3181"/>
                      <a:pt x="9203" y="3345"/>
                      <a:pt x="9017" y="3509"/>
                    </a:cubicBezTo>
                    <a:cubicBezTo>
                      <a:pt x="8715" y="2715"/>
                      <a:pt x="8644" y="1931"/>
                      <a:pt x="8814" y="1185"/>
                    </a:cubicBezTo>
                    <a:cubicBezTo>
                      <a:pt x="8945" y="616"/>
                      <a:pt x="9153" y="254"/>
                      <a:pt x="9368" y="216"/>
                    </a:cubicBezTo>
                    <a:close/>
                    <a:moveTo>
                      <a:pt x="51236" y="813"/>
                    </a:moveTo>
                    <a:cubicBezTo>
                      <a:pt x="51373" y="813"/>
                      <a:pt x="51542" y="972"/>
                      <a:pt x="51691" y="1229"/>
                    </a:cubicBezTo>
                    <a:cubicBezTo>
                      <a:pt x="52042" y="1860"/>
                      <a:pt x="52261" y="3163"/>
                      <a:pt x="51724" y="4770"/>
                    </a:cubicBezTo>
                    <a:cubicBezTo>
                      <a:pt x="51713" y="4808"/>
                      <a:pt x="51696" y="4846"/>
                      <a:pt x="51686" y="4885"/>
                    </a:cubicBezTo>
                    <a:cubicBezTo>
                      <a:pt x="51565" y="4616"/>
                      <a:pt x="51461" y="4326"/>
                      <a:pt x="51367" y="4013"/>
                    </a:cubicBezTo>
                    <a:cubicBezTo>
                      <a:pt x="50732" y="1886"/>
                      <a:pt x="50907" y="944"/>
                      <a:pt x="51175" y="829"/>
                    </a:cubicBezTo>
                    <a:cubicBezTo>
                      <a:pt x="51198" y="818"/>
                      <a:pt x="51220" y="813"/>
                      <a:pt x="51236" y="813"/>
                    </a:cubicBezTo>
                    <a:close/>
                    <a:moveTo>
                      <a:pt x="9408" y="0"/>
                    </a:moveTo>
                    <a:cubicBezTo>
                      <a:pt x="9383" y="0"/>
                      <a:pt x="9359" y="2"/>
                      <a:pt x="9335" y="7"/>
                    </a:cubicBezTo>
                    <a:cubicBezTo>
                      <a:pt x="9110" y="45"/>
                      <a:pt x="8809" y="270"/>
                      <a:pt x="8611" y="1136"/>
                    </a:cubicBezTo>
                    <a:cubicBezTo>
                      <a:pt x="8425" y="1947"/>
                      <a:pt x="8507" y="2796"/>
                      <a:pt x="8847" y="3657"/>
                    </a:cubicBezTo>
                    <a:cubicBezTo>
                      <a:pt x="8129" y="4219"/>
                      <a:pt x="6900" y="4732"/>
                      <a:pt x="4805" y="4732"/>
                    </a:cubicBezTo>
                    <a:cubicBezTo>
                      <a:pt x="3574" y="4732"/>
                      <a:pt x="2044" y="4555"/>
                      <a:pt x="143" y="4107"/>
                    </a:cubicBezTo>
                    <a:cubicBezTo>
                      <a:pt x="132" y="4104"/>
                      <a:pt x="122" y="4102"/>
                      <a:pt x="112" y="4102"/>
                    </a:cubicBezTo>
                    <a:cubicBezTo>
                      <a:pt x="65" y="4102"/>
                      <a:pt x="26" y="4133"/>
                      <a:pt x="18" y="4183"/>
                    </a:cubicBezTo>
                    <a:cubicBezTo>
                      <a:pt x="1" y="4238"/>
                      <a:pt x="39" y="4299"/>
                      <a:pt x="94" y="4309"/>
                    </a:cubicBezTo>
                    <a:cubicBezTo>
                      <a:pt x="1384" y="4615"/>
                      <a:pt x="3137" y="4935"/>
                      <a:pt x="4829" y="4935"/>
                    </a:cubicBezTo>
                    <a:cubicBezTo>
                      <a:pt x="6386" y="4935"/>
                      <a:pt x="7892" y="4663"/>
                      <a:pt x="8935" y="3859"/>
                    </a:cubicBezTo>
                    <a:cubicBezTo>
                      <a:pt x="9631" y="5438"/>
                      <a:pt x="11176" y="7061"/>
                      <a:pt x="13501" y="8601"/>
                    </a:cubicBezTo>
                    <a:cubicBezTo>
                      <a:pt x="17759" y="11423"/>
                      <a:pt x="23886" y="13479"/>
                      <a:pt x="29893" y="14093"/>
                    </a:cubicBezTo>
                    <a:cubicBezTo>
                      <a:pt x="31138" y="14218"/>
                      <a:pt x="32360" y="14279"/>
                      <a:pt x="33549" y="14279"/>
                    </a:cubicBezTo>
                    <a:cubicBezTo>
                      <a:pt x="39003" y="14279"/>
                      <a:pt x="43793" y="12958"/>
                      <a:pt x="47284" y="10453"/>
                    </a:cubicBezTo>
                    <a:cubicBezTo>
                      <a:pt x="49427" y="8913"/>
                      <a:pt x="50945" y="7181"/>
                      <a:pt x="51702" y="5412"/>
                    </a:cubicBezTo>
                    <a:cubicBezTo>
                      <a:pt x="52278" y="6480"/>
                      <a:pt x="53077" y="7187"/>
                      <a:pt x="54102" y="7521"/>
                    </a:cubicBezTo>
                    <a:cubicBezTo>
                      <a:pt x="54580" y="7677"/>
                      <a:pt x="55083" y="7744"/>
                      <a:pt x="55597" y="7744"/>
                    </a:cubicBezTo>
                    <a:cubicBezTo>
                      <a:pt x="58922" y="7744"/>
                      <a:pt x="62680" y="4913"/>
                      <a:pt x="62861" y="4775"/>
                    </a:cubicBezTo>
                    <a:cubicBezTo>
                      <a:pt x="62910" y="4742"/>
                      <a:pt x="62921" y="4676"/>
                      <a:pt x="62882" y="4628"/>
                    </a:cubicBezTo>
                    <a:cubicBezTo>
                      <a:pt x="62863" y="4600"/>
                      <a:pt x="62829" y="4586"/>
                      <a:pt x="62796" y="4586"/>
                    </a:cubicBezTo>
                    <a:cubicBezTo>
                      <a:pt x="62774" y="4586"/>
                      <a:pt x="62752" y="4592"/>
                      <a:pt x="62735" y="4605"/>
                    </a:cubicBezTo>
                    <a:cubicBezTo>
                      <a:pt x="62692" y="4638"/>
                      <a:pt x="58853" y="7532"/>
                      <a:pt x="55571" y="7532"/>
                    </a:cubicBezTo>
                    <a:cubicBezTo>
                      <a:pt x="55086" y="7532"/>
                      <a:pt x="54614" y="7469"/>
                      <a:pt x="54168" y="7324"/>
                    </a:cubicBezTo>
                    <a:cubicBezTo>
                      <a:pt x="53148" y="6990"/>
                      <a:pt x="52359" y="6260"/>
                      <a:pt x="51812" y="5154"/>
                    </a:cubicBezTo>
                    <a:cubicBezTo>
                      <a:pt x="51850" y="5050"/>
                      <a:pt x="51888" y="4939"/>
                      <a:pt x="51921" y="4835"/>
                    </a:cubicBezTo>
                    <a:cubicBezTo>
                      <a:pt x="52485" y="3163"/>
                      <a:pt x="52266" y="1820"/>
                      <a:pt x="51871" y="1125"/>
                    </a:cubicBezTo>
                    <a:cubicBezTo>
                      <a:pt x="51683" y="789"/>
                      <a:pt x="51451" y="603"/>
                      <a:pt x="51235" y="603"/>
                    </a:cubicBezTo>
                    <a:cubicBezTo>
                      <a:pt x="51187" y="603"/>
                      <a:pt x="51140" y="612"/>
                      <a:pt x="51094" y="631"/>
                    </a:cubicBezTo>
                    <a:cubicBezTo>
                      <a:pt x="50682" y="808"/>
                      <a:pt x="50485" y="1805"/>
                      <a:pt x="51165" y="4074"/>
                    </a:cubicBezTo>
                    <a:cubicBezTo>
                      <a:pt x="51286" y="4468"/>
                      <a:pt x="51423" y="4830"/>
                      <a:pt x="51582" y="5159"/>
                    </a:cubicBezTo>
                    <a:cubicBezTo>
                      <a:pt x="51044" y="6497"/>
                      <a:pt x="49839" y="8354"/>
                      <a:pt x="47163" y="10279"/>
                    </a:cubicBezTo>
                    <a:cubicBezTo>
                      <a:pt x="43708" y="12763"/>
                      <a:pt x="38967" y="14069"/>
                      <a:pt x="33566" y="14069"/>
                    </a:cubicBezTo>
                    <a:cubicBezTo>
                      <a:pt x="32379" y="14069"/>
                      <a:pt x="31160" y="14006"/>
                      <a:pt x="29916" y="13879"/>
                    </a:cubicBezTo>
                    <a:cubicBezTo>
                      <a:pt x="23941" y="13271"/>
                      <a:pt x="17847" y="11232"/>
                      <a:pt x="13615" y="8420"/>
                    </a:cubicBezTo>
                    <a:cubicBezTo>
                      <a:pt x="11303" y="6885"/>
                      <a:pt x="9768" y="5280"/>
                      <a:pt x="9105" y="3723"/>
                    </a:cubicBezTo>
                    <a:cubicBezTo>
                      <a:pt x="9302" y="3553"/>
                      <a:pt x="9477" y="3361"/>
                      <a:pt x="9631" y="3148"/>
                    </a:cubicBezTo>
                    <a:cubicBezTo>
                      <a:pt x="10337" y="2166"/>
                      <a:pt x="10311" y="977"/>
                      <a:pt x="9922" y="358"/>
                    </a:cubicBezTo>
                    <a:cubicBezTo>
                      <a:pt x="9781" y="129"/>
                      <a:pt x="9596" y="0"/>
                      <a:pt x="9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3"/>
              <p:cNvSpPr/>
              <p:nvPr/>
            </p:nvSpPr>
            <p:spPr>
              <a:xfrm>
                <a:off x="546533" y="914628"/>
                <a:ext cx="539137" cy="671967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0836" extrusionOk="0">
                    <a:moveTo>
                      <a:pt x="1612" y="1"/>
                    </a:moveTo>
                    <a:lnTo>
                      <a:pt x="1" y="10836"/>
                    </a:lnTo>
                    <a:lnTo>
                      <a:pt x="1" y="10836"/>
                    </a:lnTo>
                    <a:lnTo>
                      <a:pt x="8693" y="3995"/>
                    </a:lnTo>
                    <a:lnTo>
                      <a:pt x="16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3"/>
              <p:cNvSpPr/>
              <p:nvPr/>
            </p:nvSpPr>
            <p:spPr>
              <a:xfrm>
                <a:off x="1145159" y="1160019"/>
                <a:ext cx="471109" cy="679471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10957" extrusionOk="0">
                    <a:moveTo>
                      <a:pt x="0" y="0"/>
                    </a:moveTo>
                    <a:lnTo>
                      <a:pt x="16" y="10956"/>
                    </a:lnTo>
                    <a:lnTo>
                      <a:pt x="7597" y="28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3"/>
              <p:cNvSpPr/>
              <p:nvPr/>
            </p:nvSpPr>
            <p:spPr>
              <a:xfrm>
                <a:off x="1655662" y="1364604"/>
                <a:ext cx="503728" cy="643132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0371" extrusionOk="0">
                    <a:moveTo>
                      <a:pt x="0" y="0"/>
                    </a:moveTo>
                    <a:lnTo>
                      <a:pt x="3519" y="10371"/>
                    </a:lnTo>
                    <a:lnTo>
                      <a:pt x="8123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3"/>
              <p:cNvSpPr/>
              <p:nvPr/>
            </p:nvSpPr>
            <p:spPr>
              <a:xfrm>
                <a:off x="2197793" y="1205227"/>
                <a:ext cx="484008" cy="685548"/>
              </a:xfrm>
              <a:custGeom>
                <a:avLst/>
                <a:gdLst/>
                <a:ahLst/>
                <a:cxnLst/>
                <a:rect l="l" t="t" r="r" b="b"/>
                <a:pathLst>
                  <a:path w="7805" h="11055" extrusionOk="0">
                    <a:moveTo>
                      <a:pt x="7394" y="0"/>
                    </a:moveTo>
                    <a:lnTo>
                      <a:pt x="0" y="3377"/>
                    </a:lnTo>
                    <a:lnTo>
                      <a:pt x="7805" y="11055"/>
                    </a:lnTo>
                    <a:lnTo>
                      <a:pt x="73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3"/>
              <p:cNvSpPr/>
              <p:nvPr/>
            </p:nvSpPr>
            <p:spPr>
              <a:xfrm>
                <a:off x="2679397" y="990409"/>
                <a:ext cx="537028" cy="677735"/>
              </a:xfrm>
              <a:custGeom>
                <a:avLst/>
                <a:gdLst/>
                <a:ahLst/>
                <a:cxnLst/>
                <a:rect l="l" t="t" r="r" b="b"/>
                <a:pathLst>
                  <a:path w="8660" h="10929" extrusionOk="0">
                    <a:moveTo>
                      <a:pt x="6945" y="1"/>
                    </a:moveTo>
                    <a:lnTo>
                      <a:pt x="1" y="4220"/>
                    </a:lnTo>
                    <a:lnTo>
                      <a:pt x="8660" y="10929"/>
                    </a:lnTo>
                    <a:lnTo>
                      <a:pt x="694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9" name="Google Shape;2669;p43"/>
            <p:cNvGrpSpPr/>
            <p:nvPr/>
          </p:nvGrpSpPr>
          <p:grpSpPr>
            <a:xfrm rot="1799975" flipH="1">
              <a:off x="6078221" y="459634"/>
              <a:ext cx="3113747" cy="1171270"/>
              <a:chOff x="0" y="539998"/>
              <a:chExt cx="3901889" cy="1467738"/>
            </a:xfrm>
          </p:grpSpPr>
          <p:sp>
            <p:nvSpPr>
              <p:cNvPr id="2670" name="Google Shape;2670;p43"/>
              <p:cNvSpPr/>
              <p:nvPr/>
            </p:nvSpPr>
            <p:spPr>
              <a:xfrm>
                <a:off x="0" y="539998"/>
                <a:ext cx="3901889" cy="885476"/>
              </a:xfrm>
              <a:custGeom>
                <a:avLst/>
                <a:gdLst/>
                <a:ahLst/>
                <a:cxnLst/>
                <a:rect l="l" t="t" r="r" b="b"/>
                <a:pathLst>
                  <a:path w="62921" h="14279" extrusionOk="0">
                    <a:moveTo>
                      <a:pt x="9406" y="216"/>
                    </a:moveTo>
                    <a:cubicBezTo>
                      <a:pt x="9522" y="216"/>
                      <a:pt x="9641" y="302"/>
                      <a:pt x="9740" y="467"/>
                    </a:cubicBezTo>
                    <a:cubicBezTo>
                      <a:pt x="10041" y="950"/>
                      <a:pt x="10152" y="2057"/>
                      <a:pt x="9461" y="3021"/>
                    </a:cubicBezTo>
                    <a:cubicBezTo>
                      <a:pt x="9345" y="3181"/>
                      <a:pt x="9203" y="3345"/>
                      <a:pt x="9017" y="3509"/>
                    </a:cubicBezTo>
                    <a:cubicBezTo>
                      <a:pt x="8715" y="2715"/>
                      <a:pt x="8644" y="1931"/>
                      <a:pt x="8814" y="1185"/>
                    </a:cubicBezTo>
                    <a:cubicBezTo>
                      <a:pt x="8945" y="616"/>
                      <a:pt x="9153" y="254"/>
                      <a:pt x="9368" y="216"/>
                    </a:cubicBezTo>
                    <a:close/>
                    <a:moveTo>
                      <a:pt x="51236" y="813"/>
                    </a:moveTo>
                    <a:cubicBezTo>
                      <a:pt x="51373" y="813"/>
                      <a:pt x="51542" y="972"/>
                      <a:pt x="51691" y="1229"/>
                    </a:cubicBezTo>
                    <a:cubicBezTo>
                      <a:pt x="52042" y="1860"/>
                      <a:pt x="52261" y="3163"/>
                      <a:pt x="51724" y="4770"/>
                    </a:cubicBezTo>
                    <a:cubicBezTo>
                      <a:pt x="51713" y="4808"/>
                      <a:pt x="51696" y="4846"/>
                      <a:pt x="51686" y="4885"/>
                    </a:cubicBezTo>
                    <a:cubicBezTo>
                      <a:pt x="51565" y="4616"/>
                      <a:pt x="51461" y="4326"/>
                      <a:pt x="51367" y="4013"/>
                    </a:cubicBezTo>
                    <a:cubicBezTo>
                      <a:pt x="50732" y="1886"/>
                      <a:pt x="50907" y="944"/>
                      <a:pt x="51175" y="829"/>
                    </a:cubicBezTo>
                    <a:cubicBezTo>
                      <a:pt x="51198" y="818"/>
                      <a:pt x="51220" y="813"/>
                      <a:pt x="51236" y="813"/>
                    </a:cubicBezTo>
                    <a:close/>
                    <a:moveTo>
                      <a:pt x="9408" y="0"/>
                    </a:moveTo>
                    <a:cubicBezTo>
                      <a:pt x="9383" y="0"/>
                      <a:pt x="9359" y="2"/>
                      <a:pt x="9335" y="7"/>
                    </a:cubicBezTo>
                    <a:cubicBezTo>
                      <a:pt x="9110" y="45"/>
                      <a:pt x="8809" y="270"/>
                      <a:pt x="8611" y="1136"/>
                    </a:cubicBezTo>
                    <a:cubicBezTo>
                      <a:pt x="8425" y="1947"/>
                      <a:pt x="8507" y="2796"/>
                      <a:pt x="8847" y="3657"/>
                    </a:cubicBezTo>
                    <a:cubicBezTo>
                      <a:pt x="8129" y="4219"/>
                      <a:pt x="6900" y="4732"/>
                      <a:pt x="4805" y="4732"/>
                    </a:cubicBezTo>
                    <a:cubicBezTo>
                      <a:pt x="3574" y="4732"/>
                      <a:pt x="2044" y="4555"/>
                      <a:pt x="143" y="4107"/>
                    </a:cubicBezTo>
                    <a:cubicBezTo>
                      <a:pt x="132" y="4104"/>
                      <a:pt x="122" y="4102"/>
                      <a:pt x="112" y="4102"/>
                    </a:cubicBezTo>
                    <a:cubicBezTo>
                      <a:pt x="65" y="4102"/>
                      <a:pt x="26" y="4133"/>
                      <a:pt x="18" y="4183"/>
                    </a:cubicBezTo>
                    <a:cubicBezTo>
                      <a:pt x="1" y="4238"/>
                      <a:pt x="39" y="4299"/>
                      <a:pt x="94" y="4309"/>
                    </a:cubicBezTo>
                    <a:cubicBezTo>
                      <a:pt x="1384" y="4615"/>
                      <a:pt x="3137" y="4935"/>
                      <a:pt x="4829" y="4935"/>
                    </a:cubicBezTo>
                    <a:cubicBezTo>
                      <a:pt x="6386" y="4935"/>
                      <a:pt x="7892" y="4663"/>
                      <a:pt x="8935" y="3859"/>
                    </a:cubicBezTo>
                    <a:cubicBezTo>
                      <a:pt x="9631" y="5438"/>
                      <a:pt x="11176" y="7061"/>
                      <a:pt x="13501" y="8601"/>
                    </a:cubicBezTo>
                    <a:cubicBezTo>
                      <a:pt x="17759" y="11423"/>
                      <a:pt x="23886" y="13479"/>
                      <a:pt x="29893" y="14093"/>
                    </a:cubicBezTo>
                    <a:cubicBezTo>
                      <a:pt x="31138" y="14218"/>
                      <a:pt x="32360" y="14279"/>
                      <a:pt x="33549" y="14279"/>
                    </a:cubicBezTo>
                    <a:cubicBezTo>
                      <a:pt x="39003" y="14279"/>
                      <a:pt x="43793" y="12958"/>
                      <a:pt x="47284" y="10453"/>
                    </a:cubicBezTo>
                    <a:cubicBezTo>
                      <a:pt x="49427" y="8913"/>
                      <a:pt x="50945" y="7181"/>
                      <a:pt x="51702" y="5412"/>
                    </a:cubicBezTo>
                    <a:cubicBezTo>
                      <a:pt x="52278" y="6480"/>
                      <a:pt x="53077" y="7187"/>
                      <a:pt x="54102" y="7521"/>
                    </a:cubicBezTo>
                    <a:cubicBezTo>
                      <a:pt x="54580" y="7677"/>
                      <a:pt x="55083" y="7744"/>
                      <a:pt x="55597" y="7744"/>
                    </a:cubicBezTo>
                    <a:cubicBezTo>
                      <a:pt x="58922" y="7744"/>
                      <a:pt x="62680" y="4913"/>
                      <a:pt x="62861" y="4775"/>
                    </a:cubicBezTo>
                    <a:cubicBezTo>
                      <a:pt x="62910" y="4742"/>
                      <a:pt x="62921" y="4676"/>
                      <a:pt x="62882" y="4628"/>
                    </a:cubicBezTo>
                    <a:cubicBezTo>
                      <a:pt x="62863" y="4600"/>
                      <a:pt x="62829" y="4586"/>
                      <a:pt x="62796" y="4586"/>
                    </a:cubicBezTo>
                    <a:cubicBezTo>
                      <a:pt x="62774" y="4586"/>
                      <a:pt x="62752" y="4592"/>
                      <a:pt x="62735" y="4605"/>
                    </a:cubicBezTo>
                    <a:cubicBezTo>
                      <a:pt x="62692" y="4638"/>
                      <a:pt x="58853" y="7532"/>
                      <a:pt x="55571" y="7532"/>
                    </a:cubicBezTo>
                    <a:cubicBezTo>
                      <a:pt x="55086" y="7532"/>
                      <a:pt x="54614" y="7469"/>
                      <a:pt x="54168" y="7324"/>
                    </a:cubicBezTo>
                    <a:cubicBezTo>
                      <a:pt x="53148" y="6990"/>
                      <a:pt x="52359" y="6260"/>
                      <a:pt x="51812" y="5154"/>
                    </a:cubicBezTo>
                    <a:cubicBezTo>
                      <a:pt x="51850" y="5050"/>
                      <a:pt x="51888" y="4939"/>
                      <a:pt x="51921" y="4835"/>
                    </a:cubicBezTo>
                    <a:cubicBezTo>
                      <a:pt x="52485" y="3163"/>
                      <a:pt x="52266" y="1820"/>
                      <a:pt x="51871" y="1125"/>
                    </a:cubicBezTo>
                    <a:cubicBezTo>
                      <a:pt x="51683" y="789"/>
                      <a:pt x="51451" y="603"/>
                      <a:pt x="51235" y="603"/>
                    </a:cubicBezTo>
                    <a:cubicBezTo>
                      <a:pt x="51187" y="603"/>
                      <a:pt x="51140" y="612"/>
                      <a:pt x="51094" y="631"/>
                    </a:cubicBezTo>
                    <a:cubicBezTo>
                      <a:pt x="50682" y="808"/>
                      <a:pt x="50485" y="1805"/>
                      <a:pt x="51165" y="4074"/>
                    </a:cubicBezTo>
                    <a:cubicBezTo>
                      <a:pt x="51286" y="4468"/>
                      <a:pt x="51423" y="4830"/>
                      <a:pt x="51582" y="5159"/>
                    </a:cubicBezTo>
                    <a:cubicBezTo>
                      <a:pt x="51044" y="6497"/>
                      <a:pt x="49839" y="8354"/>
                      <a:pt x="47163" y="10279"/>
                    </a:cubicBezTo>
                    <a:cubicBezTo>
                      <a:pt x="43708" y="12763"/>
                      <a:pt x="38967" y="14069"/>
                      <a:pt x="33566" y="14069"/>
                    </a:cubicBezTo>
                    <a:cubicBezTo>
                      <a:pt x="32379" y="14069"/>
                      <a:pt x="31160" y="14006"/>
                      <a:pt x="29916" y="13879"/>
                    </a:cubicBezTo>
                    <a:cubicBezTo>
                      <a:pt x="23941" y="13271"/>
                      <a:pt x="17847" y="11232"/>
                      <a:pt x="13615" y="8420"/>
                    </a:cubicBezTo>
                    <a:cubicBezTo>
                      <a:pt x="11303" y="6885"/>
                      <a:pt x="9768" y="5280"/>
                      <a:pt x="9105" y="3723"/>
                    </a:cubicBezTo>
                    <a:cubicBezTo>
                      <a:pt x="9302" y="3553"/>
                      <a:pt x="9477" y="3361"/>
                      <a:pt x="9631" y="3148"/>
                    </a:cubicBezTo>
                    <a:cubicBezTo>
                      <a:pt x="10337" y="2166"/>
                      <a:pt x="10311" y="977"/>
                      <a:pt x="9922" y="358"/>
                    </a:cubicBezTo>
                    <a:cubicBezTo>
                      <a:pt x="9781" y="129"/>
                      <a:pt x="9596" y="0"/>
                      <a:pt x="9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3"/>
              <p:cNvSpPr/>
              <p:nvPr/>
            </p:nvSpPr>
            <p:spPr>
              <a:xfrm>
                <a:off x="546533" y="914628"/>
                <a:ext cx="539137" cy="671967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0836" extrusionOk="0">
                    <a:moveTo>
                      <a:pt x="1612" y="1"/>
                    </a:moveTo>
                    <a:lnTo>
                      <a:pt x="1" y="10836"/>
                    </a:lnTo>
                    <a:lnTo>
                      <a:pt x="1" y="10836"/>
                    </a:lnTo>
                    <a:lnTo>
                      <a:pt x="8693" y="3995"/>
                    </a:lnTo>
                    <a:lnTo>
                      <a:pt x="16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3"/>
              <p:cNvSpPr/>
              <p:nvPr/>
            </p:nvSpPr>
            <p:spPr>
              <a:xfrm>
                <a:off x="1145159" y="1160019"/>
                <a:ext cx="471109" cy="679471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10957" extrusionOk="0">
                    <a:moveTo>
                      <a:pt x="0" y="0"/>
                    </a:moveTo>
                    <a:lnTo>
                      <a:pt x="16" y="10956"/>
                    </a:lnTo>
                    <a:lnTo>
                      <a:pt x="7597" y="28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3"/>
              <p:cNvSpPr/>
              <p:nvPr/>
            </p:nvSpPr>
            <p:spPr>
              <a:xfrm>
                <a:off x="1655662" y="1364604"/>
                <a:ext cx="503728" cy="643132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0371" extrusionOk="0">
                    <a:moveTo>
                      <a:pt x="0" y="0"/>
                    </a:moveTo>
                    <a:lnTo>
                      <a:pt x="3519" y="10371"/>
                    </a:lnTo>
                    <a:lnTo>
                      <a:pt x="8123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3"/>
              <p:cNvSpPr/>
              <p:nvPr/>
            </p:nvSpPr>
            <p:spPr>
              <a:xfrm>
                <a:off x="2197793" y="1205227"/>
                <a:ext cx="484008" cy="685548"/>
              </a:xfrm>
              <a:custGeom>
                <a:avLst/>
                <a:gdLst/>
                <a:ahLst/>
                <a:cxnLst/>
                <a:rect l="l" t="t" r="r" b="b"/>
                <a:pathLst>
                  <a:path w="7805" h="11055" extrusionOk="0">
                    <a:moveTo>
                      <a:pt x="7394" y="0"/>
                    </a:moveTo>
                    <a:lnTo>
                      <a:pt x="0" y="3377"/>
                    </a:lnTo>
                    <a:lnTo>
                      <a:pt x="7805" y="11055"/>
                    </a:lnTo>
                    <a:lnTo>
                      <a:pt x="73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3"/>
              <p:cNvSpPr/>
              <p:nvPr/>
            </p:nvSpPr>
            <p:spPr>
              <a:xfrm>
                <a:off x="2679397" y="990409"/>
                <a:ext cx="537028" cy="677735"/>
              </a:xfrm>
              <a:custGeom>
                <a:avLst/>
                <a:gdLst/>
                <a:ahLst/>
                <a:cxnLst/>
                <a:rect l="l" t="t" r="r" b="b"/>
                <a:pathLst>
                  <a:path w="8660" h="10929" extrusionOk="0">
                    <a:moveTo>
                      <a:pt x="6945" y="1"/>
                    </a:moveTo>
                    <a:lnTo>
                      <a:pt x="1" y="4220"/>
                    </a:lnTo>
                    <a:lnTo>
                      <a:pt x="8660" y="10929"/>
                    </a:lnTo>
                    <a:lnTo>
                      <a:pt x="694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76" name="Google Shape;2676;p43"/>
          <p:cNvGrpSpPr/>
          <p:nvPr/>
        </p:nvGrpSpPr>
        <p:grpSpPr>
          <a:xfrm>
            <a:off x="1291200" y="1728846"/>
            <a:ext cx="5947185" cy="2858620"/>
            <a:chOff x="1275358" y="1565738"/>
            <a:chExt cx="5947185" cy="2858620"/>
          </a:xfrm>
        </p:grpSpPr>
        <p:sp>
          <p:nvSpPr>
            <p:cNvPr id="2677" name="Google Shape;2677;p43"/>
            <p:cNvSpPr/>
            <p:nvPr/>
          </p:nvSpPr>
          <p:spPr>
            <a:xfrm>
              <a:off x="3917827" y="4112106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43"/>
            <p:cNvSpPr/>
            <p:nvPr/>
          </p:nvSpPr>
          <p:spPr>
            <a:xfrm>
              <a:off x="6293300" y="4112106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9" name="Google Shape;2679;p43"/>
            <p:cNvSpPr/>
            <p:nvPr/>
          </p:nvSpPr>
          <p:spPr>
            <a:xfrm>
              <a:off x="1275358" y="4112106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0" name="Google Shape;2680;p43"/>
            <p:cNvSpPr/>
            <p:nvPr/>
          </p:nvSpPr>
          <p:spPr>
            <a:xfrm>
              <a:off x="4018790" y="1565738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DBAB25-C516-4703-A479-52274F4F1477}"/>
              </a:ext>
            </a:extLst>
          </p:cNvPr>
          <p:cNvSpPr txBox="1"/>
          <p:nvPr/>
        </p:nvSpPr>
        <p:spPr>
          <a:xfrm>
            <a:off x="2173040" y="2052836"/>
            <a:ext cx="4750943" cy="1077218"/>
          </a:xfrm>
          <a:prstGeom prst="rect">
            <a:avLst/>
          </a:prstGeom>
          <a:solidFill>
            <a:srgbClr val="F8CEBB">
              <a:alpha val="4313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1400"/>
              <a:buFont typeface="Nunito"/>
              <a:buNone/>
              <a:defRPr sz="3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indent="-317500" algn="ctr">
              <a:buClr>
                <a:schemeClr val="dk1"/>
              </a:buClr>
              <a:buSzPts val="1800"/>
              <a:buFont typeface="Nunito"/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1-1</a:t>
            </a:r>
          </a:p>
          <a:p>
            <a:r>
              <a:rPr lang="ar-OM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الأنواع المُختلفة من الأعـــداد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59D50-24A8-4252-8578-62A1D9947E68}"/>
              </a:ext>
            </a:extLst>
          </p:cNvPr>
          <p:cNvSpPr txBox="1"/>
          <p:nvPr/>
        </p:nvSpPr>
        <p:spPr>
          <a:xfrm>
            <a:off x="1843518" y="4156394"/>
            <a:ext cx="2655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إعداد الأُستاذة:شيـــــــــــخه السنيدية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8" name="Google Shape;2718;p46"/>
          <p:cNvGrpSpPr/>
          <p:nvPr/>
        </p:nvGrpSpPr>
        <p:grpSpPr>
          <a:xfrm flipH="1">
            <a:off x="7831368" y="2015353"/>
            <a:ext cx="439600" cy="913400"/>
            <a:chOff x="7212850" y="2109375"/>
            <a:chExt cx="439600" cy="913400"/>
          </a:xfrm>
        </p:grpSpPr>
        <p:sp>
          <p:nvSpPr>
            <p:cNvPr id="2719" name="Google Shape;2719;p46"/>
            <p:cNvSpPr/>
            <p:nvPr/>
          </p:nvSpPr>
          <p:spPr>
            <a:xfrm>
              <a:off x="7379875" y="2398250"/>
              <a:ext cx="172675" cy="624525"/>
            </a:xfrm>
            <a:custGeom>
              <a:avLst/>
              <a:gdLst/>
              <a:ahLst/>
              <a:cxnLst/>
              <a:rect l="l" t="t" r="r" b="b"/>
              <a:pathLst>
                <a:path w="6907" h="24981" extrusionOk="0">
                  <a:moveTo>
                    <a:pt x="888" y="13898"/>
                  </a:moveTo>
                  <a:cubicBezTo>
                    <a:pt x="1421" y="13898"/>
                    <a:pt x="2198" y="14288"/>
                    <a:pt x="2960" y="14957"/>
                  </a:cubicBezTo>
                  <a:cubicBezTo>
                    <a:pt x="2371" y="15347"/>
                    <a:pt x="1743" y="15553"/>
                    <a:pt x="1245" y="15553"/>
                  </a:cubicBezTo>
                  <a:cubicBezTo>
                    <a:pt x="1072" y="15553"/>
                    <a:pt x="914" y="15528"/>
                    <a:pt x="779" y="15477"/>
                  </a:cubicBezTo>
                  <a:cubicBezTo>
                    <a:pt x="401" y="15340"/>
                    <a:pt x="220" y="15017"/>
                    <a:pt x="248" y="14535"/>
                  </a:cubicBezTo>
                  <a:cubicBezTo>
                    <a:pt x="263" y="14194"/>
                    <a:pt x="407" y="13992"/>
                    <a:pt x="670" y="13926"/>
                  </a:cubicBezTo>
                  <a:cubicBezTo>
                    <a:pt x="736" y="13910"/>
                    <a:pt x="812" y="13898"/>
                    <a:pt x="888" y="13898"/>
                  </a:cubicBezTo>
                  <a:close/>
                  <a:moveTo>
                    <a:pt x="3308" y="0"/>
                  </a:moveTo>
                  <a:cubicBezTo>
                    <a:pt x="3277" y="0"/>
                    <a:pt x="3246" y="13"/>
                    <a:pt x="3223" y="38"/>
                  </a:cubicBezTo>
                  <a:cubicBezTo>
                    <a:pt x="3190" y="81"/>
                    <a:pt x="2446" y="1052"/>
                    <a:pt x="2133" y="2669"/>
                  </a:cubicBezTo>
                  <a:cubicBezTo>
                    <a:pt x="1848" y="4154"/>
                    <a:pt x="1902" y="6484"/>
                    <a:pt x="3789" y="9147"/>
                  </a:cubicBezTo>
                  <a:cubicBezTo>
                    <a:pt x="5433" y="11454"/>
                    <a:pt x="4621" y="13175"/>
                    <a:pt x="3997" y="13992"/>
                  </a:cubicBezTo>
                  <a:cubicBezTo>
                    <a:pt x="3744" y="14321"/>
                    <a:pt x="3448" y="14601"/>
                    <a:pt x="3141" y="14831"/>
                  </a:cubicBezTo>
                  <a:cubicBezTo>
                    <a:pt x="2315" y="14099"/>
                    <a:pt x="1468" y="13689"/>
                    <a:pt x="875" y="13689"/>
                  </a:cubicBezTo>
                  <a:cubicBezTo>
                    <a:pt x="784" y="13689"/>
                    <a:pt x="698" y="13698"/>
                    <a:pt x="620" y="13718"/>
                  </a:cubicBezTo>
                  <a:cubicBezTo>
                    <a:pt x="263" y="13806"/>
                    <a:pt x="61" y="14096"/>
                    <a:pt x="33" y="14523"/>
                  </a:cubicBezTo>
                  <a:cubicBezTo>
                    <a:pt x="0" y="15099"/>
                    <a:pt x="242" y="15505"/>
                    <a:pt x="703" y="15681"/>
                  </a:cubicBezTo>
                  <a:cubicBezTo>
                    <a:pt x="868" y="15742"/>
                    <a:pt x="1053" y="15771"/>
                    <a:pt x="1249" y="15771"/>
                  </a:cubicBezTo>
                  <a:cubicBezTo>
                    <a:pt x="1826" y="15771"/>
                    <a:pt x="2506" y="15521"/>
                    <a:pt x="3119" y="15099"/>
                  </a:cubicBezTo>
                  <a:cubicBezTo>
                    <a:pt x="3602" y="15549"/>
                    <a:pt x="4068" y="16102"/>
                    <a:pt x="4452" y="16744"/>
                  </a:cubicBezTo>
                  <a:cubicBezTo>
                    <a:pt x="5400" y="18295"/>
                    <a:pt x="6539" y="21408"/>
                    <a:pt x="3547" y="24806"/>
                  </a:cubicBezTo>
                  <a:cubicBezTo>
                    <a:pt x="3508" y="24849"/>
                    <a:pt x="3508" y="24915"/>
                    <a:pt x="3552" y="24954"/>
                  </a:cubicBezTo>
                  <a:cubicBezTo>
                    <a:pt x="3574" y="24975"/>
                    <a:pt x="3602" y="24981"/>
                    <a:pt x="3624" y="24981"/>
                  </a:cubicBezTo>
                  <a:cubicBezTo>
                    <a:pt x="3657" y="24981"/>
                    <a:pt x="3683" y="24970"/>
                    <a:pt x="3706" y="24948"/>
                  </a:cubicBezTo>
                  <a:cubicBezTo>
                    <a:pt x="6906" y="21315"/>
                    <a:pt x="5421" y="17922"/>
                    <a:pt x="4632" y="16635"/>
                  </a:cubicBezTo>
                  <a:cubicBezTo>
                    <a:pt x="4237" y="15982"/>
                    <a:pt x="3777" y="15428"/>
                    <a:pt x="3295" y="14973"/>
                  </a:cubicBezTo>
                  <a:cubicBezTo>
                    <a:pt x="3618" y="14732"/>
                    <a:pt x="3914" y="14447"/>
                    <a:pt x="4166" y="14118"/>
                  </a:cubicBezTo>
                  <a:cubicBezTo>
                    <a:pt x="4824" y="13258"/>
                    <a:pt x="5679" y="11444"/>
                    <a:pt x="3964" y="9021"/>
                  </a:cubicBezTo>
                  <a:cubicBezTo>
                    <a:pt x="440" y="4061"/>
                    <a:pt x="3361" y="208"/>
                    <a:pt x="3394" y="170"/>
                  </a:cubicBezTo>
                  <a:cubicBezTo>
                    <a:pt x="3427" y="126"/>
                    <a:pt x="3420" y="60"/>
                    <a:pt x="3372" y="21"/>
                  </a:cubicBezTo>
                  <a:cubicBezTo>
                    <a:pt x="3353" y="7"/>
                    <a:pt x="3331" y="0"/>
                    <a:pt x="3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46"/>
            <p:cNvSpPr/>
            <p:nvPr/>
          </p:nvSpPr>
          <p:spPr>
            <a:xfrm>
              <a:off x="7212850" y="2109375"/>
              <a:ext cx="439600" cy="491250"/>
            </a:xfrm>
            <a:custGeom>
              <a:avLst/>
              <a:gdLst/>
              <a:ahLst/>
              <a:cxnLst/>
              <a:rect l="l" t="t" r="r" b="b"/>
              <a:pathLst>
                <a:path w="17584" h="19650" extrusionOk="0">
                  <a:moveTo>
                    <a:pt x="8793" y="0"/>
                  </a:moveTo>
                  <a:cubicBezTo>
                    <a:pt x="3936" y="0"/>
                    <a:pt x="0" y="4397"/>
                    <a:pt x="0" y="9823"/>
                  </a:cubicBezTo>
                  <a:cubicBezTo>
                    <a:pt x="0" y="15249"/>
                    <a:pt x="3936" y="19650"/>
                    <a:pt x="8793" y="19650"/>
                  </a:cubicBezTo>
                  <a:cubicBezTo>
                    <a:pt x="13648" y="19650"/>
                    <a:pt x="17583" y="15249"/>
                    <a:pt x="17583" y="9823"/>
                  </a:cubicBezTo>
                  <a:cubicBezTo>
                    <a:pt x="17583" y="4397"/>
                    <a:pt x="13648" y="0"/>
                    <a:pt x="8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46"/>
            <p:cNvSpPr/>
            <p:nvPr/>
          </p:nvSpPr>
          <p:spPr>
            <a:xfrm>
              <a:off x="7443875" y="2576275"/>
              <a:ext cx="56150" cy="64750"/>
            </a:xfrm>
            <a:custGeom>
              <a:avLst/>
              <a:gdLst/>
              <a:ahLst/>
              <a:cxnLst/>
              <a:rect l="l" t="t" r="r" b="b"/>
              <a:pathLst>
                <a:path w="2246" h="2590" extrusionOk="0">
                  <a:moveTo>
                    <a:pt x="429" y="1"/>
                  </a:moveTo>
                  <a:cubicBezTo>
                    <a:pt x="322" y="1"/>
                    <a:pt x="267" y="64"/>
                    <a:pt x="296" y="212"/>
                  </a:cubicBezTo>
                  <a:cubicBezTo>
                    <a:pt x="296" y="212"/>
                    <a:pt x="0" y="2322"/>
                    <a:pt x="296" y="2530"/>
                  </a:cubicBezTo>
                  <a:cubicBezTo>
                    <a:pt x="351" y="2570"/>
                    <a:pt x="440" y="2589"/>
                    <a:pt x="550" y="2589"/>
                  </a:cubicBezTo>
                  <a:cubicBezTo>
                    <a:pt x="1029" y="2589"/>
                    <a:pt x="1903" y="2227"/>
                    <a:pt x="2072" y="1670"/>
                  </a:cubicBezTo>
                  <a:cubicBezTo>
                    <a:pt x="2245" y="1116"/>
                    <a:pt x="880" y="1"/>
                    <a:pt x="4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46"/>
            <p:cNvSpPr/>
            <p:nvPr/>
          </p:nvSpPr>
          <p:spPr>
            <a:xfrm>
              <a:off x="7393800" y="2141850"/>
              <a:ext cx="207625" cy="129925"/>
            </a:xfrm>
            <a:custGeom>
              <a:avLst/>
              <a:gdLst/>
              <a:ahLst/>
              <a:cxnLst/>
              <a:rect l="l" t="t" r="r" b="b"/>
              <a:pathLst>
                <a:path w="8305" h="5197" extrusionOk="0">
                  <a:moveTo>
                    <a:pt x="1619" y="1"/>
                  </a:moveTo>
                  <a:cubicBezTo>
                    <a:pt x="393" y="1"/>
                    <a:pt x="0" y="527"/>
                    <a:pt x="3126" y="1957"/>
                  </a:cubicBezTo>
                  <a:cubicBezTo>
                    <a:pt x="5688" y="3134"/>
                    <a:pt x="7851" y="5197"/>
                    <a:pt x="8240" y="5197"/>
                  </a:cubicBezTo>
                  <a:cubicBezTo>
                    <a:pt x="8283" y="5197"/>
                    <a:pt x="8305" y="5171"/>
                    <a:pt x="8301" y="5114"/>
                  </a:cubicBezTo>
                  <a:cubicBezTo>
                    <a:pt x="8099" y="1804"/>
                    <a:pt x="4092" y="467"/>
                    <a:pt x="4092" y="467"/>
                  </a:cubicBezTo>
                  <a:cubicBezTo>
                    <a:pt x="3342" y="181"/>
                    <a:pt x="2338" y="1"/>
                    <a:pt x="1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8" name="Google Shape;2728;p46"/>
          <p:cNvGrpSpPr/>
          <p:nvPr/>
        </p:nvGrpSpPr>
        <p:grpSpPr>
          <a:xfrm>
            <a:off x="766538" y="242405"/>
            <a:ext cx="7643143" cy="312260"/>
            <a:chOff x="627825" y="303948"/>
            <a:chExt cx="7955993" cy="312260"/>
          </a:xfrm>
        </p:grpSpPr>
        <p:sp>
          <p:nvSpPr>
            <p:cNvPr id="2729" name="Google Shape;2729;p46"/>
            <p:cNvSpPr/>
            <p:nvPr/>
          </p:nvSpPr>
          <p:spPr>
            <a:xfrm>
              <a:off x="7654575" y="303956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6"/>
            <p:cNvSpPr/>
            <p:nvPr/>
          </p:nvSpPr>
          <p:spPr>
            <a:xfrm>
              <a:off x="627825" y="303948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1" name="Google Shape;2731;p46"/>
          <p:cNvGrpSpPr/>
          <p:nvPr/>
        </p:nvGrpSpPr>
        <p:grpSpPr>
          <a:xfrm>
            <a:off x="829948" y="2125357"/>
            <a:ext cx="763425" cy="1073975"/>
            <a:chOff x="1562375" y="2930113"/>
            <a:chExt cx="763425" cy="1073975"/>
          </a:xfrm>
        </p:grpSpPr>
        <p:sp>
          <p:nvSpPr>
            <p:cNvPr id="2732" name="Google Shape;2732;p46"/>
            <p:cNvSpPr/>
            <p:nvPr/>
          </p:nvSpPr>
          <p:spPr>
            <a:xfrm>
              <a:off x="2132300" y="2930113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46"/>
            <p:cNvSpPr/>
            <p:nvPr/>
          </p:nvSpPr>
          <p:spPr>
            <a:xfrm>
              <a:off x="2056100" y="382018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46"/>
            <p:cNvSpPr/>
            <p:nvPr/>
          </p:nvSpPr>
          <p:spPr>
            <a:xfrm>
              <a:off x="1562375" y="348508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5" name="Google Shape;2735;p46"/>
          <p:cNvGrpSpPr/>
          <p:nvPr/>
        </p:nvGrpSpPr>
        <p:grpSpPr>
          <a:xfrm>
            <a:off x="159003" y="-13350"/>
            <a:ext cx="8984997" cy="2141399"/>
            <a:chOff x="-131942" y="-240334"/>
            <a:chExt cx="9408147" cy="2571207"/>
          </a:xfrm>
        </p:grpSpPr>
        <p:grpSp>
          <p:nvGrpSpPr>
            <p:cNvPr id="2736" name="Google Shape;2736;p46"/>
            <p:cNvGrpSpPr/>
            <p:nvPr/>
          </p:nvGrpSpPr>
          <p:grpSpPr>
            <a:xfrm rot="-1799975">
              <a:off x="-47704" y="459634"/>
              <a:ext cx="3113747" cy="1171270"/>
              <a:chOff x="0" y="539998"/>
              <a:chExt cx="3901889" cy="1467738"/>
            </a:xfrm>
          </p:grpSpPr>
          <p:sp>
            <p:nvSpPr>
              <p:cNvPr id="2737" name="Google Shape;2737;p46"/>
              <p:cNvSpPr/>
              <p:nvPr/>
            </p:nvSpPr>
            <p:spPr>
              <a:xfrm>
                <a:off x="0" y="539998"/>
                <a:ext cx="3901889" cy="885476"/>
              </a:xfrm>
              <a:custGeom>
                <a:avLst/>
                <a:gdLst/>
                <a:ahLst/>
                <a:cxnLst/>
                <a:rect l="l" t="t" r="r" b="b"/>
                <a:pathLst>
                  <a:path w="62921" h="14279" extrusionOk="0">
                    <a:moveTo>
                      <a:pt x="9406" y="216"/>
                    </a:moveTo>
                    <a:cubicBezTo>
                      <a:pt x="9522" y="216"/>
                      <a:pt x="9641" y="302"/>
                      <a:pt x="9740" y="467"/>
                    </a:cubicBezTo>
                    <a:cubicBezTo>
                      <a:pt x="10041" y="950"/>
                      <a:pt x="10152" y="2057"/>
                      <a:pt x="9461" y="3021"/>
                    </a:cubicBezTo>
                    <a:cubicBezTo>
                      <a:pt x="9345" y="3181"/>
                      <a:pt x="9203" y="3345"/>
                      <a:pt x="9017" y="3509"/>
                    </a:cubicBezTo>
                    <a:cubicBezTo>
                      <a:pt x="8715" y="2715"/>
                      <a:pt x="8644" y="1931"/>
                      <a:pt x="8814" y="1185"/>
                    </a:cubicBezTo>
                    <a:cubicBezTo>
                      <a:pt x="8945" y="616"/>
                      <a:pt x="9153" y="254"/>
                      <a:pt x="9368" y="216"/>
                    </a:cubicBezTo>
                    <a:close/>
                    <a:moveTo>
                      <a:pt x="51236" y="813"/>
                    </a:moveTo>
                    <a:cubicBezTo>
                      <a:pt x="51373" y="813"/>
                      <a:pt x="51542" y="972"/>
                      <a:pt x="51691" y="1229"/>
                    </a:cubicBezTo>
                    <a:cubicBezTo>
                      <a:pt x="52042" y="1860"/>
                      <a:pt x="52261" y="3163"/>
                      <a:pt x="51724" y="4770"/>
                    </a:cubicBezTo>
                    <a:cubicBezTo>
                      <a:pt x="51713" y="4808"/>
                      <a:pt x="51696" y="4846"/>
                      <a:pt x="51686" y="4885"/>
                    </a:cubicBezTo>
                    <a:cubicBezTo>
                      <a:pt x="51565" y="4616"/>
                      <a:pt x="51461" y="4326"/>
                      <a:pt x="51367" y="4013"/>
                    </a:cubicBezTo>
                    <a:cubicBezTo>
                      <a:pt x="50732" y="1886"/>
                      <a:pt x="50907" y="944"/>
                      <a:pt x="51175" y="829"/>
                    </a:cubicBezTo>
                    <a:cubicBezTo>
                      <a:pt x="51198" y="818"/>
                      <a:pt x="51220" y="813"/>
                      <a:pt x="51236" y="813"/>
                    </a:cubicBezTo>
                    <a:close/>
                    <a:moveTo>
                      <a:pt x="9408" y="0"/>
                    </a:moveTo>
                    <a:cubicBezTo>
                      <a:pt x="9383" y="0"/>
                      <a:pt x="9359" y="2"/>
                      <a:pt x="9335" y="7"/>
                    </a:cubicBezTo>
                    <a:cubicBezTo>
                      <a:pt x="9110" y="45"/>
                      <a:pt x="8809" y="270"/>
                      <a:pt x="8611" y="1136"/>
                    </a:cubicBezTo>
                    <a:cubicBezTo>
                      <a:pt x="8425" y="1947"/>
                      <a:pt x="8507" y="2796"/>
                      <a:pt x="8847" y="3657"/>
                    </a:cubicBezTo>
                    <a:cubicBezTo>
                      <a:pt x="8129" y="4219"/>
                      <a:pt x="6900" y="4732"/>
                      <a:pt x="4805" y="4732"/>
                    </a:cubicBezTo>
                    <a:cubicBezTo>
                      <a:pt x="3574" y="4732"/>
                      <a:pt x="2044" y="4555"/>
                      <a:pt x="143" y="4107"/>
                    </a:cubicBezTo>
                    <a:cubicBezTo>
                      <a:pt x="132" y="4104"/>
                      <a:pt x="122" y="4102"/>
                      <a:pt x="112" y="4102"/>
                    </a:cubicBezTo>
                    <a:cubicBezTo>
                      <a:pt x="65" y="4102"/>
                      <a:pt x="26" y="4133"/>
                      <a:pt x="18" y="4183"/>
                    </a:cubicBezTo>
                    <a:cubicBezTo>
                      <a:pt x="1" y="4238"/>
                      <a:pt x="39" y="4299"/>
                      <a:pt x="94" y="4309"/>
                    </a:cubicBezTo>
                    <a:cubicBezTo>
                      <a:pt x="1384" y="4615"/>
                      <a:pt x="3137" y="4935"/>
                      <a:pt x="4829" y="4935"/>
                    </a:cubicBezTo>
                    <a:cubicBezTo>
                      <a:pt x="6386" y="4935"/>
                      <a:pt x="7892" y="4663"/>
                      <a:pt x="8935" y="3859"/>
                    </a:cubicBezTo>
                    <a:cubicBezTo>
                      <a:pt x="9631" y="5438"/>
                      <a:pt x="11176" y="7061"/>
                      <a:pt x="13501" y="8601"/>
                    </a:cubicBezTo>
                    <a:cubicBezTo>
                      <a:pt x="17759" y="11423"/>
                      <a:pt x="23886" y="13479"/>
                      <a:pt x="29893" y="14093"/>
                    </a:cubicBezTo>
                    <a:cubicBezTo>
                      <a:pt x="31138" y="14218"/>
                      <a:pt x="32360" y="14279"/>
                      <a:pt x="33549" y="14279"/>
                    </a:cubicBezTo>
                    <a:cubicBezTo>
                      <a:pt x="39003" y="14279"/>
                      <a:pt x="43793" y="12958"/>
                      <a:pt x="47284" y="10453"/>
                    </a:cubicBezTo>
                    <a:cubicBezTo>
                      <a:pt x="49427" y="8913"/>
                      <a:pt x="50945" y="7181"/>
                      <a:pt x="51702" y="5412"/>
                    </a:cubicBezTo>
                    <a:cubicBezTo>
                      <a:pt x="52278" y="6480"/>
                      <a:pt x="53077" y="7187"/>
                      <a:pt x="54102" y="7521"/>
                    </a:cubicBezTo>
                    <a:cubicBezTo>
                      <a:pt x="54580" y="7677"/>
                      <a:pt x="55083" y="7744"/>
                      <a:pt x="55597" y="7744"/>
                    </a:cubicBezTo>
                    <a:cubicBezTo>
                      <a:pt x="58922" y="7744"/>
                      <a:pt x="62680" y="4913"/>
                      <a:pt x="62861" y="4775"/>
                    </a:cubicBezTo>
                    <a:cubicBezTo>
                      <a:pt x="62910" y="4742"/>
                      <a:pt x="62921" y="4676"/>
                      <a:pt x="62882" y="4628"/>
                    </a:cubicBezTo>
                    <a:cubicBezTo>
                      <a:pt x="62863" y="4600"/>
                      <a:pt x="62829" y="4586"/>
                      <a:pt x="62796" y="4586"/>
                    </a:cubicBezTo>
                    <a:cubicBezTo>
                      <a:pt x="62774" y="4586"/>
                      <a:pt x="62752" y="4592"/>
                      <a:pt x="62735" y="4605"/>
                    </a:cubicBezTo>
                    <a:cubicBezTo>
                      <a:pt x="62692" y="4638"/>
                      <a:pt x="58853" y="7532"/>
                      <a:pt x="55571" y="7532"/>
                    </a:cubicBezTo>
                    <a:cubicBezTo>
                      <a:pt x="55086" y="7532"/>
                      <a:pt x="54614" y="7469"/>
                      <a:pt x="54168" y="7324"/>
                    </a:cubicBezTo>
                    <a:cubicBezTo>
                      <a:pt x="53148" y="6990"/>
                      <a:pt x="52359" y="6260"/>
                      <a:pt x="51812" y="5154"/>
                    </a:cubicBezTo>
                    <a:cubicBezTo>
                      <a:pt x="51850" y="5050"/>
                      <a:pt x="51888" y="4939"/>
                      <a:pt x="51921" y="4835"/>
                    </a:cubicBezTo>
                    <a:cubicBezTo>
                      <a:pt x="52485" y="3163"/>
                      <a:pt x="52266" y="1820"/>
                      <a:pt x="51871" y="1125"/>
                    </a:cubicBezTo>
                    <a:cubicBezTo>
                      <a:pt x="51683" y="789"/>
                      <a:pt x="51451" y="603"/>
                      <a:pt x="51235" y="603"/>
                    </a:cubicBezTo>
                    <a:cubicBezTo>
                      <a:pt x="51187" y="603"/>
                      <a:pt x="51140" y="612"/>
                      <a:pt x="51094" y="631"/>
                    </a:cubicBezTo>
                    <a:cubicBezTo>
                      <a:pt x="50682" y="808"/>
                      <a:pt x="50485" y="1805"/>
                      <a:pt x="51165" y="4074"/>
                    </a:cubicBezTo>
                    <a:cubicBezTo>
                      <a:pt x="51286" y="4468"/>
                      <a:pt x="51423" y="4830"/>
                      <a:pt x="51582" y="5159"/>
                    </a:cubicBezTo>
                    <a:cubicBezTo>
                      <a:pt x="51044" y="6497"/>
                      <a:pt x="49839" y="8354"/>
                      <a:pt x="47163" y="10279"/>
                    </a:cubicBezTo>
                    <a:cubicBezTo>
                      <a:pt x="43708" y="12763"/>
                      <a:pt x="38967" y="14069"/>
                      <a:pt x="33566" y="14069"/>
                    </a:cubicBezTo>
                    <a:cubicBezTo>
                      <a:pt x="32379" y="14069"/>
                      <a:pt x="31160" y="14006"/>
                      <a:pt x="29916" y="13879"/>
                    </a:cubicBezTo>
                    <a:cubicBezTo>
                      <a:pt x="23941" y="13271"/>
                      <a:pt x="17847" y="11232"/>
                      <a:pt x="13615" y="8420"/>
                    </a:cubicBezTo>
                    <a:cubicBezTo>
                      <a:pt x="11303" y="6885"/>
                      <a:pt x="9768" y="5280"/>
                      <a:pt x="9105" y="3723"/>
                    </a:cubicBezTo>
                    <a:cubicBezTo>
                      <a:pt x="9302" y="3553"/>
                      <a:pt x="9477" y="3361"/>
                      <a:pt x="9631" y="3148"/>
                    </a:cubicBezTo>
                    <a:cubicBezTo>
                      <a:pt x="10337" y="2166"/>
                      <a:pt x="10311" y="977"/>
                      <a:pt x="9922" y="358"/>
                    </a:cubicBezTo>
                    <a:cubicBezTo>
                      <a:pt x="9781" y="129"/>
                      <a:pt x="9596" y="0"/>
                      <a:pt x="9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8" name="Google Shape;2738;p46"/>
              <p:cNvSpPr/>
              <p:nvPr/>
            </p:nvSpPr>
            <p:spPr>
              <a:xfrm>
                <a:off x="546533" y="914628"/>
                <a:ext cx="539137" cy="671967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0836" extrusionOk="0">
                    <a:moveTo>
                      <a:pt x="1612" y="1"/>
                    </a:moveTo>
                    <a:lnTo>
                      <a:pt x="1" y="10836"/>
                    </a:lnTo>
                    <a:lnTo>
                      <a:pt x="1" y="10836"/>
                    </a:lnTo>
                    <a:lnTo>
                      <a:pt x="8693" y="3995"/>
                    </a:lnTo>
                    <a:lnTo>
                      <a:pt x="16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9" name="Google Shape;2739;p46"/>
              <p:cNvSpPr/>
              <p:nvPr/>
            </p:nvSpPr>
            <p:spPr>
              <a:xfrm>
                <a:off x="1145159" y="1160019"/>
                <a:ext cx="471109" cy="679471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10957" extrusionOk="0">
                    <a:moveTo>
                      <a:pt x="0" y="0"/>
                    </a:moveTo>
                    <a:lnTo>
                      <a:pt x="16" y="10956"/>
                    </a:lnTo>
                    <a:lnTo>
                      <a:pt x="7597" y="28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0" name="Google Shape;2740;p46"/>
              <p:cNvSpPr/>
              <p:nvPr/>
            </p:nvSpPr>
            <p:spPr>
              <a:xfrm>
                <a:off x="1655662" y="1364604"/>
                <a:ext cx="503728" cy="643132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0371" extrusionOk="0">
                    <a:moveTo>
                      <a:pt x="0" y="0"/>
                    </a:moveTo>
                    <a:lnTo>
                      <a:pt x="3519" y="10371"/>
                    </a:lnTo>
                    <a:lnTo>
                      <a:pt x="8123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1" name="Google Shape;2741;p46"/>
              <p:cNvSpPr/>
              <p:nvPr/>
            </p:nvSpPr>
            <p:spPr>
              <a:xfrm>
                <a:off x="2197793" y="1205227"/>
                <a:ext cx="484008" cy="685548"/>
              </a:xfrm>
              <a:custGeom>
                <a:avLst/>
                <a:gdLst/>
                <a:ahLst/>
                <a:cxnLst/>
                <a:rect l="l" t="t" r="r" b="b"/>
                <a:pathLst>
                  <a:path w="7805" h="11055" extrusionOk="0">
                    <a:moveTo>
                      <a:pt x="7394" y="0"/>
                    </a:moveTo>
                    <a:lnTo>
                      <a:pt x="0" y="3377"/>
                    </a:lnTo>
                    <a:lnTo>
                      <a:pt x="7805" y="11055"/>
                    </a:lnTo>
                    <a:lnTo>
                      <a:pt x="73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2" name="Google Shape;2742;p46"/>
              <p:cNvSpPr/>
              <p:nvPr/>
            </p:nvSpPr>
            <p:spPr>
              <a:xfrm>
                <a:off x="2679397" y="990409"/>
                <a:ext cx="537028" cy="677735"/>
              </a:xfrm>
              <a:custGeom>
                <a:avLst/>
                <a:gdLst/>
                <a:ahLst/>
                <a:cxnLst/>
                <a:rect l="l" t="t" r="r" b="b"/>
                <a:pathLst>
                  <a:path w="8660" h="10929" extrusionOk="0">
                    <a:moveTo>
                      <a:pt x="6945" y="1"/>
                    </a:moveTo>
                    <a:lnTo>
                      <a:pt x="1" y="4220"/>
                    </a:lnTo>
                    <a:lnTo>
                      <a:pt x="8660" y="10929"/>
                    </a:lnTo>
                    <a:lnTo>
                      <a:pt x="694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43" name="Google Shape;2743;p46"/>
            <p:cNvGrpSpPr/>
            <p:nvPr/>
          </p:nvGrpSpPr>
          <p:grpSpPr>
            <a:xfrm rot="1799975" flipH="1">
              <a:off x="6078221" y="459634"/>
              <a:ext cx="3113747" cy="1171270"/>
              <a:chOff x="0" y="539998"/>
              <a:chExt cx="3901889" cy="1467738"/>
            </a:xfrm>
          </p:grpSpPr>
          <p:sp>
            <p:nvSpPr>
              <p:cNvPr id="2744" name="Google Shape;2744;p46"/>
              <p:cNvSpPr/>
              <p:nvPr/>
            </p:nvSpPr>
            <p:spPr>
              <a:xfrm>
                <a:off x="0" y="539998"/>
                <a:ext cx="3901889" cy="885476"/>
              </a:xfrm>
              <a:custGeom>
                <a:avLst/>
                <a:gdLst/>
                <a:ahLst/>
                <a:cxnLst/>
                <a:rect l="l" t="t" r="r" b="b"/>
                <a:pathLst>
                  <a:path w="62921" h="14279" extrusionOk="0">
                    <a:moveTo>
                      <a:pt x="9406" y="216"/>
                    </a:moveTo>
                    <a:cubicBezTo>
                      <a:pt x="9522" y="216"/>
                      <a:pt x="9641" y="302"/>
                      <a:pt x="9740" y="467"/>
                    </a:cubicBezTo>
                    <a:cubicBezTo>
                      <a:pt x="10041" y="950"/>
                      <a:pt x="10152" y="2057"/>
                      <a:pt x="9461" y="3021"/>
                    </a:cubicBezTo>
                    <a:cubicBezTo>
                      <a:pt x="9345" y="3181"/>
                      <a:pt x="9203" y="3345"/>
                      <a:pt x="9017" y="3509"/>
                    </a:cubicBezTo>
                    <a:cubicBezTo>
                      <a:pt x="8715" y="2715"/>
                      <a:pt x="8644" y="1931"/>
                      <a:pt x="8814" y="1185"/>
                    </a:cubicBezTo>
                    <a:cubicBezTo>
                      <a:pt x="8945" y="616"/>
                      <a:pt x="9153" y="254"/>
                      <a:pt x="9368" y="216"/>
                    </a:cubicBezTo>
                    <a:close/>
                    <a:moveTo>
                      <a:pt x="51236" y="813"/>
                    </a:moveTo>
                    <a:cubicBezTo>
                      <a:pt x="51373" y="813"/>
                      <a:pt x="51542" y="972"/>
                      <a:pt x="51691" y="1229"/>
                    </a:cubicBezTo>
                    <a:cubicBezTo>
                      <a:pt x="52042" y="1860"/>
                      <a:pt x="52261" y="3163"/>
                      <a:pt x="51724" y="4770"/>
                    </a:cubicBezTo>
                    <a:cubicBezTo>
                      <a:pt x="51713" y="4808"/>
                      <a:pt x="51696" y="4846"/>
                      <a:pt x="51686" y="4885"/>
                    </a:cubicBezTo>
                    <a:cubicBezTo>
                      <a:pt x="51565" y="4616"/>
                      <a:pt x="51461" y="4326"/>
                      <a:pt x="51367" y="4013"/>
                    </a:cubicBezTo>
                    <a:cubicBezTo>
                      <a:pt x="50732" y="1886"/>
                      <a:pt x="50907" y="944"/>
                      <a:pt x="51175" y="829"/>
                    </a:cubicBezTo>
                    <a:cubicBezTo>
                      <a:pt x="51198" y="818"/>
                      <a:pt x="51220" y="813"/>
                      <a:pt x="51236" y="813"/>
                    </a:cubicBezTo>
                    <a:close/>
                    <a:moveTo>
                      <a:pt x="9408" y="0"/>
                    </a:moveTo>
                    <a:cubicBezTo>
                      <a:pt x="9383" y="0"/>
                      <a:pt x="9359" y="2"/>
                      <a:pt x="9335" y="7"/>
                    </a:cubicBezTo>
                    <a:cubicBezTo>
                      <a:pt x="9110" y="45"/>
                      <a:pt x="8809" y="270"/>
                      <a:pt x="8611" y="1136"/>
                    </a:cubicBezTo>
                    <a:cubicBezTo>
                      <a:pt x="8425" y="1947"/>
                      <a:pt x="8507" y="2796"/>
                      <a:pt x="8847" y="3657"/>
                    </a:cubicBezTo>
                    <a:cubicBezTo>
                      <a:pt x="8129" y="4219"/>
                      <a:pt x="6900" y="4732"/>
                      <a:pt x="4805" y="4732"/>
                    </a:cubicBezTo>
                    <a:cubicBezTo>
                      <a:pt x="3574" y="4732"/>
                      <a:pt x="2044" y="4555"/>
                      <a:pt x="143" y="4107"/>
                    </a:cubicBezTo>
                    <a:cubicBezTo>
                      <a:pt x="132" y="4104"/>
                      <a:pt x="122" y="4102"/>
                      <a:pt x="112" y="4102"/>
                    </a:cubicBezTo>
                    <a:cubicBezTo>
                      <a:pt x="65" y="4102"/>
                      <a:pt x="26" y="4133"/>
                      <a:pt x="18" y="4183"/>
                    </a:cubicBezTo>
                    <a:cubicBezTo>
                      <a:pt x="1" y="4238"/>
                      <a:pt x="39" y="4299"/>
                      <a:pt x="94" y="4309"/>
                    </a:cubicBezTo>
                    <a:cubicBezTo>
                      <a:pt x="1384" y="4615"/>
                      <a:pt x="3137" y="4935"/>
                      <a:pt x="4829" y="4935"/>
                    </a:cubicBezTo>
                    <a:cubicBezTo>
                      <a:pt x="6386" y="4935"/>
                      <a:pt x="7892" y="4663"/>
                      <a:pt x="8935" y="3859"/>
                    </a:cubicBezTo>
                    <a:cubicBezTo>
                      <a:pt x="9631" y="5438"/>
                      <a:pt x="11176" y="7061"/>
                      <a:pt x="13501" y="8601"/>
                    </a:cubicBezTo>
                    <a:cubicBezTo>
                      <a:pt x="17759" y="11423"/>
                      <a:pt x="23886" y="13479"/>
                      <a:pt x="29893" y="14093"/>
                    </a:cubicBezTo>
                    <a:cubicBezTo>
                      <a:pt x="31138" y="14218"/>
                      <a:pt x="32360" y="14279"/>
                      <a:pt x="33549" y="14279"/>
                    </a:cubicBezTo>
                    <a:cubicBezTo>
                      <a:pt x="39003" y="14279"/>
                      <a:pt x="43793" y="12958"/>
                      <a:pt x="47284" y="10453"/>
                    </a:cubicBezTo>
                    <a:cubicBezTo>
                      <a:pt x="49427" y="8913"/>
                      <a:pt x="50945" y="7181"/>
                      <a:pt x="51702" y="5412"/>
                    </a:cubicBezTo>
                    <a:cubicBezTo>
                      <a:pt x="52278" y="6480"/>
                      <a:pt x="53077" y="7187"/>
                      <a:pt x="54102" y="7521"/>
                    </a:cubicBezTo>
                    <a:cubicBezTo>
                      <a:pt x="54580" y="7677"/>
                      <a:pt x="55083" y="7744"/>
                      <a:pt x="55597" y="7744"/>
                    </a:cubicBezTo>
                    <a:cubicBezTo>
                      <a:pt x="58922" y="7744"/>
                      <a:pt x="62680" y="4913"/>
                      <a:pt x="62861" y="4775"/>
                    </a:cubicBezTo>
                    <a:cubicBezTo>
                      <a:pt x="62910" y="4742"/>
                      <a:pt x="62921" y="4676"/>
                      <a:pt x="62882" y="4628"/>
                    </a:cubicBezTo>
                    <a:cubicBezTo>
                      <a:pt x="62863" y="4600"/>
                      <a:pt x="62829" y="4586"/>
                      <a:pt x="62796" y="4586"/>
                    </a:cubicBezTo>
                    <a:cubicBezTo>
                      <a:pt x="62774" y="4586"/>
                      <a:pt x="62752" y="4592"/>
                      <a:pt x="62735" y="4605"/>
                    </a:cubicBezTo>
                    <a:cubicBezTo>
                      <a:pt x="62692" y="4638"/>
                      <a:pt x="58853" y="7532"/>
                      <a:pt x="55571" y="7532"/>
                    </a:cubicBezTo>
                    <a:cubicBezTo>
                      <a:pt x="55086" y="7532"/>
                      <a:pt x="54614" y="7469"/>
                      <a:pt x="54168" y="7324"/>
                    </a:cubicBezTo>
                    <a:cubicBezTo>
                      <a:pt x="53148" y="6990"/>
                      <a:pt x="52359" y="6260"/>
                      <a:pt x="51812" y="5154"/>
                    </a:cubicBezTo>
                    <a:cubicBezTo>
                      <a:pt x="51850" y="5050"/>
                      <a:pt x="51888" y="4939"/>
                      <a:pt x="51921" y="4835"/>
                    </a:cubicBezTo>
                    <a:cubicBezTo>
                      <a:pt x="52485" y="3163"/>
                      <a:pt x="52266" y="1820"/>
                      <a:pt x="51871" y="1125"/>
                    </a:cubicBezTo>
                    <a:cubicBezTo>
                      <a:pt x="51683" y="789"/>
                      <a:pt x="51451" y="603"/>
                      <a:pt x="51235" y="603"/>
                    </a:cubicBezTo>
                    <a:cubicBezTo>
                      <a:pt x="51187" y="603"/>
                      <a:pt x="51140" y="612"/>
                      <a:pt x="51094" y="631"/>
                    </a:cubicBezTo>
                    <a:cubicBezTo>
                      <a:pt x="50682" y="808"/>
                      <a:pt x="50485" y="1805"/>
                      <a:pt x="51165" y="4074"/>
                    </a:cubicBezTo>
                    <a:cubicBezTo>
                      <a:pt x="51286" y="4468"/>
                      <a:pt x="51423" y="4830"/>
                      <a:pt x="51582" y="5159"/>
                    </a:cubicBezTo>
                    <a:cubicBezTo>
                      <a:pt x="51044" y="6497"/>
                      <a:pt x="49839" y="8354"/>
                      <a:pt x="47163" y="10279"/>
                    </a:cubicBezTo>
                    <a:cubicBezTo>
                      <a:pt x="43708" y="12763"/>
                      <a:pt x="38967" y="14069"/>
                      <a:pt x="33566" y="14069"/>
                    </a:cubicBezTo>
                    <a:cubicBezTo>
                      <a:pt x="32379" y="14069"/>
                      <a:pt x="31160" y="14006"/>
                      <a:pt x="29916" y="13879"/>
                    </a:cubicBezTo>
                    <a:cubicBezTo>
                      <a:pt x="23941" y="13271"/>
                      <a:pt x="17847" y="11232"/>
                      <a:pt x="13615" y="8420"/>
                    </a:cubicBezTo>
                    <a:cubicBezTo>
                      <a:pt x="11303" y="6885"/>
                      <a:pt x="9768" y="5280"/>
                      <a:pt x="9105" y="3723"/>
                    </a:cubicBezTo>
                    <a:cubicBezTo>
                      <a:pt x="9302" y="3553"/>
                      <a:pt x="9477" y="3361"/>
                      <a:pt x="9631" y="3148"/>
                    </a:cubicBezTo>
                    <a:cubicBezTo>
                      <a:pt x="10337" y="2166"/>
                      <a:pt x="10311" y="977"/>
                      <a:pt x="9922" y="358"/>
                    </a:cubicBezTo>
                    <a:cubicBezTo>
                      <a:pt x="9781" y="129"/>
                      <a:pt x="9596" y="0"/>
                      <a:pt x="9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5" name="Google Shape;2745;p46"/>
              <p:cNvSpPr/>
              <p:nvPr/>
            </p:nvSpPr>
            <p:spPr>
              <a:xfrm>
                <a:off x="546533" y="914628"/>
                <a:ext cx="539137" cy="671967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0836" extrusionOk="0">
                    <a:moveTo>
                      <a:pt x="1612" y="1"/>
                    </a:moveTo>
                    <a:lnTo>
                      <a:pt x="1" y="10836"/>
                    </a:lnTo>
                    <a:lnTo>
                      <a:pt x="1" y="10836"/>
                    </a:lnTo>
                    <a:lnTo>
                      <a:pt x="8693" y="3995"/>
                    </a:lnTo>
                    <a:lnTo>
                      <a:pt x="16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6" name="Google Shape;2746;p46"/>
              <p:cNvSpPr/>
              <p:nvPr/>
            </p:nvSpPr>
            <p:spPr>
              <a:xfrm>
                <a:off x="1145159" y="1160019"/>
                <a:ext cx="471109" cy="679471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10957" extrusionOk="0">
                    <a:moveTo>
                      <a:pt x="0" y="0"/>
                    </a:moveTo>
                    <a:lnTo>
                      <a:pt x="16" y="10956"/>
                    </a:lnTo>
                    <a:lnTo>
                      <a:pt x="7597" y="28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7" name="Google Shape;2747;p46"/>
              <p:cNvSpPr/>
              <p:nvPr/>
            </p:nvSpPr>
            <p:spPr>
              <a:xfrm>
                <a:off x="1655662" y="1364604"/>
                <a:ext cx="503728" cy="643132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0371" extrusionOk="0">
                    <a:moveTo>
                      <a:pt x="0" y="0"/>
                    </a:moveTo>
                    <a:lnTo>
                      <a:pt x="3519" y="10371"/>
                    </a:lnTo>
                    <a:lnTo>
                      <a:pt x="8123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8" name="Google Shape;2748;p46"/>
              <p:cNvSpPr/>
              <p:nvPr/>
            </p:nvSpPr>
            <p:spPr>
              <a:xfrm>
                <a:off x="2197793" y="1205227"/>
                <a:ext cx="484008" cy="685548"/>
              </a:xfrm>
              <a:custGeom>
                <a:avLst/>
                <a:gdLst/>
                <a:ahLst/>
                <a:cxnLst/>
                <a:rect l="l" t="t" r="r" b="b"/>
                <a:pathLst>
                  <a:path w="7805" h="11055" extrusionOk="0">
                    <a:moveTo>
                      <a:pt x="7394" y="0"/>
                    </a:moveTo>
                    <a:lnTo>
                      <a:pt x="0" y="3377"/>
                    </a:lnTo>
                    <a:lnTo>
                      <a:pt x="7805" y="11055"/>
                    </a:lnTo>
                    <a:lnTo>
                      <a:pt x="73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9" name="Google Shape;2749;p46"/>
              <p:cNvSpPr/>
              <p:nvPr/>
            </p:nvSpPr>
            <p:spPr>
              <a:xfrm>
                <a:off x="2679397" y="990409"/>
                <a:ext cx="537028" cy="677735"/>
              </a:xfrm>
              <a:custGeom>
                <a:avLst/>
                <a:gdLst/>
                <a:ahLst/>
                <a:cxnLst/>
                <a:rect l="l" t="t" r="r" b="b"/>
                <a:pathLst>
                  <a:path w="8660" h="10929" extrusionOk="0">
                    <a:moveTo>
                      <a:pt x="6945" y="1"/>
                    </a:moveTo>
                    <a:lnTo>
                      <a:pt x="1" y="4220"/>
                    </a:lnTo>
                    <a:lnTo>
                      <a:pt x="8660" y="10929"/>
                    </a:lnTo>
                    <a:lnTo>
                      <a:pt x="694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50" name="Google Shape;2750;p46"/>
          <p:cNvGrpSpPr/>
          <p:nvPr/>
        </p:nvGrpSpPr>
        <p:grpSpPr>
          <a:xfrm rot="646062">
            <a:off x="7457393" y="2807771"/>
            <a:ext cx="1581168" cy="1835247"/>
            <a:chOff x="7099225" y="3028450"/>
            <a:chExt cx="1340925" cy="1556400"/>
          </a:xfrm>
        </p:grpSpPr>
        <p:sp>
          <p:nvSpPr>
            <p:cNvPr id="2751" name="Google Shape;2751;p46"/>
            <p:cNvSpPr/>
            <p:nvPr/>
          </p:nvSpPr>
          <p:spPr>
            <a:xfrm>
              <a:off x="7721725" y="4227600"/>
              <a:ext cx="408625" cy="341075"/>
            </a:xfrm>
            <a:custGeom>
              <a:avLst/>
              <a:gdLst/>
              <a:ahLst/>
              <a:cxnLst/>
              <a:rect l="l" t="t" r="r" b="b"/>
              <a:pathLst>
                <a:path w="16345" h="13643" extrusionOk="0">
                  <a:moveTo>
                    <a:pt x="1667" y="0"/>
                  </a:moveTo>
                  <a:cubicBezTo>
                    <a:pt x="1667" y="0"/>
                    <a:pt x="0" y="6813"/>
                    <a:pt x="5717" y="9653"/>
                  </a:cubicBezTo>
                  <a:cubicBezTo>
                    <a:pt x="8301" y="10937"/>
                    <a:pt x="11130" y="11227"/>
                    <a:pt x="13162" y="11227"/>
                  </a:cubicBezTo>
                  <a:cubicBezTo>
                    <a:pt x="14842" y="11227"/>
                    <a:pt x="15977" y="11029"/>
                    <a:pt x="15977" y="11029"/>
                  </a:cubicBezTo>
                  <a:lnTo>
                    <a:pt x="15977" y="11029"/>
                  </a:lnTo>
                  <a:cubicBezTo>
                    <a:pt x="15977" y="11029"/>
                    <a:pt x="15805" y="13643"/>
                    <a:pt x="15980" y="13643"/>
                  </a:cubicBezTo>
                  <a:cubicBezTo>
                    <a:pt x="15999" y="13643"/>
                    <a:pt x="16024" y="13609"/>
                    <a:pt x="16053" y="13533"/>
                  </a:cubicBezTo>
                  <a:cubicBezTo>
                    <a:pt x="16344" y="12793"/>
                    <a:pt x="15851" y="8710"/>
                    <a:pt x="15851" y="8710"/>
                  </a:cubicBezTo>
                  <a:cubicBezTo>
                    <a:pt x="15851" y="8710"/>
                    <a:pt x="7159" y="7635"/>
                    <a:pt x="7756" y="762"/>
                  </a:cubicBezTo>
                  <a:lnTo>
                    <a:pt x="1667" y="0"/>
                  </a:ln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6"/>
            <p:cNvSpPr/>
            <p:nvPr/>
          </p:nvSpPr>
          <p:spPr>
            <a:xfrm>
              <a:off x="8078825" y="4439700"/>
              <a:ext cx="68650" cy="145150"/>
            </a:xfrm>
            <a:custGeom>
              <a:avLst/>
              <a:gdLst/>
              <a:ahLst/>
              <a:cxnLst/>
              <a:rect l="l" t="t" r="r" b="b"/>
              <a:pathLst>
                <a:path w="2746" h="5806" extrusionOk="0">
                  <a:moveTo>
                    <a:pt x="416" y="1"/>
                  </a:moveTo>
                  <a:lnTo>
                    <a:pt x="0" y="3021"/>
                  </a:lnTo>
                  <a:lnTo>
                    <a:pt x="646" y="3104"/>
                  </a:lnTo>
                  <a:cubicBezTo>
                    <a:pt x="646" y="3104"/>
                    <a:pt x="827" y="5373"/>
                    <a:pt x="1852" y="5806"/>
                  </a:cubicBezTo>
                  <a:lnTo>
                    <a:pt x="2745" y="451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6"/>
            <p:cNvSpPr/>
            <p:nvPr/>
          </p:nvSpPr>
          <p:spPr>
            <a:xfrm>
              <a:off x="8082375" y="4495100"/>
              <a:ext cx="18800" cy="25200"/>
            </a:xfrm>
            <a:custGeom>
              <a:avLst/>
              <a:gdLst/>
              <a:ahLst/>
              <a:cxnLst/>
              <a:rect l="l" t="t" r="r" b="b"/>
              <a:pathLst>
                <a:path w="752" h="1008" extrusionOk="0">
                  <a:moveTo>
                    <a:pt x="629" y="1"/>
                  </a:moveTo>
                  <a:cubicBezTo>
                    <a:pt x="594" y="1"/>
                    <a:pt x="560" y="17"/>
                    <a:pt x="542" y="48"/>
                  </a:cubicBezTo>
                  <a:lnTo>
                    <a:pt x="33" y="843"/>
                  </a:lnTo>
                  <a:cubicBezTo>
                    <a:pt x="0" y="893"/>
                    <a:pt x="16" y="959"/>
                    <a:pt x="66" y="992"/>
                  </a:cubicBezTo>
                  <a:cubicBezTo>
                    <a:pt x="82" y="1002"/>
                    <a:pt x="99" y="1007"/>
                    <a:pt x="121" y="1007"/>
                  </a:cubicBezTo>
                  <a:cubicBezTo>
                    <a:pt x="154" y="1007"/>
                    <a:pt x="192" y="992"/>
                    <a:pt x="208" y="959"/>
                  </a:cubicBezTo>
                  <a:lnTo>
                    <a:pt x="718" y="164"/>
                  </a:lnTo>
                  <a:cubicBezTo>
                    <a:pt x="751" y="114"/>
                    <a:pt x="734" y="48"/>
                    <a:pt x="685" y="16"/>
                  </a:cubicBezTo>
                  <a:cubicBezTo>
                    <a:pt x="668" y="6"/>
                    <a:pt x="648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6"/>
            <p:cNvSpPr/>
            <p:nvPr/>
          </p:nvSpPr>
          <p:spPr>
            <a:xfrm>
              <a:off x="8089625" y="4504075"/>
              <a:ext cx="24575" cy="22925"/>
            </a:xfrm>
            <a:custGeom>
              <a:avLst/>
              <a:gdLst/>
              <a:ahLst/>
              <a:cxnLst/>
              <a:rect l="l" t="t" r="r" b="b"/>
              <a:pathLst>
                <a:path w="983" h="917" extrusionOk="0">
                  <a:moveTo>
                    <a:pt x="866" y="1"/>
                  </a:moveTo>
                  <a:cubicBezTo>
                    <a:pt x="840" y="1"/>
                    <a:pt x="814" y="11"/>
                    <a:pt x="795" y="29"/>
                  </a:cubicBezTo>
                  <a:lnTo>
                    <a:pt x="44" y="737"/>
                  </a:lnTo>
                  <a:cubicBezTo>
                    <a:pt x="1" y="775"/>
                    <a:pt x="1" y="840"/>
                    <a:pt x="39" y="884"/>
                  </a:cubicBezTo>
                  <a:cubicBezTo>
                    <a:pt x="61" y="906"/>
                    <a:pt x="88" y="917"/>
                    <a:pt x="115" y="917"/>
                  </a:cubicBezTo>
                  <a:cubicBezTo>
                    <a:pt x="143" y="917"/>
                    <a:pt x="165" y="906"/>
                    <a:pt x="186" y="890"/>
                  </a:cubicBezTo>
                  <a:lnTo>
                    <a:pt x="937" y="183"/>
                  </a:lnTo>
                  <a:cubicBezTo>
                    <a:pt x="982" y="145"/>
                    <a:pt x="982" y="79"/>
                    <a:pt x="943" y="35"/>
                  </a:cubicBezTo>
                  <a:cubicBezTo>
                    <a:pt x="923" y="12"/>
                    <a:pt x="894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6"/>
            <p:cNvSpPr/>
            <p:nvPr/>
          </p:nvSpPr>
          <p:spPr>
            <a:xfrm>
              <a:off x="8094825" y="4523950"/>
              <a:ext cx="24425" cy="14725"/>
            </a:xfrm>
            <a:custGeom>
              <a:avLst/>
              <a:gdLst/>
              <a:ahLst/>
              <a:cxnLst/>
              <a:rect l="l" t="t" r="r" b="b"/>
              <a:pathLst>
                <a:path w="977" h="589" extrusionOk="0">
                  <a:moveTo>
                    <a:pt x="856" y="1"/>
                  </a:moveTo>
                  <a:cubicBezTo>
                    <a:pt x="840" y="1"/>
                    <a:pt x="823" y="4"/>
                    <a:pt x="807" y="13"/>
                  </a:cubicBezTo>
                  <a:lnTo>
                    <a:pt x="72" y="385"/>
                  </a:lnTo>
                  <a:cubicBezTo>
                    <a:pt x="23" y="412"/>
                    <a:pt x="1" y="478"/>
                    <a:pt x="28" y="528"/>
                  </a:cubicBezTo>
                  <a:cubicBezTo>
                    <a:pt x="44" y="566"/>
                    <a:pt x="84" y="589"/>
                    <a:pt x="122" y="589"/>
                  </a:cubicBezTo>
                  <a:cubicBezTo>
                    <a:pt x="138" y="589"/>
                    <a:pt x="155" y="582"/>
                    <a:pt x="170" y="577"/>
                  </a:cubicBezTo>
                  <a:lnTo>
                    <a:pt x="906" y="199"/>
                  </a:lnTo>
                  <a:cubicBezTo>
                    <a:pt x="954" y="177"/>
                    <a:pt x="977" y="111"/>
                    <a:pt x="949" y="56"/>
                  </a:cubicBezTo>
                  <a:cubicBezTo>
                    <a:pt x="930" y="22"/>
                    <a:pt x="894" y="1"/>
                    <a:pt x="8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6"/>
            <p:cNvSpPr/>
            <p:nvPr/>
          </p:nvSpPr>
          <p:spPr>
            <a:xfrm>
              <a:off x="7936425" y="4038925"/>
              <a:ext cx="499050" cy="283325"/>
            </a:xfrm>
            <a:custGeom>
              <a:avLst/>
              <a:gdLst/>
              <a:ahLst/>
              <a:cxnLst/>
              <a:rect l="l" t="t" r="r" b="b"/>
              <a:pathLst>
                <a:path w="19962" h="11333" extrusionOk="0">
                  <a:moveTo>
                    <a:pt x="6210" y="1"/>
                  </a:moveTo>
                  <a:lnTo>
                    <a:pt x="0" y="2225"/>
                  </a:lnTo>
                  <a:cubicBezTo>
                    <a:pt x="0" y="2225"/>
                    <a:pt x="2494" y="5612"/>
                    <a:pt x="7367" y="7618"/>
                  </a:cubicBezTo>
                  <a:cubicBezTo>
                    <a:pt x="9930" y="8674"/>
                    <a:pt x="13015" y="8924"/>
                    <a:pt x="15364" y="8924"/>
                  </a:cubicBezTo>
                  <a:cubicBezTo>
                    <a:pt x="17479" y="8924"/>
                    <a:pt x="18997" y="8721"/>
                    <a:pt x="18998" y="8721"/>
                  </a:cubicBezTo>
                  <a:lnTo>
                    <a:pt x="18998" y="8721"/>
                  </a:lnTo>
                  <a:cubicBezTo>
                    <a:pt x="18997" y="8721"/>
                    <a:pt x="18701" y="11332"/>
                    <a:pt x="18880" y="11332"/>
                  </a:cubicBezTo>
                  <a:cubicBezTo>
                    <a:pt x="18900" y="11332"/>
                    <a:pt x="18926" y="11299"/>
                    <a:pt x="18959" y="11225"/>
                  </a:cubicBezTo>
                  <a:cubicBezTo>
                    <a:pt x="19283" y="10502"/>
                    <a:pt x="19962" y="7180"/>
                    <a:pt x="19962" y="7180"/>
                  </a:cubicBezTo>
                  <a:cubicBezTo>
                    <a:pt x="19962" y="7180"/>
                    <a:pt x="8507" y="3037"/>
                    <a:pt x="6210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6"/>
            <p:cNvSpPr/>
            <p:nvPr/>
          </p:nvSpPr>
          <p:spPr>
            <a:xfrm>
              <a:off x="7707200" y="3977975"/>
              <a:ext cx="517425" cy="422150"/>
            </a:xfrm>
            <a:custGeom>
              <a:avLst/>
              <a:gdLst/>
              <a:ahLst/>
              <a:cxnLst/>
              <a:rect l="l" t="t" r="r" b="b"/>
              <a:pathLst>
                <a:path w="20697" h="16886" extrusionOk="0">
                  <a:moveTo>
                    <a:pt x="15139" y="0"/>
                  </a:moveTo>
                  <a:cubicBezTo>
                    <a:pt x="9965" y="3820"/>
                    <a:pt x="724" y="7458"/>
                    <a:pt x="724" y="7458"/>
                  </a:cubicBezTo>
                  <a:cubicBezTo>
                    <a:pt x="1" y="10018"/>
                    <a:pt x="2483" y="16886"/>
                    <a:pt x="2483" y="16886"/>
                  </a:cubicBezTo>
                  <a:cubicBezTo>
                    <a:pt x="5936" y="15884"/>
                    <a:pt x="11544" y="14754"/>
                    <a:pt x="11544" y="14754"/>
                  </a:cubicBezTo>
                  <a:cubicBezTo>
                    <a:pt x="10628" y="10873"/>
                    <a:pt x="9867" y="7635"/>
                    <a:pt x="9867" y="7635"/>
                  </a:cubicBezTo>
                  <a:lnTo>
                    <a:pt x="9867" y="7635"/>
                  </a:lnTo>
                  <a:cubicBezTo>
                    <a:pt x="12662" y="11257"/>
                    <a:pt x="16108" y="11351"/>
                    <a:pt x="16108" y="11351"/>
                  </a:cubicBezTo>
                  <a:cubicBezTo>
                    <a:pt x="17759" y="10287"/>
                    <a:pt x="20696" y="5497"/>
                    <a:pt x="20696" y="5497"/>
                  </a:cubicBezTo>
                  <a:cubicBezTo>
                    <a:pt x="19227" y="4860"/>
                    <a:pt x="15139" y="0"/>
                    <a:pt x="151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6"/>
            <p:cNvSpPr/>
            <p:nvPr/>
          </p:nvSpPr>
          <p:spPr>
            <a:xfrm>
              <a:off x="7601425" y="3616350"/>
              <a:ext cx="553325" cy="640475"/>
            </a:xfrm>
            <a:custGeom>
              <a:avLst/>
              <a:gdLst/>
              <a:ahLst/>
              <a:cxnLst/>
              <a:rect l="l" t="t" r="r" b="b"/>
              <a:pathLst>
                <a:path w="22133" h="25619" extrusionOk="0">
                  <a:moveTo>
                    <a:pt x="11894" y="1"/>
                  </a:moveTo>
                  <a:cubicBezTo>
                    <a:pt x="11839" y="34"/>
                    <a:pt x="7969" y="1546"/>
                    <a:pt x="0" y="6106"/>
                  </a:cubicBezTo>
                  <a:cubicBezTo>
                    <a:pt x="0" y="6106"/>
                    <a:pt x="1781" y="19550"/>
                    <a:pt x="4336" y="25618"/>
                  </a:cubicBezTo>
                  <a:cubicBezTo>
                    <a:pt x="4336" y="25618"/>
                    <a:pt x="16175" y="25108"/>
                    <a:pt x="22132" y="16312"/>
                  </a:cubicBezTo>
                  <a:cubicBezTo>
                    <a:pt x="22132" y="16312"/>
                    <a:pt x="17523" y="10289"/>
                    <a:pt x="118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6"/>
            <p:cNvSpPr/>
            <p:nvPr/>
          </p:nvSpPr>
          <p:spPr>
            <a:xfrm>
              <a:off x="7889175" y="3551675"/>
              <a:ext cx="490000" cy="202700"/>
            </a:xfrm>
            <a:custGeom>
              <a:avLst/>
              <a:gdLst/>
              <a:ahLst/>
              <a:cxnLst/>
              <a:rect l="l" t="t" r="r" b="b"/>
              <a:pathLst>
                <a:path w="19600" h="8108" extrusionOk="0">
                  <a:moveTo>
                    <a:pt x="8332" y="1"/>
                  </a:moveTo>
                  <a:cubicBezTo>
                    <a:pt x="6039" y="1"/>
                    <a:pt x="3250" y="720"/>
                    <a:pt x="0" y="2829"/>
                  </a:cubicBezTo>
                  <a:lnTo>
                    <a:pt x="2482" y="8107"/>
                  </a:lnTo>
                  <a:cubicBezTo>
                    <a:pt x="2482" y="8107"/>
                    <a:pt x="7684" y="4590"/>
                    <a:pt x="11783" y="4590"/>
                  </a:cubicBezTo>
                  <a:cubicBezTo>
                    <a:pt x="12839" y="4590"/>
                    <a:pt x="13822" y="4823"/>
                    <a:pt x="14624" y="5411"/>
                  </a:cubicBezTo>
                  <a:cubicBezTo>
                    <a:pt x="14624" y="5411"/>
                    <a:pt x="15338" y="7411"/>
                    <a:pt x="15623" y="7411"/>
                  </a:cubicBezTo>
                  <a:cubicBezTo>
                    <a:pt x="15626" y="7411"/>
                    <a:pt x="15628" y="7411"/>
                    <a:pt x="15631" y="7410"/>
                  </a:cubicBezTo>
                  <a:cubicBezTo>
                    <a:pt x="15911" y="7367"/>
                    <a:pt x="15571" y="5608"/>
                    <a:pt x="15571" y="5608"/>
                  </a:cubicBezTo>
                  <a:lnTo>
                    <a:pt x="15571" y="5608"/>
                  </a:lnTo>
                  <a:cubicBezTo>
                    <a:pt x="15571" y="5608"/>
                    <a:pt x="17168" y="7663"/>
                    <a:pt x="17623" y="7663"/>
                  </a:cubicBezTo>
                  <a:cubicBezTo>
                    <a:pt x="17653" y="7663"/>
                    <a:pt x="17678" y="7654"/>
                    <a:pt x="17698" y="7635"/>
                  </a:cubicBezTo>
                  <a:cubicBezTo>
                    <a:pt x="18011" y="7334"/>
                    <a:pt x="16827" y="5558"/>
                    <a:pt x="16827" y="5558"/>
                  </a:cubicBezTo>
                  <a:lnTo>
                    <a:pt x="16827" y="5558"/>
                  </a:lnTo>
                  <a:cubicBezTo>
                    <a:pt x="16827" y="5558"/>
                    <a:pt x="18661" y="6904"/>
                    <a:pt x="19070" y="6904"/>
                  </a:cubicBezTo>
                  <a:cubicBezTo>
                    <a:pt x="19121" y="6904"/>
                    <a:pt x="19150" y="6883"/>
                    <a:pt x="19150" y="6835"/>
                  </a:cubicBezTo>
                  <a:cubicBezTo>
                    <a:pt x="19150" y="6413"/>
                    <a:pt x="17424" y="4813"/>
                    <a:pt x="17424" y="4812"/>
                  </a:cubicBezTo>
                  <a:lnTo>
                    <a:pt x="17424" y="4812"/>
                  </a:lnTo>
                  <a:cubicBezTo>
                    <a:pt x="17424" y="4812"/>
                    <a:pt x="18541" y="5394"/>
                    <a:pt x="19131" y="5394"/>
                  </a:cubicBezTo>
                  <a:cubicBezTo>
                    <a:pt x="19316" y="5394"/>
                    <a:pt x="19449" y="5336"/>
                    <a:pt x="19479" y="5186"/>
                  </a:cubicBezTo>
                  <a:cubicBezTo>
                    <a:pt x="19600" y="4556"/>
                    <a:pt x="17040" y="4030"/>
                    <a:pt x="17040" y="4030"/>
                  </a:cubicBezTo>
                  <a:lnTo>
                    <a:pt x="17040" y="4030"/>
                  </a:lnTo>
                  <a:cubicBezTo>
                    <a:pt x="17040" y="4030"/>
                    <a:pt x="17207" y="4046"/>
                    <a:pt x="17425" y="4046"/>
                  </a:cubicBezTo>
                  <a:cubicBezTo>
                    <a:pt x="17843" y="4046"/>
                    <a:pt x="18450" y="3985"/>
                    <a:pt x="18443" y="3628"/>
                  </a:cubicBezTo>
                  <a:cubicBezTo>
                    <a:pt x="18441" y="3348"/>
                    <a:pt x="17762" y="3280"/>
                    <a:pt x="17109" y="3280"/>
                  </a:cubicBezTo>
                  <a:cubicBezTo>
                    <a:pt x="16499" y="3280"/>
                    <a:pt x="15911" y="3339"/>
                    <a:pt x="15911" y="3339"/>
                  </a:cubicBezTo>
                  <a:cubicBezTo>
                    <a:pt x="15911" y="3339"/>
                    <a:pt x="13271" y="1"/>
                    <a:pt x="8332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6"/>
            <p:cNvSpPr/>
            <p:nvPr/>
          </p:nvSpPr>
          <p:spPr>
            <a:xfrm>
              <a:off x="8368475" y="4191975"/>
              <a:ext cx="71675" cy="146625"/>
            </a:xfrm>
            <a:custGeom>
              <a:avLst/>
              <a:gdLst/>
              <a:ahLst/>
              <a:cxnLst/>
              <a:rect l="l" t="t" r="r" b="b"/>
              <a:pathLst>
                <a:path w="2867" h="5865" extrusionOk="0">
                  <a:moveTo>
                    <a:pt x="554" y="1"/>
                  </a:moveTo>
                  <a:lnTo>
                    <a:pt x="0" y="2999"/>
                  </a:lnTo>
                  <a:lnTo>
                    <a:pt x="647" y="3108"/>
                  </a:lnTo>
                  <a:cubicBezTo>
                    <a:pt x="647" y="3108"/>
                    <a:pt x="718" y="5389"/>
                    <a:pt x="1721" y="5865"/>
                  </a:cubicBezTo>
                  <a:lnTo>
                    <a:pt x="2866" y="560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6"/>
            <p:cNvSpPr/>
            <p:nvPr/>
          </p:nvSpPr>
          <p:spPr>
            <a:xfrm>
              <a:off x="8371900" y="4247725"/>
              <a:ext cx="19750" cy="24575"/>
            </a:xfrm>
            <a:custGeom>
              <a:avLst/>
              <a:gdLst/>
              <a:ahLst/>
              <a:cxnLst/>
              <a:rect l="l" t="t" r="r" b="b"/>
              <a:pathLst>
                <a:path w="790" h="983" extrusionOk="0">
                  <a:moveTo>
                    <a:pt x="665" y="0"/>
                  </a:moveTo>
                  <a:cubicBezTo>
                    <a:pt x="632" y="0"/>
                    <a:pt x="601" y="16"/>
                    <a:pt x="581" y="45"/>
                  </a:cubicBezTo>
                  <a:lnTo>
                    <a:pt x="33" y="818"/>
                  </a:lnTo>
                  <a:cubicBezTo>
                    <a:pt x="0" y="867"/>
                    <a:pt x="11" y="933"/>
                    <a:pt x="61" y="966"/>
                  </a:cubicBezTo>
                  <a:cubicBezTo>
                    <a:pt x="76" y="976"/>
                    <a:pt x="99" y="983"/>
                    <a:pt x="121" y="983"/>
                  </a:cubicBezTo>
                  <a:cubicBezTo>
                    <a:pt x="154" y="983"/>
                    <a:pt x="187" y="966"/>
                    <a:pt x="208" y="938"/>
                  </a:cubicBezTo>
                  <a:lnTo>
                    <a:pt x="756" y="166"/>
                  </a:lnTo>
                  <a:cubicBezTo>
                    <a:pt x="789" y="121"/>
                    <a:pt x="779" y="56"/>
                    <a:pt x="729" y="23"/>
                  </a:cubicBezTo>
                  <a:cubicBezTo>
                    <a:pt x="709" y="7"/>
                    <a:pt x="687" y="0"/>
                    <a:pt x="6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6"/>
            <p:cNvSpPr/>
            <p:nvPr/>
          </p:nvSpPr>
          <p:spPr>
            <a:xfrm>
              <a:off x="8378725" y="4257375"/>
              <a:ext cx="25525" cy="21900"/>
            </a:xfrm>
            <a:custGeom>
              <a:avLst/>
              <a:gdLst/>
              <a:ahLst/>
              <a:cxnLst/>
              <a:rect l="l" t="t" r="r" b="b"/>
              <a:pathLst>
                <a:path w="1021" h="876" extrusionOk="0">
                  <a:moveTo>
                    <a:pt x="902" y="1"/>
                  </a:moveTo>
                  <a:cubicBezTo>
                    <a:pt x="878" y="1"/>
                    <a:pt x="854" y="9"/>
                    <a:pt x="835" y="26"/>
                  </a:cubicBezTo>
                  <a:lnTo>
                    <a:pt x="51" y="689"/>
                  </a:lnTo>
                  <a:cubicBezTo>
                    <a:pt x="7" y="728"/>
                    <a:pt x="1" y="799"/>
                    <a:pt x="40" y="843"/>
                  </a:cubicBezTo>
                  <a:cubicBezTo>
                    <a:pt x="61" y="865"/>
                    <a:pt x="89" y="876"/>
                    <a:pt x="122" y="876"/>
                  </a:cubicBezTo>
                  <a:cubicBezTo>
                    <a:pt x="144" y="876"/>
                    <a:pt x="172" y="871"/>
                    <a:pt x="187" y="853"/>
                  </a:cubicBezTo>
                  <a:lnTo>
                    <a:pt x="971" y="185"/>
                  </a:lnTo>
                  <a:cubicBezTo>
                    <a:pt x="1015" y="147"/>
                    <a:pt x="1020" y="81"/>
                    <a:pt x="982" y="38"/>
                  </a:cubicBezTo>
                  <a:cubicBezTo>
                    <a:pt x="961" y="13"/>
                    <a:pt x="931" y="1"/>
                    <a:pt x="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6"/>
            <p:cNvSpPr/>
            <p:nvPr/>
          </p:nvSpPr>
          <p:spPr>
            <a:xfrm>
              <a:off x="8383525" y="4277400"/>
              <a:ext cx="24825" cy="13825"/>
            </a:xfrm>
            <a:custGeom>
              <a:avLst/>
              <a:gdLst/>
              <a:ahLst/>
              <a:cxnLst/>
              <a:rect l="l" t="t" r="r" b="b"/>
              <a:pathLst>
                <a:path w="993" h="553" extrusionOk="0">
                  <a:moveTo>
                    <a:pt x="869" y="0"/>
                  </a:moveTo>
                  <a:cubicBezTo>
                    <a:pt x="855" y="0"/>
                    <a:pt x="841" y="3"/>
                    <a:pt x="828" y="9"/>
                  </a:cubicBezTo>
                  <a:lnTo>
                    <a:pt x="78" y="348"/>
                  </a:lnTo>
                  <a:cubicBezTo>
                    <a:pt x="23" y="376"/>
                    <a:pt x="1" y="437"/>
                    <a:pt x="23" y="492"/>
                  </a:cubicBezTo>
                  <a:cubicBezTo>
                    <a:pt x="39" y="530"/>
                    <a:pt x="78" y="552"/>
                    <a:pt x="122" y="552"/>
                  </a:cubicBezTo>
                  <a:cubicBezTo>
                    <a:pt x="132" y="552"/>
                    <a:pt x="149" y="552"/>
                    <a:pt x="165" y="540"/>
                  </a:cubicBezTo>
                  <a:lnTo>
                    <a:pt x="916" y="201"/>
                  </a:lnTo>
                  <a:cubicBezTo>
                    <a:pt x="966" y="179"/>
                    <a:pt x="992" y="113"/>
                    <a:pt x="966" y="64"/>
                  </a:cubicBezTo>
                  <a:cubicBezTo>
                    <a:pt x="950" y="23"/>
                    <a:pt x="909" y="0"/>
                    <a:pt x="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6"/>
            <p:cNvSpPr/>
            <p:nvPr/>
          </p:nvSpPr>
          <p:spPr>
            <a:xfrm>
              <a:off x="7099225" y="3719825"/>
              <a:ext cx="473325" cy="237225"/>
            </a:xfrm>
            <a:custGeom>
              <a:avLst/>
              <a:gdLst/>
              <a:ahLst/>
              <a:cxnLst/>
              <a:rect l="l" t="t" r="r" b="b"/>
              <a:pathLst>
                <a:path w="18933" h="9489" extrusionOk="0">
                  <a:moveTo>
                    <a:pt x="2509" y="0"/>
                  </a:moveTo>
                  <a:cubicBezTo>
                    <a:pt x="2490" y="0"/>
                    <a:pt x="2472" y="5"/>
                    <a:pt x="2457" y="16"/>
                  </a:cubicBezTo>
                  <a:cubicBezTo>
                    <a:pt x="2090" y="257"/>
                    <a:pt x="2917" y="2224"/>
                    <a:pt x="2917" y="2224"/>
                  </a:cubicBezTo>
                  <a:cubicBezTo>
                    <a:pt x="2917" y="2224"/>
                    <a:pt x="1294" y="476"/>
                    <a:pt x="943" y="476"/>
                  </a:cubicBezTo>
                  <a:cubicBezTo>
                    <a:pt x="907" y="476"/>
                    <a:pt x="885" y="493"/>
                    <a:pt x="878" y="532"/>
                  </a:cubicBezTo>
                  <a:cubicBezTo>
                    <a:pt x="795" y="947"/>
                    <a:pt x="2194" y="2839"/>
                    <a:pt x="2194" y="2839"/>
                  </a:cubicBezTo>
                  <a:cubicBezTo>
                    <a:pt x="2194" y="2839"/>
                    <a:pt x="1049" y="1940"/>
                    <a:pt x="500" y="1940"/>
                  </a:cubicBezTo>
                  <a:cubicBezTo>
                    <a:pt x="378" y="1940"/>
                    <a:pt x="285" y="1984"/>
                    <a:pt x="241" y="2093"/>
                  </a:cubicBezTo>
                  <a:cubicBezTo>
                    <a:pt x="1" y="2685"/>
                    <a:pt x="2418" y="3683"/>
                    <a:pt x="2418" y="3683"/>
                  </a:cubicBezTo>
                  <a:cubicBezTo>
                    <a:pt x="2418" y="3683"/>
                    <a:pt x="1926" y="3536"/>
                    <a:pt x="1513" y="3536"/>
                  </a:cubicBezTo>
                  <a:cubicBezTo>
                    <a:pt x="1240" y="3536"/>
                    <a:pt x="1002" y="3601"/>
                    <a:pt x="965" y="3815"/>
                  </a:cubicBezTo>
                  <a:cubicBezTo>
                    <a:pt x="873" y="4351"/>
                    <a:pt x="3398" y="4576"/>
                    <a:pt x="3398" y="4576"/>
                  </a:cubicBezTo>
                  <a:cubicBezTo>
                    <a:pt x="3398" y="4576"/>
                    <a:pt x="5951" y="9488"/>
                    <a:pt x="12428" y="9488"/>
                  </a:cubicBezTo>
                  <a:cubicBezTo>
                    <a:pt x="14268" y="9488"/>
                    <a:pt x="16426" y="9092"/>
                    <a:pt x="18932" y="8073"/>
                  </a:cubicBezTo>
                  <a:lnTo>
                    <a:pt x="17485" y="2422"/>
                  </a:lnTo>
                  <a:cubicBezTo>
                    <a:pt x="17485" y="2422"/>
                    <a:pt x="13167" y="4273"/>
                    <a:pt x="9396" y="4273"/>
                  </a:cubicBezTo>
                  <a:cubicBezTo>
                    <a:pt x="7685" y="4273"/>
                    <a:pt x="6086" y="3892"/>
                    <a:pt x="5055" y="2784"/>
                  </a:cubicBezTo>
                  <a:cubicBezTo>
                    <a:pt x="5055" y="2784"/>
                    <a:pt x="4726" y="641"/>
                    <a:pt x="4440" y="630"/>
                  </a:cubicBezTo>
                  <a:cubicBezTo>
                    <a:pt x="4439" y="630"/>
                    <a:pt x="4438" y="630"/>
                    <a:pt x="4437" y="630"/>
                  </a:cubicBezTo>
                  <a:cubicBezTo>
                    <a:pt x="4155" y="630"/>
                    <a:pt x="4155" y="2411"/>
                    <a:pt x="4155" y="2411"/>
                  </a:cubicBezTo>
                  <a:cubicBezTo>
                    <a:pt x="4155" y="2411"/>
                    <a:pt x="2932" y="0"/>
                    <a:pt x="2509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6"/>
            <p:cNvSpPr/>
            <p:nvPr/>
          </p:nvSpPr>
          <p:spPr>
            <a:xfrm>
              <a:off x="7188850" y="3777425"/>
              <a:ext cx="17275" cy="31600"/>
            </a:xfrm>
            <a:custGeom>
              <a:avLst/>
              <a:gdLst/>
              <a:ahLst/>
              <a:cxnLst/>
              <a:rect l="l" t="t" r="r" b="b"/>
              <a:pathLst>
                <a:path w="691" h="1264" extrusionOk="0">
                  <a:moveTo>
                    <a:pt x="570" y="1"/>
                  </a:moveTo>
                  <a:cubicBezTo>
                    <a:pt x="536" y="1"/>
                    <a:pt x="503" y="17"/>
                    <a:pt x="483" y="47"/>
                  </a:cubicBezTo>
                  <a:cubicBezTo>
                    <a:pt x="0" y="765"/>
                    <a:pt x="362" y="1208"/>
                    <a:pt x="379" y="1225"/>
                  </a:cubicBezTo>
                  <a:cubicBezTo>
                    <a:pt x="400" y="1253"/>
                    <a:pt x="428" y="1264"/>
                    <a:pt x="455" y="1264"/>
                  </a:cubicBezTo>
                  <a:cubicBezTo>
                    <a:pt x="483" y="1264"/>
                    <a:pt x="504" y="1258"/>
                    <a:pt x="526" y="1241"/>
                  </a:cubicBezTo>
                  <a:cubicBezTo>
                    <a:pt x="570" y="1203"/>
                    <a:pt x="576" y="1137"/>
                    <a:pt x="537" y="1094"/>
                  </a:cubicBezTo>
                  <a:cubicBezTo>
                    <a:pt x="526" y="1077"/>
                    <a:pt x="269" y="743"/>
                    <a:pt x="658" y="168"/>
                  </a:cubicBezTo>
                  <a:cubicBezTo>
                    <a:pt x="691" y="118"/>
                    <a:pt x="680" y="52"/>
                    <a:pt x="630" y="19"/>
                  </a:cubicBezTo>
                  <a:cubicBezTo>
                    <a:pt x="612" y="7"/>
                    <a:pt x="591" y="1"/>
                    <a:pt x="5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6"/>
            <p:cNvSpPr/>
            <p:nvPr/>
          </p:nvSpPr>
          <p:spPr>
            <a:xfrm>
              <a:off x="7829275" y="3558525"/>
              <a:ext cx="261725" cy="262425"/>
            </a:xfrm>
            <a:custGeom>
              <a:avLst/>
              <a:gdLst/>
              <a:ahLst/>
              <a:cxnLst/>
              <a:rect l="l" t="t" r="r" b="b"/>
              <a:pathLst>
                <a:path w="10469" h="10497" extrusionOk="0">
                  <a:moveTo>
                    <a:pt x="8239" y="0"/>
                  </a:moveTo>
                  <a:cubicBezTo>
                    <a:pt x="6112" y="263"/>
                    <a:pt x="34" y="3481"/>
                    <a:pt x="34" y="3481"/>
                  </a:cubicBezTo>
                  <a:cubicBezTo>
                    <a:pt x="1" y="5256"/>
                    <a:pt x="4425" y="10497"/>
                    <a:pt x="4425" y="10497"/>
                  </a:cubicBezTo>
                  <a:cubicBezTo>
                    <a:pt x="5668" y="9729"/>
                    <a:pt x="10469" y="6693"/>
                    <a:pt x="10469" y="6693"/>
                  </a:cubicBezTo>
                  <a:cubicBezTo>
                    <a:pt x="10354" y="4945"/>
                    <a:pt x="8239" y="0"/>
                    <a:pt x="82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6"/>
            <p:cNvSpPr/>
            <p:nvPr/>
          </p:nvSpPr>
          <p:spPr>
            <a:xfrm>
              <a:off x="7491125" y="3724050"/>
              <a:ext cx="245400" cy="234625"/>
            </a:xfrm>
            <a:custGeom>
              <a:avLst/>
              <a:gdLst/>
              <a:ahLst/>
              <a:cxnLst/>
              <a:rect l="l" t="t" r="r" b="b"/>
              <a:pathLst>
                <a:path w="9816" h="9385" extrusionOk="0">
                  <a:moveTo>
                    <a:pt x="7493" y="1"/>
                  </a:moveTo>
                  <a:cubicBezTo>
                    <a:pt x="6112" y="477"/>
                    <a:pt x="264" y="2351"/>
                    <a:pt x="264" y="2351"/>
                  </a:cubicBezTo>
                  <a:cubicBezTo>
                    <a:pt x="0" y="4079"/>
                    <a:pt x="998" y="9368"/>
                    <a:pt x="998" y="9368"/>
                  </a:cubicBezTo>
                  <a:cubicBezTo>
                    <a:pt x="1122" y="9379"/>
                    <a:pt x="1262" y="9385"/>
                    <a:pt x="1413" y="9385"/>
                  </a:cubicBezTo>
                  <a:cubicBezTo>
                    <a:pt x="3843" y="9385"/>
                    <a:pt x="9400" y="7980"/>
                    <a:pt x="9400" y="7980"/>
                  </a:cubicBezTo>
                  <a:cubicBezTo>
                    <a:pt x="9816" y="6260"/>
                    <a:pt x="7493" y="1"/>
                    <a:pt x="74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6"/>
            <p:cNvSpPr/>
            <p:nvPr/>
          </p:nvSpPr>
          <p:spPr>
            <a:xfrm>
              <a:off x="7707750" y="3907250"/>
              <a:ext cx="421075" cy="312975"/>
            </a:xfrm>
            <a:custGeom>
              <a:avLst/>
              <a:gdLst/>
              <a:ahLst/>
              <a:cxnLst/>
              <a:rect l="l" t="t" r="r" b="b"/>
              <a:pathLst>
                <a:path w="16843" h="12519" extrusionOk="0">
                  <a:moveTo>
                    <a:pt x="12579" y="1"/>
                  </a:moveTo>
                  <a:cubicBezTo>
                    <a:pt x="10305" y="7899"/>
                    <a:pt x="0" y="9225"/>
                    <a:pt x="0" y="9225"/>
                  </a:cubicBezTo>
                  <a:lnTo>
                    <a:pt x="334" y="12518"/>
                  </a:lnTo>
                  <a:cubicBezTo>
                    <a:pt x="10606" y="12518"/>
                    <a:pt x="16843" y="4796"/>
                    <a:pt x="16843" y="4796"/>
                  </a:cubicBezTo>
                  <a:lnTo>
                    <a:pt x="125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6"/>
            <p:cNvSpPr/>
            <p:nvPr/>
          </p:nvSpPr>
          <p:spPr>
            <a:xfrm>
              <a:off x="7694300" y="3028450"/>
              <a:ext cx="388400" cy="340500"/>
            </a:xfrm>
            <a:custGeom>
              <a:avLst/>
              <a:gdLst/>
              <a:ahLst/>
              <a:cxnLst/>
              <a:rect l="l" t="t" r="r" b="b"/>
              <a:pathLst>
                <a:path w="15536" h="13620" extrusionOk="0">
                  <a:moveTo>
                    <a:pt x="6352" y="1"/>
                  </a:moveTo>
                  <a:cubicBezTo>
                    <a:pt x="5057" y="1"/>
                    <a:pt x="5109" y="808"/>
                    <a:pt x="5338" y="1426"/>
                  </a:cubicBezTo>
                  <a:lnTo>
                    <a:pt x="5338" y="1426"/>
                  </a:lnTo>
                  <a:cubicBezTo>
                    <a:pt x="5119" y="1133"/>
                    <a:pt x="4786" y="859"/>
                    <a:pt x="4307" y="859"/>
                  </a:cubicBezTo>
                  <a:cubicBezTo>
                    <a:pt x="3890" y="859"/>
                    <a:pt x="3362" y="1067"/>
                    <a:pt x="2703" y="1654"/>
                  </a:cubicBezTo>
                  <a:cubicBezTo>
                    <a:pt x="429" y="3682"/>
                    <a:pt x="3996" y="7535"/>
                    <a:pt x="3996" y="7535"/>
                  </a:cubicBezTo>
                  <a:cubicBezTo>
                    <a:pt x="3405" y="7045"/>
                    <a:pt x="2853" y="6835"/>
                    <a:pt x="2381" y="6835"/>
                  </a:cubicBezTo>
                  <a:cubicBezTo>
                    <a:pt x="672" y="6835"/>
                    <a:pt x="1" y="9585"/>
                    <a:pt x="2205" y="11732"/>
                  </a:cubicBezTo>
                  <a:cubicBezTo>
                    <a:pt x="2941" y="12451"/>
                    <a:pt x="3468" y="12716"/>
                    <a:pt x="3845" y="12716"/>
                  </a:cubicBezTo>
                  <a:cubicBezTo>
                    <a:pt x="4615" y="12716"/>
                    <a:pt x="4757" y="11610"/>
                    <a:pt x="4777" y="11003"/>
                  </a:cubicBezTo>
                  <a:lnTo>
                    <a:pt x="4777" y="11003"/>
                  </a:lnTo>
                  <a:cubicBezTo>
                    <a:pt x="4819" y="11816"/>
                    <a:pt x="5121" y="13620"/>
                    <a:pt x="6984" y="13620"/>
                  </a:cubicBezTo>
                  <a:cubicBezTo>
                    <a:pt x="7371" y="13620"/>
                    <a:pt x="7826" y="13542"/>
                    <a:pt x="8359" y="13361"/>
                  </a:cubicBezTo>
                  <a:cubicBezTo>
                    <a:pt x="9449" y="12993"/>
                    <a:pt x="10002" y="12626"/>
                    <a:pt x="10234" y="12288"/>
                  </a:cubicBezTo>
                  <a:lnTo>
                    <a:pt x="10234" y="12288"/>
                  </a:lnTo>
                  <a:cubicBezTo>
                    <a:pt x="10492" y="12545"/>
                    <a:pt x="10805" y="12730"/>
                    <a:pt x="11171" y="12730"/>
                  </a:cubicBezTo>
                  <a:cubicBezTo>
                    <a:pt x="11663" y="12730"/>
                    <a:pt x="12251" y="12395"/>
                    <a:pt x="12931" y="11448"/>
                  </a:cubicBezTo>
                  <a:cubicBezTo>
                    <a:pt x="14967" y="8598"/>
                    <a:pt x="12603" y="8425"/>
                    <a:pt x="11997" y="8425"/>
                  </a:cubicBezTo>
                  <a:cubicBezTo>
                    <a:pt x="11970" y="8425"/>
                    <a:pt x="11946" y="8425"/>
                    <a:pt x="11927" y="8425"/>
                  </a:cubicBezTo>
                  <a:lnTo>
                    <a:pt x="11927" y="8425"/>
                  </a:lnTo>
                  <a:cubicBezTo>
                    <a:pt x="12420" y="8401"/>
                    <a:pt x="15536" y="8142"/>
                    <a:pt x="14329" y="5605"/>
                  </a:cubicBezTo>
                  <a:cubicBezTo>
                    <a:pt x="13812" y="4523"/>
                    <a:pt x="13390" y="4195"/>
                    <a:pt x="13069" y="4195"/>
                  </a:cubicBezTo>
                  <a:cubicBezTo>
                    <a:pt x="12914" y="4195"/>
                    <a:pt x="12782" y="4271"/>
                    <a:pt x="12674" y="4376"/>
                  </a:cubicBezTo>
                  <a:lnTo>
                    <a:pt x="12674" y="4376"/>
                  </a:lnTo>
                  <a:cubicBezTo>
                    <a:pt x="13015" y="3611"/>
                    <a:pt x="13222" y="2238"/>
                    <a:pt x="11259" y="1045"/>
                  </a:cubicBezTo>
                  <a:cubicBezTo>
                    <a:pt x="10601" y="646"/>
                    <a:pt x="10119" y="492"/>
                    <a:pt x="9768" y="492"/>
                  </a:cubicBezTo>
                  <a:cubicBezTo>
                    <a:pt x="9279" y="492"/>
                    <a:pt x="9042" y="790"/>
                    <a:pt x="8933" y="1143"/>
                  </a:cubicBezTo>
                  <a:lnTo>
                    <a:pt x="8933" y="1143"/>
                  </a:lnTo>
                  <a:cubicBezTo>
                    <a:pt x="8741" y="681"/>
                    <a:pt x="8210" y="216"/>
                    <a:pt x="6918" y="42"/>
                  </a:cubicBezTo>
                  <a:cubicBezTo>
                    <a:pt x="6706" y="14"/>
                    <a:pt x="6518" y="1"/>
                    <a:pt x="6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6"/>
            <p:cNvSpPr/>
            <p:nvPr/>
          </p:nvSpPr>
          <p:spPr>
            <a:xfrm>
              <a:off x="7137275" y="3181550"/>
              <a:ext cx="374075" cy="348575"/>
            </a:xfrm>
            <a:custGeom>
              <a:avLst/>
              <a:gdLst/>
              <a:ahLst/>
              <a:cxnLst/>
              <a:rect l="l" t="t" r="r" b="b"/>
              <a:pathLst>
                <a:path w="14963" h="13943" extrusionOk="0">
                  <a:moveTo>
                    <a:pt x="5864" y="1"/>
                  </a:moveTo>
                  <a:cubicBezTo>
                    <a:pt x="5461" y="1"/>
                    <a:pt x="4942" y="148"/>
                    <a:pt x="4277" y="511"/>
                  </a:cubicBezTo>
                  <a:cubicBezTo>
                    <a:pt x="1070" y="2258"/>
                    <a:pt x="3443" y="3471"/>
                    <a:pt x="3866" y="3664"/>
                  </a:cubicBezTo>
                  <a:lnTo>
                    <a:pt x="3866" y="3664"/>
                  </a:lnTo>
                  <a:cubicBezTo>
                    <a:pt x="3650" y="3572"/>
                    <a:pt x="2898" y="3279"/>
                    <a:pt x="2157" y="3279"/>
                  </a:cubicBezTo>
                  <a:cubicBezTo>
                    <a:pt x="1312" y="3279"/>
                    <a:pt x="482" y="3660"/>
                    <a:pt x="474" y="5154"/>
                  </a:cubicBezTo>
                  <a:cubicBezTo>
                    <a:pt x="466" y="6643"/>
                    <a:pt x="832" y="7024"/>
                    <a:pt x="1208" y="7024"/>
                  </a:cubicBezTo>
                  <a:cubicBezTo>
                    <a:pt x="1281" y="7024"/>
                    <a:pt x="1354" y="7009"/>
                    <a:pt x="1425" y="6986"/>
                  </a:cubicBezTo>
                  <a:lnTo>
                    <a:pt x="1425" y="6986"/>
                  </a:lnTo>
                  <a:cubicBezTo>
                    <a:pt x="785" y="7526"/>
                    <a:pt x="1" y="8671"/>
                    <a:pt x="1252" y="10596"/>
                  </a:cubicBezTo>
                  <a:cubicBezTo>
                    <a:pt x="1855" y="11527"/>
                    <a:pt x="2351" y="11841"/>
                    <a:pt x="2744" y="11841"/>
                  </a:cubicBezTo>
                  <a:cubicBezTo>
                    <a:pt x="3001" y="11841"/>
                    <a:pt x="3215" y="11706"/>
                    <a:pt x="3387" y="11523"/>
                  </a:cubicBezTo>
                  <a:lnTo>
                    <a:pt x="3387" y="11523"/>
                  </a:lnTo>
                  <a:cubicBezTo>
                    <a:pt x="3359" y="12023"/>
                    <a:pt x="3635" y="12673"/>
                    <a:pt x="4722" y="13391"/>
                  </a:cubicBezTo>
                  <a:cubicBezTo>
                    <a:pt x="5246" y="13738"/>
                    <a:pt x="5637" y="13874"/>
                    <a:pt x="5929" y="13874"/>
                  </a:cubicBezTo>
                  <a:cubicBezTo>
                    <a:pt x="6512" y="13874"/>
                    <a:pt x="6696" y="13330"/>
                    <a:pt x="6743" y="12838"/>
                  </a:cubicBezTo>
                  <a:lnTo>
                    <a:pt x="6743" y="12838"/>
                  </a:lnTo>
                  <a:cubicBezTo>
                    <a:pt x="6845" y="13357"/>
                    <a:pt x="7179" y="13943"/>
                    <a:pt x="8168" y="13943"/>
                  </a:cubicBezTo>
                  <a:cubicBezTo>
                    <a:pt x="8458" y="13943"/>
                    <a:pt x="8804" y="13892"/>
                    <a:pt x="9216" y="13776"/>
                  </a:cubicBezTo>
                  <a:cubicBezTo>
                    <a:pt x="12148" y="12942"/>
                    <a:pt x="10614" y="7918"/>
                    <a:pt x="10613" y="7917"/>
                  </a:cubicBezTo>
                  <a:lnTo>
                    <a:pt x="10613" y="7917"/>
                  </a:lnTo>
                  <a:cubicBezTo>
                    <a:pt x="11087" y="8956"/>
                    <a:pt x="11751" y="9399"/>
                    <a:pt x="12388" y="9399"/>
                  </a:cubicBezTo>
                  <a:cubicBezTo>
                    <a:pt x="13733" y="9399"/>
                    <a:pt x="14963" y="7427"/>
                    <a:pt x="14056" y="4924"/>
                  </a:cubicBezTo>
                  <a:cubicBezTo>
                    <a:pt x="13601" y="3669"/>
                    <a:pt x="13131" y="3255"/>
                    <a:pt x="12710" y="3255"/>
                  </a:cubicBezTo>
                  <a:cubicBezTo>
                    <a:pt x="12143" y="3255"/>
                    <a:pt x="11663" y="4004"/>
                    <a:pt x="11422" y="4464"/>
                  </a:cubicBezTo>
                  <a:lnTo>
                    <a:pt x="11422" y="4464"/>
                  </a:lnTo>
                  <a:cubicBezTo>
                    <a:pt x="11803" y="3559"/>
                    <a:pt x="12474" y="1181"/>
                    <a:pt x="9222" y="774"/>
                  </a:cubicBezTo>
                  <a:cubicBezTo>
                    <a:pt x="8840" y="726"/>
                    <a:pt x="8512" y="705"/>
                    <a:pt x="8232" y="705"/>
                  </a:cubicBezTo>
                  <a:cubicBezTo>
                    <a:pt x="7677" y="705"/>
                    <a:pt x="7308" y="790"/>
                    <a:pt x="7071" y="924"/>
                  </a:cubicBezTo>
                  <a:lnTo>
                    <a:pt x="7071" y="924"/>
                  </a:lnTo>
                  <a:cubicBezTo>
                    <a:pt x="6894" y="419"/>
                    <a:pt x="6543" y="1"/>
                    <a:pt x="58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6"/>
            <p:cNvSpPr/>
            <p:nvPr/>
          </p:nvSpPr>
          <p:spPr>
            <a:xfrm>
              <a:off x="7501525" y="3191175"/>
              <a:ext cx="319875" cy="186775"/>
            </a:xfrm>
            <a:custGeom>
              <a:avLst/>
              <a:gdLst/>
              <a:ahLst/>
              <a:cxnLst/>
              <a:rect l="l" t="t" r="r" b="b"/>
              <a:pathLst>
                <a:path w="12795" h="7471" extrusionOk="0">
                  <a:moveTo>
                    <a:pt x="5652" y="1"/>
                  </a:moveTo>
                  <a:cubicBezTo>
                    <a:pt x="4100" y="1"/>
                    <a:pt x="2235" y="489"/>
                    <a:pt x="17" y="1727"/>
                  </a:cubicBezTo>
                  <a:cubicBezTo>
                    <a:pt x="17" y="1727"/>
                    <a:pt x="0" y="2741"/>
                    <a:pt x="2577" y="5289"/>
                  </a:cubicBezTo>
                  <a:cubicBezTo>
                    <a:pt x="3985" y="6687"/>
                    <a:pt x="7059" y="7470"/>
                    <a:pt x="9431" y="7470"/>
                  </a:cubicBezTo>
                  <a:cubicBezTo>
                    <a:pt x="10631" y="7470"/>
                    <a:pt x="11651" y="7270"/>
                    <a:pt x="12185" y="6846"/>
                  </a:cubicBezTo>
                  <a:cubicBezTo>
                    <a:pt x="12795" y="6365"/>
                    <a:pt x="11256" y="1"/>
                    <a:pt x="5652" y="1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6"/>
            <p:cNvSpPr/>
            <p:nvPr/>
          </p:nvSpPr>
          <p:spPr>
            <a:xfrm>
              <a:off x="7897250" y="3644200"/>
              <a:ext cx="92500" cy="128400"/>
            </a:xfrm>
            <a:custGeom>
              <a:avLst/>
              <a:gdLst/>
              <a:ahLst/>
              <a:cxnLst/>
              <a:rect l="l" t="t" r="r" b="b"/>
              <a:pathLst>
                <a:path w="3700" h="5136" extrusionOk="0">
                  <a:moveTo>
                    <a:pt x="119" y="1"/>
                  </a:moveTo>
                  <a:cubicBezTo>
                    <a:pt x="89" y="1"/>
                    <a:pt x="60" y="13"/>
                    <a:pt x="39" y="38"/>
                  </a:cubicBezTo>
                  <a:cubicBezTo>
                    <a:pt x="1" y="81"/>
                    <a:pt x="6" y="147"/>
                    <a:pt x="49" y="185"/>
                  </a:cubicBezTo>
                  <a:cubicBezTo>
                    <a:pt x="77" y="208"/>
                    <a:pt x="2664" y="2471"/>
                    <a:pt x="3481" y="5057"/>
                  </a:cubicBezTo>
                  <a:cubicBezTo>
                    <a:pt x="3497" y="5102"/>
                    <a:pt x="3535" y="5135"/>
                    <a:pt x="3580" y="5135"/>
                  </a:cubicBezTo>
                  <a:cubicBezTo>
                    <a:pt x="3590" y="5135"/>
                    <a:pt x="3601" y="5130"/>
                    <a:pt x="3613" y="5130"/>
                  </a:cubicBezTo>
                  <a:cubicBezTo>
                    <a:pt x="3667" y="5113"/>
                    <a:pt x="3700" y="5052"/>
                    <a:pt x="3684" y="4998"/>
                  </a:cubicBezTo>
                  <a:cubicBezTo>
                    <a:pt x="2845" y="2350"/>
                    <a:pt x="214" y="48"/>
                    <a:pt x="186" y="26"/>
                  </a:cubicBezTo>
                  <a:cubicBezTo>
                    <a:pt x="167" y="9"/>
                    <a:pt x="143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6"/>
            <p:cNvSpPr/>
            <p:nvPr/>
          </p:nvSpPr>
          <p:spPr>
            <a:xfrm>
              <a:off x="7681550" y="3676250"/>
              <a:ext cx="164750" cy="108925"/>
            </a:xfrm>
            <a:custGeom>
              <a:avLst/>
              <a:gdLst/>
              <a:ahLst/>
              <a:cxnLst/>
              <a:rect l="l" t="t" r="r" b="b"/>
              <a:pathLst>
                <a:path w="6590" h="4357" extrusionOk="0">
                  <a:moveTo>
                    <a:pt x="6479" y="0"/>
                  </a:moveTo>
                  <a:cubicBezTo>
                    <a:pt x="6420" y="5"/>
                    <a:pt x="6375" y="49"/>
                    <a:pt x="6375" y="104"/>
                  </a:cubicBezTo>
                  <a:cubicBezTo>
                    <a:pt x="6375" y="132"/>
                    <a:pt x="6337" y="2657"/>
                    <a:pt x="4227" y="3710"/>
                  </a:cubicBezTo>
                  <a:cubicBezTo>
                    <a:pt x="3583" y="4032"/>
                    <a:pt x="2957" y="4145"/>
                    <a:pt x="2398" y="4145"/>
                  </a:cubicBezTo>
                  <a:cubicBezTo>
                    <a:pt x="1122" y="4145"/>
                    <a:pt x="193" y="3559"/>
                    <a:pt x="183" y="3552"/>
                  </a:cubicBezTo>
                  <a:cubicBezTo>
                    <a:pt x="165" y="3540"/>
                    <a:pt x="145" y="3535"/>
                    <a:pt x="125" y="3535"/>
                  </a:cubicBezTo>
                  <a:cubicBezTo>
                    <a:pt x="90" y="3535"/>
                    <a:pt x="55" y="3553"/>
                    <a:pt x="34" y="3585"/>
                  </a:cubicBezTo>
                  <a:cubicBezTo>
                    <a:pt x="1" y="3633"/>
                    <a:pt x="18" y="3699"/>
                    <a:pt x="67" y="3727"/>
                  </a:cubicBezTo>
                  <a:cubicBezTo>
                    <a:pt x="79" y="3737"/>
                    <a:pt x="1060" y="4357"/>
                    <a:pt x="2402" y="4357"/>
                  </a:cubicBezTo>
                  <a:cubicBezTo>
                    <a:pt x="2988" y="4357"/>
                    <a:pt x="3646" y="4236"/>
                    <a:pt x="4321" y="3902"/>
                  </a:cubicBezTo>
                  <a:cubicBezTo>
                    <a:pt x="6552" y="2789"/>
                    <a:pt x="6590" y="137"/>
                    <a:pt x="6590" y="109"/>
                  </a:cubicBezTo>
                  <a:cubicBezTo>
                    <a:pt x="6590" y="49"/>
                    <a:pt x="6540" y="0"/>
                    <a:pt x="6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6"/>
            <p:cNvSpPr/>
            <p:nvPr/>
          </p:nvSpPr>
          <p:spPr>
            <a:xfrm>
              <a:off x="7609775" y="3754750"/>
              <a:ext cx="24675" cy="174425"/>
            </a:xfrm>
            <a:custGeom>
              <a:avLst/>
              <a:gdLst/>
              <a:ahLst/>
              <a:cxnLst/>
              <a:rect l="l" t="t" r="r" b="b"/>
              <a:pathLst>
                <a:path w="987" h="6977" extrusionOk="0">
                  <a:moveTo>
                    <a:pt x="872" y="1"/>
                  </a:moveTo>
                  <a:cubicBezTo>
                    <a:pt x="825" y="1"/>
                    <a:pt x="786" y="28"/>
                    <a:pt x="767" y="76"/>
                  </a:cubicBezTo>
                  <a:cubicBezTo>
                    <a:pt x="762" y="99"/>
                    <a:pt x="0" y="2499"/>
                    <a:pt x="702" y="6884"/>
                  </a:cubicBezTo>
                  <a:cubicBezTo>
                    <a:pt x="713" y="6939"/>
                    <a:pt x="757" y="6977"/>
                    <a:pt x="807" y="6977"/>
                  </a:cubicBezTo>
                  <a:cubicBezTo>
                    <a:pt x="812" y="6977"/>
                    <a:pt x="817" y="6972"/>
                    <a:pt x="823" y="6972"/>
                  </a:cubicBezTo>
                  <a:cubicBezTo>
                    <a:pt x="883" y="6966"/>
                    <a:pt x="921" y="6911"/>
                    <a:pt x="911" y="6851"/>
                  </a:cubicBezTo>
                  <a:cubicBezTo>
                    <a:pt x="220" y="2522"/>
                    <a:pt x="965" y="165"/>
                    <a:pt x="971" y="142"/>
                  </a:cubicBezTo>
                  <a:cubicBezTo>
                    <a:pt x="987" y="83"/>
                    <a:pt x="959" y="28"/>
                    <a:pt x="905" y="5"/>
                  </a:cubicBezTo>
                  <a:cubicBezTo>
                    <a:pt x="894" y="2"/>
                    <a:pt x="883" y="1"/>
                    <a:pt x="8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6"/>
            <p:cNvSpPr/>
            <p:nvPr/>
          </p:nvSpPr>
          <p:spPr>
            <a:xfrm>
              <a:off x="7305025" y="3106825"/>
              <a:ext cx="654300" cy="551925"/>
            </a:xfrm>
            <a:custGeom>
              <a:avLst/>
              <a:gdLst/>
              <a:ahLst/>
              <a:cxnLst/>
              <a:rect l="l" t="t" r="r" b="b"/>
              <a:pathLst>
                <a:path w="26172" h="22077" extrusionOk="0">
                  <a:moveTo>
                    <a:pt x="13876" y="1"/>
                  </a:moveTo>
                  <a:cubicBezTo>
                    <a:pt x="11889" y="1"/>
                    <a:pt x="9691" y="659"/>
                    <a:pt x="7346" y="2152"/>
                  </a:cubicBezTo>
                  <a:cubicBezTo>
                    <a:pt x="1" y="6821"/>
                    <a:pt x="2692" y="13547"/>
                    <a:pt x="2692" y="13547"/>
                  </a:cubicBezTo>
                  <a:cubicBezTo>
                    <a:pt x="2692" y="13547"/>
                    <a:pt x="4800" y="22077"/>
                    <a:pt x="11779" y="22077"/>
                  </a:cubicBezTo>
                  <a:cubicBezTo>
                    <a:pt x="12146" y="22077"/>
                    <a:pt x="12526" y="22053"/>
                    <a:pt x="12919" y="22004"/>
                  </a:cubicBezTo>
                  <a:cubicBezTo>
                    <a:pt x="20806" y="21007"/>
                    <a:pt x="26172" y="14933"/>
                    <a:pt x="23103" y="7271"/>
                  </a:cubicBezTo>
                  <a:cubicBezTo>
                    <a:pt x="21384" y="2987"/>
                    <a:pt x="18107" y="1"/>
                    <a:pt x="13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6"/>
            <p:cNvSpPr/>
            <p:nvPr/>
          </p:nvSpPr>
          <p:spPr>
            <a:xfrm>
              <a:off x="7344500" y="3221700"/>
              <a:ext cx="570275" cy="460850"/>
            </a:xfrm>
            <a:custGeom>
              <a:avLst/>
              <a:gdLst/>
              <a:ahLst/>
              <a:cxnLst/>
              <a:rect l="l" t="t" r="r" b="b"/>
              <a:pathLst>
                <a:path w="22811" h="18434" extrusionOk="0">
                  <a:moveTo>
                    <a:pt x="10971" y="0"/>
                  </a:moveTo>
                  <a:cubicBezTo>
                    <a:pt x="9289" y="0"/>
                    <a:pt x="7404" y="504"/>
                    <a:pt x="5383" y="1871"/>
                  </a:cubicBezTo>
                  <a:cubicBezTo>
                    <a:pt x="422" y="5231"/>
                    <a:pt x="0" y="16121"/>
                    <a:pt x="9022" y="18241"/>
                  </a:cubicBezTo>
                  <a:cubicBezTo>
                    <a:pt x="9576" y="18372"/>
                    <a:pt x="10129" y="18434"/>
                    <a:pt x="10677" y="18434"/>
                  </a:cubicBezTo>
                  <a:cubicBezTo>
                    <a:pt x="17108" y="18434"/>
                    <a:pt x="22811" y="9925"/>
                    <a:pt x="18817" y="3981"/>
                  </a:cubicBezTo>
                  <a:cubicBezTo>
                    <a:pt x="18817" y="3981"/>
                    <a:pt x="15698" y="0"/>
                    <a:pt x="10971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6"/>
            <p:cNvSpPr/>
            <p:nvPr/>
          </p:nvSpPr>
          <p:spPr>
            <a:xfrm>
              <a:off x="7678450" y="3570325"/>
              <a:ext cx="155100" cy="185900"/>
            </a:xfrm>
            <a:custGeom>
              <a:avLst/>
              <a:gdLst/>
              <a:ahLst/>
              <a:cxnLst/>
              <a:rect l="l" t="t" r="r" b="b"/>
              <a:pathLst>
                <a:path w="6204" h="7436" extrusionOk="0">
                  <a:moveTo>
                    <a:pt x="2844" y="0"/>
                  </a:moveTo>
                  <a:lnTo>
                    <a:pt x="334" y="1956"/>
                  </a:lnTo>
                  <a:lnTo>
                    <a:pt x="1217" y="5520"/>
                  </a:lnTo>
                  <a:lnTo>
                    <a:pt x="0" y="6150"/>
                  </a:lnTo>
                  <a:cubicBezTo>
                    <a:pt x="0" y="6150"/>
                    <a:pt x="132" y="7436"/>
                    <a:pt x="2196" y="7436"/>
                  </a:cubicBezTo>
                  <a:cubicBezTo>
                    <a:pt x="2391" y="7436"/>
                    <a:pt x="2603" y="7425"/>
                    <a:pt x="2833" y="7399"/>
                  </a:cubicBezTo>
                  <a:cubicBezTo>
                    <a:pt x="6203" y="7032"/>
                    <a:pt x="6067" y="3009"/>
                    <a:pt x="6067" y="3009"/>
                  </a:cubicBezTo>
                  <a:lnTo>
                    <a:pt x="6067" y="3009"/>
                  </a:lnTo>
                  <a:lnTo>
                    <a:pt x="4751" y="3580"/>
                  </a:lnTo>
                  <a:lnTo>
                    <a:pt x="2844" y="0"/>
                  </a:ln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6"/>
            <p:cNvSpPr/>
            <p:nvPr/>
          </p:nvSpPr>
          <p:spPr>
            <a:xfrm>
              <a:off x="7548375" y="3516825"/>
              <a:ext cx="89800" cy="67750"/>
            </a:xfrm>
            <a:custGeom>
              <a:avLst/>
              <a:gdLst/>
              <a:ahLst/>
              <a:cxnLst/>
              <a:rect l="l" t="t" r="r" b="b"/>
              <a:pathLst>
                <a:path w="3592" h="2710" extrusionOk="0">
                  <a:moveTo>
                    <a:pt x="3313" y="1"/>
                  </a:moveTo>
                  <a:cubicBezTo>
                    <a:pt x="3308" y="1"/>
                    <a:pt x="3302" y="1"/>
                    <a:pt x="3296" y="3"/>
                  </a:cubicBezTo>
                  <a:cubicBezTo>
                    <a:pt x="3235" y="8"/>
                    <a:pt x="3190" y="63"/>
                    <a:pt x="3202" y="117"/>
                  </a:cubicBezTo>
                  <a:cubicBezTo>
                    <a:pt x="3202" y="134"/>
                    <a:pt x="3372" y="1516"/>
                    <a:pt x="2851" y="2168"/>
                  </a:cubicBezTo>
                  <a:cubicBezTo>
                    <a:pt x="2697" y="2359"/>
                    <a:pt x="2500" y="2464"/>
                    <a:pt x="2259" y="2490"/>
                  </a:cubicBezTo>
                  <a:cubicBezTo>
                    <a:pt x="2204" y="2496"/>
                    <a:pt x="2150" y="2498"/>
                    <a:pt x="2097" y="2498"/>
                  </a:cubicBezTo>
                  <a:cubicBezTo>
                    <a:pt x="942" y="2498"/>
                    <a:pt x="220" y="1295"/>
                    <a:pt x="215" y="1280"/>
                  </a:cubicBezTo>
                  <a:cubicBezTo>
                    <a:pt x="194" y="1248"/>
                    <a:pt x="159" y="1230"/>
                    <a:pt x="124" y="1230"/>
                  </a:cubicBezTo>
                  <a:cubicBezTo>
                    <a:pt x="104" y="1230"/>
                    <a:pt x="84" y="1235"/>
                    <a:pt x="66" y="1247"/>
                  </a:cubicBezTo>
                  <a:cubicBezTo>
                    <a:pt x="18" y="1273"/>
                    <a:pt x="1" y="1339"/>
                    <a:pt x="28" y="1389"/>
                  </a:cubicBezTo>
                  <a:cubicBezTo>
                    <a:pt x="61" y="1444"/>
                    <a:pt x="817" y="2710"/>
                    <a:pt x="2089" y="2710"/>
                  </a:cubicBezTo>
                  <a:cubicBezTo>
                    <a:pt x="2150" y="2710"/>
                    <a:pt x="2216" y="2705"/>
                    <a:pt x="2281" y="2699"/>
                  </a:cubicBezTo>
                  <a:cubicBezTo>
                    <a:pt x="2577" y="2672"/>
                    <a:pt x="2823" y="2535"/>
                    <a:pt x="3015" y="2299"/>
                  </a:cubicBezTo>
                  <a:cubicBezTo>
                    <a:pt x="3592" y="1581"/>
                    <a:pt x="3415" y="150"/>
                    <a:pt x="3410" y="90"/>
                  </a:cubicBezTo>
                  <a:cubicBezTo>
                    <a:pt x="3405" y="42"/>
                    <a:pt x="3361" y="1"/>
                    <a:pt x="3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6"/>
            <p:cNvSpPr/>
            <p:nvPr/>
          </p:nvSpPr>
          <p:spPr>
            <a:xfrm>
              <a:off x="7675150" y="3446300"/>
              <a:ext cx="94575" cy="93900"/>
            </a:xfrm>
            <a:custGeom>
              <a:avLst/>
              <a:gdLst/>
              <a:ahLst/>
              <a:cxnLst/>
              <a:rect l="l" t="t" r="r" b="b"/>
              <a:pathLst>
                <a:path w="3783" h="3756" extrusionOk="0">
                  <a:moveTo>
                    <a:pt x="1894" y="1"/>
                  </a:moveTo>
                  <a:cubicBezTo>
                    <a:pt x="866" y="1"/>
                    <a:pt x="27" y="824"/>
                    <a:pt x="11" y="1858"/>
                  </a:cubicBezTo>
                  <a:cubicBezTo>
                    <a:pt x="0" y="2895"/>
                    <a:pt x="833" y="3745"/>
                    <a:pt x="1868" y="3755"/>
                  </a:cubicBezTo>
                  <a:cubicBezTo>
                    <a:pt x="1879" y="3755"/>
                    <a:pt x="1889" y="3755"/>
                    <a:pt x="1900" y="3755"/>
                  </a:cubicBezTo>
                  <a:cubicBezTo>
                    <a:pt x="2922" y="3755"/>
                    <a:pt x="3755" y="2928"/>
                    <a:pt x="3770" y="1903"/>
                  </a:cubicBezTo>
                  <a:cubicBezTo>
                    <a:pt x="3782" y="866"/>
                    <a:pt x="2948" y="11"/>
                    <a:pt x="1913" y="1"/>
                  </a:cubicBezTo>
                  <a:cubicBezTo>
                    <a:pt x="1907" y="1"/>
                    <a:pt x="1900" y="1"/>
                    <a:pt x="1894" y="1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6"/>
            <p:cNvSpPr/>
            <p:nvPr/>
          </p:nvSpPr>
          <p:spPr>
            <a:xfrm>
              <a:off x="7443825" y="3514425"/>
              <a:ext cx="94450" cy="94000"/>
            </a:xfrm>
            <a:custGeom>
              <a:avLst/>
              <a:gdLst/>
              <a:ahLst/>
              <a:cxnLst/>
              <a:rect l="l" t="t" r="r" b="b"/>
              <a:pathLst>
                <a:path w="3778" h="3760" extrusionOk="0">
                  <a:moveTo>
                    <a:pt x="1892" y="0"/>
                  </a:moveTo>
                  <a:cubicBezTo>
                    <a:pt x="866" y="0"/>
                    <a:pt x="23" y="830"/>
                    <a:pt x="13" y="1857"/>
                  </a:cubicBezTo>
                  <a:cubicBezTo>
                    <a:pt x="1" y="2894"/>
                    <a:pt x="828" y="3744"/>
                    <a:pt x="1865" y="3760"/>
                  </a:cubicBezTo>
                  <a:cubicBezTo>
                    <a:pt x="1871" y="3760"/>
                    <a:pt x="1878" y="3760"/>
                    <a:pt x="1884" y="3760"/>
                  </a:cubicBezTo>
                  <a:cubicBezTo>
                    <a:pt x="2917" y="3760"/>
                    <a:pt x="3755" y="2931"/>
                    <a:pt x="3767" y="1902"/>
                  </a:cubicBezTo>
                  <a:cubicBezTo>
                    <a:pt x="3777" y="866"/>
                    <a:pt x="2950" y="16"/>
                    <a:pt x="1913" y="0"/>
                  </a:cubicBezTo>
                  <a:cubicBezTo>
                    <a:pt x="1906" y="0"/>
                    <a:pt x="1899" y="0"/>
                    <a:pt x="1892" y="0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6"/>
            <p:cNvSpPr/>
            <p:nvPr/>
          </p:nvSpPr>
          <p:spPr>
            <a:xfrm>
              <a:off x="7628825" y="3412875"/>
              <a:ext cx="47825" cy="47575"/>
            </a:xfrm>
            <a:custGeom>
              <a:avLst/>
              <a:gdLst/>
              <a:ahLst/>
              <a:cxnLst/>
              <a:rect l="l" t="t" r="r" b="b"/>
              <a:pathLst>
                <a:path w="1913" h="1903" extrusionOk="0">
                  <a:moveTo>
                    <a:pt x="961" y="0"/>
                  </a:moveTo>
                  <a:cubicBezTo>
                    <a:pt x="439" y="0"/>
                    <a:pt x="12" y="420"/>
                    <a:pt x="5" y="943"/>
                  </a:cubicBezTo>
                  <a:cubicBezTo>
                    <a:pt x="0" y="1469"/>
                    <a:pt x="422" y="1897"/>
                    <a:pt x="948" y="1902"/>
                  </a:cubicBezTo>
                  <a:cubicBezTo>
                    <a:pt x="952" y="1902"/>
                    <a:pt x="955" y="1902"/>
                    <a:pt x="958" y="1902"/>
                  </a:cubicBezTo>
                  <a:cubicBezTo>
                    <a:pt x="1475" y="1902"/>
                    <a:pt x="1902" y="1489"/>
                    <a:pt x="1907" y="966"/>
                  </a:cubicBezTo>
                  <a:cubicBezTo>
                    <a:pt x="1913" y="440"/>
                    <a:pt x="1497" y="5"/>
                    <a:pt x="971" y="0"/>
                  </a:cubicBezTo>
                  <a:cubicBezTo>
                    <a:pt x="968" y="0"/>
                    <a:pt x="964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6"/>
            <p:cNvSpPr/>
            <p:nvPr/>
          </p:nvSpPr>
          <p:spPr>
            <a:xfrm>
              <a:off x="7468100" y="3455900"/>
              <a:ext cx="47850" cy="47550"/>
            </a:xfrm>
            <a:custGeom>
              <a:avLst/>
              <a:gdLst/>
              <a:ahLst/>
              <a:cxnLst/>
              <a:rect l="l" t="t" r="r" b="b"/>
              <a:pathLst>
                <a:path w="1914" h="1902" extrusionOk="0">
                  <a:moveTo>
                    <a:pt x="949" y="1"/>
                  </a:moveTo>
                  <a:cubicBezTo>
                    <a:pt x="432" y="1"/>
                    <a:pt x="11" y="419"/>
                    <a:pt x="6" y="938"/>
                  </a:cubicBezTo>
                  <a:cubicBezTo>
                    <a:pt x="1" y="1464"/>
                    <a:pt x="423" y="1891"/>
                    <a:pt x="949" y="1902"/>
                  </a:cubicBezTo>
                  <a:cubicBezTo>
                    <a:pt x="953" y="1902"/>
                    <a:pt x="957" y="1902"/>
                    <a:pt x="961" y="1902"/>
                  </a:cubicBezTo>
                  <a:cubicBezTo>
                    <a:pt x="1482" y="1902"/>
                    <a:pt x="1903" y="1482"/>
                    <a:pt x="1908" y="960"/>
                  </a:cubicBezTo>
                  <a:cubicBezTo>
                    <a:pt x="1913" y="434"/>
                    <a:pt x="1496" y="6"/>
                    <a:pt x="970" y="1"/>
                  </a:cubicBezTo>
                  <a:cubicBezTo>
                    <a:pt x="963" y="1"/>
                    <a:pt x="956" y="1"/>
                    <a:pt x="9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6"/>
            <p:cNvSpPr/>
            <p:nvPr/>
          </p:nvSpPr>
          <p:spPr>
            <a:xfrm>
              <a:off x="7697350" y="3608400"/>
              <a:ext cx="90300" cy="79500"/>
            </a:xfrm>
            <a:custGeom>
              <a:avLst/>
              <a:gdLst/>
              <a:ahLst/>
              <a:cxnLst/>
              <a:rect l="l" t="t" r="r" b="b"/>
              <a:pathLst>
                <a:path w="3612" h="3180" extrusionOk="0">
                  <a:moveTo>
                    <a:pt x="2976" y="1"/>
                  </a:moveTo>
                  <a:cubicBezTo>
                    <a:pt x="1802" y="1245"/>
                    <a:pt x="0" y="2160"/>
                    <a:pt x="0" y="2160"/>
                  </a:cubicBezTo>
                  <a:lnTo>
                    <a:pt x="252" y="3180"/>
                  </a:lnTo>
                  <a:lnTo>
                    <a:pt x="3611" y="1359"/>
                  </a:lnTo>
                  <a:lnTo>
                    <a:pt x="2976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6"/>
            <p:cNvSpPr/>
            <p:nvPr/>
          </p:nvSpPr>
          <p:spPr>
            <a:xfrm>
              <a:off x="7794900" y="3415550"/>
              <a:ext cx="149500" cy="132800"/>
            </a:xfrm>
            <a:custGeom>
              <a:avLst/>
              <a:gdLst/>
              <a:ahLst/>
              <a:cxnLst/>
              <a:rect l="l" t="t" r="r" b="b"/>
              <a:pathLst>
                <a:path w="5980" h="5312" extrusionOk="0">
                  <a:moveTo>
                    <a:pt x="2050" y="1"/>
                  </a:moveTo>
                  <a:cubicBezTo>
                    <a:pt x="687" y="1"/>
                    <a:pt x="252" y="2777"/>
                    <a:pt x="252" y="2777"/>
                  </a:cubicBezTo>
                  <a:cubicBezTo>
                    <a:pt x="252" y="2777"/>
                    <a:pt x="1" y="5312"/>
                    <a:pt x="1390" y="5312"/>
                  </a:cubicBezTo>
                  <a:cubicBezTo>
                    <a:pt x="1435" y="5312"/>
                    <a:pt x="1481" y="5309"/>
                    <a:pt x="1530" y="5303"/>
                  </a:cubicBezTo>
                  <a:cubicBezTo>
                    <a:pt x="3081" y="5122"/>
                    <a:pt x="5980" y="3012"/>
                    <a:pt x="3174" y="535"/>
                  </a:cubicBezTo>
                  <a:cubicBezTo>
                    <a:pt x="2743" y="155"/>
                    <a:pt x="2371" y="1"/>
                    <a:pt x="2050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6"/>
            <p:cNvSpPr/>
            <p:nvPr/>
          </p:nvSpPr>
          <p:spPr>
            <a:xfrm>
              <a:off x="7537425" y="3459325"/>
              <a:ext cx="49350" cy="80600"/>
            </a:xfrm>
            <a:custGeom>
              <a:avLst/>
              <a:gdLst/>
              <a:ahLst/>
              <a:cxnLst/>
              <a:rect l="l" t="t" r="r" b="b"/>
              <a:pathLst>
                <a:path w="1974" h="3224" extrusionOk="0">
                  <a:moveTo>
                    <a:pt x="1393" y="0"/>
                  </a:moveTo>
                  <a:cubicBezTo>
                    <a:pt x="1389" y="0"/>
                    <a:pt x="1385" y="1"/>
                    <a:pt x="1382" y="1"/>
                  </a:cubicBezTo>
                  <a:cubicBezTo>
                    <a:pt x="1326" y="11"/>
                    <a:pt x="1288" y="67"/>
                    <a:pt x="1300" y="127"/>
                  </a:cubicBezTo>
                  <a:lnTo>
                    <a:pt x="1596" y="1810"/>
                  </a:lnTo>
                  <a:lnTo>
                    <a:pt x="104" y="1952"/>
                  </a:lnTo>
                  <a:cubicBezTo>
                    <a:pt x="56" y="1957"/>
                    <a:pt x="23" y="1990"/>
                    <a:pt x="11" y="2034"/>
                  </a:cubicBezTo>
                  <a:cubicBezTo>
                    <a:pt x="1" y="2078"/>
                    <a:pt x="23" y="2127"/>
                    <a:pt x="61" y="2149"/>
                  </a:cubicBezTo>
                  <a:lnTo>
                    <a:pt x="1799" y="3206"/>
                  </a:lnTo>
                  <a:cubicBezTo>
                    <a:pt x="1820" y="3218"/>
                    <a:pt x="1837" y="3224"/>
                    <a:pt x="1853" y="3224"/>
                  </a:cubicBezTo>
                  <a:cubicBezTo>
                    <a:pt x="1892" y="3224"/>
                    <a:pt x="1925" y="3206"/>
                    <a:pt x="1946" y="3174"/>
                  </a:cubicBezTo>
                  <a:cubicBezTo>
                    <a:pt x="1974" y="3125"/>
                    <a:pt x="1963" y="3059"/>
                    <a:pt x="1913" y="3026"/>
                  </a:cubicBezTo>
                  <a:lnTo>
                    <a:pt x="439" y="2133"/>
                  </a:lnTo>
                  <a:lnTo>
                    <a:pt x="1733" y="2007"/>
                  </a:lnTo>
                  <a:cubicBezTo>
                    <a:pt x="1761" y="2007"/>
                    <a:pt x="1787" y="1990"/>
                    <a:pt x="1804" y="1969"/>
                  </a:cubicBezTo>
                  <a:cubicBezTo>
                    <a:pt x="1820" y="1941"/>
                    <a:pt x="1832" y="1913"/>
                    <a:pt x="1826" y="1886"/>
                  </a:cubicBezTo>
                  <a:lnTo>
                    <a:pt x="1508" y="88"/>
                  </a:lnTo>
                  <a:cubicBezTo>
                    <a:pt x="1498" y="37"/>
                    <a:pt x="1449" y="0"/>
                    <a:pt x="13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6"/>
            <p:cNvSpPr/>
            <p:nvPr/>
          </p:nvSpPr>
          <p:spPr>
            <a:xfrm>
              <a:off x="7750625" y="3265275"/>
              <a:ext cx="128500" cy="205350"/>
            </a:xfrm>
            <a:custGeom>
              <a:avLst/>
              <a:gdLst/>
              <a:ahLst/>
              <a:cxnLst/>
              <a:rect l="l" t="t" r="r" b="b"/>
              <a:pathLst>
                <a:path w="5140" h="8214" extrusionOk="0">
                  <a:moveTo>
                    <a:pt x="1351" y="1"/>
                  </a:moveTo>
                  <a:cubicBezTo>
                    <a:pt x="676" y="1"/>
                    <a:pt x="143" y="518"/>
                    <a:pt x="0" y="2024"/>
                  </a:cubicBezTo>
                  <a:cubicBezTo>
                    <a:pt x="0" y="2024"/>
                    <a:pt x="2401" y="4217"/>
                    <a:pt x="2972" y="8113"/>
                  </a:cubicBezTo>
                  <a:cubicBezTo>
                    <a:pt x="2982" y="8182"/>
                    <a:pt x="3002" y="8214"/>
                    <a:pt x="3029" y="8214"/>
                  </a:cubicBezTo>
                  <a:cubicBezTo>
                    <a:pt x="3396" y="8214"/>
                    <a:pt x="5139" y="2341"/>
                    <a:pt x="3630" y="1136"/>
                  </a:cubicBezTo>
                  <a:cubicBezTo>
                    <a:pt x="2898" y="551"/>
                    <a:pt x="2048" y="1"/>
                    <a:pt x="1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6"/>
            <p:cNvSpPr/>
            <p:nvPr/>
          </p:nvSpPr>
          <p:spPr>
            <a:xfrm>
              <a:off x="7506325" y="3164525"/>
              <a:ext cx="319750" cy="186800"/>
            </a:xfrm>
            <a:custGeom>
              <a:avLst/>
              <a:gdLst/>
              <a:ahLst/>
              <a:cxnLst/>
              <a:rect l="l" t="t" r="r" b="b"/>
              <a:pathLst>
                <a:path w="12790" h="7472" extrusionOk="0">
                  <a:moveTo>
                    <a:pt x="5646" y="1"/>
                  </a:moveTo>
                  <a:cubicBezTo>
                    <a:pt x="4094" y="1"/>
                    <a:pt x="2229" y="489"/>
                    <a:pt x="12" y="1725"/>
                  </a:cubicBezTo>
                  <a:cubicBezTo>
                    <a:pt x="12" y="1725"/>
                    <a:pt x="0" y="2738"/>
                    <a:pt x="2570" y="5287"/>
                  </a:cubicBezTo>
                  <a:cubicBezTo>
                    <a:pt x="3984" y="6685"/>
                    <a:pt x="7062" y="7472"/>
                    <a:pt x="9435" y="7472"/>
                  </a:cubicBezTo>
                  <a:cubicBezTo>
                    <a:pt x="10633" y="7472"/>
                    <a:pt x="11651" y="7271"/>
                    <a:pt x="12185" y="6848"/>
                  </a:cubicBezTo>
                  <a:cubicBezTo>
                    <a:pt x="12790" y="6368"/>
                    <a:pt x="11254" y="1"/>
                    <a:pt x="5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6"/>
            <p:cNvSpPr/>
            <p:nvPr/>
          </p:nvSpPr>
          <p:spPr>
            <a:xfrm>
              <a:off x="7322250" y="3207625"/>
              <a:ext cx="207250" cy="254425"/>
            </a:xfrm>
            <a:custGeom>
              <a:avLst/>
              <a:gdLst/>
              <a:ahLst/>
              <a:cxnLst/>
              <a:rect l="l" t="t" r="r" b="b"/>
              <a:pathLst>
                <a:path w="8290" h="10177" extrusionOk="0">
                  <a:moveTo>
                    <a:pt x="7375" y="1"/>
                  </a:moveTo>
                  <a:cubicBezTo>
                    <a:pt x="0" y="1413"/>
                    <a:pt x="1195" y="10177"/>
                    <a:pt x="2572" y="10177"/>
                  </a:cubicBezTo>
                  <a:cubicBezTo>
                    <a:pt x="2589" y="10177"/>
                    <a:pt x="2606" y="10175"/>
                    <a:pt x="2622" y="10173"/>
                  </a:cubicBezTo>
                  <a:cubicBezTo>
                    <a:pt x="4026" y="9948"/>
                    <a:pt x="7418" y="5969"/>
                    <a:pt x="7851" y="3113"/>
                  </a:cubicBezTo>
                  <a:cubicBezTo>
                    <a:pt x="8289" y="264"/>
                    <a:pt x="7375" y="1"/>
                    <a:pt x="73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6"/>
            <p:cNvSpPr/>
            <p:nvPr/>
          </p:nvSpPr>
          <p:spPr>
            <a:xfrm>
              <a:off x="7822825" y="3454925"/>
              <a:ext cx="50475" cy="59650"/>
            </a:xfrm>
            <a:custGeom>
              <a:avLst/>
              <a:gdLst/>
              <a:ahLst/>
              <a:cxnLst/>
              <a:rect l="l" t="t" r="r" b="b"/>
              <a:pathLst>
                <a:path w="2019" h="2386" extrusionOk="0">
                  <a:moveTo>
                    <a:pt x="1829" y="1"/>
                  </a:moveTo>
                  <a:cubicBezTo>
                    <a:pt x="1566" y="1"/>
                    <a:pt x="841" y="213"/>
                    <a:pt x="23" y="2243"/>
                  </a:cubicBezTo>
                  <a:cubicBezTo>
                    <a:pt x="1" y="2297"/>
                    <a:pt x="29" y="2358"/>
                    <a:pt x="84" y="2380"/>
                  </a:cubicBezTo>
                  <a:cubicBezTo>
                    <a:pt x="94" y="2385"/>
                    <a:pt x="111" y="2385"/>
                    <a:pt x="122" y="2385"/>
                  </a:cubicBezTo>
                  <a:cubicBezTo>
                    <a:pt x="165" y="2385"/>
                    <a:pt x="204" y="2363"/>
                    <a:pt x="221" y="2320"/>
                  </a:cubicBezTo>
                  <a:cubicBezTo>
                    <a:pt x="1019" y="336"/>
                    <a:pt x="1699" y="213"/>
                    <a:pt x="1846" y="213"/>
                  </a:cubicBezTo>
                  <a:cubicBezTo>
                    <a:pt x="1864" y="213"/>
                    <a:pt x="1874" y="214"/>
                    <a:pt x="1875" y="215"/>
                  </a:cubicBezTo>
                  <a:cubicBezTo>
                    <a:pt x="1882" y="216"/>
                    <a:pt x="1889" y="217"/>
                    <a:pt x="1896" y="217"/>
                  </a:cubicBezTo>
                  <a:cubicBezTo>
                    <a:pt x="1944" y="217"/>
                    <a:pt x="1988" y="186"/>
                    <a:pt x="2002" y="139"/>
                  </a:cubicBezTo>
                  <a:cubicBezTo>
                    <a:pt x="2019" y="83"/>
                    <a:pt x="1986" y="23"/>
                    <a:pt x="1925" y="12"/>
                  </a:cubicBezTo>
                  <a:cubicBezTo>
                    <a:pt x="1911" y="8"/>
                    <a:pt x="1878" y="1"/>
                    <a:pt x="1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6"/>
            <p:cNvSpPr/>
            <p:nvPr/>
          </p:nvSpPr>
          <p:spPr>
            <a:xfrm>
              <a:off x="8118400" y="4064600"/>
              <a:ext cx="87300" cy="68350"/>
            </a:xfrm>
            <a:custGeom>
              <a:avLst/>
              <a:gdLst/>
              <a:ahLst/>
              <a:cxnLst/>
              <a:rect l="l" t="t" r="r" b="b"/>
              <a:pathLst>
                <a:path w="3492" h="2734" extrusionOk="0">
                  <a:moveTo>
                    <a:pt x="122" y="1"/>
                  </a:moveTo>
                  <a:cubicBezTo>
                    <a:pt x="98" y="1"/>
                    <a:pt x="74" y="9"/>
                    <a:pt x="55" y="26"/>
                  </a:cubicBezTo>
                  <a:cubicBezTo>
                    <a:pt x="11" y="64"/>
                    <a:pt x="1" y="130"/>
                    <a:pt x="39" y="173"/>
                  </a:cubicBezTo>
                  <a:cubicBezTo>
                    <a:pt x="55" y="191"/>
                    <a:pt x="1425" y="1851"/>
                    <a:pt x="3328" y="2723"/>
                  </a:cubicBezTo>
                  <a:cubicBezTo>
                    <a:pt x="3343" y="2728"/>
                    <a:pt x="3360" y="2733"/>
                    <a:pt x="3376" y="2733"/>
                  </a:cubicBezTo>
                  <a:cubicBezTo>
                    <a:pt x="3416" y="2733"/>
                    <a:pt x="3454" y="2711"/>
                    <a:pt x="3470" y="2667"/>
                  </a:cubicBezTo>
                  <a:cubicBezTo>
                    <a:pt x="3492" y="2619"/>
                    <a:pt x="3470" y="2553"/>
                    <a:pt x="3421" y="2531"/>
                  </a:cubicBezTo>
                  <a:cubicBezTo>
                    <a:pt x="1562" y="1681"/>
                    <a:pt x="219" y="59"/>
                    <a:pt x="203" y="42"/>
                  </a:cubicBezTo>
                  <a:cubicBezTo>
                    <a:pt x="182" y="15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6"/>
            <p:cNvSpPr/>
            <p:nvPr/>
          </p:nvSpPr>
          <p:spPr>
            <a:xfrm>
              <a:off x="8098950" y="4114675"/>
              <a:ext cx="106900" cy="138425"/>
            </a:xfrm>
            <a:custGeom>
              <a:avLst/>
              <a:gdLst/>
              <a:ahLst/>
              <a:cxnLst/>
              <a:rect l="l" t="t" r="r" b="b"/>
              <a:pathLst>
                <a:path w="4276" h="5537" extrusionOk="0">
                  <a:moveTo>
                    <a:pt x="4154" y="0"/>
                  </a:moveTo>
                  <a:cubicBezTo>
                    <a:pt x="4119" y="0"/>
                    <a:pt x="4083" y="19"/>
                    <a:pt x="4062" y="50"/>
                  </a:cubicBezTo>
                  <a:cubicBezTo>
                    <a:pt x="2259" y="2845"/>
                    <a:pt x="61" y="5334"/>
                    <a:pt x="38" y="5357"/>
                  </a:cubicBezTo>
                  <a:cubicBezTo>
                    <a:pt x="0" y="5400"/>
                    <a:pt x="5" y="5471"/>
                    <a:pt x="44" y="5509"/>
                  </a:cubicBezTo>
                  <a:cubicBezTo>
                    <a:pt x="66" y="5526"/>
                    <a:pt x="94" y="5537"/>
                    <a:pt x="116" y="5537"/>
                  </a:cubicBezTo>
                  <a:cubicBezTo>
                    <a:pt x="149" y="5537"/>
                    <a:pt x="175" y="5521"/>
                    <a:pt x="197" y="5499"/>
                  </a:cubicBezTo>
                  <a:cubicBezTo>
                    <a:pt x="220" y="5471"/>
                    <a:pt x="2428" y="2977"/>
                    <a:pt x="4242" y="166"/>
                  </a:cubicBezTo>
                  <a:cubicBezTo>
                    <a:pt x="4275" y="116"/>
                    <a:pt x="4259" y="50"/>
                    <a:pt x="4209" y="17"/>
                  </a:cubicBezTo>
                  <a:cubicBezTo>
                    <a:pt x="4192" y="6"/>
                    <a:pt x="4173" y="0"/>
                    <a:pt x="4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6"/>
            <p:cNvSpPr/>
            <p:nvPr/>
          </p:nvSpPr>
          <p:spPr>
            <a:xfrm>
              <a:off x="7769700" y="4319625"/>
              <a:ext cx="206625" cy="52000"/>
            </a:xfrm>
            <a:custGeom>
              <a:avLst/>
              <a:gdLst/>
              <a:ahLst/>
              <a:cxnLst/>
              <a:rect l="l" t="t" r="r" b="b"/>
              <a:pathLst>
                <a:path w="8265" h="2080" extrusionOk="0">
                  <a:moveTo>
                    <a:pt x="8144" y="1"/>
                  </a:moveTo>
                  <a:cubicBezTo>
                    <a:pt x="8131" y="1"/>
                    <a:pt x="8118" y="3"/>
                    <a:pt x="8106" y="8"/>
                  </a:cubicBezTo>
                  <a:cubicBezTo>
                    <a:pt x="4828" y="1236"/>
                    <a:pt x="148" y="1866"/>
                    <a:pt x="99" y="1872"/>
                  </a:cubicBezTo>
                  <a:cubicBezTo>
                    <a:pt x="44" y="1882"/>
                    <a:pt x="0" y="1932"/>
                    <a:pt x="11" y="1993"/>
                  </a:cubicBezTo>
                  <a:cubicBezTo>
                    <a:pt x="16" y="2041"/>
                    <a:pt x="59" y="2079"/>
                    <a:pt x="115" y="2079"/>
                  </a:cubicBezTo>
                  <a:lnTo>
                    <a:pt x="132" y="2079"/>
                  </a:lnTo>
                  <a:cubicBezTo>
                    <a:pt x="175" y="2074"/>
                    <a:pt x="4878" y="1439"/>
                    <a:pt x="8182" y="205"/>
                  </a:cubicBezTo>
                  <a:cubicBezTo>
                    <a:pt x="8237" y="184"/>
                    <a:pt x="8265" y="123"/>
                    <a:pt x="8243" y="68"/>
                  </a:cubicBezTo>
                  <a:cubicBezTo>
                    <a:pt x="8226" y="27"/>
                    <a:pt x="8187" y="1"/>
                    <a:pt x="8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6"/>
            <p:cNvSpPr/>
            <p:nvPr/>
          </p:nvSpPr>
          <p:spPr>
            <a:xfrm>
              <a:off x="7754900" y="4247700"/>
              <a:ext cx="45225" cy="147375"/>
            </a:xfrm>
            <a:custGeom>
              <a:avLst/>
              <a:gdLst/>
              <a:ahLst/>
              <a:cxnLst/>
              <a:rect l="l" t="t" r="r" b="b"/>
              <a:pathLst>
                <a:path w="1809" h="5895" extrusionOk="0">
                  <a:moveTo>
                    <a:pt x="112" y="1"/>
                  </a:moveTo>
                  <a:cubicBezTo>
                    <a:pt x="106" y="1"/>
                    <a:pt x="99" y="1"/>
                    <a:pt x="92" y="3"/>
                  </a:cubicBezTo>
                  <a:cubicBezTo>
                    <a:pt x="38" y="13"/>
                    <a:pt x="0" y="68"/>
                    <a:pt x="11" y="129"/>
                  </a:cubicBezTo>
                  <a:cubicBezTo>
                    <a:pt x="44" y="314"/>
                    <a:pt x="871" y="4754"/>
                    <a:pt x="1600" y="5844"/>
                  </a:cubicBezTo>
                  <a:cubicBezTo>
                    <a:pt x="1622" y="5877"/>
                    <a:pt x="1655" y="5894"/>
                    <a:pt x="1688" y="5894"/>
                  </a:cubicBezTo>
                  <a:cubicBezTo>
                    <a:pt x="1710" y="5894"/>
                    <a:pt x="1731" y="5889"/>
                    <a:pt x="1749" y="5877"/>
                  </a:cubicBezTo>
                  <a:cubicBezTo>
                    <a:pt x="1797" y="5844"/>
                    <a:pt x="1809" y="5779"/>
                    <a:pt x="1776" y="5730"/>
                  </a:cubicBezTo>
                  <a:cubicBezTo>
                    <a:pt x="1068" y="4672"/>
                    <a:pt x="224" y="134"/>
                    <a:pt x="213" y="89"/>
                  </a:cubicBezTo>
                  <a:cubicBezTo>
                    <a:pt x="209" y="37"/>
                    <a:pt x="161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712A2C6-5107-411E-88E7-4F3711666043}"/>
              </a:ext>
            </a:extLst>
          </p:cNvPr>
          <p:cNvSpPr txBox="1"/>
          <p:nvPr/>
        </p:nvSpPr>
        <p:spPr>
          <a:xfrm>
            <a:off x="2953494" y="1297282"/>
            <a:ext cx="319864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معايــير النــجاح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47C02D-F35B-4DA0-95C4-69B9C7F555D0}"/>
              </a:ext>
            </a:extLst>
          </p:cNvPr>
          <p:cNvSpPr txBox="1"/>
          <p:nvPr/>
        </p:nvSpPr>
        <p:spPr>
          <a:xfrm>
            <a:off x="1164156" y="2503400"/>
            <a:ext cx="6450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يحدد الأنواع المختلفة للأعداد مثل الأعداد الطبيعية والأعداد الصحيحة والأعداد الأولية 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4" name="Google Shape;2854;p49"/>
          <p:cNvGrpSpPr/>
          <p:nvPr/>
        </p:nvGrpSpPr>
        <p:grpSpPr>
          <a:xfrm>
            <a:off x="816945" y="0"/>
            <a:ext cx="6922817" cy="4584877"/>
            <a:chOff x="465750" y="-148414"/>
            <a:chExt cx="6922817" cy="4584877"/>
          </a:xfrm>
        </p:grpSpPr>
        <p:sp>
          <p:nvSpPr>
            <p:cNvPr id="2855" name="Google Shape;2855;p49"/>
            <p:cNvSpPr/>
            <p:nvPr/>
          </p:nvSpPr>
          <p:spPr>
            <a:xfrm>
              <a:off x="6459324" y="-148414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6" name="Google Shape;2856;p49"/>
            <p:cNvSpPr/>
            <p:nvPr/>
          </p:nvSpPr>
          <p:spPr>
            <a:xfrm>
              <a:off x="465750" y="4124211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57" name="Google Shape;2857;p49"/>
          <p:cNvGrpSpPr/>
          <p:nvPr/>
        </p:nvGrpSpPr>
        <p:grpSpPr>
          <a:xfrm>
            <a:off x="4702613" y="793213"/>
            <a:ext cx="545475" cy="2498475"/>
            <a:chOff x="4702613" y="793213"/>
            <a:chExt cx="545475" cy="2498475"/>
          </a:xfrm>
        </p:grpSpPr>
        <p:sp>
          <p:nvSpPr>
            <p:cNvPr id="2858" name="Google Shape;2858;p49"/>
            <p:cNvSpPr/>
            <p:nvPr/>
          </p:nvSpPr>
          <p:spPr>
            <a:xfrm>
              <a:off x="4702613" y="793213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9"/>
            <p:cNvSpPr/>
            <p:nvPr/>
          </p:nvSpPr>
          <p:spPr>
            <a:xfrm>
              <a:off x="5054588" y="310778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49EF3CC-4332-41C3-8522-6D728F71C735}"/>
              </a:ext>
            </a:extLst>
          </p:cNvPr>
          <p:cNvSpPr txBox="1"/>
          <p:nvPr/>
        </p:nvSpPr>
        <p:spPr>
          <a:xfrm>
            <a:off x="5863085" y="319529"/>
            <a:ext cx="2671315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القبلي/التمهيد</a:t>
            </a:r>
            <a:endParaRPr lang="en-US" sz="20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A220AC6-31CF-49B6-9D45-6AF33A931D19}"/>
              </a:ext>
            </a:extLst>
          </p:cNvPr>
          <p:cNvGrpSpPr/>
          <p:nvPr/>
        </p:nvGrpSpPr>
        <p:grpSpPr>
          <a:xfrm>
            <a:off x="1669473" y="1738170"/>
            <a:ext cx="2777836" cy="2147455"/>
            <a:chOff x="1600200" y="1787236"/>
            <a:chExt cx="2777836" cy="2147455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7FCC1C7-06AD-4313-84DF-1FF5B760F843}"/>
                </a:ext>
              </a:extLst>
            </p:cNvPr>
            <p:cNvSpPr/>
            <p:nvPr/>
          </p:nvSpPr>
          <p:spPr>
            <a:xfrm>
              <a:off x="1600200" y="1787236"/>
              <a:ext cx="2777836" cy="214745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40D7261-BC1C-463B-945F-D66A4254EE69}"/>
                </a:ext>
              </a:extLst>
            </p:cNvPr>
            <p:cNvSpPr/>
            <p:nvPr/>
          </p:nvSpPr>
          <p:spPr>
            <a:xfrm>
              <a:off x="1988127" y="2182091"/>
              <a:ext cx="2071255" cy="17526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D3009F7-8C2D-4E77-81B4-73872FC5B255}"/>
                </a:ext>
              </a:extLst>
            </p:cNvPr>
            <p:cNvSpPr/>
            <p:nvPr/>
          </p:nvSpPr>
          <p:spPr>
            <a:xfrm>
              <a:off x="2227117" y="2812473"/>
              <a:ext cx="1593273" cy="110580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4D44CE9-F495-4E7E-825C-C604F64E23BF}"/>
                </a:ext>
              </a:extLst>
            </p:cNvPr>
            <p:cNvSpPr txBox="1"/>
            <p:nvPr/>
          </p:nvSpPr>
          <p:spPr>
            <a:xfrm>
              <a:off x="2519797" y="3291688"/>
              <a:ext cx="1132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الأعداد الطبيعية</a:t>
              </a:r>
              <a:endParaRPr lang="en-US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400E9A-581B-4A45-9679-52135D4241F6}"/>
                </a:ext>
              </a:extLst>
            </p:cNvPr>
            <p:cNvSpPr txBox="1"/>
            <p:nvPr/>
          </p:nvSpPr>
          <p:spPr>
            <a:xfrm>
              <a:off x="2435804" y="2504696"/>
              <a:ext cx="13005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الأعداد الصحيحة</a:t>
              </a:r>
              <a:endParaRPr lang="en-US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5F4CB20-8328-41A5-AF5C-B10A229B0CC5}"/>
                </a:ext>
              </a:extLst>
            </p:cNvPr>
            <p:cNvSpPr txBox="1"/>
            <p:nvPr/>
          </p:nvSpPr>
          <p:spPr>
            <a:xfrm>
              <a:off x="2435804" y="1854182"/>
              <a:ext cx="13005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الأعداد الحقيقية</a:t>
              </a:r>
              <a:endParaRPr lang="en-US" b="1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26BD0BC-A409-4DAB-9AD1-70D8847B217E}"/>
              </a:ext>
            </a:extLst>
          </p:cNvPr>
          <p:cNvSpPr txBox="1"/>
          <p:nvPr/>
        </p:nvSpPr>
        <p:spPr>
          <a:xfrm>
            <a:off x="872994" y="787780"/>
            <a:ext cx="405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لقد سبق لنا أن تعرفنا حتى الصف الثامن على أنواع مختلفة من مجموعات الأعداد يوضحها الشكل المقابل: 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8961572-950E-45DF-866C-FDCEC98E304B}"/>
              </a:ext>
            </a:extLst>
          </p:cNvPr>
          <p:cNvSpPr/>
          <p:nvPr/>
        </p:nvSpPr>
        <p:spPr>
          <a:xfrm>
            <a:off x="677374" y="3653550"/>
            <a:ext cx="2209907" cy="611995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4604C0-CD3E-44CB-9423-11A6C29CC5C6}"/>
              </a:ext>
            </a:extLst>
          </p:cNvPr>
          <p:cNvSpPr/>
          <p:nvPr/>
        </p:nvSpPr>
        <p:spPr>
          <a:xfrm>
            <a:off x="3559736" y="3658242"/>
            <a:ext cx="2209907" cy="630321"/>
          </a:xfrm>
          <a:prstGeom prst="roundRect">
            <a:avLst/>
          </a:prstGeom>
          <a:solidFill>
            <a:srgbClr val="ED8C18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D5B2DC7-B4DC-482F-8A47-114186EE4BDF}"/>
              </a:ext>
            </a:extLst>
          </p:cNvPr>
          <p:cNvSpPr/>
          <p:nvPr/>
        </p:nvSpPr>
        <p:spPr>
          <a:xfrm>
            <a:off x="6310842" y="3722262"/>
            <a:ext cx="2209907" cy="563747"/>
          </a:xfrm>
          <a:prstGeom prst="roundRect">
            <a:avLst/>
          </a:prstGeom>
          <a:solidFill>
            <a:srgbClr val="4ABAC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87" name="Google Shape;2687;p44"/>
          <p:cNvGrpSpPr/>
          <p:nvPr/>
        </p:nvGrpSpPr>
        <p:grpSpPr>
          <a:xfrm>
            <a:off x="6042675" y="631750"/>
            <a:ext cx="2478075" cy="2361275"/>
            <a:chOff x="6042675" y="631750"/>
            <a:chExt cx="2478075" cy="2361275"/>
          </a:xfrm>
        </p:grpSpPr>
        <p:sp>
          <p:nvSpPr>
            <p:cNvPr id="2688" name="Google Shape;2688;p44"/>
            <p:cNvSpPr/>
            <p:nvPr/>
          </p:nvSpPr>
          <p:spPr>
            <a:xfrm>
              <a:off x="8327250" y="28091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4"/>
            <p:cNvSpPr/>
            <p:nvPr/>
          </p:nvSpPr>
          <p:spPr>
            <a:xfrm>
              <a:off x="6042675" y="6317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0" name="Google Shape;2690;p44"/>
          <p:cNvGrpSpPr/>
          <p:nvPr/>
        </p:nvGrpSpPr>
        <p:grpSpPr>
          <a:xfrm>
            <a:off x="1369708" y="807966"/>
            <a:ext cx="6559109" cy="326577"/>
            <a:chOff x="1500336" y="812789"/>
            <a:chExt cx="6559109" cy="326577"/>
          </a:xfrm>
        </p:grpSpPr>
        <p:sp>
          <p:nvSpPr>
            <p:cNvPr id="2691" name="Google Shape;2691;p44"/>
            <p:cNvSpPr/>
            <p:nvPr/>
          </p:nvSpPr>
          <p:spPr>
            <a:xfrm>
              <a:off x="4303859" y="824250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2" name="Google Shape;2692;p44"/>
            <p:cNvSpPr/>
            <p:nvPr/>
          </p:nvSpPr>
          <p:spPr>
            <a:xfrm>
              <a:off x="7130202" y="827114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3" name="Google Shape;2693;p44"/>
            <p:cNvSpPr/>
            <p:nvPr/>
          </p:nvSpPr>
          <p:spPr>
            <a:xfrm>
              <a:off x="1500336" y="812789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C656BC-8353-4C16-8171-409B41E6822E}"/>
              </a:ext>
            </a:extLst>
          </p:cNvPr>
          <p:cNvSpPr/>
          <p:nvPr/>
        </p:nvSpPr>
        <p:spPr>
          <a:xfrm>
            <a:off x="3559737" y="1135586"/>
            <a:ext cx="2209907" cy="2075035"/>
          </a:xfrm>
          <a:prstGeom prst="roundRect">
            <a:avLst/>
          </a:prstGeom>
          <a:solidFill>
            <a:srgbClr val="ED8C18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262C2CA-914B-46ED-9842-05EFC95827E8}"/>
              </a:ext>
            </a:extLst>
          </p:cNvPr>
          <p:cNvSpPr/>
          <p:nvPr/>
        </p:nvSpPr>
        <p:spPr>
          <a:xfrm>
            <a:off x="6310842" y="1139364"/>
            <a:ext cx="2209907" cy="2130310"/>
          </a:xfrm>
          <a:prstGeom prst="roundRect">
            <a:avLst/>
          </a:prstGeom>
          <a:solidFill>
            <a:srgbClr val="4ABAC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1870250-9157-492E-9407-B2D187E38CAC}"/>
              </a:ext>
            </a:extLst>
          </p:cNvPr>
          <p:cNvSpPr/>
          <p:nvPr/>
        </p:nvSpPr>
        <p:spPr>
          <a:xfrm>
            <a:off x="698426" y="1123996"/>
            <a:ext cx="2209907" cy="2029585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6BCA8-2AE9-47EB-8937-AAE80D76F9CF}"/>
              </a:ext>
            </a:extLst>
          </p:cNvPr>
          <p:cNvSpPr txBox="1"/>
          <p:nvPr/>
        </p:nvSpPr>
        <p:spPr>
          <a:xfrm>
            <a:off x="6495703" y="1978128"/>
            <a:ext cx="2097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أي عدد كامل من 1 إلى ما لانهاية ،وتسمى أحيانا "أعداد العدَ" ولا تتضمن </a:t>
            </a:r>
            <a:r>
              <a:rPr lang="ar-OM" sz="1600" dirty="0">
                <a:highlight>
                  <a:srgbClr val="F8CEBB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الصفر </a:t>
            </a:r>
            <a:endParaRPr lang="en-US" sz="1600" dirty="0">
              <a:highlight>
                <a:srgbClr val="F8CEBB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84FF07-E5F5-4493-99BF-C2DD76ADB133}"/>
              </a:ext>
            </a:extLst>
          </p:cNvPr>
          <p:cNvSpPr txBox="1"/>
          <p:nvPr/>
        </p:nvSpPr>
        <p:spPr>
          <a:xfrm>
            <a:off x="6477831" y="3760770"/>
            <a:ext cx="18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2060"/>
                </a:solidFill>
              </a:rPr>
              <a:t>1 ، 2، 3، 4، 5،...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A99ACA-E2F0-4DA9-A1C1-61BB20AC9B2F}"/>
              </a:ext>
            </a:extLst>
          </p:cNvPr>
          <p:cNvSpPr txBox="1"/>
          <p:nvPr/>
        </p:nvSpPr>
        <p:spPr>
          <a:xfrm>
            <a:off x="3729215" y="2053117"/>
            <a:ext cx="2097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الأعداد الكاملة الموجبة والسالبة والصفر </a:t>
            </a:r>
            <a:endParaRPr lang="en-US" sz="1600" dirty="0">
              <a:highlight>
                <a:srgbClr val="F8CEBB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31E7AC-B5CC-49A4-83E2-EEC557252A0E}"/>
              </a:ext>
            </a:extLst>
          </p:cNvPr>
          <p:cNvSpPr txBox="1"/>
          <p:nvPr/>
        </p:nvSpPr>
        <p:spPr>
          <a:xfrm>
            <a:off x="3390392" y="3763948"/>
            <a:ext cx="2390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solidFill>
                  <a:srgbClr val="002060"/>
                </a:solidFill>
              </a:rPr>
              <a:t>...،-3،-2،-1 ،0 ،1 ،2، 3،...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BF78F1-3C97-4393-BBF9-6709523123DD}"/>
              </a:ext>
            </a:extLst>
          </p:cNvPr>
          <p:cNvSpPr txBox="1"/>
          <p:nvPr/>
        </p:nvSpPr>
        <p:spPr>
          <a:xfrm>
            <a:off x="777895" y="2013306"/>
            <a:ext cx="220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عدد كامل أكبر من 1 ،وله عاملان فقط: العدد نفسة و 1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9E345B-286E-4C23-9179-2EBF936620AF}"/>
              </a:ext>
            </a:extLst>
          </p:cNvPr>
          <p:cNvSpPr txBox="1"/>
          <p:nvPr/>
        </p:nvSpPr>
        <p:spPr>
          <a:xfrm>
            <a:off x="723279" y="3760770"/>
            <a:ext cx="200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2060"/>
                </a:solidFill>
              </a:rPr>
              <a:t>2، 3 ،5 ،7 ، 11 ،...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4DD934-EBB8-4F3F-9E64-9C425BEDC567}"/>
              </a:ext>
            </a:extLst>
          </p:cNvPr>
          <p:cNvSpPr/>
          <p:nvPr/>
        </p:nvSpPr>
        <p:spPr>
          <a:xfrm>
            <a:off x="6823132" y="1288099"/>
            <a:ext cx="1297494" cy="440539"/>
          </a:xfrm>
          <a:prstGeom prst="roundRect">
            <a:avLst/>
          </a:prstGeom>
          <a:solidFill>
            <a:schemeClr val="accent6">
              <a:alpha val="3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7930147-D150-4012-8F08-EA2F051C0911}"/>
              </a:ext>
            </a:extLst>
          </p:cNvPr>
          <p:cNvSpPr/>
          <p:nvPr/>
        </p:nvSpPr>
        <p:spPr>
          <a:xfrm>
            <a:off x="4094002" y="1288098"/>
            <a:ext cx="1297494" cy="440539"/>
          </a:xfrm>
          <a:prstGeom prst="roundRect">
            <a:avLst/>
          </a:prstGeom>
          <a:solidFill>
            <a:srgbClr val="ED8C18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66E8EFC-9089-4F41-B957-577A84570B73}"/>
              </a:ext>
            </a:extLst>
          </p:cNvPr>
          <p:cNvSpPr/>
          <p:nvPr/>
        </p:nvSpPr>
        <p:spPr>
          <a:xfrm>
            <a:off x="1133581" y="1234310"/>
            <a:ext cx="1297494" cy="440539"/>
          </a:xfrm>
          <a:prstGeom prst="round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49C758-4514-4ABA-BC43-940D05A42B07}"/>
              </a:ext>
            </a:extLst>
          </p:cNvPr>
          <p:cNvSpPr txBox="1"/>
          <p:nvPr/>
        </p:nvSpPr>
        <p:spPr>
          <a:xfrm>
            <a:off x="6366925" y="1312206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العــــــــدد الطبــــــــــيعي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3F8DAB-CBA2-4B6C-863E-6FF44142CDE7}"/>
              </a:ext>
            </a:extLst>
          </p:cNvPr>
          <p:cNvSpPr txBox="1"/>
          <p:nvPr/>
        </p:nvSpPr>
        <p:spPr>
          <a:xfrm>
            <a:off x="3673073" y="1329639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العــــــدد الصحــــــيح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C8CBD4-C87B-4D16-8736-8ED22BEDF9BB}"/>
              </a:ext>
            </a:extLst>
          </p:cNvPr>
          <p:cNvSpPr txBox="1"/>
          <p:nvPr/>
        </p:nvSpPr>
        <p:spPr>
          <a:xfrm>
            <a:off x="723279" y="1289154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العـــــــــــدد الأولــــــــــي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787F67-90E9-403B-8D73-043F0FCD21DD}"/>
              </a:ext>
            </a:extLst>
          </p:cNvPr>
          <p:cNvSpPr txBox="1"/>
          <p:nvPr/>
        </p:nvSpPr>
        <p:spPr>
          <a:xfrm>
            <a:off x="3390392" y="4457813"/>
            <a:ext cx="2624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النـــقاط </a:t>
            </a:r>
            <a:r>
              <a:rPr lang="ar-OM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 تعني إلى مالانهاية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E41B39F6-A178-4F2E-A433-E213AA46E07F}"/>
              </a:ext>
            </a:extLst>
          </p:cNvPr>
          <p:cNvSpPr/>
          <p:nvPr/>
        </p:nvSpPr>
        <p:spPr>
          <a:xfrm rot="5400000">
            <a:off x="4416651" y="3263786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8F7C462F-805C-47F1-BA3D-DA06A837D372}"/>
              </a:ext>
            </a:extLst>
          </p:cNvPr>
          <p:cNvSpPr/>
          <p:nvPr/>
        </p:nvSpPr>
        <p:spPr>
          <a:xfrm rot="5400000">
            <a:off x="7172706" y="3330484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110984" y="90272"/>
                  <a:pt x="185482" y="98146"/>
                  <a:pt x="228291" y="85888"/>
                </a:cubicBezTo>
                <a:cubicBezTo>
                  <a:pt x="226472" y="49428"/>
                  <a:pt x="225722" y="19186"/>
                  <a:pt x="228291" y="0"/>
                </a:cubicBezTo>
                <a:cubicBezTo>
                  <a:pt x="308592" y="59324"/>
                  <a:pt x="349640" y="127810"/>
                  <a:pt x="400066" y="171776"/>
                </a:cubicBezTo>
                <a:cubicBezTo>
                  <a:pt x="384707" y="199152"/>
                  <a:pt x="286179" y="280629"/>
                  <a:pt x="228291" y="343551"/>
                </a:cubicBezTo>
                <a:cubicBezTo>
                  <a:pt x="229031" y="315469"/>
                  <a:pt x="225789" y="292580"/>
                  <a:pt x="228291" y="257663"/>
                </a:cubicBezTo>
                <a:cubicBezTo>
                  <a:pt x="180163" y="275405"/>
                  <a:pt x="27383" y="242974"/>
                  <a:pt x="0" y="257663"/>
                </a:cubicBezTo>
                <a:cubicBezTo>
                  <a:pt x="-3506" y="180066"/>
                  <a:pt x="14035" y="108266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51259" y="105138"/>
                  <a:pt x="185236" y="98922"/>
                  <a:pt x="228291" y="85888"/>
                </a:cubicBezTo>
                <a:cubicBezTo>
                  <a:pt x="235365" y="69237"/>
                  <a:pt x="233270" y="13206"/>
                  <a:pt x="228291" y="0"/>
                </a:cubicBezTo>
                <a:cubicBezTo>
                  <a:pt x="260257" y="29958"/>
                  <a:pt x="353057" y="123593"/>
                  <a:pt x="400066" y="171776"/>
                </a:cubicBezTo>
                <a:cubicBezTo>
                  <a:pt x="385019" y="191300"/>
                  <a:pt x="276803" y="286150"/>
                  <a:pt x="228291" y="343551"/>
                </a:cubicBezTo>
                <a:cubicBezTo>
                  <a:pt x="228985" y="323693"/>
                  <a:pt x="221757" y="275590"/>
                  <a:pt x="228291" y="257663"/>
                </a:cubicBezTo>
                <a:cubicBezTo>
                  <a:pt x="189798" y="261746"/>
                  <a:pt x="108360" y="257570"/>
                  <a:pt x="0" y="257663"/>
                </a:cubicBezTo>
                <a:cubicBezTo>
                  <a:pt x="-2935" y="211137"/>
                  <a:pt x="-12635" y="120069"/>
                  <a:pt x="0" y="85888"/>
                </a:cubicBezTo>
                <a:close/>
              </a:path>
            </a:pathLst>
          </a:custGeom>
          <a:solidFill>
            <a:srgbClr val="BEE6ED"/>
          </a:solidFill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67170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78F18131-24FB-4E6C-8A91-00038FDC72AD}"/>
              </a:ext>
            </a:extLst>
          </p:cNvPr>
          <p:cNvSpPr/>
          <p:nvPr/>
        </p:nvSpPr>
        <p:spPr>
          <a:xfrm rot="5400000">
            <a:off x="1628198" y="3237656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solidFill>
            <a:srgbClr val="CBB4DD"/>
          </a:solidFill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7" name="Google Shape;2687;p44"/>
          <p:cNvGrpSpPr/>
          <p:nvPr/>
        </p:nvGrpSpPr>
        <p:grpSpPr>
          <a:xfrm>
            <a:off x="6042675" y="631750"/>
            <a:ext cx="2478075" cy="2361275"/>
            <a:chOff x="6042675" y="631750"/>
            <a:chExt cx="2478075" cy="2361275"/>
          </a:xfrm>
        </p:grpSpPr>
        <p:sp>
          <p:nvSpPr>
            <p:cNvPr id="2688" name="Google Shape;2688;p44"/>
            <p:cNvSpPr/>
            <p:nvPr/>
          </p:nvSpPr>
          <p:spPr>
            <a:xfrm>
              <a:off x="8327250" y="28091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4"/>
            <p:cNvSpPr/>
            <p:nvPr/>
          </p:nvSpPr>
          <p:spPr>
            <a:xfrm>
              <a:off x="6042675" y="6317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0" name="Google Shape;2690;p44"/>
          <p:cNvGrpSpPr/>
          <p:nvPr/>
        </p:nvGrpSpPr>
        <p:grpSpPr>
          <a:xfrm>
            <a:off x="1369708" y="807966"/>
            <a:ext cx="6559109" cy="326577"/>
            <a:chOff x="1500336" y="812789"/>
            <a:chExt cx="6559109" cy="326577"/>
          </a:xfrm>
        </p:grpSpPr>
        <p:sp>
          <p:nvSpPr>
            <p:cNvPr id="2691" name="Google Shape;2691;p44"/>
            <p:cNvSpPr/>
            <p:nvPr/>
          </p:nvSpPr>
          <p:spPr>
            <a:xfrm>
              <a:off x="4303859" y="824250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2" name="Google Shape;2692;p44"/>
            <p:cNvSpPr/>
            <p:nvPr/>
          </p:nvSpPr>
          <p:spPr>
            <a:xfrm>
              <a:off x="7130202" y="827114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3" name="Google Shape;2693;p44"/>
            <p:cNvSpPr/>
            <p:nvPr/>
          </p:nvSpPr>
          <p:spPr>
            <a:xfrm>
              <a:off x="1500336" y="812789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C656BC-8353-4C16-8171-409B41E6822E}"/>
              </a:ext>
            </a:extLst>
          </p:cNvPr>
          <p:cNvSpPr/>
          <p:nvPr/>
        </p:nvSpPr>
        <p:spPr>
          <a:xfrm>
            <a:off x="3559737" y="1135587"/>
            <a:ext cx="2209907" cy="1740388"/>
          </a:xfrm>
          <a:prstGeom prst="roundRect">
            <a:avLst/>
          </a:prstGeom>
          <a:solidFill>
            <a:srgbClr val="ED8C18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262C2CA-914B-46ED-9842-05EFC95827E8}"/>
              </a:ext>
            </a:extLst>
          </p:cNvPr>
          <p:cNvSpPr/>
          <p:nvPr/>
        </p:nvSpPr>
        <p:spPr>
          <a:xfrm>
            <a:off x="6310842" y="1139364"/>
            <a:ext cx="2209907" cy="1740388"/>
          </a:xfrm>
          <a:prstGeom prst="roundRect">
            <a:avLst/>
          </a:prstGeom>
          <a:solidFill>
            <a:srgbClr val="4ABAC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1870250-9157-492E-9407-B2D187E38CAC}"/>
              </a:ext>
            </a:extLst>
          </p:cNvPr>
          <p:cNvSpPr/>
          <p:nvPr/>
        </p:nvSpPr>
        <p:spPr>
          <a:xfrm>
            <a:off x="694222" y="1131680"/>
            <a:ext cx="2209907" cy="1740388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6BCA8-2AE9-47EB-8937-AAE80D76F9CF}"/>
              </a:ext>
            </a:extLst>
          </p:cNvPr>
          <p:cNvSpPr txBox="1"/>
          <p:nvPr/>
        </p:nvSpPr>
        <p:spPr>
          <a:xfrm>
            <a:off x="6495703" y="1978128"/>
            <a:ext cx="2097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عدد كامل يمكن قسمتة على 2 بدون باقٍ.</a:t>
            </a:r>
            <a:endParaRPr lang="en-US" sz="1600" dirty="0">
              <a:highlight>
                <a:srgbClr val="F8CEBB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84FF07-E5F5-4493-99BF-C2DD76ADB133}"/>
              </a:ext>
            </a:extLst>
          </p:cNvPr>
          <p:cNvSpPr txBox="1"/>
          <p:nvPr/>
        </p:nvSpPr>
        <p:spPr>
          <a:xfrm>
            <a:off x="6495703" y="3457463"/>
            <a:ext cx="18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2060"/>
                </a:solidFill>
              </a:rPr>
              <a:t>2، 4، 6 ،8 ،...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BF78F1-3C97-4393-BBF9-6709523123DD}"/>
              </a:ext>
            </a:extLst>
          </p:cNvPr>
          <p:cNvSpPr txBox="1"/>
          <p:nvPr/>
        </p:nvSpPr>
        <p:spPr>
          <a:xfrm>
            <a:off x="777895" y="2013306"/>
            <a:ext cx="220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ناتج ضرب العدد الصحيح في نفسه.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9E345B-286E-4C23-9179-2EBF936620AF}"/>
              </a:ext>
            </a:extLst>
          </p:cNvPr>
          <p:cNvSpPr txBox="1"/>
          <p:nvPr/>
        </p:nvSpPr>
        <p:spPr>
          <a:xfrm>
            <a:off x="534960" y="3311606"/>
            <a:ext cx="2290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solidFill>
                  <a:srgbClr val="00B050"/>
                </a:solidFill>
              </a:rPr>
              <a:t>(1)</a:t>
            </a:r>
            <a:r>
              <a:rPr lang="ar-OM" sz="1600" b="1" baseline="30000" dirty="0">
                <a:solidFill>
                  <a:srgbClr val="00B050"/>
                </a:solidFill>
              </a:rPr>
              <a:t>2 </a:t>
            </a:r>
            <a:r>
              <a:rPr lang="ar-OM" sz="1600" b="1" dirty="0">
                <a:solidFill>
                  <a:srgbClr val="00B050"/>
                </a:solidFill>
              </a:rPr>
              <a:t>،(2)</a:t>
            </a:r>
            <a:r>
              <a:rPr lang="ar-OM" sz="1600" b="1" baseline="30000" dirty="0">
                <a:solidFill>
                  <a:srgbClr val="00B050"/>
                </a:solidFill>
              </a:rPr>
              <a:t>2</a:t>
            </a:r>
            <a:r>
              <a:rPr lang="ar-OM" sz="1600" b="1" dirty="0">
                <a:solidFill>
                  <a:srgbClr val="00B050"/>
                </a:solidFill>
              </a:rPr>
              <a:t> ،(3)</a:t>
            </a:r>
            <a:r>
              <a:rPr lang="ar-OM" sz="1600" b="1" baseline="30000" dirty="0">
                <a:solidFill>
                  <a:srgbClr val="00B050"/>
                </a:solidFill>
              </a:rPr>
              <a:t>2</a:t>
            </a:r>
            <a:r>
              <a:rPr lang="ar-OM" sz="1600" b="1" dirty="0">
                <a:solidFill>
                  <a:srgbClr val="00B050"/>
                </a:solidFill>
              </a:rPr>
              <a:t>،(4)</a:t>
            </a:r>
            <a:r>
              <a:rPr lang="ar-OM" sz="1600" b="1" baseline="30000" dirty="0">
                <a:solidFill>
                  <a:srgbClr val="00B050"/>
                </a:solidFill>
              </a:rPr>
              <a:t>2</a:t>
            </a:r>
            <a:r>
              <a:rPr lang="ar-OM" sz="1600" b="1" dirty="0">
                <a:solidFill>
                  <a:srgbClr val="00B050"/>
                </a:solidFill>
              </a:rPr>
              <a:t>،...</a:t>
            </a:r>
            <a:endParaRPr lang="en-US" sz="1600" b="1" dirty="0">
              <a:solidFill>
                <a:srgbClr val="00B05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4DD934-EBB8-4F3F-9E64-9C425BEDC567}"/>
              </a:ext>
            </a:extLst>
          </p:cNvPr>
          <p:cNvSpPr/>
          <p:nvPr/>
        </p:nvSpPr>
        <p:spPr>
          <a:xfrm>
            <a:off x="6823132" y="1241995"/>
            <a:ext cx="1297494" cy="440539"/>
          </a:xfrm>
          <a:prstGeom prst="roundRect">
            <a:avLst/>
          </a:prstGeom>
          <a:solidFill>
            <a:schemeClr val="accent6">
              <a:alpha val="3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7930147-D150-4012-8F08-EA2F051C0911}"/>
              </a:ext>
            </a:extLst>
          </p:cNvPr>
          <p:cNvSpPr/>
          <p:nvPr/>
        </p:nvSpPr>
        <p:spPr>
          <a:xfrm>
            <a:off x="4040214" y="1241994"/>
            <a:ext cx="1297494" cy="440539"/>
          </a:xfrm>
          <a:prstGeom prst="roundRect">
            <a:avLst/>
          </a:prstGeom>
          <a:solidFill>
            <a:srgbClr val="ED8C18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66E8EFC-9089-4F41-B957-577A84570B73}"/>
              </a:ext>
            </a:extLst>
          </p:cNvPr>
          <p:cNvSpPr/>
          <p:nvPr/>
        </p:nvSpPr>
        <p:spPr>
          <a:xfrm>
            <a:off x="1133581" y="1234310"/>
            <a:ext cx="1297494" cy="440539"/>
          </a:xfrm>
          <a:prstGeom prst="round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49C758-4514-4ABA-BC43-940D05A42B07}"/>
              </a:ext>
            </a:extLst>
          </p:cNvPr>
          <p:cNvSpPr txBox="1"/>
          <p:nvPr/>
        </p:nvSpPr>
        <p:spPr>
          <a:xfrm>
            <a:off x="6366925" y="1281470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العــــــــدد الـــــــــــــزوجي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3F8DAB-CBA2-4B6C-863E-6FF44142CDE7}"/>
              </a:ext>
            </a:extLst>
          </p:cNvPr>
          <p:cNvSpPr txBox="1"/>
          <p:nvPr/>
        </p:nvSpPr>
        <p:spPr>
          <a:xfrm>
            <a:off x="3642337" y="1298903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العــــــدد الفردي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C8CBD4-C87B-4D16-8736-8ED22BEDF9BB}"/>
              </a:ext>
            </a:extLst>
          </p:cNvPr>
          <p:cNvSpPr txBox="1"/>
          <p:nvPr/>
        </p:nvSpPr>
        <p:spPr>
          <a:xfrm>
            <a:off x="723279" y="1289154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مربع العدد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787F67-90E9-403B-8D73-043F0FCD21DD}"/>
              </a:ext>
            </a:extLst>
          </p:cNvPr>
          <p:cNvSpPr txBox="1"/>
          <p:nvPr/>
        </p:nvSpPr>
        <p:spPr>
          <a:xfrm>
            <a:off x="3390392" y="4457813"/>
            <a:ext cx="2624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النـــقاط </a:t>
            </a:r>
            <a:r>
              <a:rPr lang="ar-OM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 تعني إلى مالانهاية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8269C4-4C94-4CBA-855C-95751C76A204}"/>
              </a:ext>
            </a:extLst>
          </p:cNvPr>
          <p:cNvSpPr txBox="1"/>
          <p:nvPr/>
        </p:nvSpPr>
        <p:spPr>
          <a:xfrm>
            <a:off x="3653897" y="2059896"/>
            <a:ext cx="2097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عدد كامل لا يمكن قسمتة على 2 بدون باقٍ.</a:t>
            </a:r>
            <a:endParaRPr lang="en-US" sz="1600" dirty="0">
              <a:highlight>
                <a:srgbClr val="F8CEBB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12936D-6D19-4639-82E9-C117A90767DA}"/>
              </a:ext>
            </a:extLst>
          </p:cNvPr>
          <p:cNvSpPr txBox="1"/>
          <p:nvPr/>
        </p:nvSpPr>
        <p:spPr>
          <a:xfrm>
            <a:off x="3713176" y="3467527"/>
            <a:ext cx="18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2060"/>
                </a:solidFill>
              </a:rPr>
              <a:t>1، 3، 5، 7 ،9 ،...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4E7C33-445A-4DBB-BB38-AAFDD6896A10}"/>
              </a:ext>
            </a:extLst>
          </p:cNvPr>
          <p:cNvSpPr txBox="1"/>
          <p:nvPr/>
        </p:nvSpPr>
        <p:spPr>
          <a:xfrm>
            <a:off x="694221" y="3746493"/>
            <a:ext cx="200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2060"/>
                </a:solidFill>
              </a:rPr>
              <a:t>1 ، 4 ،  9 ، 16 ،...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37" name="Google Shape;3604;p68">
            <a:extLst>
              <a:ext uri="{FF2B5EF4-FFF2-40B4-BE49-F238E27FC236}">
                <a16:creationId xmlns:a16="http://schemas.microsoft.com/office/drawing/2014/main" id="{E7CCEEAB-4FDD-436E-8DE4-996107563AA9}"/>
              </a:ext>
            </a:extLst>
          </p:cNvPr>
          <p:cNvSpPr/>
          <p:nvPr/>
        </p:nvSpPr>
        <p:spPr>
          <a:xfrm>
            <a:off x="2460301" y="3807634"/>
            <a:ext cx="242786" cy="23969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604;p68">
            <a:extLst>
              <a:ext uri="{FF2B5EF4-FFF2-40B4-BE49-F238E27FC236}">
                <a16:creationId xmlns:a16="http://schemas.microsoft.com/office/drawing/2014/main" id="{6EF611CC-963A-4656-A838-75B6C87583BC}"/>
              </a:ext>
            </a:extLst>
          </p:cNvPr>
          <p:cNvSpPr/>
          <p:nvPr/>
        </p:nvSpPr>
        <p:spPr>
          <a:xfrm>
            <a:off x="2077110" y="3807063"/>
            <a:ext cx="242786" cy="23969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604;p68">
            <a:extLst>
              <a:ext uri="{FF2B5EF4-FFF2-40B4-BE49-F238E27FC236}">
                <a16:creationId xmlns:a16="http://schemas.microsoft.com/office/drawing/2014/main" id="{6EE709EC-4BD2-4C4E-B574-F377E09345B2}"/>
              </a:ext>
            </a:extLst>
          </p:cNvPr>
          <p:cNvSpPr/>
          <p:nvPr/>
        </p:nvSpPr>
        <p:spPr>
          <a:xfrm>
            <a:off x="1713345" y="3807063"/>
            <a:ext cx="242786" cy="23969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3604;p68">
            <a:extLst>
              <a:ext uri="{FF2B5EF4-FFF2-40B4-BE49-F238E27FC236}">
                <a16:creationId xmlns:a16="http://schemas.microsoft.com/office/drawing/2014/main" id="{5C2E148E-D924-4750-BE1E-8D59A428A12A}"/>
              </a:ext>
            </a:extLst>
          </p:cNvPr>
          <p:cNvSpPr/>
          <p:nvPr/>
        </p:nvSpPr>
        <p:spPr>
          <a:xfrm>
            <a:off x="1320793" y="3811797"/>
            <a:ext cx="242786" cy="23969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C8FC47D-D2E5-43D0-8D0C-F48F239629B4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2581694" y="3557578"/>
            <a:ext cx="0" cy="250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CDA77B3-99D1-4385-BB75-29230BB01C10}"/>
              </a:ext>
            </a:extLst>
          </p:cNvPr>
          <p:cNvCxnSpPr>
            <a:cxnSpLocks/>
          </p:cNvCxnSpPr>
          <p:nvPr/>
        </p:nvCxnSpPr>
        <p:spPr>
          <a:xfrm>
            <a:off x="2173160" y="3570508"/>
            <a:ext cx="0" cy="250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D29E13D-D702-43C7-A8CA-6AEFC83CBF94}"/>
              </a:ext>
            </a:extLst>
          </p:cNvPr>
          <p:cNvCxnSpPr>
            <a:cxnSpLocks/>
          </p:cNvCxnSpPr>
          <p:nvPr/>
        </p:nvCxnSpPr>
        <p:spPr>
          <a:xfrm>
            <a:off x="1773590" y="3570508"/>
            <a:ext cx="0" cy="250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BD7FD8C-B41D-46EA-901E-4434DD38666D}"/>
              </a:ext>
            </a:extLst>
          </p:cNvPr>
          <p:cNvCxnSpPr>
            <a:cxnSpLocks/>
          </p:cNvCxnSpPr>
          <p:nvPr/>
        </p:nvCxnSpPr>
        <p:spPr>
          <a:xfrm>
            <a:off x="1342004" y="3560386"/>
            <a:ext cx="0" cy="250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0DAC45F-1D38-4C38-AD0B-20D696F2E209}"/>
              </a:ext>
            </a:extLst>
          </p:cNvPr>
          <p:cNvSpPr/>
          <p:nvPr/>
        </p:nvSpPr>
        <p:spPr>
          <a:xfrm>
            <a:off x="677374" y="3363379"/>
            <a:ext cx="2209907" cy="702932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0319BF0-E9D3-4B6A-A5F2-B5ECD0CE6346}"/>
              </a:ext>
            </a:extLst>
          </p:cNvPr>
          <p:cNvSpPr/>
          <p:nvPr/>
        </p:nvSpPr>
        <p:spPr>
          <a:xfrm>
            <a:off x="3559736" y="3368070"/>
            <a:ext cx="2209907" cy="630321"/>
          </a:xfrm>
          <a:prstGeom prst="roundRect">
            <a:avLst/>
          </a:prstGeom>
          <a:solidFill>
            <a:srgbClr val="ED8C18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238B552-09AF-49B1-89E7-9BD307738343}"/>
              </a:ext>
            </a:extLst>
          </p:cNvPr>
          <p:cNvSpPr/>
          <p:nvPr/>
        </p:nvSpPr>
        <p:spPr>
          <a:xfrm>
            <a:off x="6310842" y="3432090"/>
            <a:ext cx="2209907" cy="563747"/>
          </a:xfrm>
          <a:prstGeom prst="roundRect">
            <a:avLst/>
          </a:prstGeom>
          <a:solidFill>
            <a:srgbClr val="4ABAC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A79C801C-3374-4F4A-9704-5ABE24EBF1F2}"/>
              </a:ext>
            </a:extLst>
          </p:cNvPr>
          <p:cNvSpPr/>
          <p:nvPr/>
        </p:nvSpPr>
        <p:spPr>
          <a:xfrm rot="5400000">
            <a:off x="4416651" y="2966687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5FCB4368-1EB1-4694-A92E-DAFA8FA1E373}"/>
              </a:ext>
            </a:extLst>
          </p:cNvPr>
          <p:cNvSpPr/>
          <p:nvPr/>
        </p:nvSpPr>
        <p:spPr>
          <a:xfrm rot="5400000">
            <a:off x="7321770" y="2949548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110984" y="90272"/>
                  <a:pt x="185482" y="98146"/>
                  <a:pt x="228291" y="85888"/>
                </a:cubicBezTo>
                <a:cubicBezTo>
                  <a:pt x="226472" y="49428"/>
                  <a:pt x="225722" y="19186"/>
                  <a:pt x="228291" y="0"/>
                </a:cubicBezTo>
                <a:cubicBezTo>
                  <a:pt x="308592" y="59324"/>
                  <a:pt x="349640" y="127810"/>
                  <a:pt x="400066" y="171776"/>
                </a:cubicBezTo>
                <a:cubicBezTo>
                  <a:pt x="384707" y="199152"/>
                  <a:pt x="286179" y="280629"/>
                  <a:pt x="228291" y="343551"/>
                </a:cubicBezTo>
                <a:cubicBezTo>
                  <a:pt x="229031" y="315469"/>
                  <a:pt x="225789" y="292580"/>
                  <a:pt x="228291" y="257663"/>
                </a:cubicBezTo>
                <a:cubicBezTo>
                  <a:pt x="180163" y="275405"/>
                  <a:pt x="27383" y="242974"/>
                  <a:pt x="0" y="257663"/>
                </a:cubicBezTo>
                <a:cubicBezTo>
                  <a:pt x="-3506" y="180066"/>
                  <a:pt x="14035" y="108266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51259" y="105138"/>
                  <a:pt x="185236" y="98922"/>
                  <a:pt x="228291" y="85888"/>
                </a:cubicBezTo>
                <a:cubicBezTo>
                  <a:pt x="235365" y="69237"/>
                  <a:pt x="233270" y="13206"/>
                  <a:pt x="228291" y="0"/>
                </a:cubicBezTo>
                <a:cubicBezTo>
                  <a:pt x="260257" y="29958"/>
                  <a:pt x="353057" y="123593"/>
                  <a:pt x="400066" y="171776"/>
                </a:cubicBezTo>
                <a:cubicBezTo>
                  <a:pt x="385019" y="191300"/>
                  <a:pt x="276803" y="286150"/>
                  <a:pt x="228291" y="343551"/>
                </a:cubicBezTo>
                <a:cubicBezTo>
                  <a:pt x="228985" y="323693"/>
                  <a:pt x="221757" y="275590"/>
                  <a:pt x="228291" y="257663"/>
                </a:cubicBezTo>
                <a:cubicBezTo>
                  <a:pt x="189798" y="261746"/>
                  <a:pt x="108360" y="257570"/>
                  <a:pt x="0" y="257663"/>
                </a:cubicBezTo>
                <a:cubicBezTo>
                  <a:pt x="-2935" y="211137"/>
                  <a:pt x="-12635" y="120069"/>
                  <a:pt x="0" y="85888"/>
                </a:cubicBezTo>
                <a:close/>
              </a:path>
            </a:pathLst>
          </a:custGeom>
          <a:solidFill>
            <a:srgbClr val="BEE6ED"/>
          </a:solidFill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67170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950E7153-BA6B-49C5-9789-1039E980ED99}"/>
              </a:ext>
            </a:extLst>
          </p:cNvPr>
          <p:cNvSpPr/>
          <p:nvPr/>
        </p:nvSpPr>
        <p:spPr>
          <a:xfrm rot="5400000">
            <a:off x="1628198" y="2947484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solidFill>
            <a:srgbClr val="CBB4DD"/>
          </a:solidFill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1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7" name="Google Shape;2687;p44"/>
          <p:cNvGrpSpPr/>
          <p:nvPr/>
        </p:nvGrpSpPr>
        <p:grpSpPr>
          <a:xfrm>
            <a:off x="6042675" y="631750"/>
            <a:ext cx="2478075" cy="2361275"/>
            <a:chOff x="6042675" y="631750"/>
            <a:chExt cx="2478075" cy="2361275"/>
          </a:xfrm>
        </p:grpSpPr>
        <p:sp>
          <p:nvSpPr>
            <p:cNvPr id="2688" name="Google Shape;2688;p44"/>
            <p:cNvSpPr/>
            <p:nvPr/>
          </p:nvSpPr>
          <p:spPr>
            <a:xfrm>
              <a:off x="8327250" y="28091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4"/>
            <p:cNvSpPr/>
            <p:nvPr/>
          </p:nvSpPr>
          <p:spPr>
            <a:xfrm>
              <a:off x="6042675" y="6317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0" name="Google Shape;2690;p44"/>
          <p:cNvGrpSpPr/>
          <p:nvPr/>
        </p:nvGrpSpPr>
        <p:grpSpPr>
          <a:xfrm>
            <a:off x="1185291" y="551599"/>
            <a:ext cx="6559109" cy="315116"/>
            <a:chOff x="1500336" y="824250"/>
            <a:chExt cx="6559109" cy="315116"/>
          </a:xfrm>
        </p:grpSpPr>
        <p:sp>
          <p:nvSpPr>
            <p:cNvPr id="2691" name="Google Shape;2691;p44"/>
            <p:cNvSpPr/>
            <p:nvPr/>
          </p:nvSpPr>
          <p:spPr>
            <a:xfrm>
              <a:off x="4424355" y="824250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2" name="Google Shape;2692;p44"/>
            <p:cNvSpPr/>
            <p:nvPr/>
          </p:nvSpPr>
          <p:spPr>
            <a:xfrm>
              <a:off x="7130202" y="827114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3" name="Google Shape;2693;p44"/>
            <p:cNvSpPr/>
            <p:nvPr/>
          </p:nvSpPr>
          <p:spPr>
            <a:xfrm>
              <a:off x="1500336" y="826965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C656BC-8353-4C16-8171-409B41E6822E}"/>
              </a:ext>
            </a:extLst>
          </p:cNvPr>
          <p:cNvSpPr/>
          <p:nvPr/>
        </p:nvSpPr>
        <p:spPr>
          <a:xfrm>
            <a:off x="3439226" y="863852"/>
            <a:ext cx="2235196" cy="1708580"/>
          </a:xfrm>
          <a:prstGeom prst="roundRect">
            <a:avLst/>
          </a:prstGeom>
          <a:solidFill>
            <a:srgbClr val="ED8C18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262C2CA-914B-46ED-9842-05EFC95827E8}"/>
              </a:ext>
            </a:extLst>
          </p:cNvPr>
          <p:cNvSpPr/>
          <p:nvPr/>
        </p:nvSpPr>
        <p:spPr>
          <a:xfrm>
            <a:off x="6229274" y="852391"/>
            <a:ext cx="2209907" cy="1719360"/>
          </a:xfrm>
          <a:prstGeom prst="roundRect">
            <a:avLst/>
          </a:prstGeom>
          <a:solidFill>
            <a:srgbClr val="4ABAC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1870250-9157-492E-9407-B2D187E38CAC}"/>
              </a:ext>
            </a:extLst>
          </p:cNvPr>
          <p:cNvSpPr/>
          <p:nvPr/>
        </p:nvSpPr>
        <p:spPr>
          <a:xfrm>
            <a:off x="640340" y="863852"/>
            <a:ext cx="2235196" cy="1843754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6BCA8-2AE9-47EB-8937-AAE80D76F9CF}"/>
              </a:ext>
            </a:extLst>
          </p:cNvPr>
          <p:cNvSpPr txBox="1"/>
          <p:nvPr/>
        </p:nvSpPr>
        <p:spPr>
          <a:xfrm>
            <a:off x="6361855" y="1571875"/>
            <a:ext cx="2097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يتم إيجاد مُضاعف عدد عندما تضربه في عدد صحيح موجب .</a:t>
            </a:r>
            <a:endParaRPr lang="en-US" sz="1600" dirty="0">
              <a:highlight>
                <a:srgbClr val="F8CEBB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BF78F1-3C97-4393-BBF9-6709523123DD}"/>
              </a:ext>
            </a:extLst>
          </p:cNvPr>
          <p:cNvSpPr txBox="1"/>
          <p:nvPr/>
        </p:nvSpPr>
        <p:spPr>
          <a:xfrm>
            <a:off x="668427" y="1381662"/>
            <a:ext cx="22099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عدد يمثَل جزءًا من عدد كامل ،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يمكن كتابته في صورة       حيث جـ    الصفر ، أو في صورة عدد عشريَ باستخدام العلامة العشرية.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4DD934-EBB8-4F3F-9E64-9C425BEDC567}"/>
              </a:ext>
            </a:extLst>
          </p:cNvPr>
          <p:cNvSpPr/>
          <p:nvPr/>
        </p:nvSpPr>
        <p:spPr>
          <a:xfrm>
            <a:off x="6706328" y="1047215"/>
            <a:ext cx="1297494" cy="440539"/>
          </a:xfrm>
          <a:prstGeom prst="roundRect">
            <a:avLst/>
          </a:prstGeom>
          <a:solidFill>
            <a:schemeClr val="accent6">
              <a:alpha val="3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7930147-D150-4012-8F08-EA2F051C0911}"/>
              </a:ext>
            </a:extLst>
          </p:cNvPr>
          <p:cNvSpPr/>
          <p:nvPr/>
        </p:nvSpPr>
        <p:spPr>
          <a:xfrm>
            <a:off x="3927820" y="1043689"/>
            <a:ext cx="1297494" cy="440539"/>
          </a:xfrm>
          <a:prstGeom prst="roundRect">
            <a:avLst/>
          </a:prstGeom>
          <a:solidFill>
            <a:srgbClr val="ED8C18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66E8EFC-9089-4F41-B957-577A84570B73}"/>
              </a:ext>
            </a:extLst>
          </p:cNvPr>
          <p:cNvSpPr/>
          <p:nvPr/>
        </p:nvSpPr>
        <p:spPr>
          <a:xfrm>
            <a:off x="911420" y="962476"/>
            <a:ext cx="1558319" cy="440539"/>
          </a:xfrm>
          <a:prstGeom prst="round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49C758-4514-4ABA-BC43-940D05A42B07}"/>
              </a:ext>
            </a:extLst>
          </p:cNvPr>
          <p:cNvSpPr txBox="1"/>
          <p:nvPr/>
        </p:nvSpPr>
        <p:spPr>
          <a:xfrm>
            <a:off x="6250121" y="1086690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المُضاعَــــــــــــف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3F8DAB-CBA2-4B6C-863E-6FF44142CDE7}"/>
              </a:ext>
            </a:extLst>
          </p:cNvPr>
          <p:cNvSpPr txBox="1"/>
          <p:nvPr/>
        </p:nvSpPr>
        <p:spPr>
          <a:xfrm>
            <a:off x="3485361" y="1092408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العــــــــــــــــــامـــــــــــــل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C8CBD4-C87B-4D16-8736-8ED22BEDF9BB}"/>
              </a:ext>
            </a:extLst>
          </p:cNvPr>
          <p:cNvSpPr txBox="1"/>
          <p:nvPr/>
        </p:nvSpPr>
        <p:spPr>
          <a:xfrm>
            <a:off x="611325" y="1051955"/>
            <a:ext cx="220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الكسر والعدد العشري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8269C4-4C94-4CBA-855C-95751C76A204}"/>
              </a:ext>
            </a:extLst>
          </p:cNvPr>
          <p:cNvSpPr txBox="1"/>
          <p:nvPr/>
        </p:nvSpPr>
        <p:spPr>
          <a:xfrm>
            <a:off x="3613710" y="1601390"/>
            <a:ext cx="2097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عدد يقسم عدداً أخر بدون باق.</a:t>
            </a:r>
            <a:endParaRPr lang="en-US" sz="1600" dirty="0">
              <a:highlight>
                <a:srgbClr val="F8CEBB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" name="Google Shape;2820;p47">
            <a:extLst>
              <a:ext uri="{FF2B5EF4-FFF2-40B4-BE49-F238E27FC236}">
                <a16:creationId xmlns:a16="http://schemas.microsoft.com/office/drawing/2014/main" id="{75C61191-B48D-4EAE-B528-B2CEB49F4978}"/>
              </a:ext>
            </a:extLst>
          </p:cNvPr>
          <p:cNvGrpSpPr/>
          <p:nvPr/>
        </p:nvGrpSpPr>
        <p:grpSpPr>
          <a:xfrm flipH="1">
            <a:off x="311698" y="4232813"/>
            <a:ext cx="868425" cy="514500"/>
            <a:chOff x="2575700" y="1885000"/>
            <a:chExt cx="868425" cy="514500"/>
          </a:xfrm>
        </p:grpSpPr>
        <p:sp>
          <p:nvSpPr>
            <p:cNvPr id="42" name="Google Shape;2821;p47">
              <a:extLst>
                <a:ext uri="{FF2B5EF4-FFF2-40B4-BE49-F238E27FC236}">
                  <a16:creationId xmlns:a16="http://schemas.microsoft.com/office/drawing/2014/main" id="{9E153B27-5AF5-4D3D-82B9-1A28079173E2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822;p47">
              <a:extLst>
                <a:ext uri="{FF2B5EF4-FFF2-40B4-BE49-F238E27FC236}">
                  <a16:creationId xmlns:a16="http://schemas.microsoft.com/office/drawing/2014/main" id="{81C6CB5B-F815-47ED-AFB9-12D0B7940712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823;p47">
              <a:extLst>
                <a:ext uri="{FF2B5EF4-FFF2-40B4-BE49-F238E27FC236}">
                  <a16:creationId xmlns:a16="http://schemas.microsoft.com/office/drawing/2014/main" id="{C4DAA070-58D4-41CE-83F1-C145F7407BB8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824;p47">
              <a:extLst>
                <a:ext uri="{FF2B5EF4-FFF2-40B4-BE49-F238E27FC236}">
                  <a16:creationId xmlns:a16="http://schemas.microsoft.com/office/drawing/2014/main" id="{A8EC3075-21C1-4FFD-8BB1-199B87292465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AA3EC3-0E47-4D0A-81B2-4AF946A82567}"/>
              </a:ext>
            </a:extLst>
          </p:cNvPr>
          <p:cNvGrpSpPr/>
          <p:nvPr/>
        </p:nvGrpSpPr>
        <p:grpSpPr>
          <a:xfrm>
            <a:off x="3294260" y="3965543"/>
            <a:ext cx="2481655" cy="841209"/>
            <a:chOff x="3244350" y="2945544"/>
            <a:chExt cx="2481655" cy="841209"/>
          </a:xfrm>
        </p:grpSpPr>
        <p:sp>
          <p:nvSpPr>
            <p:cNvPr id="51" name="Google Shape;2841;p48">
              <a:extLst>
                <a:ext uri="{FF2B5EF4-FFF2-40B4-BE49-F238E27FC236}">
                  <a16:creationId xmlns:a16="http://schemas.microsoft.com/office/drawing/2014/main" id="{FCFB4956-94BB-4852-8EA3-7274C1ECA46F}"/>
                </a:ext>
              </a:extLst>
            </p:cNvPr>
            <p:cNvSpPr/>
            <p:nvPr/>
          </p:nvSpPr>
          <p:spPr>
            <a:xfrm>
              <a:off x="5463992" y="3092072"/>
              <a:ext cx="208079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8D4CBDE-982F-4C8E-8699-1A822F02B903}"/>
                </a:ext>
              </a:extLst>
            </p:cNvPr>
            <p:cNvSpPr txBox="1"/>
            <p:nvPr/>
          </p:nvSpPr>
          <p:spPr>
            <a:xfrm>
              <a:off x="3244350" y="3041031"/>
              <a:ext cx="22556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dirty="0">
                  <a:latin typeface="Calibri" panose="020F0502020204030204" pitchFamily="34" charset="0"/>
                  <a:cs typeface="Calibri" panose="020F0502020204030204" pitchFamily="34" charset="0"/>
                </a:rPr>
                <a:t>العدد 1 هو عامل لكل عدد</a:t>
              </a:r>
              <a:endParaRPr lang="en-US" dirty="0">
                <a:highlight>
                  <a:srgbClr val="F8CEBB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F56A69-91B2-4970-97D0-041F5E494507}"/>
                </a:ext>
              </a:extLst>
            </p:cNvPr>
            <p:cNvSpPr txBox="1"/>
            <p:nvPr/>
          </p:nvSpPr>
          <p:spPr>
            <a:xfrm>
              <a:off x="3287782" y="3399849"/>
              <a:ext cx="22556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dirty="0">
                  <a:latin typeface="Calibri" panose="020F0502020204030204" pitchFamily="34" charset="0"/>
                  <a:cs typeface="Calibri" panose="020F0502020204030204" pitchFamily="34" charset="0"/>
                </a:rPr>
                <a:t>أكبر عامل لأي عدد هو العدد نفسه.</a:t>
              </a:r>
              <a:endParaRPr lang="en-US" dirty="0">
                <a:highlight>
                  <a:srgbClr val="F8CEBB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Google Shape;2841;p48">
              <a:extLst>
                <a:ext uri="{FF2B5EF4-FFF2-40B4-BE49-F238E27FC236}">
                  <a16:creationId xmlns:a16="http://schemas.microsoft.com/office/drawing/2014/main" id="{1F845F37-DD8D-414D-863D-7FC62507CCA2}"/>
                </a:ext>
              </a:extLst>
            </p:cNvPr>
            <p:cNvSpPr/>
            <p:nvPr/>
          </p:nvSpPr>
          <p:spPr>
            <a:xfrm>
              <a:off x="5479802" y="3427608"/>
              <a:ext cx="208079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7FEB3F1F-045D-488D-8E94-6834A5E42D2E}"/>
                </a:ext>
              </a:extLst>
            </p:cNvPr>
            <p:cNvSpPr/>
            <p:nvPr/>
          </p:nvSpPr>
          <p:spPr>
            <a:xfrm>
              <a:off x="3429661" y="2945544"/>
              <a:ext cx="2296344" cy="841209"/>
            </a:xfrm>
            <a:prstGeom prst="roundRect">
              <a:avLst/>
            </a:prstGeom>
            <a:solidFill>
              <a:srgbClr val="ED8C18">
                <a:alpha val="3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978BDD-B584-4CB2-9725-3C3E3D80E1B0}"/>
              </a:ext>
            </a:extLst>
          </p:cNvPr>
          <p:cNvGrpSpPr/>
          <p:nvPr/>
        </p:nvGrpSpPr>
        <p:grpSpPr>
          <a:xfrm>
            <a:off x="6125825" y="4008901"/>
            <a:ext cx="2416804" cy="747826"/>
            <a:chOff x="6065727" y="2964158"/>
            <a:chExt cx="2416804" cy="822595"/>
          </a:xfrm>
        </p:grpSpPr>
        <p:sp>
          <p:nvSpPr>
            <p:cNvPr id="49" name="Google Shape;2841;p48">
              <a:extLst>
                <a:ext uri="{FF2B5EF4-FFF2-40B4-BE49-F238E27FC236}">
                  <a16:creationId xmlns:a16="http://schemas.microsoft.com/office/drawing/2014/main" id="{7C823BE1-F3E3-457E-A627-2A5C73EA7EA8}"/>
                </a:ext>
              </a:extLst>
            </p:cNvPr>
            <p:cNvSpPr/>
            <p:nvPr/>
          </p:nvSpPr>
          <p:spPr>
            <a:xfrm>
              <a:off x="8253552" y="3114441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D8C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8B6A71B-9DE1-49BA-8D9F-B5ACA9994CB6}"/>
                </a:ext>
              </a:extLst>
            </p:cNvPr>
            <p:cNvSpPr txBox="1"/>
            <p:nvPr/>
          </p:nvSpPr>
          <p:spPr>
            <a:xfrm>
              <a:off x="6065727" y="3098921"/>
              <a:ext cx="22637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dirty="0">
                  <a:latin typeface="Calibri" panose="020F0502020204030204" pitchFamily="34" charset="0"/>
                  <a:cs typeface="Calibri" panose="020F0502020204030204" pitchFamily="34" charset="0"/>
                </a:rPr>
                <a:t>أول مُضاعَف لأي عدد هو العدد نفسه.</a:t>
              </a:r>
              <a:endParaRPr lang="en-US" dirty="0">
                <a:highlight>
                  <a:srgbClr val="F8CEBB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BD3CFC7D-E866-4463-9886-AC5D63447BF9}"/>
                </a:ext>
              </a:extLst>
            </p:cNvPr>
            <p:cNvSpPr/>
            <p:nvPr/>
          </p:nvSpPr>
          <p:spPr>
            <a:xfrm>
              <a:off x="6272624" y="2964158"/>
              <a:ext cx="2209907" cy="822595"/>
            </a:xfrm>
            <a:prstGeom prst="roundRect">
              <a:avLst/>
            </a:prstGeom>
            <a:solidFill>
              <a:srgbClr val="4ABACD">
                <a:alpha val="3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Arrow: Right 1">
            <a:extLst>
              <a:ext uri="{FF2B5EF4-FFF2-40B4-BE49-F238E27FC236}">
                <a16:creationId xmlns:a16="http://schemas.microsoft.com/office/drawing/2014/main" id="{A5538BC5-4604-47C8-9243-95D4C93C3E2E}"/>
              </a:ext>
            </a:extLst>
          </p:cNvPr>
          <p:cNvSpPr/>
          <p:nvPr/>
        </p:nvSpPr>
        <p:spPr>
          <a:xfrm rot="5400000">
            <a:off x="4406127" y="2600067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B7A399AB-500A-4F76-BD3F-87CDF293A4F7}"/>
              </a:ext>
            </a:extLst>
          </p:cNvPr>
          <p:cNvSpPr/>
          <p:nvPr/>
        </p:nvSpPr>
        <p:spPr>
          <a:xfrm rot="5400000">
            <a:off x="7221250" y="2600008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110984" y="90272"/>
                  <a:pt x="185482" y="98146"/>
                  <a:pt x="228291" y="85888"/>
                </a:cubicBezTo>
                <a:cubicBezTo>
                  <a:pt x="226472" y="49428"/>
                  <a:pt x="225722" y="19186"/>
                  <a:pt x="228291" y="0"/>
                </a:cubicBezTo>
                <a:cubicBezTo>
                  <a:pt x="308592" y="59324"/>
                  <a:pt x="349640" y="127810"/>
                  <a:pt x="400066" y="171776"/>
                </a:cubicBezTo>
                <a:cubicBezTo>
                  <a:pt x="384707" y="199152"/>
                  <a:pt x="286179" y="280629"/>
                  <a:pt x="228291" y="343551"/>
                </a:cubicBezTo>
                <a:cubicBezTo>
                  <a:pt x="229031" y="315469"/>
                  <a:pt x="225789" y="292580"/>
                  <a:pt x="228291" y="257663"/>
                </a:cubicBezTo>
                <a:cubicBezTo>
                  <a:pt x="180163" y="275405"/>
                  <a:pt x="27383" y="242974"/>
                  <a:pt x="0" y="257663"/>
                </a:cubicBezTo>
                <a:cubicBezTo>
                  <a:pt x="-3506" y="180066"/>
                  <a:pt x="14035" y="108266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51259" y="105138"/>
                  <a:pt x="185236" y="98922"/>
                  <a:pt x="228291" y="85888"/>
                </a:cubicBezTo>
                <a:cubicBezTo>
                  <a:pt x="235365" y="69237"/>
                  <a:pt x="233270" y="13206"/>
                  <a:pt x="228291" y="0"/>
                </a:cubicBezTo>
                <a:cubicBezTo>
                  <a:pt x="260257" y="29958"/>
                  <a:pt x="353057" y="123593"/>
                  <a:pt x="400066" y="171776"/>
                </a:cubicBezTo>
                <a:cubicBezTo>
                  <a:pt x="385019" y="191300"/>
                  <a:pt x="276803" y="286150"/>
                  <a:pt x="228291" y="343551"/>
                </a:cubicBezTo>
                <a:cubicBezTo>
                  <a:pt x="228985" y="323693"/>
                  <a:pt x="221757" y="275590"/>
                  <a:pt x="228291" y="257663"/>
                </a:cubicBezTo>
                <a:cubicBezTo>
                  <a:pt x="189798" y="261746"/>
                  <a:pt x="108360" y="257570"/>
                  <a:pt x="0" y="257663"/>
                </a:cubicBezTo>
                <a:cubicBezTo>
                  <a:pt x="-2935" y="211137"/>
                  <a:pt x="-12635" y="120069"/>
                  <a:pt x="0" y="85888"/>
                </a:cubicBezTo>
                <a:close/>
              </a:path>
            </a:pathLst>
          </a:custGeom>
          <a:solidFill>
            <a:srgbClr val="BEE6ED"/>
          </a:solidFill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67170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D6AB50-CB04-41FE-A193-A6453057BD77}"/>
              </a:ext>
            </a:extLst>
          </p:cNvPr>
          <p:cNvGrpSpPr/>
          <p:nvPr/>
        </p:nvGrpSpPr>
        <p:grpSpPr>
          <a:xfrm>
            <a:off x="994980" y="1537896"/>
            <a:ext cx="515049" cy="516950"/>
            <a:chOff x="4280007" y="3888121"/>
            <a:chExt cx="515049" cy="5169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AC3E51-A5AB-4660-896A-F1282079CAAC}"/>
                </a:ext>
              </a:extLst>
            </p:cNvPr>
            <p:cNvSpPr txBox="1"/>
            <p:nvPr/>
          </p:nvSpPr>
          <p:spPr>
            <a:xfrm>
              <a:off x="4280007" y="3888121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ب</a:t>
              </a:r>
              <a:endParaRPr lang="en-US" b="1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A1CC3D-EC4B-4DD3-AF00-414C5B6BF3D6}"/>
                </a:ext>
              </a:extLst>
            </p:cNvPr>
            <p:cNvSpPr txBox="1"/>
            <p:nvPr/>
          </p:nvSpPr>
          <p:spPr>
            <a:xfrm>
              <a:off x="4287856" y="4097294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b="1" dirty="0"/>
                <a:t>جـ</a:t>
              </a:r>
              <a:endParaRPr lang="en-US" b="1" dirty="0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51B0F25-A6F5-4F7E-A1E7-A4B88D366FAC}"/>
                </a:ext>
              </a:extLst>
            </p:cNvPr>
            <p:cNvCxnSpPr/>
            <p:nvPr/>
          </p:nvCxnSpPr>
          <p:spPr>
            <a:xfrm flipH="1">
              <a:off x="4287718" y="4188255"/>
              <a:ext cx="354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FA9A3D-5272-417F-B303-B8E8CFAABFB0}"/>
              </a:ext>
            </a:extLst>
          </p:cNvPr>
          <p:cNvGrpSpPr/>
          <p:nvPr/>
        </p:nvGrpSpPr>
        <p:grpSpPr>
          <a:xfrm>
            <a:off x="2011336" y="1904249"/>
            <a:ext cx="400554" cy="369332"/>
            <a:chOff x="3878526" y="4238355"/>
            <a:chExt cx="400554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41710B-D07B-4F0B-9314-139951595BDC}"/>
                </a:ext>
              </a:extLst>
            </p:cNvPr>
            <p:cNvSpPr txBox="1"/>
            <p:nvPr/>
          </p:nvSpPr>
          <p:spPr>
            <a:xfrm>
              <a:off x="3878526" y="4238355"/>
              <a:ext cx="4005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dirty="0"/>
                <a:t>=</a:t>
              </a:r>
              <a:endParaRPr lang="en-US" sz="180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7601A51-5A96-41FB-874C-10F25C576705}"/>
                </a:ext>
              </a:extLst>
            </p:cNvPr>
            <p:cNvCxnSpPr>
              <a:cxnSpLocks/>
            </p:cNvCxnSpPr>
            <p:nvPr/>
          </p:nvCxnSpPr>
          <p:spPr>
            <a:xfrm>
              <a:off x="3965762" y="4302700"/>
              <a:ext cx="136093" cy="22038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13B3332-9FD8-4ABB-BC71-CE728530CF3E}"/>
              </a:ext>
            </a:extLst>
          </p:cNvPr>
          <p:cNvGrpSpPr/>
          <p:nvPr/>
        </p:nvGrpSpPr>
        <p:grpSpPr>
          <a:xfrm>
            <a:off x="2314970" y="3115189"/>
            <a:ext cx="612665" cy="532318"/>
            <a:chOff x="4244325" y="3903489"/>
            <a:chExt cx="542882" cy="53231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B25BE8F-4057-4790-8FF5-BA51E5D75EE2}"/>
                </a:ext>
              </a:extLst>
            </p:cNvPr>
            <p:cNvSpPr txBox="1"/>
            <p:nvPr/>
          </p:nvSpPr>
          <p:spPr>
            <a:xfrm>
              <a:off x="4244325" y="3903489"/>
              <a:ext cx="542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/>
                <a:t>1</a:t>
              </a:r>
              <a:endParaRPr lang="en-US" sz="1200" b="1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F07BE66-702B-4131-9A78-FF514D691B75}"/>
                </a:ext>
              </a:extLst>
            </p:cNvPr>
            <p:cNvSpPr txBox="1"/>
            <p:nvPr/>
          </p:nvSpPr>
          <p:spPr>
            <a:xfrm>
              <a:off x="4267430" y="4128030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b="1" dirty="0"/>
                <a:t>2</a:t>
              </a:r>
              <a:endParaRPr lang="en-US" b="1" dirty="0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BABF917-381B-4698-8E6E-2483F9CDCF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7737" y="4172887"/>
              <a:ext cx="2552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96B9F9-D8E3-43AC-AE2E-8721765AF9D9}"/>
              </a:ext>
            </a:extLst>
          </p:cNvPr>
          <p:cNvGrpSpPr/>
          <p:nvPr/>
        </p:nvGrpSpPr>
        <p:grpSpPr>
          <a:xfrm>
            <a:off x="1539106" y="3121667"/>
            <a:ext cx="612665" cy="532318"/>
            <a:chOff x="4244325" y="3903489"/>
            <a:chExt cx="542882" cy="53231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8AEEAE7-073E-4329-A825-D825A7D4531E}"/>
                </a:ext>
              </a:extLst>
            </p:cNvPr>
            <p:cNvSpPr txBox="1"/>
            <p:nvPr/>
          </p:nvSpPr>
          <p:spPr>
            <a:xfrm>
              <a:off x="4244325" y="3903489"/>
              <a:ext cx="542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/>
                <a:t>1</a:t>
              </a:r>
              <a:endParaRPr lang="en-US" sz="1200" b="1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83009F2-8190-402A-9F38-DB2067E2C04C}"/>
                </a:ext>
              </a:extLst>
            </p:cNvPr>
            <p:cNvSpPr txBox="1"/>
            <p:nvPr/>
          </p:nvSpPr>
          <p:spPr>
            <a:xfrm>
              <a:off x="4267430" y="4128030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b="1" dirty="0"/>
                <a:t>4</a:t>
              </a:r>
              <a:endParaRPr lang="en-US" b="1" dirty="0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41F890E-B02B-4D4E-886D-6B6BAABDC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7737" y="4172887"/>
              <a:ext cx="2552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E562BF3-826F-4A22-9C1F-398AD6612922}"/>
              </a:ext>
            </a:extLst>
          </p:cNvPr>
          <p:cNvGrpSpPr/>
          <p:nvPr/>
        </p:nvGrpSpPr>
        <p:grpSpPr>
          <a:xfrm>
            <a:off x="1936423" y="3118428"/>
            <a:ext cx="612665" cy="532318"/>
            <a:chOff x="4244325" y="3903489"/>
            <a:chExt cx="542882" cy="53231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7EC480F-F7D7-452C-9AB7-6977F0117E28}"/>
                </a:ext>
              </a:extLst>
            </p:cNvPr>
            <p:cNvSpPr txBox="1"/>
            <p:nvPr/>
          </p:nvSpPr>
          <p:spPr>
            <a:xfrm>
              <a:off x="4244325" y="3903489"/>
              <a:ext cx="542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/>
                <a:t>1</a:t>
              </a:r>
              <a:endParaRPr lang="en-US" sz="1200" b="1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635B71A-1CDE-4F0F-B7F2-E6E3521361AD}"/>
                </a:ext>
              </a:extLst>
            </p:cNvPr>
            <p:cNvSpPr txBox="1"/>
            <p:nvPr/>
          </p:nvSpPr>
          <p:spPr>
            <a:xfrm>
              <a:off x="4267430" y="4128030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b="1" dirty="0"/>
                <a:t>3</a:t>
              </a:r>
              <a:endParaRPr lang="en-US" b="1" dirty="0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2A65B00-470A-459A-A368-EFBF13040C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7737" y="4172887"/>
              <a:ext cx="2552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58D9ABB-FD98-4EDF-9309-2C2EAF37E0F5}"/>
              </a:ext>
            </a:extLst>
          </p:cNvPr>
          <p:cNvGrpSpPr/>
          <p:nvPr/>
        </p:nvGrpSpPr>
        <p:grpSpPr>
          <a:xfrm>
            <a:off x="1147010" y="3114567"/>
            <a:ext cx="612665" cy="532318"/>
            <a:chOff x="4244325" y="3903489"/>
            <a:chExt cx="542882" cy="53231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A9093CD-BF74-4979-942A-9011387F4CC0}"/>
                </a:ext>
              </a:extLst>
            </p:cNvPr>
            <p:cNvSpPr txBox="1"/>
            <p:nvPr/>
          </p:nvSpPr>
          <p:spPr>
            <a:xfrm>
              <a:off x="4244325" y="3903489"/>
              <a:ext cx="542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/>
                <a:t>1</a:t>
              </a:r>
              <a:endParaRPr lang="en-US" sz="1200" b="1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6E9991F-E141-4425-AA27-F39DEB7D17F2}"/>
                </a:ext>
              </a:extLst>
            </p:cNvPr>
            <p:cNvSpPr txBox="1"/>
            <p:nvPr/>
          </p:nvSpPr>
          <p:spPr>
            <a:xfrm>
              <a:off x="4267430" y="4128030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b="1" dirty="0"/>
                <a:t>8</a:t>
              </a:r>
              <a:endParaRPr lang="en-US" b="1" dirty="0"/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912BD51-5CBA-4144-BD54-A19CA5104C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7737" y="4172887"/>
              <a:ext cx="2552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58B4E90-9ABD-49FD-B5A1-51D1BB65EC58}"/>
              </a:ext>
            </a:extLst>
          </p:cNvPr>
          <p:cNvGrpSpPr/>
          <p:nvPr/>
        </p:nvGrpSpPr>
        <p:grpSpPr>
          <a:xfrm>
            <a:off x="807622" y="3117806"/>
            <a:ext cx="612665" cy="532318"/>
            <a:chOff x="4244325" y="3903489"/>
            <a:chExt cx="542882" cy="53231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F2890B4-03E5-4447-9613-FDB5D12BE973}"/>
                </a:ext>
              </a:extLst>
            </p:cNvPr>
            <p:cNvSpPr txBox="1"/>
            <p:nvPr/>
          </p:nvSpPr>
          <p:spPr>
            <a:xfrm>
              <a:off x="4244325" y="3903489"/>
              <a:ext cx="542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/>
                <a:t>13</a:t>
              </a:r>
              <a:endParaRPr lang="en-US" sz="1200" b="1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8412126-6809-4392-9B9B-054A13980EA5}"/>
                </a:ext>
              </a:extLst>
            </p:cNvPr>
            <p:cNvSpPr txBox="1"/>
            <p:nvPr/>
          </p:nvSpPr>
          <p:spPr>
            <a:xfrm>
              <a:off x="4267430" y="4128030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b="1" dirty="0"/>
                <a:t>3</a:t>
              </a:r>
              <a:endParaRPr lang="en-US" b="1" dirty="0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D50D712-6792-4BF9-9991-0FF2268B6C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7737" y="4172887"/>
              <a:ext cx="2552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5188E7-0DAC-4862-99C6-F7DDFD9CAEF6}"/>
              </a:ext>
            </a:extLst>
          </p:cNvPr>
          <p:cNvGrpSpPr/>
          <p:nvPr/>
        </p:nvGrpSpPr>
        <p:grpSpPr>
          <a:xfrm>
            <a:off x="404630" y="3110208"/>
            <a:ext cx="631241" cy="532318"/>
            <a:chOff x="4748901" y="4112059"/>
            <a:chExt cx="631241" cy="532318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5E95D6C-EFA2-4BB0-B38A-713C9CE2EC81}"/>
                </a:ext>
              </a:extLst>
            </p:cNvPr>
            <p:cNvGrpSpPr/>
            <p:nvPr/>
          </p:nvGrpSpPr>
          <p:grpSpPr>
            <a:xfrm>
              <a:off x="4767477" y="4112059"/>
              <a:ext cx="612665" cy="532318"/>
              <a:chOff x="4244325" y="3903489"/>
              <a:chExt cx="542882" cy="532318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D59C2FD-07A0-42BE-98A5-984B9C5B1C04}"/>
                  </a:ext>
                </a:extLst>
              </p:cNvPr>
              <p:cNvSpPr txBox="1"/>
              <p:nvPr/>
            </p:nvSpPr>
            <p:spPr>
              <a:xfrm>
                <a:off x="4244325" y="3903489"/>
                <a:ext cx="54288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1200" b="1" dirty="0"/>
                  <a:t>1</a:t>
                </a:r>
                <a:endParaRPr lang="en-US" sz="1200" b="1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18B10D2-B929-498C-A027-26A4F5C85221}"/>
                  </a:ext>
                </a:extLst>
              </p:cNvPr>
              <p:cNvSpPr txBox="1"/>
              <p:nvPr/>
            </p:nvSpPr>
            <p:spPr>
              <a:xfrm>
                <a:off x="4267430" y="4128030"/>
                <a:ext cx="507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b="1" dirty="0"/>
                  <a:t>2</a:t>
                </a:r>
                <a:endParaRPr lang="en-US" b="1" dirty="0"/>
              </a:p>
            </p:txBody>
          </p: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5FE9E8CE-4F93-4A8C-94FE-7EA738A15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07737" y="4172887"/>
                <a:ext cx="255274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6112B4-D1C1-44E7-A25B-9C632574163C}"/>
                </a:ext>
              </a:extLst>
            </p:cNvPr>
            <p:cNvSpPr txBox="1"/>
            <p:nvPr/>
          </p:nvSpPr>
          <p:spPr>
            <a:xfrm>
              <a:off x="4748901" y="4220177"/>
              <a:ext cx="482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2</a:t>
              </a:r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10DB353-BA4E-4261-80D6-BCE4A4B3756B}"/>
              </a:ext>
            </a:extLst>
          </p:cNvPr>
          <p:cNvSpPr txBox="1"/>
          <p:nvPr/>
        </p:nvSpPr>
        <p:spPr>
          <a:xfrm>
            <a:off x="2337166" y="3220618"/>
            <a:ext cx="28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،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13CE8BE-125F-4B8A-8742-502EB2B73CD3}"/>
              </a:ext>
            </a:extLst>
          </p:cNvPr>
          <p:cNvSpPr txBox="1"/>
          <p:nvPr/>
        </p:nvSpPr>
        <p:spPr>
          <a:xfrm>
            <a:off x="1951307" y="3220618"/>
            <a:ext cx="28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،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294BD59-88C7-49F7-A1EC-44D7E0564665}"/>
              </a:ext>
            </a:extLst>
          </p:cNvPr>
          <p:cNvSpPr txBox="1"/>
          <p:nvPr/>
        </p:nvSpPr>
        <p:spPr>
          <a:xfrm>
            <a:off x="1543941" y="3213017"/>
            <a:ext cx="28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،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A61007D-225D-4DC7-9DDC-A3DEBE300FB5}"/>
              </a:ext>
            </a:extLst>
          </p:cNvPr>
          <p:cNvSpPr txBox="1"/>
          <p:nvPr/>
        </p:nvSpPr>
        <p:spPr>
          <a:xfrm>
            <a:off x="1188956" y="3220617"/>
            <a:ext cx="28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،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8C48AA8-3DA7-422B-A46A-EC3DA1F6E763}"/>
              </a:ext>
            </a:extLst>
          </p:cNvPr>
          <p:cNvSpPr txBox="1"/>
          <p:nvPr/>
        </p:nvSpPr>
        <p:spPr>
          <a:xfrm>
            <a:off x="819909" y="3200521"/>
            <a:ext cx="28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،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DCAF072-E6F4-49DC-BA32-1F834A03C780}"/>
              </a:ext>
            </a:extLst>
          </p:cNvPr>
          <p:cNvSpPr txBox="1"/>
          <p:nvPr/>
        </p:nvSpPr>
        <p:spPr>
          <a:xfrm>
            <a:off x="668427" y="3722713"/>
            <a:ext cx="1986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dirty="0">
                <a:solidFill>
                  <a:schemeClr val="tx1">
                    <a:lumMod val="50000"/>
                  </a:schemeClr>
                </a:solidFill>
              </a:rPr>
              <a:t>0.5 </a:t>
            </a:r>
            <a:r>
              <a:rPr lang="ar-OM" sz="1600" dirty="0">
                <a:solidFill>
                  <a:srgbClr val="FFFF00"/>
                </a:solidFill>
              </a:rPr>
              <a:t>،</a:t>
            </a:r>
            <a:r>
              <a:rPr lang="ar-OM" sz="1600" dirty="0">
                <a:solidFill>
                  <a:schemeClr val="tx1">
                    <a:lumMod val="50000"/>
                  </a:schemeClr>
                </a:solidFill>
              </a:rPr>
              <a:t>0,2 </a:t>
            </a:r>
            <a:r>
              <a:rPr lang="ar-OM" sz="1600" dirty="0">
                <a:solidFill>
                  <a:srgbClr val="FFFF00"/>
                </a:solidFill>
              </a:rPr>
              <a:t>،</a:t>
            </a:r>
            <a:r>
              <a:rPr lang="ar-OM" sz="1600" dirty="0">
                <a:solidFill>
                  <a:schemeClr val="tx1">
                    <a:lumMod val="50000"/>
                  </a:schemeClr>
                </a:solidFill>
              </a:rPr>
              <a:t> 0.08 </a:t>
            </a:r>
            <a:r>
              <a:rPr lang="ar-OM" sz="1600" dirty="0">
                <a:solidFill>
                  <a:srgbClr val="FFFF00"/>
                </a:solidFill>
              </a:rPr>
              <a:t>،</a:t>
            </a:r>
            <a:r>
              <a:rPr lang="ar-OM" sz="1600" dirty="0">
                <a:solidFill>
                  <a:schemeClr val="tx1">
                    <a:lumMod val="50000"/>
                  </a:schemeClr>
                </a:solidFill>
              </a:rPr>
              <a:t>1.7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9" name="Arrow: Right 88">
            <a:extLst>
              <a:ext uri="{FF2B5EF4-FFF2-40B4-BE49-F238E27FC236}">
                <a16:creationId xmlns:a16="http://schemas.microsoft.com/office/drawing/2014/main" id="{9FABF9FC-3C86-4767-85A9-BD6D67E44F3F}"/>
              </a:ext>
            </a:extLst>
          </p:cNvPr>
          <p:cNvSpPr/>
          <p:nvPr/>
        </p:nvSpPr>
        <p:spPr>
          <a:xfrm rot="5400000">
            <a:off x="7265193" y="3637091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99520" y="92609"/>
                  <a:pt x="165868" y="66226"/>
                  <a:pt x="228291" y="85888"/>
                </a:cubicBezTo>
                <a:cubicBezTo>
                  <a:pt x="223842" y="45837"/>
                  <a:pt x="233454" y="11697"/>
                  <a:pt x="228291" y="0"/>
                </a:cubicBezTo>
                <a:cubicBezTo>
                  <a:pt x="260272" y="18488"/>
                  <a:pt x="365441" y="160040"/>
                  <a:pt x="400066" y="171776"/>
                </a:cubicBezTo>
                <a:cubicBezTo>
                  <a:pt x="321716" y="262785"/>
                  <a:pt x="281609" y="291827"/>
                  <a:pt x="228291" y="343551"/>
                </a:cubicBezTo>
                <a:cubicBezTo>
                  <a:pt x="229356" y="308349"/>
                  <a:pt x="235128" y="291297"/>
                  <a:pt x="228291" y="257663"/>
                </a:cubicBezTo>
                <a:cubicBezTo>
                  <a:pt x="142838" y="255420"/>
                  <a:pt x="52376" y="245664"/>
                  <a:pt x="0" y="257663"/>
                </a:cubicBezTo>
                <a:cubicBezTo>
                  <a:pt x="12717" y="221798"/>
                  <a:pt x="-609" y="167491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70605" y="87736"/>
                  <a:pt x="147732" y="86666"/>
                  <a:pt x="228291" y="85888"/>
                </a:cubicBezTo>
                <a:cubicBezTo>
                  <a:pt x="235637" y="50581"/>
                  <a:pt x="228107" y="11917"/>
                  <a:pt x="228291" y="0"/>
                </a:cubicBezTo>
                <a:cubicBezTo>
                  <a:pt x="309855" y="70226"/>
                  <a:pt x="371260" y="137839"/>
                  <a:pt x="400066" y="171776"/>
                </a:cubicBezTo>
                <a:cubicBezTo>
                  <a:pt x="329584" y="257667"/>
                  <a:pt x="262753" y="325487"/>
                  <a:pt x="228291" y="343551"/>
                </a:cubicBezTo>
                <a:cubicBezTo>
                  <a:pt x="224486" y="312576"/>
                  <a:pt x="230344" y="291401"/>
                  <a:pt x="228291" y="257663"/>
                </a:cubicBezTo>
                <a:cubicBezTo>
                  <a:pt x="118101" y="266342"/>
                  <a:pt x="22843" y="275032"/>
                  <a:pt x="0" y="257663"/>
                </a:cubicBezTo>
                <a:cubicBezTo>
                  <a:pt x="-12493" y="229187"/>
                  <a:pt x="10611" y="110987"/>
                  <a:pt x="0" y="85888"/>
                </a:cubicBezTo>
                <a:close/>
              </a:path>
            </a:pathLst>
          </a:custGeom>
          <a:solidFill>
            <a:srgbClr val="BEE6ED"/>
          </a:solidFill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363887920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287F4C1D-A907-42FD-A8E3-DE0C9C473198}"/>
              </a:ext>
            </a:extLst>
          </p:cNvPr>
          <p:cNvSpPr/>
          <p:nvPr/>
        </p:nvSpPr>
        <p:spPr>
          <a:xfrm rot="5400000">
            <a:off x="4418392" y="3681274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EBF0DEF-8DD4-43CB-837E-C82CEE539B20}"/>
              </a:ext>
            </a:extLst>
          </p:cNvPr>
          <p:cNvGrpSpPr/>
          <p:nvPr/>
        </p:nvGrpSpPr>
        <p:grpSpPr>
          <a:xfrm>
            <a:off x="3449773" y="2965264"/>
            <a:ext cx="2313807" cy="682215"/>
            <a:chOff x="3450293" y="4098728"/>
            <a:chExt cx="2313807" cy="68221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05C8E0-6A9A-4AE5-A692-1871C9921F16}"/>
                </a:ext>
              </a:extLst>
            </p:cNvPr>
            <p:cNvSpPr txBox="1"/>
            <p:nvPr/>
          </p:nvSpPr>
          <p:spPr>
            <a:xfrm>
              <a:off x="3450293" y="4233506"/>
              <a:ext cx="22637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dirty="0"/>
                <a:t>2 عامل للعدد16 لأن 16 تقبل القسمة على 2 بدون باقٍ 16÷2 = 8</a:t>
              </a:r>
              <a:endParaRPr lang="en-US" dirty="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DC826B4A-9372-40A2-A645-013B45431789}"/>
                </a:ext>
              </a:extLst>
            </p:cNvPr>
            <p:cNvSpPr/>
            <p:nvPr/>
          </p:nvSpPr>
          <p:spPr>
            <a:xfrm>
              <a:off x="3467756" y="4098728"/>
              <a:ext cx="2296344" cy="682215"/>
            </a:xfrm>
            <a:prstGeom prst="roundRect">
              <a:avLst/>
            </a:prstGeom>
            <a:solidFill>
              <a:srgbClr val="ED8C18">
                <a:alpha val="3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138855E-D1A4-4658-9E86-6FCF01A28B48}"/>
              </a:ext>
            </a:extLst>
          </p:cNvPr>
          <p:cNvGrpSpPr/>
          <p:nvPr/>
        </p:nvGrpSpPr>
        <p:grpSpPr>
          <a:xfrm>
            <a:off x="6149197" y="2966191"/>
            <a:ext cx="2453628" cy="622506"/>
            <a:chOff x="6229275" y="4119593"/>
            <a:chExt cx="2453628" cy="622506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B25EA9C5-384D-4898-930C-E88BDCBCEA25}"/>
                </a:ext>
              </a:extLst>
            </p:cNvPr>
            <p:cNvSpPr/>
            <p:nvPr/>
          </p:nvSpPr>
          <p:spPr>
            <a:xfrm>
              <a:off x="6310843" y="4119593"/>
              <a:ext cx="2296344" cy="622506"/>
            </a:xfrm>
            <a:prstGeom prst="roundRect">
              <a:avLst/>
            </a:prstGeom>
            <a:solidFill>
              <a:srgbClr val="4ABACD">
                <a:alpha val="3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5EB004-1084-44C9-A431-82D1A9D30CC3}"/>
                </a:ext>
              </a:extLst>
            </p:cNvPr>
            <p:cNvSpPr txBox="1"/>
            <p:nvPr/>
          </p:nvSpPr>
          <p:spPr>
            <a:xfrm>
              <a:off x="6229275" y="4215515"/>
              <a:ext cx="24536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OM" dirty="0"/>
                <a:t>أول ثلاثة مضاعفات للعدد12 هي 12 ،24 ،36 لأنها 1×12 ،2×12 ،3×12</a:t>
              </a:r>
              <a:endParaRPr lang="en-US" dirty="0"/>
            </a:p>
          </p:txBody>
        </p:sp>
      </p:grpSp>
      <p:grpSp>
        <p:nvGrpSpPr>
          <p:cNvPr id="92" name="Google Shape;3615;p68">
            <a:extLst>
              <a:ext uri="{FF2B5EF4-FFF2-40B4-BE49-F238E27FC236}">
                <a16:creationId xmlns:a16="http://schemas.microsoft.com/office/drawing/2014/main" id="{76223E0D-D025-441F-AADF-D0E9EBB55CEB}"/>
              </a:ext>
            </a:extLst>
          </p:cNvPr>
          <p:cNvGrpSpPr/>
          <p:nvPr/>
        </p:nvGrpSpPr>
        <p:grpSpPr>
          <a:xfrm>
            <a:off x="8333955" y="4157078"/>
            <a:ext cx="381869" cy="382479"/>
            <a:chOff x="6408757" y="1807740"/>
            <a:chExt cx="381869" cy="382479"/>
          </a:xfrm>
        </p:grpSpPr>
        <p:sp>
          <p:nvSpPr>
            <p:cNvPr id="93" name="Google Shape;3616;p68">
              <a:extLst>
                <a:ext uri="{FF2B5EF4-FFF2-40B4-BE49-F238E27FC236}">
                  <a16:creationId xmlns:a16="http://schemas.microsoft.com/office/drawing/2014/main" id="{9ACA9F8E-E6ED-42AD-9838-7F44D408D278}"/>
                </a:ext>
              </a:extLst>
            </p:cNvPr>
            <p:cNvSpPr/>
            <p:nvPr/>
          </p:nvSpPr>
          <p:spPr>
            <a:xfrm>
              <a:off x="6413737" y="1813367"/>
              <a:ext cx="371907" cy="371227"/>
            </a:xfrm>
            <a:custGeom>
              <a:avLst/>
              <a:gdLst/>
              <a:ahLst/>
              <a:cxnLst/>
              <a:rect l="l" t="t" r="r" b="b"/>
              <a:pathLst>
                <a:path w="13814" h="13790" extrusionOk="0">
                  <a:moveTo>
                    <a:pt x="6861" y="0"/>
                  </a:moveTo>
                  <a:lnTo>
                    <a:pt x="5517" y="1530"/>
                  </a:lnTo>
                  <a:lnTo>
                    <a:pt x="5424" y="1530"/>
                  </a:lnTo>
                  <a:lnTo>
                    <a:pt x="3570" y="858"/>
                  </a:lnTo>
                  <a:cubicBezTo>
                    <a:pt x="3477" y="858"/>
                    <a:pt x="3477" y="950"/>
                    <a:pt x="3384" y="950"/>
                  </a:cubicBezTo>
                  <a:lnTo>
                    <a:pt x="2990" y="2897"/>
                  </a:lnTo>
                  <a:lnTo>
                    <a:pt x="2990" y="2990"/>
                  </a:lnTo>
                  <a:lnTo>
                    <a:pt x="974" y="3361"/>
                  </a:lnTo>
                  <a:cubicBezTo>
                    <a:pt x="974" y="3361"/>
                    <a:pt x="882" y="3477"/>
                    <a:pt x="974" y="3477"/>
                  </a:cubicBezTo>
                  <a:lnTo>
                    <a:pt x="1554" y="5400"/>
                  </a:lnTo>
                  <a:lnTo>
                    <a:pt x="1554" y="5493"/>
                  </a:lnTo>
                  <a:lnTo>
                    <a:pt x="1" y="6837"/>
                  </a:lnTo>
                  <a:lnTo>
                    <a:pt x="1" y="6953"/>
                  </a:lnTo>
                  <a:lnTo>
                    <a:pt x="1554" y="8297"/>
                  </a:lnTo>
                  <a:lnTo>
                    <a:pt x="1554" y="8390"/>
                  </a:lnTo>
                  <a:lnTo>
                    <a:pt x="974" y="10313"/>
                  </a:lnTo>
                  <a:cubicBezTo>
                    <a:pt x="882" y="10313"/>
                    <a:pt x="974" y="10429"/>
                    <a:pt x="974" y="10429"/>
                  </a:cubicBezTo>
                  <a:lnTo>
                    <a:pt x="2990" y="10800"/>
                  </a:lnTo>
                  <a:lnTo>
                    <a:pt x="2990" y="10893"/>
                  </a:lnTo>
                  <a:lnTo>
                    <a:pt x="3384" y="12839"/>
                  </a:lnTo>
                  <a:cubicBezTo>
                    <a:pt x="3477" y="12839"/>
                    <a:pt x="3477" y="12932"/>
                    <a:pt x="3570" y="12932"/>
                  </a:cubicBezTo>
                  <a:lnTo>
                    <a:pt x="5424" y="12260"/>
                  </a:lnTo>
                  <a:lnTo>
                    <a:pt x="5517" y="12260"/>
                  </a:lnTo>
                  <a:lnTo>
                    <a:pt x="6861" y="13789"/>
                  </a:lnTo>
                  <a:lnTo>
                    <a:pt x="6953" y="13789"/>
                  </a:lnTo>
                  <a:lnTo>
                    <a:pt x="8321" y="12260"/>
                  </a:lnTo>
                  <a:lnTo>
                    <a:pt x="8413" y="12260"/>
                  </a:lnTo>
                  <a:lnTo>
                    <a:pt x="10337" y="12932"/>
                  </a:lnTo>
                  <a:lnTo>
                    <a:pt x="10430" y="12839"/>
                  </a:lnTo>
                  <a:lnTo>
                    <a:pt x="10824" y="10893"/>
                  </a:lnTo>
                  <a:cubicBezTo>
                    <a:pt x="10824" y="10800"/>
                    <a:pt x="10824" y="10800"/>
                    <a:pt x="10916" y="10800"/>
                  </a:cubicBezTo>
                  <a:lnTo>
                    <a:pt x="12840" y="10429"/>
                  </a:lnTo>
                  <a:lnTo>
                    <a:pt x="12956" y="10313"/>
                  </a:lnTo>
                  <a:lnTo>
                    <a:pt x="12261" y="8390"/>
                  </a:lnTo>
                  <a:lnTo>
                    <a:pt x="12261" y="8297"/>
                  </a:lnTo>
                  <a:lnTo>
                    <a:pt x="13813" y="6953"/>
                  </a:lnTo>
                  <a:lnTo>
                    <a:pt x="13813" y="6837"/>
                  </a:lnTo>
                  <a:lnTo>
                    <a:pt x="12261" y="5493"/>
                  </a:lnTo>
                  <a:lnTo>
                    <a:pt x="12261" y="5400"/>
                  </a:lnTo>
                  <a:lnTo>
                    <a:pt x="12956" y="3477"/>
                  </a:lnTo>
                  <a:lnTo>
                    <a:pt x="12840" y="3361"/>
                  </a:lnTo>
                  <a:lnTo>
                    <a:pt x="10916" y="2990"/>
                  </a:lnTo>
                  <a:cubicBezTo>
                    <a:pt x="10824" y="2990"/>
                    <a:pt x="10824" y="2990"/>
                    <a:pt x="10824" y="2897"/>
                  </a:cubicBezTo>
                  <a:lnTo>
                    <a:pt x="10430" y="950"/>
                  </a:lnTo>
                  <a:lnTo>
                    <a:pt x="10337" y="858"/>
                  </a:lnTo>
                  <a:lnTo>
                    <a:pt x="8413" y="1530"/>
                  </a:lnTo>
                  <a:lnTo>
                    <a:pt x="8321" y="1530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17;p68">
              <a:extLst>
                <a:ext uri="{FF2B5EF4-FFF2-40B4-BE49-F238E27FC236}">
                  <a16:creationId xmlns:a16="http://schemas.microsoft.com/office/drawing/2014/main" id="{83AC48D9-C7D4-4DDE-9E81-76CC916248F2}"/>
                </a:ext>
              </a:extLst>
            </p:cNvPr>
            <p:cNvSpPr/>
            <p:nvPr/>
          </p:nvSpPr>
          <p:spPr>
            <a:xfrm>
              <a:off x="6507342" y="1836438"/>
              <a:ext cx="31203" cy="10633"/>
            </a:xfrm>
            <a:custGeom>
              <a:avLst/>
              <a:gdLst/>
              <a:ahLst/>
              <a:cxnLst/>
              <a:rect l="l" t="t" r="r" b="b"/>
              <a:pathLst>
                <a:path w="1159" h="395" extrusionOk="0">
                  <a:moveTo>
                    <a:pt x="93" y="1"/>
                  </a:moveTo>
                  <a:cubicBezTo>
                    <a:pt x="0" y="1"/>
                    <a:pt x="0" y="1"/>
                    <a:pt x="0" y="93"/>
                  </a:cubicBezTo>
                  <a:lnTo>
                    <a:pt x="1159" y="395"/>
                  </a:lnTo>
                  <a:lnTo>
                    <a:pt x="93" y="1"/>
                  </a:lnTo>
                  <a:close/>
                </a:path>
              </a:pathLst>
            </a:custGeom>
            <a:solidFill>
              <a:srgbClr val="FEC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18;p68">
              <a:extLst>
                <a:ext uri="{FF2B5EF4-FFF2-40B4-BE49-F238E27FC236}">
                  <a16:creationId xmlns:a16="http://schemas.microsoft.com/office/drawing/2014/main" id="{7FBE7483-5B40-4861-8EAE-B6A2875C0EC5}"/>
                </a:ext>
              </a:extLst>
            </p:cNvPr>
            <p:cNvSpPr/>
            <p:nvPr/>
          </p:nvSpPr>
          <p:spPr>
            <a:xfrm>
              <a:off x="6585333" y="2135290"/>
              <a:ext cx="54922" cy="49317"/>
            </a:xfrm>
            <a:custGeom>
              <a:avLst/>
              <a:gdLst/>
              <a:ahLst/>
              <a:cxnLst/>
              <a:rect l="l" t="t" r="r" b="b"/>
              <a:pathLst>
                <a:path w="2040" h="1832" extrusionOk="0">
                  <a:moveTo>
                    <a:pt x="1252" y="1"/>
                  </a:moveTo>
                  <a:cubicBezTo>
                    <a:pt x="1252" y="1"/>
                    <a:pt x="1159" y="1"/>
                    <a:pt x="1159" y="93"/>
                  </a:cubicBezTo>
                  <a:lnTo>
                    <a:pt x="0" y="1252"/>
                  </a:lnTo>
                  <a:lnTo>
                    <a:pt x="487" y="1831"/>
                  </a:lnTo>
                  <a:lnTo>
                    <a:pt x="579" y="1831"/>
                  </a:lnTo>
                  <a:lnTo>
                    <a:pt x="1947" y="302"/>
                  </a:lnTo>
                  <a:lnTo>
                    <a:pt x="2039" y="302"/>
                  </a:lnTo>
                  <a:lnTo>
                    <a:pt x="1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19;p68">
              <a:extLst>
                <a:ext uri="{FF2B5EF4-FFF2-40B4-BE49-F238E27FC236}">
                  <a16:creationId xmlns:a16="http://schemas.microsoft.com/office/drawing/2014/main" id="{6087CF61-1241-4D91-92B5-87853D207166}"/>
                </a:ext>
              </a:extLst>
            </p:cNvPr>
            <p:cNvSpPr/>
            <p:nvPr/>
          </p:nvSpPr>
          <p:spPr>
            <a:xfrm>
              <a:off x="6678911" y="1836438"/>
              <a:ext cx="26223" cy="57420"/>
            </a:xfrm>
            <a:custGeom>
              <a:avLst/>
              <a:gdLst/>
              <a:ahLst/>
              <a:cxnLst/>
              <a:rect l="l" t="t" r="r" b="b"/>
              <a:pathLst>
                <a:path w="974" h="2133" extrusionOk="0">
                  <a:moveTo>
                    <a:pt x="487" y="1"/>
                  </a:moveTo>
                  <a:lnTo>
                    <a:pt x="0" y="186"/>
                  </a:lnTo>
                  <a:lnTo>
                    <a:pt x="302" y="1924"/>
                  </a:lnTo>
                  <a:cubicBezTo>
                    <a:pt x="394" y="1924"/>
                    <a:pt x="394" y="2040"/>
                    <a:pt x="394" y="2040"/>
                  </a:cubicBezTo>
                  <a:lnTo>
                    <a:pt x="974" y="2133"/>
                  </a:lnTo>
                  <a:lnTo>
                    <a:pt x="974" y="2040"/>
                  </a:lnTo>
                  <a:lnTo>
                    <a:pt x="580" y="93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20;p68">
              <a:extLst>
                <a:ext uri="{FF2B5EF4-FFF2-40B4-BE49-F238E27FC236}">
                  <a16:creationId xmlns:a16="http://schemas.microsoft.com/office/drawing/2014/main" id="{12048A89-6C3F-4E48-ADFC-0A37EE70844F}"/>
                </a:ext>
              </a:extLst>
            </p:cNvPr>
            <p:cNvSpPr/>
            <p:nvPr/>
          </p:nvSpPr>
          <p:spPr>
            <a:xfrm>
              <a:off x="6673904" y="1901318"/>
              <a:ext cx="111728" cy="260182"/>
            </a:xfrm>
            <a:custGeom>
              <a:avLst/>
              <a:gdLst/>
              <a:ahLst/>
              <a:cxnLst/>
              <a:rect l="l" t="t" r="r" b="b"/>
              <a:pathLst>
                <a:path w="4150" h="9665" extrusionOk="0">
                  <a:moveTo>
                    <a:pt x="2411" y="1"/>
                  </a:moveTo>
                  <a:lnTo>
                    <a:pt x="1739" y="2133"/>
                  </a:lnTo>
                  <a:lnTo>
                    <a:pt x="1739" y="2226"/>
                  </a:lnTo>
                  <a:lnTo>
                    <a:pt x="3083" y="3570"/>
                  </a:lnTo>
                  <a:lnTo>
                    <a:pt x="3083" y="3686"/>
                  </a:lnTo>
                  <a:lnTo>
                    <a:pt x="1832" y="4729"/>
                  </a:lnTo>
                  <a:cubicBezTo>
                    <a:pt x="1832" y="4845"/>
                    <a:pt x="1739" y="4845"/>
                    <a:pt x="1832" y="4845"/>
                  </a:cubicBezTo>
                  <a:lnTo>
                    <a:pt x="2318" y="6583"/>
                  </a:lnTo>
                  <a:cubicBezTo>
                    <a:pt x="2411" y="6675"/>
                    <a:pt x="2318" y="6675"/>
                    <a:pt x="2318" y="6675"/>
                  </a:cubicBezTo>
                  <a:lnTo>
                    <a:pt x="580" y="7046"/>
                  </a:lnTo>
                  <a:cubicBezTo>
                    <a:pt x="580" y="7046"/>
                    <a:pt x="488" y="7046"/>
                    <a:pt x="488" y="7162"/>
                  </a:cubicBezTo>
                  <a:lnTo>
                    <a:pt x="94" y="9364"/>
                  </a:lnTo>
                  <a:lnTo>
                    <a:pt x="1" y="9364"/>
                  </a:lnTo>
                  <a:lnTo>
                    <a:pt x="673" y="9665"/>
                  </a:lnTo>
                  <a:lnTo>
                    <a:pt x="766" y="9572"/>
                  </a:lnTo>
                  <a:lnTo>
                    <a:pt x="1160" y="7626"/>
                  </a:lnTo>
                  <a:cubicBezTo>
                    <a:pt x="1160" y="7533"/>
                    <a:pt x="1160" y="7533"/>
                    <a:pt x="1252" y="7533"/>
                  </a:cubicBezTo>
                  <a:lnTo>
                    <a:pt x="3176" y="7162"/>
                  </a:lnTo>
                  <a:lnTo>
                    <a:pt x="3292" y="7046"/>
                  </a:lnTo>
                  <a:lnTo>
                    <a:pt x="2597" y="5123"/>
                  </a:lnTo>
                  <a:lnTo>
                    <a:pt x="2597" y="5030"/>
                  </a:lnTo>
                  <a:lnTo>
                    <a:pt x="4149" y="3686"/>
                  </a:lnTo>
                  <a:lnTo>
                    <a:pt x="4149" y="3570"/>
                  </a:lnTo>
                  <a:lnTo>
                    <a:pt x="2597" y="2226"/>
                  </a:lnTo>
                  <a:lnTo>
                    <a:pt x="2597" y="2133"/>
                  </a:lnTo>
                  <a:lnTo>
                    <a:pt x="3292" y="210"/>
                  </a:lnTo>
                  <a:lnTo>
                    <a:pt x="3176" y="94"/>
                  </a:lnTo>
                  <a:lnTo>
                    <a:pt x="24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621;p68">
              <a:extLst>
                <a:ext uri="{FF2B5EF4-FFF2-40B4-BE49-F238E27FC236}">
                  <a16:creationId xmlns:a16="http://schemas.microsoft.com/office/drawing/2014/main" id="{7ECB3112-ED12-424C-BAC9-C287FDBF6D29}"/>
                </a:ext>
              </a:extLst>
            </p:cNvPr>
            <p:cNvSpPr/>
            <p:nvPr/>
          </p:nvSpPr>
          <p:spPr>
            <a:xfrm>
              <a:off x="6484244" y="1883227"/>
              <a:ext cx="234010" cy="231485"/>
            </a:xfrm>
            <a:custGeom>
              <a:avLst/>
              <a:gdLst/>
              <a:ahLst/>
              <a:cxnLst/>
              <a:rect l="l" t="t" r="r" b="b"/>
              <a:pathLst>
                <a:path w="8692" h="8599" extrusionOk="0">
                  <a:moveTo>
                    <a:pt x="4334" y="1"/>
                  </a:moveTo>
                  <a:cubicBezTo>
                    <a:pt x="1924" y="1"/>
                    <a:pt x="1" y="1924"/>
                    <a:pt x="1" y="4242"/>
                  </a:cubicBezTo>
                  <a:cubicBezTo>
                    <a:pt x="1" y="6675"/>
                    <a:pt x="1924" y="8599"/>
                    <a:pt x="4334" y="8599"/>
                  </a:cubicBezTo>
                  <a:cubicBezTo>
                    <a:pt x="6652" y="8599"/>
                    <a:pt x="8691" y="6675"/>
                    <a:pt x="8691" y="4242"/>
                  </a:cubicBezTo>
                  <a:cubicBezTo>
                    <a:pt x="8691" y="1924"/>
                    <a:pt x="6652" y="1"/>
                    <a:pt x="4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622;p68">
              <a:extLst>
                <a:ext uri="{FF2B5EF4-FFF2-40B4-BE49-F238E27FC236}">
                  <a16:creationId xmlns:a16="http://schemas.microsoft.com/office/drawing/2014/main" id="{CCB3C639-7B8C-4B10-82AD-E6FCBF185E0C}"/>
                </a:ext>
              </a:extLst>
            </p:cNvPr>
            <p:cNvSpPr/>
            <p:nvPr/>
          </p:nvSpPr>
          <p:spPr>
            <a:xfrm>
              <a:off x="6562235" y="1883227"/>
              <a:ext cx="156016" cy="231485"/>
            </a:xfrm>
            <a:custGeom>
              <a:avLst/>
              <a:gdLst/>
              <a:ahLst/>
              <a:cxnLst/>
              <a:rect l="l" t="t" r="r" b="b"/>
              <a:pathLst>
                <a:path w="5795" h="8599" extrusionOk="0">
                  <a:moveTo>
                    <a:pt x="2318" y="1"/>
                  </a:moveTo>
                  <a:lnTo>
                    <a:pt x="2318" y="1"/>
                  </a:lnTo>
                  <a:cubicBezTo>
                    <a:pt x="3964" y="580"/>
                    <a:pt x="5215" y="2226"/>
                    <a:pt x="5215" y="4149"/>
                  </a:cubicBezTo>
                  <a:cubicBezTo>
                    <a:pt x="5215" y="6559"/>
                    <a:pt x="3268" y="8506"/>
                    <a:pt x="858" y="8506"/>
                  </a:cubicBezTo>
                  <a:cubicBezTo>
                    <a:pt x="580" y="8506"/>
                    <a:pt x="279" y="8506"/>
                    <a:pt x="1" y="8413"/>
                  </a:cubicBezTo>
                  <a:lnTo>
                    <a:pt x="1" y="8413"/>
                  </a:lnTo>
                  <a:cubicBezTo>
                    <a:pt x="487" y="8599"/>
                    <a:pt x="951" y="8599"/>
                    <a:pt x="1437" y="8599"/>
                  </a:cubicBezTo>
                  <a:cubicBezTo>
                    <a:pt x="3755" y="8599"/>
                    <a:pt x="5794" y="6675"/>
                    <a:pt x="5794" y="4242"/>
                  </a:cubicBezTo>
                  <a:cubicBezTo>
                    <a:pt x="5794" y="2226"/>
                    <a:pt x="4242" y="488"/>
                    <a:pt x="23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623;p68">
              <a:extLst>
                <a:ext uri="{FF2B5EF4-FFF2-40B4-BE49-F238E27FC236}">
                  <a16:creationId xmlns:a16="http://schemas.microsoft.com/office/drawing/2014/main" id="{9AF78C1D-84DD-4143-A926-FEBEDB11E25A}"/>
                </a:ext>
              </a:extLst>
            </p:cNvPr>
            <p:cNvSpPr/>
            <p:nvPr/>
          </p:nvSpPr>
          <p:spPr>
            <a:xfrm>
              <a:off x="6520426" y="1994923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73" y="0"/>
                  </a:moveTo>
                  <a:cubicBezTo>
                    <a:pt x="302" y="0"/>
                    <a:pt x="1" y="302"/>
                    <a:pt x="1" y="672"/>
                  </a:cubicBezTo>
                  <a:cubicBezTo>
                    <a:pt x="1" y="974"/>
                    <a:pt x="302" y="1252"/>
                    <a:pt x="673" y="1252"/>
                  </a:cubicBezTo>
                  <a:cubicBezTo>
                    <a:pt x="974" y="1252"/>
                    <a:pt x="1252" y="974"/>
                    <a:pt x="1252" y="672"/>
                  </a:cubicBezTo>
                  <a:cubicBezTo>
                    <a:pt x="1252" y="302"/>
                    <a:pt x="974" y="0"/>
                    <a:pt x="6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624;p68">
              <a:extLst>
                <a:ext uri="{FF2B5EF4-FFF2-40B4-BE49-F238E27FC236}">
                  <a16:creationId xmlns:a16="http://schemas.microsoft.com/office/drawing/2014/main" id="{FEFAA21E-671A-4357-97C0-E5B3E2803528}"/>
                </a:ext>
              </a:extLst>
            </p:cNvPr>
            <p:cNvSpPr/>
            <p:nvPr/>
          </p:nvSpPr>
          <p:spPr>
            <a:xfrm>
              <a:off x="6645206" y="1994923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580" y="0"/>
                  </a:moveTo>
                  <a:cubicBezTo>
                    <a:pt x="302" y="0"/>
                    <a:pt x="1" y="302"/>
                    <a:pt x="1" y="672"/>
                  </a:cubicBezTo>
                  <a:cubicBezTo>
                    <a:pt x="1" y="974"/>
                    <a:pt x="302" y="1252"/>
                    <a:pt x="580" y="1252"/>
                  </a:cubicBezTo>
                  <a:cubicBezTo>
                    <a:pt x="974" y="1252"/>
                    <a:pt x="1252" y="974"/>
                    <a:pt x="1252" y="672"/>
                  </a:cubicBezTo>
                  <a:cubicBezTo>
                    <a:pt x="1252" y="302"/>
                    <a:pt x="974" y="0"/>
                    <a:pt x="5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625;p68">
              <a:extLst>
                <a:ext uri="{FF2B5EF4-FFF2-40B4-BE49-F238E27FC236}">
                  <a16:creationId xmlns:a16="http://schemas.microsoft.com/office/drawing/2014/main" id="{082EDFF9-2FFE-4490-B03A-EFC2E5F67184}"/>
                </a:ext>
              </a:extLst>
            </p:cNvPr>
            <p:cNvSpPr/>
            <p:nvPr/>
          </p:nvSpPr>
          <p:spPr>
            <a:xfrm>
              <a:off x="6476141" y="1875743"/>
              <a:ext cx="247095" cy="246453"/>
            </a:xfrm>
            <a:custGeom>
              <a:avLst/>
              <a:gdLst/>
              <a:ahLst/>
              <a:cxnLst/>
              <a:rect l="l" t="t" r="r" b="b"/>
              <a:pathLst>
                <a:path w="9178" h="9155" extrusionOk="0">
                  <a:moveTo>
                    <a:pt x="4635" y="1"/>
                  </a:moveTo>
                  <a:cubicBezTo>
                    <a:pt x="2133" y="1"/>
                    <a:pt x="0" y="2110"/>
                    <a:pt x="0" y="4520"/>
                  </a:cubicBezTo>
                  <a:cubicBezTo>
                    <a:pt x="0" y="5099"/>
                    <a:pt x="93" y="5586"/>
                    <a:pt x="302" y="6165"/>
                  </a:cubicBezTo>
                  <a:cubicBezTo>
                    <a:pt x="394" y="6258"/>
                    <a:pt x="487" y="6258"/>
                    <a:pt x="580" y="6258"/>
                  </a:cubicBezTo>
                  <a:cubicBezTo>
                    <a:pt x="672" y="6165"/>
                    <a:pt x="788" y="6073"/>
                    <a:pt x="672" y="5980"/>
                  </a:cubicBezTo>
                  <a:cubicBezTo>
                    <a:pt x="580" y="5493"/>
                    <a:pt x="487" y="5099"/>
                    <a:pt x="487" y="4520"/>
                  </a:cubicBezTo>
                  <a:cubicBezTo>
                    <a:pt x="487" y="2318"/>
                    <a:pt x="2318" y="464"/>
                    <a:pt x="4635" y="464"/>
                  </a:cubicBezTo>
                  <a:cubicBezTo>
                    <a:pt x="6860" y="464"/>
                    <a:pt x="8691" y="2318"/>
                    <a:pt x="8691" y="4520"/>
                  </a:cubicBezTo>
                  <a:cubicBezTo>
                    <a:pt x="8691" y="6837"/>
                    <a:pt x="6860" y="8691"/>
                    <a:pt x="4635" y="8691"/>
                  </a:cubicBezTo>
                  <a:cubicBezTo>
                    <a:pt x="3199" y="8691"/>
                    <a:pt x="1831" y="7996"/>
                    <a:pt x="1159" y="6837"/>
                  </a:cubicBezTo>
                  <a:cubicBezTo>
                    <a:pt x="1094" y="6772"/>
                    <a:pt x="1028" y="6706"/>
                    <a:pt x="962" y="6706"/>
                  </a:cubicBezTo>
                  <a:cubicBezTo>
                    <a:pt x="935" y="6706"/>
                    <a:pt x="908" y="6718"/>
                    <a:pt x="881" y="6745"/>
                  </a:cubicBezTo>
                  <a:cubicBezTo>
                    <a:pt x="788" y="6837"/>
                    <a:pt x="672" y="6953"/>
                    <a:pt x="788" y="7046"/>
                  </a:cubicBezTo>
                  <a:cubicBezTo>
                    <a:pt x="1646" y="8390"/>
                    <a:pt x="2990" y="9155"/>
                    <a:pt x="4635" y="9155"/>
                  </a:cubicBezTo>
                  <a:cubicBezTo>
                    <a:pt x="7162" y="9155"/>
                    <a:pt x="9178" y="7046"/>
                    <a:pt x="9178" y="4520"/>
                  </a:cubicBezTo>
                  <a:cubicBezTo>
                    <a:pt x="9178" y="2110"/>
                    <a:pt x="7162" y="1"/>
                    <a:pt x="4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626;p68">
              <a:extLst>
                <a:ext uri="{FF2B5EF4-FFF2-40B4-BE49-F238E27FC236}">
                  <a16:creationId xmlns:a16="http://schemas.microsoft.com/office/drawing/2014/main" id="{141767D2-A39A-4E98-A3AB-F8FA6E64F70D}"/>
                </a:ext>
              </a:extLst>
            </p:cNvPr>
            <p:cNvSpPr/>
            <p:nvPr/>
          </p:nvSpPr>
          <p:spPr>
            <a:xfrm>
              <a:off x="6408757" y="1807740"/>
              <a:ext cx="381869" cy="382479"/>
            </a:xfrm>
            <a:custGeom>
              <a:avLst/>
              <a:gdLst/>
              <a:ahLst/>
              <a:cxnLst/>
              <a:rect l="l" t="t" r="r" b="b"/>
              <a:pathLst>
                <a:path w="14184" h="14208" extrusionOk="0">
                  <a:moveTo>
                    <a:pt x="7138" y="1"/>
                  </a:moveTo>
                  <a:cubicBezTo>
                    <a:pt x="7046" y="1"/>
                    <a:pt x="6953" y="1"/>
                    <a:pt x="6860" y="93"/>
                  </a:cubicBezTo>
                  <a:lnTo>
                    <a:pt x="5609" y="1553"/>
                  </a:lnTo>
                  <a:lnTo>
                    <a:pt x="3755" y="881"/>
                  </a:lnTo>
                  <a:cubicBezTo>
                    <a:pt x="3662" y="881"/>
                    <a:pt x="3662" y="881"/>
                    <a:pt x="3569" y="974"/>
                  </a:cubicBezTo>
                  <a:cubicBezTo>
                    <a:pt x="3477" y="974"/>
                    <a:pt x="3384" y="1067"/>
                    <a:pt x="3384" y="1159"/>
                  </a:cubicBezTo>
                  <a:lnTo>
                    <a:pt x="2990" y="2990"/>
                  </a:lnTo>
                  <a:lnTo>
                    <a:pt x="1159" y="3384"/>
                  </a:lnTo>
                  <a:cubicBezTo>
                    <a:pt x="1067" y="3384"/>
                    <a:pt x="974" y="3477"/>
                    <a:pt x="974" y="3570"/>
                  </a:cubicBezTo>
                  <a:cubicBezTo>
                    <a:pt x="858" y="3570"/>
                    <a:pt x="858" y="3686"/>
                    <a:pt x="974" y="3778"/>
                  </a:cubicBezTo>
                  <a:lnTo>
                    <a:pt x="1553" y="5609"/>
                  </a:lnTo>
                  <a:lnTo>
                    <a:pt x="93" y="6861"/>
                  </a:lnTo>
                  <a:cubicBezTo>
                    <a:pt x="0" y="6953"/>
                    <a:pt x="0" y="7046"/>
                    <a:pt x="0" y="7046"/>
                  </a:cubicBezTo>
                  <a:cubicBezTo>
                    <a:pt x="0" y="7162"/>
                    <a:pt x="0" y="7255"/>
                    <a:pt x="93" y="7347"/>
                  </a:cubicBezTo>
                  <a:lnTo>
                    <a:pt x="1553" y="8599"/>
                  </a:lnTo>
                  <a:lnTo>
                    <a:pt x="974" y="10429"/>
                  </a:lnTo>
                  <a:cubicBezTo>
                    <a:pt x="858" y="10522"/>
                    <a:pt x="858" y="10638"/>
                    <a:pt x="974" y="10638"/>
                  </a:cubicBezTo>
                  <a:cubicBezTo>
                    <a:pt x="974" y="10731"/>
                    <a:pt x="1067" y="10823"/>
                    <a:pt x="1159" y="10823"/>
                  </a:cubicBezTo>
                  <a:lnTo>
                    <a:pt x="2990" y="11217"/>
                  </a:lnTo>
                  <a:lnTo>
                    <a:pt x="3384" y="13048"/>
                  </a:lnTo>
                  <a:cubicBezTo>
                    <a:pt x="3384" y="13141"/>
                    <a:pt x="3477" y="13234"/>
                    <a:pt x="3569" y="13234"/>
                  </a:cubicBezTo>
                  <a:cubicBezTo>
                    <a:pt x="3662" y="13326"/>
                    <a:pt x="3662" y="13326"/>
                    <a:pt x="3755" y="13326"/>
                  </a:cubicBezTo>
                  <a:lnTo>
                    <a:pt x="5609" y="12654"/>
                  </a:lnTo>
                  <a:lnTo>
                    <a:pt x="6860" y="14114"/>
                  </a:lnTo>
                  <a:cubicBezTo>
                    <a:pt x="6953" y="14207"/>
                    <a:pt x="7046" y="14207"/>
                    <a:pt x="7138" y="14207"/>
                  </a:cubicBezTo>
                  <a:cubicBezTo>
                    <a:pt x="7138" y="14207"/>
                    <a:pt x="7231" y="14207"/>
                    <a:pt x="7347" y="14114"/>
                  </a:cubicBezTo>
                  <a:lnTo>
                    <a:pt x="8598" y="12654"/>
                  </a:lnTo>
                  <a:lnTo>
                    <a:pt x="10429" y="13326"/>
                  </a:lnTo>
                  <a:cubicBezTo>
                    <a:pt x="10522" y="13326"/>
                    <a:pt x="10615" y="13326"/>
                    <a:pt x="10615" y="13234"/>
                  </a:cubicBezTo>
                  <a:cubicBezTo>
                    <a:pt x="10707" y="13234"/>
                    <a:pt x="10823" y="13141"/>
                    <a:pt x="10823" y="13048"/>
                  </a:cubicBezTo>
                  <a:lnTo>
                    <a:pt x="11194" y="11217"/>
                  </a:lnTo>
                  <a:lnTo>
                    <a:pt x="13025" y="10823"/>
                  </a:lnTo>
                  <a:cubicBezTo>
                    <a:pt x="13141" y="10823"/>
                    <a:pt x="13233" y="10731"/>
                    <a:pt x="13233" y="10638"/>
                  </a:cubicBezTo>
                  <a:cubicBezTo>
                    <a:pt x="13326" y="10638"/>
                    <a:pt x="13326" y="10522"/>
                    <a:pt x="13326" y="10429"/>
                  </a:cubicBezTo>
                  <a:lnTo>
                    <a:pt x="12654" y="8599"/>
                  </a:lnTo>
                  <a:lnTo>
                    <a:pt x="14091" y="7347"/>
                  </a:lnTo>
                  <a:cubicBezTo>
                    <a:pt x="14184" y="7255"/>
                    <a:pt x="14184" y="7162"/>
                    <a:pt x="14184" y="7046"/>
                  </a:cubicBezTo>
                  <a:cubicBezTo>
                    <a:pt x="14184" y="7046"/>
                    <a:pt x="14184" y="6953"/>
                    <a:pt x="14091" y="6861"/>
                  </a:cubicBezTo>
                  <a:lnTo>
                    <a:pt x="12654" y="5609"/>
                  </a:lnTo>
                  <a:lnTo>
                    <a:pt x="13326" y="3778"/>
                  </a:lnTo>
                  <a:cubicBezTo>
                    <a:pt x="13326" y="3686"/>
                    <a:pt x="13326" y="3570"/>
                    <a:pt x="13233" y="3570"/>
                  </a:cubicBezTo>
                  <a:cubicBezTo>
                    <a:pt x="13233" y="3477"/>
                    <a:pt x="13141" y="3384"/>
                    <a:pt x="13025" y="3384"/>
                  </a:cubicBezTo>
                  <a:lnTo>
                    <a:pt x="11194" y="2990"/>
                  </a:lnTo>
                  <a:lnTo>
                    <a:pt x="11101" y="2712"/>
                  </a:lnTo>
                  <a:cubicBezTo>
                    <a:pt x="11101" y="2619"/>
                    <a:pt x="11009" y="2527"/>
                    <a:pt x="10916" y="2527"/>
                  </a:cubicBezTo>
                  <a:cubicBezTo>
                    <a:pt x="10823" y="2619"/>
                    <a:pt x="10707" y="2712"/>
                    <a:pt x="10707" y="2805"/>
                  </a:cubicBezTo>
                  <a:lnTo>
                    <a:pt x="10823" y="3199"/>
                  </a:lnTo>
                  <a:cubicBezTo>
                    <a:pt x="10823" y="3292"/>
                    <a:pt x="10916" y="3384"/>
                    <a:pt x="11009" y="3384"/>
                  </a:cubicBezTo>
                  <a:lnTo>
                    <a:pt x="12840" y="3778"/>
                  </a:lnTo>
                  <a:lnTo>
                    <a:pt x="12260" y="5516"/>
                  </a:lnTo>
                  <a:cubicBezTo>
                    <a:pt x="12260" y="5702"/>
                    <a:pt x="12260" y="5794"/>
                    <a:pt x="12353" y="5887"/>
                  </a:cubicBezTo>
                  <a:lnTo>
                    <a:pt x="13720" y="7046"/>
                  </a:lnTo>
                  <a:lnTo>
                    <a:pt x="12353" y="8321"/>
                  </a:lnTo>
                  <a:cubicBezTo>
                    <a:pt x="12260" y="8413"/>
                    <a:pt x="12260" y="8506"/>
                    <a:pt x="12260" y="8691"/>
                  </a:cubicBezTo>
                  <a:lnTo>
                    <a:pt x="12840" y="10429"/>
                  </a:lnTo>
                  <a:lnTo>
                    <a:pt x="11009" y="10823"/>
                  </a:lnTo>
                  <a:cubicBezTo>
                    <a:pt x="10916" y="10823"/>
                    <a:pt x="10823" y="10916"/>
                    <a:pt x="10823" y="11009"/>
                  </a:cubicBezTo>
                  <a:lnTo>
                    <a:pt x="10429" y="12840"/>
                  </a:lnTo>
                  <a:lnTo>
                    <a:pt x="8691" y="12260"/>
                  </a:lnTo>
                  <a:cubicBezTo>
                    <a:pt x="8598" y="12260"/>
                    <a:pt x="8390" y="12260"/>
                    <a:pt x="8297" y="12376"/>
                  </a:cubicBezTo>
                  <a:lnTo>
                    <a:pt x="7138" y="13720"/>
                  </a:lnTo>
                  <a:lnTo>
                    <a:pt x="5887" y="12376"/>
                  </a:lnTo>
                  <a:cubicBezTo>
                    <a:pt x="5794" y="12260"/>
                    <a:pt x="5702" y="12260"/>
                    <a:pt x="5609" y="12260"/>
                  </a:cubicBezTo>
                  <a:lnTo>
                    <a:pt x="3755" y="12840"/>
                  </a:lnTo>
                  <a:lnTo>
                    <a:pt x="3384" y="11009"/>
                  </a:lnTo>
                  <a:cubicBezTo>
                    <a:pt x="3384" y="10916"/>
                    <a:pt x="3291" y="10823"/>
                    <a:pt x="3175" y="10823"/>
                  </a:cubicBezTo>
                  <a:lnTo>
                    <a:pt x="1345" y="10429"/>
                  </a:lnTo>
                  <a:lnTo>
                    <a:pt x="1924" y="8691"/>
                  </a:lnTo>
                  <a:cubicBezTo>
                    <a:pt x="1924" y="8506"/>
                    <a:pt x="1924" y="8413"/>
                    <a:pt x="1831" y="8321"/>
                  </a:cubicBezTo>
                  <a:lnTo>
                    <a:pt x="487" y="7046"/>
                  </a:lnTo>
                  <a:lnTo>
                    <a:pt x="1831" y="5887"/>
                  </a:lnTo>
                  <a:cubicBezTo>
                    <a:pt x="1924" y="5794"/>
                    <a:pt x="1924" y="5702"/>
                    <a:pt x="1924" y="5516"/>
                  </a:cubicBezTo>
                  <a:lnTo>
                    <a:pt x="1345" y="3778"/>
                  </a:lnTo>
                  <a:lnTo>
                    <a:pt x="3175" y="3384"/>
                  </a:lnTo>
                  <a:cubicBezTo>
                    <a:pt x="3291" y="3384"/>
                    <a:pt x="3384" y="3292"/>
                    <a:pt x="3384" y="3199"/>
                  </a:cubicBezTo>
                  <a:lnTo>
                    <a:pt x="3755" y="1368"/>
                  </a:lnTo>
                  <a:lnTo>
                    <a:pt x="5609" y="1947"/>
                  </a:lnTo>
                  <a:cubicBezTo>
                    <a:pt x="5702" y="1947"/>
                    <a:pt x="5794" y="1947"/>
                    <a:pt x="5887" y="1832"/>
                  </a:cubicBezTo>
                  <a:lnTo>
                    <a:pt x="7138" y="487"/>
                  </a:lnTo>
                  <a:lnTo>
                    <a:pt x="8297" y="1832"/>
                  </a:lnTo>
                  <a:cubicBezTo>
                    <a:pt x="8390" y="1947"/>
                    <a:pt x="8598" y="1947"/>
                    <a:pt x="8691" y="1947"/>
                  </a:cubicBezTo>
                  <a:lnTo>
                    <a:pt x="10429" y="1368"/>
                  </a:lnTo>
                  <a:lnTo>
                    <a:pt x="10522" y="1832"/>
                  </a:lnTo>
                  <a:cubicBezTo>
                    <a:pt x="10522" y="1947"/>
                    <a:pt x="10615" y="2040"/>
                    <a:pt x="10823" y="2040"/>
                  </a:cubicBezTo>
                  <a:cubicBezTo>
                    <a:pt x="10916" y="2040"/>
                    <a:pt x="11009" y="1832"/>
                    <a:pt x="10916" y="1739"/>
                  </a:cubicBezTo>
                  <a:lnTo>
                    <a:pt x="10823" y="1159"/>
                  </a:lnTo>
                  <a:cubicBezTo>
                    <a:pt x="10823" y="1067"/>
                    <a:pt x="10707" y="974"/>
                    <a:pt x="10615" y="974"/>
                  </a:cubicBezTo>
                  <a:cubicBezTo>
                    <a:pt x="10615" y="881"/>
                    <a:pt x="10522" y="881"/>
                    <a:pt x="10429" y="881"/>
                  </a:cubicBezTo>
                  <a:lnTo>
                    <a:pt x="8598" y="1553"/>
                  </a:lnTo>
                  <a:lnTo>
                    <a:pt x="7347" y="93"/>
                  </a:lnTo>
                  <a:cubicBezTo>
                    <a:pt x="7231" y="1"/>
                    <a:pt x="7138" y="1"/>
                    <a:pt x="7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627;p68">
              <a:extLst>
                <a:ext uri="{FF2B5EF4-FFF2-40B4-BE49-F238E27FC236}">
                  <a16:creationId xmlns:a16="http://schemas.microsoft.com/office/drawing/2014/main" id="{349741A4-15ED-4C75-8C82-EEBDDAFA642E}"/>
                </a:ext>
              </a:extLst>
            </p:cNvPr>
            <p:cNvSpPr/>
            <p:nvPr/>
          </p:nvSpPr>
          <p:spPr>
            <a:xfrm>
              <a:off x="6554131" y="1966225"/>
              <a:ext cx="10634" cy="26220"/>
            </a:xfrm>
            <a:custGeom>
              <a:avLst/>
              <a:gdLst/>
              <a:ahLst/>
              <a:cxnLst/>
              <a:rect l="l" t="t" r="r" b="b"/>
              <a:pathLst>
                <a:path w="395" h="974" extrusionOk="0">
                  <a:moveTo>
                    <a:pt x="209" y="0"/>
                  </a:moveTo>
                  <a:cubicBezTo>
                    <a:pt x="93" y="0"/>
                    <a:pt x="0" y="116"/>
                    <a:pt x="0" y="209"/>
                  </a:cubicBezTo>
                  <a:lnTo>
                    <a:pt x="0" y="695"/>
                  </a:lnTo>
                  <a:cubicBezTo>
                    <a:pt x="0" y="881"/>
                    <a:pt x="93" y="974"/>
                    <a:pt x="209" y="974"/>
                  </a:cubicBezTo>
                  <a:cubicBezTo>
                    <a:pt x="394" y="974"/>
                    <a:pt x="394" y="881"/>
                    <a:pt x="394" y="695"/>
                  </a:cubicBezTo>
                  <a:lnTo>
                    <a:pt x="394" y="209"/>
                  </a:lnTo>
                  <a:cubicBezTo>
                    <a:pt x="394" y="116"/>
                    <a:pt x="394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628;p68">
              <a:extLst>
                <a:ext uri="{FF2B5EF4-FFF2-40B4-BE49-F238E27FC236}">
                  <a16:creationId xmlns:a16="http://schemas.microsoft.com/office/drawing/2014/main" id="{C72E9411-1A88-41F3-B100-ED271B1DC4F6}"/>
                </a:ext>
              </a:extLst>
            </p:cNvPr>
            <p:cNvSpPr/>
            <p:nvPr/>
          </p:nvSpPr>
          <p:spPr>
            <a:xfrm>
              <a:off x="6634599" y="1966225"/>
              <a:ext cx="10634" cy="26220"/>
            </a:xfrm>
            <a:custGeom>
              <a:avLst/>
              <a:gdLst/>
              <a:ahLst/>
              <a:cxnLst/>
              <a:rect l="l" t="t" r="r" b="b"/>
              <a:pathLst>
                <a:path w="395" h="974" extrusionOk="0">
                  <a:moveTo>
                    <a:pt x="209" y="0"/>
                  </a:moveTo>
                  <a:cubicBezTo>
                    <a:pt x="117" y="0"/>
                    <a:pt x="1" y="116"/>
                    <a:pt x="1" y="209"/>
                  </a:cubicBezTo>
                  <a:lnTo>
                    <a:pt x="1" y="695"/>
                  </a:lnTo>
                  <a:cubicBezTo>
                    <a:pt x="1" y="881"/>
                    <a:pt x="117" y="974"/>
                    <a:pt x="209" y="974"/>
                  </a:cubicBezTo>
                  <a:cubicBezTo>
                    <a:pt x="302" y="974"/>
                    <a:pt x="395" y="881"/>
                    <a:pt x="395" y="695"/>
                  </a:cubicBezTo>
                  <a:lnTo>
                    <a:pt x="395" y="209"/>
                  </a:lnTo>
                  <a:cubicBezTo>
                    <a:pt x="395" y="116"/>
                    <a:pt x="30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629;p68">
              <a:extLst>
                <a:ext uri="{FF2B5EF4-FFF2-40B4-BE49-F238E27FC236}">
                  <a16:creationId xmlns:a16="http://schemas.microsoft.com/office/drawing/2014/main" id="{DA9D4031-8E23-45EE-9F66-380143340DB8}"/>
                </a:ext>
              </a:extLst>
            </p:cNvPr>
            <p:cNvSpPr/>
            <p:nvPr/>
          </p:nvSpPr>
          <p:spPr>
            <a:xfrm>
              <a:off x="6567215" y="2030405"/>
              <a:ext cx="64937" cy="29424"/>
            </a:xfrm>
            <a:custGeom>
              <a:avLst/>
              <a:gdLst/>
              <a:ahLst/>
              <a:cxnLst/>
              <a:rect l="l" t="t" r="r" b="b"/>
              <a:pathLst>
                <a:path w="2412" h="1093" extrusionOk="0">
                  <a:moveTo>
                    <a:pt x="285" y="1"/>
                  </a:moveTo>
                  <a:cubicBezTo>
                    <a:pt x="254" y="1"/>
                    <a:pt x="221" y="15"/>
                    <a:pt x="186" y="50"/>
                  </a:cubicBezTo>
                  <a:cubicBezTo>
                    <a:pt x="94" y="50"/>
                    <a:pt x="1" y="142"/>
                    <a:pt x="94" y="235"/>
                  </a:cubicBezTo>
                  <a:cubicBezTo>
                    <a:pt x="186" y="814"/>
                    <a:pt x="673" y="1092"/>
                    <a:pt x="1252" y="1092"/>
                  </a:cubicBezTo>
                  <a:cubicBezTo>
                    <a:pt x="1739" y="1092"/>
                    <a:pt x="2226" y="814"/>
                    <a:pt x="2411" y="235"/>
                  </a:cubicBezTo>
                  <a:cubicBezTo>
                    <a:pt x="2411" y="142"/>
                    <a:pt x="2318" y="50"/>
                    <a:pt x="2226" y="50"/>
                  </a:cubicBezTo>
                  <a:cubicBezTo>
                    <a:pt x="2198" y="15"/>
                    <a:pt x="2170" y="1"/>
                    <a:pt x="2145" y="1"/>
                  </a:cubicBezTo>
                  <a:cubicBezTo>
                    <a:pt x="2086" y="1"/>
                    <a:pt x="2040" y="77"/>
                    <a:pt x="2040" y="142"/>
                  </a:cubicBezTo>
                  <a:cubicBezTo>
                    <a:pt x="1832" y="420"/>
                    <a:pt x="1554" y="722"/>
                    <a:pt x="1252" y="722"/>
                  </a:cubicBezTo>
                  <a:cubicBezTo>
                    <a:pt x="882" y="722"/>
                    <a:pt x="580" y="420"/>
                    <a:pt x="488" y="142"/>
                  </a:cubicBezTo>
                  <a:cubicBezTo>
                    <a:pt x="423" y="77"/>
                    <a:pt x="358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3615;p68">
            <a:extLst>
              <a:ext uri="{FF2B5EF4-FFF2-40B4-BE49-F238E27FC236}">
                <a16:creationId xmlns:a16="http://schemas.microsoft.com/office/drawing/2014/main" id="{D45C3A7F-EA8F-445D-943C-5D0D933AA039}"/>
              </a:ext>
            </a:extLst>
          </p:cNvPr>
          <p:cNvGrpSpPr/>
          <p:nvPr/>
        </p:nvGrpSpPr>
        <p:grpSpPr>
          <a:xfrm>
            <a:off x="5652657" y="4169873"/>
            <a:ext cx="381869" cy="382479"/>
            <a:chOff x="6408757" y="1807740"/>
            <a:chExt cx="381869" cy="382479"/>
          </a:xfrm>
        </p:grpSpPr>
        <p:sp>
          <p:nvSpPr>
            <p:cNvPr id="108" name="Google Shape;3616;p68">
              <a:extLst>
                <a:ext uri="{FF2B5EF4-FFF2-40B4-BE49-F238E27FC236}">
                  <a16:creationId xmlns:a16="http://schemas.microsoft.com/office/drawing/2014/main" id="{A9DBF397-8FE9-4C2B-AB9E-14043A0DC667}"/>
                </a:ext>
              </a:extLst>
            </p:cNvPr>
            <p:cNvSpPr/>
            <p:nvPr/>
          </p:nvSpPr>
          <p:spPr>
            <a:xfrm>
              <a:off x="6413737" y="1813367"/>
              <a:ext cx="371907" cy="371227"/>
            </a:xfrm>
            <a:custGeom>
              <a:avLst/>
              <a:gdLst/>
              <a:ahLst/>
              <a:cxnLst/>
              <a:rect l="l" t="t" r="r" b="b"/>
              <a:pathLst>
                <a:path w="13814" h="13790" extrusionOk="0">
                  <a:moveTo>
                    <a:pt x="6861" y="0"/>
                  </a:moveTo>
                  <a:lnTo>
                    <a:pt x="5517" y="1530"/>
                  </a:lnTo>
                  <a:lnTo>
                    <a:pt x="5424" y="1530"/>
                  </a:lnTo>
                  <a:lnTo>
                    <a:pt x="3570" y="858"/>
                  </a:lnTo>
                  <a:cubicBezTo>
                    <a:pt x="3477" y="858"/>
                    <a:pt x="3477" y="950"/>
                    <a:pt x="3384" y="950"/>
                  </a:cubicBezTo>
                  <a:lnTo>
                    <a:pt x="2990" y="2897"/>
                  </a:lnTo>
                  <a:lnTo>
                    <a:pt x="2990" y="2990"/>
                  </a:lnTo>
                  <a:lnTo>
                    <a:pt x="974" y="3361"/>
                  </a:lnTo>
                  <a:cubicBezTo>
                    <a:pt x="974" y="3361"/>
                    <a:pt x="882" y="3477"/>
                    <a:pt x="974" y="3477"/>
                  </a:cubicBezTo>
                  <a:lnTo>
                    <a:pt x="1554" y="5400"/>
                  </a:lnTo>
                  <a:lnTo>
                    <a:pt x="1554" y="5493"/>
                  </a:lnTo>
                  <a:lnTo>
                    <a:pt x="1" y="6837"/>
                  </a:lnTo>
                  <a:lnTo>
                    <a:pt x="1" y="6953"/>
                  </a:lnTo>
                  <a:lnTo>
                    <a:pt x="1554" y="8297"/>
                  </a:lnTo>
                  <a:lnTo>
                    <a:pt x="1554" y="8390"/>
                  </a:lnTo>
                  <a:lnTo>
                    <a:pt x="974" y="10313"/>
                  </a:lnTo>
                  <a:cubicBezTo>
                    <a:pt x="882" y="10313"/>
                    <a:pt x="974" y="10429"/>
                    <a:pt x="974" y="10429"/>
                  </a:cubicBezTo>
                  <a:lnTo>
                    <a:pt x="2990" y="10800"/>
                  </a:lnTo>
                  <a:lnTo>
                    <a:pt x="2990" y="10893"/>
                  </a:lnTo>
                  <a:lnTo>
                    <a:pt x="3384" y="12839"/>
                  </a:lnTo>
                  <a:cubicBezTo>
                    <a:pt x="3477" y="12839"/>
                    <a:pt x="3477" y="12932"/>
                    <a:pt x="3570" y="12932"/>
                  </a:cubicBezTo>
                  <a:lnTo>
                    <a:pt x="5424" y="12260"/>
                  </a:lnTo>
                  <a:lnTo>
                    <a:pt x="5517" y="12260"/>
                  </a:lnTo>
                  <a:lnTo>
                    <a:pt x="6861" y="13789"/>
                  </a:lnTo>
                  <a:lnTo>
                    <a:pt x="6953" y="13789"/>
                  </a:lnTo>
                  <a:lnTo>
                    <a:pt x="8321" y="12260"/>
                  </a:lnTo>
                  <a:lnTo>
                    <a:pt x="8413" y="12260"/>
                  </a:lnTo>
                  <a:lnTo>
                    <a:pt x="10337" y="12932"/>
                  </a:lnTo>
                  <a:lnTo>
                    <a:pt x="10430" y="12839"/>
                  </a:lnTo>
                  <a:lnTo>
                    <a:pt x="10824" y="10893"/>
                  </a:lnTo>
                  <a:cubicBezTo>
                    <a:pt x="10824" y="10800"/>
                    <a:pt x="10824" y="10800"/>
                    <a:pt x="10916" y="10800"/>
                  </a:cubicBezTo>
                  <a:lnTo>
                    <a:pt x="12840" y="10429"/>
                  </a:lnTo>
                  <a:lnTo>
                    <a:pt x="12956" y="10313"/>
                  </a:lnTo>
                  <a:lnTo>
                    <a:pt x="12261" y="8390"/>
                  </a:lnTo>
                  <a:lnTo>
                    <a:pt x="12261" y="8297"/>
                  </a:lnTo>
                  <a:lnTo>
                    <a:pt x="13813" y="6953"/>
                  </a:lnTo>
                  <a:lnTo>
                    <a:pt x="13813" y="6837"/>
                  </a:lnTo>
                  <a:lnTo>
                    <a:pt x="12261" y="5493"/>
                  </a:lnTo>
                  <a:lnTo>
                    <a:pt x="12261" y="5400"/>
                  </a:lnTo>
                  <a:lnTo>
                    <a:pt x="12956" y="3477"/>
                  </a:lnTo>
                  <a:lnTo>
                    <a:pt x="12840" y="3361"/>
                  </a:lnTo>
                  <a:lnTo>
                    <a:pt x="10916" y="2990"/>
                  </a:lnTo>
                  <a:cubicBezTo>
                    <a:pt x="10824" y="2990"/>
                    <a:pt x="10824" y="2990"/>
                    <a:pt x="10824" y="2897"/>
                  </a:cubicBezTo>
                  <a:lnTo>
                    <a:pt x="10430" y="950"/>
                  </a:lnTo>
                  <a:lnTo>
                    <a:pt x="10337" y="858"/>
                  </a:lnTo>
                  <a:lnTo>
                    <a:pt x="8413" y="1530"/>
                  </a:lnTo>
                  <a:lnTo>
                    <a:pt x="8321" y="1530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617;p68">
              <a:extLst>
                <a:ext uri="{FF2B5EF4-FFF2-40B4-BE49-F238E27FC236}">
                  <a16:creationId xmlns:a16="http://schemas.microsoft.com/office/drawing/2014/main" id="{0CFECA5D-4B66-4442-B5CF-760CC6EADC8E}"/>
                </a:ext>
              </a:extLst>
            </p:cNvPr>
            <p:cNvSpPr/>
            <p:nvPr/>
          </p:nvSpPr>
          <p:spPr>
            <a:xfrm>
              <a:off x="6507342" y="1836438"/>
              <a:ext cx="31203" cy="10633"/>
            </a:xfrm>
            <a:custGeom>
              <a:avLst/>
              <a:gdLst/>
              <a:ahLst/>
              <a:cxnLst/>
              <a:rect l="l" t="t" r="r" b="b"/>
              <a:pathLst>
                <a:path w="1159" h="395" extrusionOk="0">
                  <a:moveTo>
                    <a:pt x="93" y="1"/>
                  </a:moveTo>
                  <a:cubicBezTo>
                    <a:pt x="0" y="1"/>
                    <a:pt x="0" y="1"/>
                    <a:pt x="0" y="93"/>
                  </a:cubicBezTo>
                  <a:lnTo>
                    <a:pt x="1159" y="395"/>
                  </a:lnTo>
                  <a:lnTo>
                    <a:pt x="93" y="1"/>
                  </a:lnTo>
                  <a:close/>
                </a:path>
              </a:pathLst>
            </a:custGeom>
            <a:solidFill>
              <a:srgbClr val="FEC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618;p68">
              <a:extLst>
                <a:ext uri="{FF2B5EF4-FFF2-40B4-BE49-F238E27FC236}">
                  <a16:creationId xmlns:a16="http://schemas.microsoft.com/office/drawing/2014/main" id="{AA2F073F-2CD0-4D03-8416-B92440641A54}"/>
                </a:ext>
              </a:extLst>
            </p:cNvPr>
            <p:cNvSpPr/>
            <p:nvPr/>
          </p:nvSpPr>
          <p:spPr>
            <a:xfrm>
              <a:off x="6585333" y="2135290"/>
              <a:ext cx="54922" cy="49317"/>
            </a:xfrm>
            <a:custGeom>
              <a:avLst/>
              <a:gdLst/>
              <a:ahLst/>
              <a:cxnLst/>
              <a:rect l="l" t="t" r="r" b="b"/>
              <a:pathLst>
                <a:path w="2040" h="1832" extrusionOk="0">
                  <a:moveTo>
                    <a:pt x="1252" y="1"/>
                  </a:moveTo>
                  <a:cubicBezTo>
                    <a:pt x="1252" y="1"/>
                    <a:pt x="1159" y="1"/>
                    <a:pt x="1159" y="93"/>
                  </a:cubicBezTo>
                  <a:lnTo>
                    <a:pt x="0" y="1252"/>
                  </a:lnTo>
                  <a:lnTo>
                    <a:pt x="487" y="1831"/>
                  </a:lnTo>
                  <a:lnTo>
                    <a:pt x="579" y="1831"/>
                  </a:lnTo>
                  <a:lnTo>
                    <a:pt x="1947" y="302"/>
                  </a:lnTo>
                  <a:lnTo>
                    <a:pt x="2039" y="302"/>
                  </a:lnTo>
                  <a:lnTo>
                    <a:pt x="1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619;p68">
              <a:extLst>
                <a:ext uri="{FF2B5EF4-FFF2-40B4-BE49-F238E27FC236}">
                  <a16:creationId xmlns:a16="http://schemas.microsoft.com/office/drawing/2014/main" id="{21E48F83-AFB3-423E-9854-2817739F4709}"/>
                </a:ext>
              </a:extLst>
            </p:cNvPr>
            <p:cNvSpPr/>
            <p:nvPr/>
          </p:nvSpPr>
          <p:spPr>
            <a:xfrm>
              <a:off x="6678911" y="1836438"/>
              <a:ext cx="26223" cy="57420"/>
            </a:xfrm>
            <a:custGeom>
              <a:avLst/>
              <a:gdLst/>
              <a:ahLst/>
              <a:cxnLst/>
              <a:rect l="l" t="t" r="r" b="b"/>
              <a:pathLst>
                <a:path w="974" h="2133" extrusionOk="0">
                  <a:moveTo>
                    <a:pt x="487" y="1"/>
                  </a:moveTo>
                  <a:lnTo>
                    <a:pt x="0" y="186"/>
                  </a:lnTo>
                  <a:lnTo>
                    <a:pt x="302" y="1924"/>
                  </a:lnTo>
                  <a:cubicBezTo>
                    <a:pt x="394" y="1924"/>
                    <a:pt x="394" y="2040"/>
                    <a:pt x="394" y="2040"/>
                  </a:cubicBezTo>
                  <a:lnTo>
                    <a:pt x="974" y="2133"/>
                  </a:lnTo>
                  <a:lnTo>
                    <a:pt x="974" y="2040"/>
                  </a:lnTo>
                  <a:lnTo>
                    <a:pt x="580" y="93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620;p68">
              <a:extLst>
                <a:ext uri="{FF2B5EF4-FFF2-40B4-BE49-F238E27FC236}">
                  <a16:creationId xmlns:a16="http://schemas.microsoft.com/office/drawing/2014/main" id="{95388E23-66EB-4489-BF5C-4D0D53529BA9}"/>
                </a:ext>
              </a:extLst>
            </p:cNvPr>
            <p:cNvSpPr/>
            <p:nvPr/>
          </p:nvSpPr>
          <p:spPr>
            <a:xfrm>
              <a:off x="6673904" y="1901318"/>
              <a:ext cx="111728" cy="260182"/>
            </a:xfrm>
            <a:custGeom>
              <a:avLst/>
              <a:gdLst/>
              <a:ahLst/>
              <a:cxnLst/>
              <a:rect l="l" t="t" r="r" b="b"/>
              <a:pathLst>
                <a:path w="4150" h="9665" extrusionOk="0">
                  <a:moveTo>
                    <a:pt x="2411" y="1"/>
                  </a:moveTo>
                  <a:lnTo>
                    <a:pt x="1739" y="2133"/>
                  </a:lnTo>
                  <a:lnTo>
                    <a:pt x="1739" y="2226"/>
                  </a:lnTo>
                  <a:lnTo>
                    <a:pt x="3083" y="3570"/>
                  </a:lnTo>
                  <a:lnTo>
                    <a:pt x="3083" y="3686"/>
                  </a:lnTo>
                  <a:lnTo>
                    <a:pt x="1832" y="4729"/>
                  </a:lnTo>
                  <a:cubicBezTo>
                    <a:pt x="1832" y="4845"/>
                    <a:pt x="1739" y="4845"/>
                    <a:pt x="1832" y="4845"/>
                  </a:cubicBezTo>
                  <a:lnTo>
                    <a:pt x="2318" y="6583"/>
                  </a:lnTo>
                  <a:cubicBezTo>
                    <a:pt x="2411" y="6675"/>
                    <a:pt x="2318" y="6675"/>
                    <a:pt x="2318" y="6675"/>
                  </a:cubicBezTo>
                  <a:lnTo>
                    <a:pt x="580" y="7046"/>
                  </a:lnTo>
                  <a:cubicBezTo>
                    <a:pt x="580" y="7046"/>
                    <a:pt x="488" y="7046"/>
                    <a:pt x="488" y="7162"/>
                  </a:cubicBezTo>
                  <a:lnTo>
                    <a:pt x="94" y="9364"/>
                  </a:lnTo>
                  <a:lnTo>
                    <a:pt x="1" y="9364"/>
                  </a:lnTo>
                  <a:lnTo>
                    <a:pt x="673" y="9665"/>
                  </a:lnTo>
                  <a:lnTo>
                    <a:pt x="766" y="9572"/>
                  </a:lnTo>
                  <a:lnTo>
                    <a:pt x="1160" y="7626"/>
                  </a:lnTo>
                  <a:cubicBezTo>
                    <a:pt x="1160" y="7533"/>
                    <a:pt x="1160" y="7533"/>
                    <a:pt x="1252" y="7533"/>
                  </a:cubicBezTo>
                  <a:lnTo>
                    <a:pt x="3176" y="7162"/>
                  </a:lnTo>
                  <a:lnTo>
                    <a:pt x="3292" y="7046"/>
                  </a:lnTo>
                  <a:lnTo>
                    <a:pt x="2597" y="5123"/>
                  </a:lnTo>
                  <a:lnTo>
                    <a:pt x="2597" y="5030"/>
                  </a:lnTo>
                  <a:lnTo>
                    <a:pt x="4149" y="3686"/>
                  </a:lnTo>
                  <a:lnTo>
                    <a:pt x="4149" y="3570"/>
                  </a:lnTo>
                  <a:lnTo>
                    <a:pt x="2597" y="2226"/>
                  </a:lnTo>
                  <a:lnTo>
                    <a:pt x="2597" y="2133"/>
                  </a:lnTo>
                  <a:lnTo>
                    <a:pt x="3292" y="210"/>
                  </a:lnTo>
                  <a:lnTo>
                    <a:pt x="3176" y="94"/>
                  </a:lnTo>
                  <a:lnTo>
                    <a:pt x="24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621;p68">
              <a:extLst>
                <a:ext uri="{FF2B5EF4-FFF2-40B4-BE49-F238E27FC236}">
                  <a16:creationId xmlns:a16="http://schemas.microsoft.com/office/drawing/2014/main" id="{318EB6AA-7567-471A-99E8-5B77607398F9}"/>
                </a:ext>
              </a:extLst>
            </p:cNvPr>
            <p:cNvSpPr/>
            <p:nvPr/>
          </p:nvSpPr>
          <p:spPr>
            <a:xfrm>
              <a:off x="6484244" y="1883227"/>
              <a:ext cx="234010" cy="231485"/>
            </a:xfrm>
            <a:custGeom>
              <a:avLst/>
              <a:gdLst/>
              <a:ahLst/>
              <a:cxnLst/>
              <a:rect l="l" t="t" r="r" b="b"/>
              <a:pathLst>
                <a:path w="8692" h="8599" extrusionOk="0">
                  <a:moveTo>
                    <a:pt x="4334" y="1"/>
                  </a:moveTo>
                  <a:cubicBezTo>
                    <a:pt x="1924" y="1"/>
                    <a:pt x="1" y="1924"/>
                    <a:pt x="1" y="4242"/>
                  </a:cubicBezTo>
                  <a:cubicBezTo>
                    <a:pt x="1" y="6675"/>
                    <a:pt x="1924" y="8599"/>
                    <a:pt x="4334" y="8599"/>
                  </a:cubicBezTo>
                  <a:cubicBezTo>
                    <a:pt x="6652" y="8599"/>
                    <a:pt x="8691" y="6675"/>
                    <a:pt x="8691" y="4242"/>
                  </a:cubicBezTo>
                  <a:cubicBezTo>
                    <a:pt x="8691" y="1924"/>
                    <a:pt x="6652" y="1"/>
                    <a:pt x="4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622;p68">
              <a:extLst>
                <a:ext uri="{FF2B5EF4-FFF2-40B4-BE49-F238E27FC236}">
                  <a16:creationId xmlns:a16="http://schemas.microsoft.com/office/drawing/2014/main" id="{E4F0DA5E-EF60-4ED5-A14B-47FC71945379}"/>
                </a:ext>
              </a:extLst>
            </p:cNvPr>
            <p:cNvSpPr/>
            <p:nvPr/>
          </p:nvSpPr>
          <p:spPr>
            <a:xfrm>
              <a:off x="6562235" y="1883227"/>
              <a:ext cx="156016" cy="231485"/>
            </a:xfrm>
            <a:custGeom>
              <a:avLst/>
              <a:gdLst/>
              <a:ahLst/>
              <a:cxnLst/>
              <a:rect l="l" t="t" r="r" b="b"/>
              <a:pathLst>
                <a:path w="5795" h="8599" extrusionOk="0">
                  <a:moveTo>
                    <a:pt x="2318" y="1"/>
                  </a:moveTo>
                  <a:lnTo>
                    <a:pt x="2318" y="1"/>
                  </a:lnTo>
                  <a:cubicBezTo>
                    <a:pt x="3964" y="580"/>
                    <a:pt x="5215" y="2226"/>
                    <a:pt x="5215" y="4149"/>
                  </a:cubicBezTo>
                  <a:cubicBezTo>
                    <a:pt x="5215" y="6559"/>
                    <a:pt x="3268" y="8506"/>
                    <a:pt x="858" y="8506"/>
                  </a:cubicBezTo>
                  <a:cubicBezTo>
                    <a:pt x="580" y="8506"/>
                    <a:pt x="279" y="8506"/>
                    <a:pt x="1" y="8413"/>
                  </a:cubicBezTo>
                  <a:lnTo>
                    <a:pt x="1" y="8413"/>
                  </a:lnTo>
                  <a:cubicBezTo>
                    <a:pt x="487" y="8599"/>
                    <a:pt x="951" y="8599"/>
                    <a:pt x="1437" y="8599"/>
                  </a:cubicBezTo>
                  <a:cubicBezTo>
                    <a:pt x="3755" y="8599"/>
                    <a:pt x="5794" y="6675"/>
                    <a:pt x="5794" y="4242"/>
                  </a:cubicBezTo>
                  <a:cubicBezTo>
                    <a:pt x="5794" y="2226"/>
                    <a:pt x="4242" y="488"/>
                    <a:pt x="23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623;p68">
              <a:extLst>
                <a:ext uri="{FF2B5EF4-FFF2-40B4-BE49-F238E27FC236}">
                  <a16:creationId xmlns:a16="http://schemas.microsoft.com/office/drawing/2014/main" id="{83509061-EA62-4DCA-9C76-80D1E7705EBC}"/>
                </a:ext>
              </a:extLst>
            </p:cNvPr>
            <p:cNvSpPr/>
            <p:nvPr/>
          </p:nvSpPr>
          <p:spPr>
            <a:xfrm>
              <a:off x="6520426" y="1994923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73" y="0"/>
                  </a:moveTo>
                  <a:cubicBezTo>
                    <a:pt x="302" y="0"/>
                    <a:pt x="1" y="302"/>
                    <a:pt x="1" y="672"/>
                  </a:cubicBezTo>
                  <a:cubicBezTo>
                    <a:pt x="1" y="974"/>
                    <a:pt x="302" y="1252"/>
                    <a:pt x="673" y="1252"/>
                  </a:cubicBezTo>
                  <a:cubicBezTo>
                    <a:pt x="974" y="1252"/>
                    <a:pt x="1252" y="974"/>
                    <a:pt x="1252" y="672"/>
                  </a:cubicBezTo>
                  <a:cubicBezTo>
                    <a:pt x="1252" y="302"/>
                    <a:pt x="974" y="0"/>
                    <a:pt x="6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624;p68">
              <a:extLst>
                <a:ext uri="{FF2B5EF4-FFF2-40B4-BE49-F238E27FC236}">
                  <a16:creationId xmlns:a16="http://schemas.microsoft.com/office/drawing/2014/main" id="{846E59B9-C74E-4047-B586-06B1D020CD34}"/>
                </a:ext>
              </a:extLst>
            </p:cNvPr>
            <p:cNvSpPr/>
            <p:nvPr/>
          </p:nvSpPr>
          <p:spPr>
            <a:xfrm>
              <a:off x="6645206" y="1994923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580" y="0"/>
                  </a:moveTo>
                  <a:cubicBezTo>
                    <a:pt x="302" y="0"/>
                    <a:pt x="1" y="302"/>
                    <a:pt x="1" y="672"/>
                  </a:cubicBezTo>
                  <a:cubicBezTo>
                    <a:pt x="1" y="974"/>
                    <a:pt x="302" y="1252"/>
                    <a:pt x="580" y="1252"/>
                  </a:cubicBezTo>
                  <a:cubicBezTo>
                    <a:pt x="974" y="1252"/>
                    <a:pt x="1252" y="974"/>
                    <a:pt x="1252" y="672"/>
                  </a:cubicBezTo>
                  <a:cubicBezTo>
                    <a:pt x="1252" y="302"/>
                    <a:pt x="974" y="0"/>
                    <a:pt x="5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625;p68">
              <a:extLst>
                <a:ext uri="{FF2B5EF4-FFF2-40B4-BE49-F238E27FC236}">
                  <a16:creationId xmlns:a16="http://schemas.microsoft.com/office/drawing/2014/main" id="{53190402-945A-40FB-8EF9-ECE53F37123C}"/>
                </a:ext>
              </a:extLst>
            </p:cNvPr>
            <p:cNvSpPr/>
            <p:nvPr/>
          </p:nvSpPr>
          <p:spPr>
            <a:xfrm>
              <a:off x="6476141" y="1875743"/>
              <a:ext cx="247095" cy="246453"/>
            </a:xfrm>
            <a:custGeom>
              <a:avLst/>
              <a:gdLst/>
              <a:ahLst/>
              <a:cxnLst/>
              <a:rect l="l" t="t" r="r" b="b"/>
              <a:pathLst>
                <a:path w="9178" h="9155" extrusionOk="0">
                  <a:moveTo>
                    <a:pt x="4635" y="1"/>
                  </a:moveTo>
                  <a:cubicBezTo>
                    <a:pt x="2133" y="1"/>
                    <a:pt x="0" y="2110"/>
                    <a:pt x="0" y="4520"/>
                  </a:cubicBezTo>
                  <a:cubicBezTo>
                    <a:pt x="0" y="5099"/>
                    <a:pt x="93" y="5586"/>
                    <a:pt x="302" y="6165"/>
                  </a:cubicBezTo>
                  <a:cubicBezTo>
                    <a:pt x="394" y="6258"/>
                    <a:pt x="487" y="6258"/>
                    <a:pt x="580" y="6258"/>
                  </a:cubicBezTo>
                  <a:cubicBezTo>
                    <a:pt x="672" y="6165"/>
                    <a:pt x="788" y="6073"/>
                    <a:pt x="672" y="5980"/>
                  </a:cubicBezTo>
                  <a:cubicBezTo>
                    <a:pt x="580" y="5493"/>
                    <a:pt x="487" y="5099"/>
                    <a:pt x="487" y="4520"/>
                  </a:cubicBezTo>
                  <a:cubicBezTo>
                    <a:pt x="487" y="2318"/>
                    <a:pt x="2318" y="464"/>
                    <a:pt x="4635" y="464"/>
                  </a:cubicBezTo>
                  <a:cubicBezTo>
                    <a:pt x="6860" y="464"/>
                    <a:pt x="8691" y="2318"/>
                    <a:pt x="8691" y="4520"/>
                  </a:cubicBezTo>
                  <a:cubicBezTo>
                    <a:pt x="8691" y="6837"/>
                    <a:pt x="6860" y="8691"/>
                    <a:pt x="4635" y="8691"/>
                  </a:cubicBezTo>
                  <a:cubicBezTo>
                    <a:pt x="3199" y="8691"/>
                    <a:pt x="1831" y="7996"/>
                    <a:pt x="1159" y="6837"/>
                  </a:cubicBezTo>
                  <a:cubicBezTo>
                    <a:pt x="1094" y="6772"/>
                    <a:pt x="1028" y="6706"/>
                    <a:pt x="962" y="6706"/>
                  </a:cubicBezTo>
                  <a:cubicBezTo>
                    <a:pt x="935" y="6706"/>
                    <a:pt x="908" y="6718"/>
                    <a:pt x="881" y="6745"/>
                  </a:cubicBezTo>
                  <a:cubicBezTo>
                    <a:pt x="788" y="6837"/>
                    <a:pt x="672" y="6953"/>
                    <a:pt x="788" y="7046"/>
                  </a:cubicBezTo>
                  <a:cubicBezTo>
                    <a:pt x="1646" y="8390"/>
                    <a:pt x="2990" y="9155"/>
                    <a:pt x="4635" y="9155"/>
                  </a:cubicBezTo>
                  <a:cubicBezTo>
                    <a:pt x="7162" y="9155"/>
                    <a:pt x="9178" y="7046"/>
                    <a:pt x="9178" y="4520"/>
                  </a:cubicBezTo>
                  <a:cubicBezTo>
                    <a:pt x="9178" y="2110"/>
                    <a:pt x="7162" y="1"/>
                    <a:pt x="4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626;p68">
              <a:extLst>
                <a:ext uri="{FF2B5EF4-FFF2-40B4-BE49-F238E27FC236}">
                  <a16:creationId xmlns:a16="http://schemas.microsoft.com/office/drawing/2014/main" id="{EAA1344C-FFA6-4FA0-BBF9-096A00EE33C2}"/>
                </a:ext>
              </a:extLst>
            </p:cNvPr>
            <p:cNvSpPr/>
            <p:nvPr/>
          </p:nvSpPr>
          <p:spPr>
            <a:xfrm>
              <a:off x="6408757" y="1807740"/>
              <a:ext cx="381869" cy="382479"/>
            </a:xfrm>
            <a:custGeom>
              <a:avLst/>
              <a:gdLst/>
              <a:ahLst/>
              <a:cxnLst/>
              <a:rect l="l" t="t" r="r" b="b"/>
              <a:pathLst>
                <a:path w="14184" h="14208" extrusionOk="0">
                  <a:moveTo>
                    <a:pt x="7138" y="1"/>
                  </a:moveTo>
                  <a:cubicBezTo>
                    <a:pt x="7046" y="1"/>
                    <a:pt x="6953" y="1"/>
                    <a:pt x="6860" y="93"/>
                  </a:cubicBezTo>
                  <a:lnTo>
                    <a:pt x="5609" y="1553"/>
                  </a:lnTo>
                  <a:lnTo>
                    <a:pt x="3755" y="881"/>
                  </a:lnTo>
                  <a:cubicBezTo>
                    <a:pt x="3662" y="881"/>
                    <a:pt x="3662" y="881"/>
                    <a:pt x="3569" y="974"/>
                  </a:cubicBezTo>
                  <a:cubicBezTo>
                    <a:pt x="3477" y="974"/>
                    <a:pt x="3384" y="1067"/>
                    <a:pt x="3384" y="1159"/>
                  </a:cubicBezTo>
                  <a:lnTo>
                    <a:pt x="2990" y="2990"/>
                  </a:lnTo>
                  <a:lnTo>
                    <a:pt x="1159" y="3384"/>
                  </a:lnTo>
                  <a:cubicBezTo>
                    <a:pt x="1067" y="3384"/>
                    <a:pt x="974" y="3477"/>
                    <a:pt x="974" y="3570"/>
                  </a:cubicBezTo>
                  <a:cubicBezTo>
                    <a:pt x="858" y="3570"/>
                    <a:pt x="858" y="3686"/>
                    <a:pt x="974" y="3778"/>
                  </a:cubicBezTo>
                  <a:lnTo>
                    <a:pt x="1553" y="5609"/>
                  </a:lnTo>
                  <a:lnTo>
                    <a:pt x="93" y="6861"/>
                  </a:lnTo>
                  <a:cubicBezTo>
                    <a:pt x="0" y="6953"/>
                    <a:pt x="0" y="7046"/>
                    <a:pt x="0" y="7046"/>
                  </a:cubicBezTo>
                  <a:cubicBezTo>
                    <a:pt x="0" y="7162"/>
                    <a:pt x="0" y="7255"/>
                    <a:pt x="93" y="7347"/>
                  </a:cubicBezTo>
                  <a:lnTo>
                    <a:pt x="1553" y="8599"/>
                  </a:lnTo>
                  <a:lnTo>
                    <a:pt x="974" y="10429"/>
                  </a:lnTo>
                  <a:cubicBezTo>
                    <a:pt x="858" y="10522"/>
                    <a:pt x="858" y="10638"/>
                    <a:pt x="974" y="10638"/>
                  </a:cubicBezTo>
                  <a:cubicBezTo>
                    <a:pt x="974" y="10731"/>
                    <a:pt x="1067" y="10823"/>
                    <a:pt x="1159" y="10823"/>
                  </a:cubicBezTo>
                  <a:lnTo>
                    <a:pt x="2990" y="11217"/>
                  </a:lnTo>
                  <a:lnTo>
                    <a:pt x="3384" y="13048"/>
                  </a:lnTo>
                  <a:cubicBezTo>
                    <a:pt x="3384" y="13141"/>
                    <a:pt x="3477" y="13234"/>
                    <a:pt x="3569" y="13234"/>
                  </a:cubicBezTo>
                  <a:cubicBezTo>
                    <a:pt x="3662" y="13326"/>
                    <a:pt x="3662" y="13326"/>
                    <a:pt x="3755" y="13326"/>
                  </a:cubicBezTo>
                  <a:lnTo>
                    <a:pt x="5609" y="12654"/>
                  </a:lnTo>
                  <a:lnTo>
                    <a:pt x="6860" y="14114"/>
                  </a:lnTo>
                  <a:cubicBezTo>
                    <a:pt x="6953" y="14207"/>
                    <a:pt x="7046" y="14207"/>
                    <a:pt x="7138" y="14207"/>
                  </a:cubicBezTo>
                  <a:cubicBezTo>
                    <a:pt x="7138" y="14207"/>
                    <a:pt x="7231" y="14207"/>
                    <a:pt x="7347" y="14114"/>
                  </a:cubicBezTo>
                  <a:lnTo>
                    <a:pt x="8598" y="12654"/>
                  </a:lnTo>
                  <a:lnTo>
                    <a:pt x="10429" y="13326"/>
                  </a:lnTo>
                  <a:cubicBezTo>
                    <a:pt x="10522" y="13326"/>
                    <a:pt x="10615" y="13326"/>
                    <a:pt x="10615" y="13234"/>
                  </a:cubicBezTo>
                  <a:cubicBezTo>
                    <a:pt x="10707" y="13234"/>
                    <a:pt x="10823" y="13141"/>
                    <a:pt x="10823" y="13048"/>
                  </a:cubicBezTo>
                  <a:lnTo>
                    <a:pt x="11194" y="11217"/>
                  </a:lnTo>
                  <a:lnTo>
                    <a:pt x="13025" y="10823"/>
                  </a:lnTo>
                  <a:cubicBezTo>
                    <a:pt x="13141" y="10823"/>
                    <a:pt x="13233" y="10731"/>
                    <a:pt x="13233" y="10638"/>
                  </a:cubicBezTo>
                  <a:cubicBezTo>
                    <a:pt x="13326" y="10638"/>
                    <a:pt x="13326" y="10522"/>
                    <a:pt x="13326" y="10429"/>
                  </a:cubicBezTo>
                  <a:lnTo>
                    <a:pt x="12654" y="8599"/>
                  </a:lnTo>
                  <a:lnTo>
                    <a:pt x="14091" y="7347"/>
                  </a:lnTo>
                  <a:cubicBezTo>
                    <a:pt x="14184" y="7255"/>
                    <a:pt x="14184" y="7162"/>
                    <a:pt x="14184" y="7046"/>
                  </a:cubicBezTo>
                  <a:cubicBezTo>
                    <a:pt x="14184" y="7046"/>
                    <a:pt x="14184" y="6953"/>
                    <a:pt x="14091" y="6861"/>
                  </a:cubicBezTo>
                  <a:lnTo>
                    <a:pt x="12654" y="5609"/>
                  </a:lnTo>
                  <a:lnTo>
                    <a:pt x="13326" y="3778"/>
                  </a:lnTo>
                  <a:cubicBezTo>
                    <a:pt x="13326" y="3686"/>
                    <a:pt x="13326" y="3570"/>
                    <a:pt x="13233" y="3570"/>
                  </a:cubicBezTo>
                  <a:cubicBezTo>
                    <a:pt x="13233" y="3477"/>
                    <a:pt x="13141" y="3384"/>
                    <a:pt x="13025" y="3384"/>
                  </a:cubicBezTo>
                  <a:lnTo>
                    <a:pt x="11194" y="2990"/>
                  </a:lnTo>
                  <a:lnTo>
                    <a:pt x="11101" y="2712"/>
                  </a:lnTo>
                  <a:cubicBezTo>
                    <a:pt x="11101" y="2619"/>
                    <a:pt x="11009" y="2527"/>
                    <a:pt x="10916" y="2527"/>
                  </a:cubicBezTo>
                  <a:cubicBezTo>
                    <a:pt x="10823" y="2619"/>
                    <a:pt x="10707" y="2712"/>
                    <a:pt x="10707" y="2805"/>
                  </a:cubicBezTo>
                  <a:lnTo>
                    <a:pt x="10823" y="3199"/>
                  </a:lnTo>
                  <a:cubicBezTo>
                    <a:pt x="10823" y="3292"/>
                    <a:pt x="10916" y="3384"/>
                    <a:pt x="11009" y="3384"/>
                  </a:cubicBezTo>
                  <a:lnTo>
                    <a:pt x="12840" y="3778"/>
                  </a:lnTo>
                  <a:lnTo>
                    <a:pt x="12260" y="5516"/>
                  </a:lnTo>
                  <a:cubicBezTo>
                    <a:pt x="12260" y="5702"/>
                    <a:pt x="12260" y="5794"/>
                    <a:pt x="12353" y="5887"/>
                  </a:cubicBezTo>
                  <a:lnTo>
                    <a:pt x="13720" y="7046"/>
                  </a:lnTo>
                  <a:lnTo>
                    <a:pt x="12353" y="8321"/>
                  </a:lnTo>
                  <a:cubicBezTo>
                    <a:pt x="12260" y="8413"/>
                    <a:pt x="12260" y="8506"/>
                    <a:pt x="12260" y="8691"/>
                  </a:cubicBezTo>
                  <a:lnTo>
                    <a:pt x="12840" y="10429"/>
                  </a:lnTo>
                  <a:lnTo>
                    <a:pt x="11009" y="10823"/>
                  </a:lnTo>
                  <a:cubicBezTo>
                    <a:pt x="10916" y="10823"/>
                    <a:pt x="10823" y="10916"/>
                    <a:pt x="10823" y="11009"/>
                  </a:cubicBezTo>
                  <a:lnTo>
                    <a:pt x="10429" y="12840"/>
                  </a:lnTo>
                  <a:lnTo>
                    <a:pt x="8691" y="12260"/>
                  </a:lnTo>
                  <a:cubicBezTo>
                    <a:pt x="8598" y="12260"/>
                    <a:pt x="8390" y="12260"/>
                    <a:pt x="8297" y="12376"/>
                  </a:cubicBezTo>
                  <a:lnTo>
                    <a:pt x="7138" y="13720"/>
                  </a:lnTo>
                  <a:lnTo>
                    <a:pt x="5887" y="12376"/>
                  </a:lnTo>
                  <a:cubicBezTo>
                    <a:pt x="5794" y="12260"/>
                    <a:pt x="5702" y="12260"/>
                    <a:pt x="5609" y="12260"/>
                  </a:cubicBezTo>
                  <a:lnTo>
                    <a:pt x="3755" y="12840"/>
                  </a:lnTo>
                  <a:lnTo>
                    <a:pt x="3384" y="11009"/>
                  </a:lnTo>
                  <a:cubicBezTo>
                    <a:pt x="3384" y="10916"/>
                    <a:pt x="3291" y="10823"/>
                    <a:pt x="3175" y="10823"/>
                  </a:cubicBezTo>
                  <a:lnTo>
                    <a:pt x="1345" y="10429"/>
                  </a:lnTo>
                  <a:lnTo>
                    <a:pt x="1924" y="8691"/>
                  </a:lnTo>
                  <a:cubicBezTo>
                    <a:pt x="1924" y="8506"/>
                    <a:pt x="1924" y="8413"/>
                    <a:pt x="1831" y="8321"/>
                  </a:cubicBezTo>
                  <a:lnTo>
                    <a:pt x="487" y="7046"/>
                  </a:lnTo>
                  <a:lnTo>
                    <a:pt x="1831" y="5887"/>
                  </a:lnTo>
                  <a:cubicBezTo>
                    <a:pt x="1924" y="5794"/>
                    <a:pt x="1924" y="5702"/>
                    <a:pt x="1924" y="5516"/>
                  </a:cubicBezTo>
                  <a:lnTo>
                    <a:pt x="1345" y="3778"/>
                  </a:lnTo>
                  <a:lnTo>
                    <a:pt x="3175" y="3384"/>
                  </a:lnTo>
                  <a:cubicBezTo>
                    <a:pt x="3291" y="3384"/>
                    <a:pt x="3384" y="3292"/>
                    <a:pt x="3384" y="3199"/>
                  </a:cubicBezTo>
                  <a:lnTo>
                    <a:pt x="3755" y="1368"/>
                  </a:lnTo>
                  <a:lnTo>
                    <a:pt x="5609" y="1947"/>
                  </a:lnTo>
                  <a:cubicBezTo>
                    <a:pt x="5702" y="1947"/>
                    <a:pt x="5794" y="1947"/>
                    <a:pt x="5887" y="1832"/>
                  </a:cubicBezTo>
                  <a:lnTo>
                    <a:pt x="7138" y="487"/>
                  </a:lnTo>
                  <a:lnTo>
                    <a:pt x="8297" y="1832"/>
                  </a:lnTo>
                  <a:cubicBezTo>
                    <a:pt x="8390" y="1947"/>
                    <a:pt x="8598" y="1947"/>
                    <a:pt x="8691" y="1947"/>
                  </a:cubicBezTo>
                  <a:lnTo>
                    <a:pt x="10429" y="1368"/>
                  </a:lnTo>
                  <a:lnTo>
                    <a:pt x="10522" y="1832"/>
                  </a:lnTo>
                  <a:cubicBezTo>
                    <a:pt x="10522" y="1947"/>
                    <a:pt x="10615" y="2040"/>
                    <a:pt x="10823" y="2040"/>
                  </a:cubicBezTo>
                  <a:cubicBezTo>
                    <a:pt x="10916" y="2040"/>
                    <a:pt x="11009" y="1832"/>
                    <a:pt x="10916" y="1739"/>
                  </a:cubicBezTo>
                  <a:lnTo>
                    <a:pt x="10823" y="1159"/>
                  </a:lnTo>
                  <a:cubicBezTo>
                    <a:pt x="10823" y="1067"/>
                    <a:pt x="10707" y="974"/>
                    <a:pt x="10615" y="974"/>
                  </a:cubicBezTo>
                  <a:cubicBezTo>
                    <a:pt x="10615" y="881"/>
                    <a:pt x="10522" y="881"/>
                    <a:pt x="10429" y="881"/>
                  </a:cubicBezTo>
                  <a:lnTo>
                    <a:pt x="8598" y="1553"/>
                  </a:lnTo>
                  <a:lnTo>
                    <a:pt x="7347" y="93"/>
                  </a:lnTo>
                  <a:cubicBezTo>
                    <a:pt x="7231" y="1"/>
                    <a:pt x="7138" y="1"/>
                    <a:pt x="7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627;p68">
              <a:extLst>
                <a:ext uri="{FF2B5EF4-FFF2-40B4-BE49-F238E27FC236}">
                  <a16:creationId xmlns:a16="http://schemas.microsoft.com/office/drawing/2014/main" id="{64B4C119-BEE2-47E6-9B3E-1D0B2F4DCB73}"/>
                </a:ext>
              </a:extLst>
            </p:cNvPr>
            <p:cNvSpPr/>
            <p:nvPr/>
          </p:nvSpPr>
          <p:spPr>
            <a:xfrm>
              <a:off x="6554131" y="1966225"/>
              <a:ext cx="10634" cy="26220"/>
            </a:xfrm>
            <a:custGeom>
              <a:avLst/>
              <a:gdLst/>
              <a:ahLst/>
              <a:cxnLst/>
              <a:rect l="l" t="t" r="r" b="b"/>
              <a:pathLst>
                <a:path w="395" h="974" extrusionOk="0">
                  <a:moveTo>
                    <a:pt x="209" y="0"/>
                  </a:moveTo>
                  <a:cubicBezTo>
                    <a:pt x="93" y="0"/>
                    <a:pt x="0" y="116"/>
                    <a:pt x="0" y="209"/>
                  </a:cubicBezTo>
                  <a:lnTo>
                    <a:pt x="0" y="695"/>
                  </a:lnTo>
                  <a:cubicBezTo>
                    <a:pt x="0" y="881"/>
                    <a:pt x="93" y="974"/>
                    <a:pt x="209" y="974"/>
                  </a:cubicBezTo>
                  <a:cubicBezTo>
                    <a:pt x="394" y="974"/>
                    <a:pt x="394" y="881"/>
                    <a:pt x="394" y="695"/>
                  </a:cubicBezTo>
                  <a:lnTo>
                    <a:pt x="394" y="209"/>
                  </a:lnTo>
                  <a:cubicBezTo>
                    <a:pt x="394" y="116"/>
                    <a:pt x="394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628;p68">
              <a:extLst>
                <a:ext uri="{FF2B5EF4-FFF2-40B4-BE49-F238E27FC236}">
                  <a16:creationId xmlns:a16="http://schemas.microsoft.com/office/drawing/2014/main" id="{8FD42126-65D4-4C22-8999-2391787A4E6E}"/>
                </a:ext>
              </a:extLst>
            </p:cNvPr>
            <p:cNvSpPr/>
            <p:nvPr/>
          </p:nvSpPr>
          <p:spPr>
            <a:xfrm>
              <a:off x="6634599" y="1966225"/>
              <a:ext cx="10634" cy="26220"/>
            </a:xfrm>
            <a:custGeom>
              <a:avLst/>
              <a:gdLst/>
              <a:ahLst/>
              <a:cxnLst/>
              <a:rect l="l" t="t" r="r" b="b"/>
              <a:pathLst>
                <a:path w="395" h="974" extrusionOk="0">
                  <a:moveTo>
                    <a:pt x="209" y="0"/>
                  </a:moveTo>
                  <a:cubicBezTo>
                    <a:pt x="117" y="0"/>
                    <a:pt x="1" y="116"/>
                    <a:pt x="1" y="209"/>
                  </a:cubicBezTo>
                  <a:lnTo>
                    <a:pt x="1" y="695"/>
                  </a:lnTo>
                  <a:cubicBezTo>
                    <a:pt x="1" y="881"/>
                    <a:pt x="117" y="974"/>
                    <a:pt x="209" y="974"/>
                  </a:cubicBezTo>
                  <a:cubicBezTo>
                    <a:pt x="302" y="974"/>
                    <a:pt x="395" y="881"/>
                    <a:pt x="395" y="695"/>
                  </a:cubicBezTo>
                  <a:lnTo>
                    <a:pt x="395" y="209"/>
                  </a:lnTo>
                  <a:cubicBezTo>
                    <a:pt x="395" y="116"/>
                    <a:pt x="30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629;p68">
              <a:extLst>
                <a:ext uri="{FF2B5EF4-FFF2-40B4-BE49-F238E27FC236}">
                  <a16:creationId xmlns:a16="http://schemas.microsoft.com/office/drawing/2014/main" id="{66DA076D-BB80-4E28-8AEA-84C60D15D1DF}"/>
                </a:ext>
              </a:extLst>
            </p:cNvPr>
            <p:cNvSpPr/>
            <p:nvPr/>
          </p:nvSpPr>
          <p:spPr>
            <a:xfrm>
              <a:off x="6567215" y="2030405"/>
              <a:ext cx="64937" cy="29424"/>
            </a:xfrm>
            <a:custGeom>
              <a:avLst/>
              <a:gdLst/>
              <a:ahLst/>
              <a:cxnLst/>
              <a:rect l="l" t="t" r="r" b="b"/>
              <a:pathLst>
                <a:path w="2412" h="1093" extrusionOk="0">
                  <a:moveTo>
                    <a:pt x="285" y="1"/>
                  </a:moveTo>
                  <a:cubicBezTo>
                    <a:pt x="254" y="1"/>
                    <a:pt x="221" y="15"/>
                    <a:pt x="186" y="50"/>
                  </a:cubicBezTo>
                  <a:cubicBezTo>
                    <a:pt x="94" y="50"/>
                    <a:pt x="1" y="142"/>
                    <a:pt x="94" y="235"/>
                  </a:cubicBezTo>
                  <a:cubicBezTo>
                    <a:pt x="186" y="814"/>
                    <a:pt x="673" y="1092"/>
                    <a:pt x="1252" y="1092"/>
                  </a:cubicBezTo>
                  <a:cubicBezTo>
                    <a:pt x="1739" y="1092"/>
                    <a:pt x="2226" y="814"/>
                    <a:pt x="2411" y="235"/>
                  </a:cubicBezTo>
                  <a:cubicBezTo>
                    <a:pt x="2411" y="142"/>
                    <a:pt x="2318" y="50"/>
                    <a:pt x="2226" y="50"/>
                  </a:cubicBezTo>
                  <a:cubicBezTo>
                    <a:pt x="2198" y="15"/>
                    <a:pt x="2170" y="1"/>
                    <a:pt x="2145" y="1"/>
                  </a:cubicBezTo>
                  <a:cubicBezTo>
                    <a:pt x="2086" y="1"/>
                    <a:pt x="2040" y="77"/>
                    <a:pt x="2040" y="142"/>
                  </a:cubicBezTo>
                  <a:cubicBezTo>
                    <a:pt x="1832" y="420"/>
                    <a:pt x="1554" y="722"/>
                    <a:pt x="1252" y="722"/>
                  </a:cubicBezTo>
                  <a:cubicBezTo>
                    <a:pt x="882" y="722"/>
                    <a:pt x="580" y="420"/>
                    <a:pt x="488" y="142"/>
                  </a:cubicBezTo>
                  <a:cubicBezTo>
                    <a:pt x="423" y="77"/>
                    <a:pt x="358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Arrow: Right 121">
            <a:extLst>
              <a:ext uri="{FF2B5EF4-FFF2-40B4-BE49-F238E27FC236}">
                <a16:creationId xmlns:a16="http://schemas.microsoft.com/office/drawing/2014/main" id="{41356006-3284-4B74-9AE3-A1B32C00A046}"/>
              </a:ext>
            </a:extLst>
          </p:cNvPr>
          <p:cNvSpPr/>
          <p:nvPr/>
        </p:nvSpPr>
        <p:spPr>
          <a:xfrm rot="5400000">
            <a:off x="1537793" y="2746620"/>
            <a:ext cx="400066" cy="343551"/>
          </a:xfrm>
          <a:custGeom>
            <a:avLst/>
            <a:gdLst>
              <a:gd name="connsiteX0" fmla="*/ 0 w 400066"/>
              <a:gd name="connsiteY0" fmla="*/ 85888 h 343551"/>
              <a:gd name="connsiteX1" fmla="*/ 228291 w 400066"/>
              <a:gd name="connsiteY1" fmla="*/ 85888 h 343551"/>
              <a:gd name="connsiteX2" fmla="*/ 228291 w 400066"/>
              <a:gd name="connsiteY2" fmla="*/ 0 h 343551"/>
              <a:gd name="connsiteX3" fmla="*/ 400066 w 400066"/>
              <a:gd name="connsiteY3" fmla="*/ 171776 h 343551"/>
              <a:gd name="connsiteX4" fmla="*/ 228291 w 400066"/>
              <a:gd name="connsiteY4" fmla="*/ 343551 h 343551"/>
              <a:gd name="connsiteX5" fmla="*/ 228291 w 400066"/>
              <a:gd name="connsiteY5" fmla="*/ 257663 h 343551"/>
              <a:gd name="connsiteX6" fmla="*/ 0 w 400066"/>
              <a:gd name="connsiteY6" fmla="*/ 257663 h 343551"/>
              <a:gd name="connsiteX7" fmla="*/ 0 w 400066"/>
              <a:gd name="connsiteY7" fmla="*/ 85888 h 3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66" h="343551" fill="none" extrusionOk="0">
                <a:moveTo>
                  <a:pt x="0" y="85888"/>
                </a:moveTo>
                <a:cubicBezTo>
                  <a:pt x="87101" y="102879"/>
                  <a:pt x="123070" y="84823"/>
                  <a:pt x="228291" y="85888"/>
                </a:cubicBezTo>
                <a:cubicBezTo>
                  <a:pt x="226019" y="77142"/>
                  <a:pt x="230010" y="30740"/>
                  <a:pt x="228291" y="0"/>
                </a:cubicBezTo>
                <a:cubicBezTo>
                  <a:pt x="305848" y="50723"/>
                  <a:pt x="372879" y="154347"/>
                  <a:pt x="400066" y="171776"/>
                </a:cubicBezTo>
                <a:cubicBezTo>
                  <a:pt x="348245" y="232828"/>
                  <a:pt x="267786" y="311092"/>
                  <a:pt x="228291" y="343551"/>
                </a:cubicBezTo>
                <a:cubicBezTo>
                  <a:pt x="230352" y="306300"/>
                  <a:pt x="221711" y="276037"/>
                  <a:pt x="228291" y="257663"/>
                </a:cubicBezTo>
                <a:cubicBezTo>
                  <a:pt x="163330" y="275433"/>
                  <a:pt x="102870" y="246757"/>
                  <a:pt x="0" y="257663"/>
                </a:cubicBezTo>
                <a:cubicBezTo>
                  <a:pt x="-4849" y="214211"/>
                  <a:pt x="13363" y="151018"/>
                  <a:pt x="0" y="85888"/>
                </a:cubicBezTo>
                <a:close/>
              </a:path>
              <a:path w="400066" h="343551" stroke="0" extrusionOk="0">
                <a:moveTo>
                  <a:pt x="0" y="85888"/>
                </a:moveTo>
                <a:cubicBezTo>
                  <a:pt x="61911" y="79051"/>
                  <a:pt x="185259" y="74562"/>
                  <a:pt x="228291" y="85888"/>
                </a:cubicBezTo>
                <a:cubicBezTo>
                  <a:pt x="223915" y="48830"/>
                  <a:pt x="221738" y="20445"/>
                  <a:pt x="228291" y="0"/>
                </a:cubicBezTo>
                <a:cubicBezTo>
                  <a:pt x="278558" y="58895"/>
                  <a:pt x="318186" y="112893"/>
                  <a:pt x="400066" y="171776"/>
                </a:cubicBezTo>
                <a:cubicBezTo>
                  <a:pt x="314298" y="253324"/>
                  <a:pt x="250417" y="309909"/>
                  <a:pt x="228291" y="343551"/>
                </a:cubicBezTo>
                <a:cubicBezTo>
                  <a:pt x="233899" y="320663"/>
                  <a:pt x="229221" y="279642"/>
                  <a:pt x="228291" y="257663"/>
                </a:cubicBezTo>
                <a:cubicBezTo>
                  <a:pt x="156208" y="241473"/>
                  <a:pt x="88941" y="252258"/>
                  <a:pt x="0" y="257663"/>
                </a:cubicBezTo>
                <a:cubicBezTo>
                  <a:pt x="-1998" y="212695"/>
                  <a:pt x="10299" y="126426"/>
                  <a:pt x="0" y="85888"/>
                </a:cubicBezTo>
                <a:close/>
              </a:path>
            </a:pathLst>
          </a:custGeom>
          <a:solidFill>
            <a:srgbClr val="CBB4DD"/>
          </a:solidFill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593184996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D5C86459-E08F-44EA-AE04-A8D56023371B}"/>
              </a:ext>
            </a:extLst>
          </p:cNvPr>
          <p:cNvSpPr/>
          <p:nvPr/>
        </p:nvSpPr>
        <p:spPr>
          <a:xfrm>
            <a:off x="443988" y="3140387"/>
            <a:ext cx="2401460" cy="484510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1A589473-9052-4CC0-8E9A-5EF7593B80B2}"/>
              </a:ext>
            </a:extLst>
          </p:cNvPr>
          <p:cNvSpPr/>
          <p:nvPr/>
        </p:nvSpPr>
        <p:spPr>
          <a:xfrm>
            <a:off x="460965" y="3704052"/>
            <a:ext cx="2401460" cy="484510"/>
          </a:xfrm>
          <a:prstGeom prst="roundRect">
            <a:avLst/>
          </a:prstGeom>
          <a:solidFill>
            <a:srgbClr val="7030A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04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3" name="Google Shape;2833;p48"/>
          <p:cNvGrpSpPr/>
          <p:nvPr/>
        </p:nvGrpSpPr>
        <p:grpSpPr>
          <a:xfrm>
            <a:off x="8056361" y="4068249"/>
            <a:ext cx="929243" cy="670626"/>
            <a:chOff x="2575700" y="1885000"/>
            <a:chExt cx="868425" cy="514500"/>
          </a:xfrm>
        </p:grpSpPr>
        <p:sp>
          <p:nvSpPr>
            <p:cNvPr id="2834" name="Google Shape;2834;p48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8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8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8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38" name="Google Shape;2838;p48"/>
          <p:cNvSpPr/>
          <p:nvPr/>
        </p:nvSpPr>
        <p:spPr>
          <a:xfrm>
            <a:off x="7226528" y="263577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9" name="Google Shape;2839;p48"/>
          <p:cNvGrpSpPr/>
          <p:nvPr/>
        </p:nvGrpSpPr>
        <p:grpSpPr>
          <a:xfrm>
            <a:off x="2210325" y="1363400"/>
            <a:ext cx="4209000" cy="606050"/>
            <a:chOff x="2210325" y="1072338"/>
            <a:chExt cx="4209000" cy="606050"/>
          </a:xfrm>
        </p:grpSpPr>
        <p:sp>
          <p:nvSpPr>
            <p:cNvPr id="2840" name="Google Shape;2840;p48"/>
            <p:cNvSpPr/>
            <p:nvPr/>
          </p:nvSpPr>
          <p:spPr>
            <a:xfrm>
              <a:off x="6225825" y="149448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8"/>
            <p:cNvSpPr/>
            <p:nvPr/>
          </p:nvSpPr>
          <p:spPr>
            <a:xfrm>
              <a:off x="2210325" y="107233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42" name="Google Shape;2842;p48"/>
          <p:cNvSpPr/>
          <p:nvPr/>
        </p:nvSpPr>
        <p:spPr>
          <a:xfrm>
            <a:off x="637088" y="4315769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11FB30-0042-4509-91FA-337294AF36E8}"/>
              </a:ext>
            </a:extLst>
          </p:cNvPr>
          <p:cNvSpPr txBox="1"/>
          <p:nvPr/>
        </p:nvSpPr>
        <p:spPr>
          <a:xfrm>
            <a:off x="1790380" y="375816"/>
            <a:ext cx="5232827" cy="338554"/>
          </a:xfrm>
          <a:prstGeom prst="rect">
            <a:avLst/>
          </a:prstGeom>
          <a:solidFill>
            <a:srgbClr val="F8CEBB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صنّف كل عدد في الجدول التالي بوضع إشارة        في العمود الصحيح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890973F-6FB5-4DCB-8FE1-DBC867EB2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193688"/>
              </p:ext>
            </p:extLst>
          </p:nvPr>
        </p:nvGraphicFramePr>
        <p:xfrm>
          <a:off x="2037025" y="803152"/>
          <a:ext cx="6096000" cy="3708400"/>
        </p:xfrm>
        <a:graphic>
          <a:graphicData uri="http://schemas.openxmlformats.org/drawingml/2006/table">
            <a:tbl>
              <a:tblPr firstRow="1" bandRow="1">
                <a:tableStyleId>{CA0D6E27-C992-4987-B4AF-0B8FE56F0CA6}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408457377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549685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2100476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2787812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74847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41640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effectLst/>
                        </a:rPr>
                        <a:t>عشـــري </a:t>
                      </a:r>
                      <a:endParaRPr lang="en-US" sz="16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effectLst/>
                        </a:rPr>
                        <a:t>كســـر </a:t>
                      </a:r>
                      <a:endParaRPr lang="en-US" sz="16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effectLst/>
                        </a:rPr>
                        <a:t>أوّلــي </a:t>
                      </a:r>
                      <a:endParaRPr lang="en-US" sz="16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effectLst/>
                        </a:rPr>
                        <a:t>صحــيح </a:t>
                      </a:r>
                      <a:endParaRPr lang="en-US" sz="16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effectLst/>
                        </a:rPr>
                        <a:t>طبيـعي</a:t>
                      </a:r>
                      <a:endParaRPr lang="en-US" sz="16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effectLst/>
                        </a:rPr>
                        <a:t>العدد</a:t>
                      </a:r>
                      <a:endParaRPr lang="en-US" sz="16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84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-0.2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82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-57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53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59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81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68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3.142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43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35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3.15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18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b="1" dirty="0"/>
                        <a:t>0.3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443379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5B892233-4F80-420B-9D0F-8380B7C60705}"/>
              </a:ext>
            </a:extLst>
          </p:cNvPr>
          <p:cNvGrpSpPr/>
          <p:nvPr/>
        </p:nvGrpSpPr>
        <p:grpSpPr>
          <a:xfrm>
            <a:off x="7309589" y="2631095"/>
            <a:ext cx="612665" cy="532318"/>
            <a:chOff x="4244325" y="3903489"/>
            <a:chExt cx="542882" cy="5323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C4DA53-021B-4D06-B362-7ECA1D214280}"/>
                </a:ext>
              </a:extLst>
            </p:cNvPr>
            <p:cNvSpPr txBox="1"/>
            <p:nvPr/>
          </p:nvSpPr>
          <p:spPr>
            <a:xfrm>
              <a:off x="4244325" y="3903489"/>
              <a:ext cx="542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/>
                <a:t>2</a:t>
              </a:r>
              <a:endParaRPr lang="en-US" sz="12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FC9E44-1437-4048-81D2-9D525E8D16D6}"/>
                </a:ext>
              </a:extLst>
            </p:cNvPr>
            <p:cNvSpPr txBox="1"/>
            <p:nvPr/>
          </p:nvSpPr>
          <p:spPr>
            <a:xfrm>
              <a:off x="4267430" y="4128030"/>
              <a:ext cx="50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b="1" dirty="0"/>
                <a:t>7</a:t>
              </a:r>
              <a:endParaRPr lang="en-US" b="1" dirty="0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307B2C-E423-4EFC-884A-AF8FFC57BD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7737" y="4172887"/>
              <a:ext cx="2552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F7E3B9-1338-4B76-9D04-0E4F503E45D7}"/>
              </a:ext>
            </a:extLst>
          </p:cNvPr>
          <p:cNvGrpSpPr/>
          <p:nvPr/>
        </p:nvGrpSpPr>
        <p:grpSpPr>
          <a:xfrm>
            <a:off x="7315385" y="3496144"/>
            <a:ext cx="612666" cy="307777"/>
            <a:chOff x="6820312" y="3563470"/>
            <a:chExt cx="612666" cy="30777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C447DD6-6F63-4B2C-B8A2-413B0C4BA53C}"/>
                </a:ext>
              </a:extLst>
            </p:cNvPr>
            <p:cNvGrpSpPr/>
            <p:nvPr/>
          </p:nvGrpSpPr>
          <p:grpSpPr>
            <a:xfrm>
              <a:off x="6922545" y="3578592"/>
              <a:ext cx="424583" cy="218380"/>
              <a:chOff x="4710313" y="4109027"/>
              <a:chExt cx="424583" cy="218380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B6E7C51-1CC0-486C-9C94-872B320E361F}"/>
                  </a:ext>
                </a:extLst>
              </p:cNvPr>
              <p:cNvCxnSpPr/>
              <p:nvPr/>
            </p:nvCxnSpPr>
            <p:spPr>
              <a:xfrm>
                <a:off x="4710313" y="4109027"/>
                <a:ext cx="34578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69B897B-A835-4A25-986C-C59CC1ED4ED6}"/>
                  </a:ext>
                </a:extLst>
              </p:cNvPr>
              <p:cNvCxnSpPr/>
              <p:nvPr/>
            </p:nvCxnSpPr>
            <p:spPr>
              <a:xfrm>
                <a:off x="5048410" y="4109027"/>
                <a:ext cx="76840" cy="20674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CC36294-161B-477B-8A25-038EB28187C3}"/>
                  </a:ext>
                </a:extLst>
              </p:cNvPr>
              <p:cNvCxnSpPr/>
              <p:nvPr/>
            </p:nvCxnSpPr>
            <p:spPr>
              <a:xfrm flipV="1">
                <a:off x="5134896" y="4219572"/>
                <a:ext cx="0" cy="10783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C9A95E-1D01-4654-8748-7D0AEB6D32D4}"/>
                </a:ext>
              </a:extLst>
            </p:cNvPr>
            <p:cNvSpPr txBox="1"/>
            <p:nvPr/>
          </p:nvSpPr>
          <p:spPr>
            <a:xfrm>
              <a:off x="6820312" y="3563470"/>
              <a:ext cx="6126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dirty="0"/>
                <a:t>512</a:t>
              </a:r>
              <a:endParaRPr 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0E3365F-55D2-492D-BBCD-1875940E93E0}"/>
              </a:ext>
            </a:extLst>
          </p:cNvPr>
          <p:cNvSpPr txBox="1"/>
          <p:nvPr/>
        </p:nvSpPr>
        <p:spPr>
          <a:xfrm>
            <a:off x="7554997" y="4028192"/>
            <a:ext cx="617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0</a:t>
            </a:r>
            <a:endParaRPr lang="en-US" dirty="0"/>
          </a:p>
        </p:txBody>
      </p:sp>
      <p:pic>
        <p:nvPicPr>
          <p:cNvPr id="19" name="Picture 18" descr="Shape&#10;&#10;Description automatically generated with medium confidence">
            <a:extLst>
              <a:ext uri="{FF2B5EF4-FFF2-40B4-BE49-F238E27FC236}">
                <a16:creationId xmlns:a16="http://schemas.microsoft.com/office/drawing/2014/main" id="{18E2A211-64A7-4B26-924C-2ED1ADD88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95400" y="436133"/>
            <a:ext cx="205169" cy="222321"/>
          </a:xfrm>
          <a:prstGeom prst="rect">
            <a:avLst/>
          </a:prstGeom>
        </p:spPr>
      </p:pic>
      <p:grpSp>
        <p:nvGrpSpPr>
          <p:cNvPr id="51" name="Google Shape;4716;p79">
            <a:extLst>
              <a:ext uri="{FF2B5EF4-FFF2-40B4-BE49-F238E27FC236}">
                <a16:creationId xmlns:a16="http://schemas.microsoft.com/office/drawing/2014/main" id="{67B94AEB-4492-4E16-B69D-1C4A23A59A06}"/>
              </a:ext>
            </a:extLst>
          </p:cNvPr>
          <p:cNvGrpSpPr/>
          <p:nvPr/>
        </p:nvGrpSpPr>
        <p:grpSpPr>
          <a:xfrm>
            <a:off x="1209706" y="829755"/>
            <a:ext cx="603575" cy="520900"/>
            <a:chOff x="3450350" y="2886200"/>
            <a:chExt cx="603575" cy="520900"/>
          </a:xfrm>
        </p:grpSpPr>
        <p:sp>
          <p:nvSpPr>
            <p:cNvPr id="52" name="Google Shape;4717;p79">
              <a:extLst>
                <a:ext uri="{FF2B5EF4-FFF2-40B4-BE49-F238E27FC236}">
                  <a16:creationId xmlns:a16="http://schemas.microsoft.com/office/drawing/2014/main" id="{47D5B201-1C52-4683-A463-81E24B676740}"/>
                </a:ext>
              </a:extLst>
            </p:cNvPr>
            <p:cNvSpPr/>
            <p:nvPr/>
          </p:nvSpPr>
          <p:spPr>
            <a:xfrm>
              <a:off x="3450350" y="2886200"/>
              <a:ext cx="603575" cy="520900"/>
            </a:xfrm>
            <a:custGeom>
              <a:avLst/>
              <a:gdLst/>
              <a:ahLst/>
              <a:cxnLst/>
              <a:rect l="l" t="t" r="r" b="b"/>
              <a:pathLst>
                <a:path w="24143" h="20836" extrusionOk="0">
                  <a:moveTo>
                    <a:pt x="23735" y="36"/>
                  </a:moveTo>
                  <a:cubicBezTo>
                    <a:pt x="23717" y="1"/>
                    <a:pt x="23676" y="1"/>
                    <a:pt x="23610" y="42"/>
                  </a:cubicBezTo>
                  <a:cubicBezTo>
                    <a:pt x="22971" y="468"/>
                    <a:pt x="197" y="8619"/>
                    <a:pt x="131" y="8643"/>
                  </a:cubicBezTo>
                  <a:cubicBezTo>
                    <a:pt x="25" y="8678"/>
                    <a:pt x="1" y="8809"/>
                    <a:pt x="72" y="8932"/>
                  </a:cubicBezTo>
                  <a:cubicBezTo>
                    <a:pt x="119" y="9009"/>
                    <a:pt x="190" y="9063"/>
                    <a:pt x="268" y="9087"/>
                  </a:cubicBezTo>
                  <a:cubicBezTo>
                    <a:pt x="557" y="9194"/>
                    <a:pt x="4107" y="10500"/>
                    <a:pt x="5680" y="11441"/>
                  </a:cubicBezTo>
                  <a:cubicBezTo>
                    <a:pt x="5828" y="13014"/>
                    <a:pt x="6136" y="20203"/>
                    <a:pt x="6136" y="20220"/>
                  </a:cubicBezTo>
                  <a:cubicBezTo>
                    <a:pt x="6136" y="20350"/>
                    <a:pt x="6248" y="20474"/>
                    <a:pt x="6373" y="20509"/>
                  </a:cubicBezTo>
                  <a:cubicBezTo>
                    <a:pt x="6384" y="20509"/>
                    <a:pt x="6390" y="20516"/>
                    <a:pt x="6401" y="20516"/>
                  </a:cubicBezTo>
                  <a:cubicBezTo>
                    <a:pt x="6401" y="20522"/>
                    <a:pt x="6408" y="20522"/>
                    <a:pt x="6414" y="20528"/>
                  </a:cubicBezTo>
                  <a:cubicBezTo>
                    <a:pt x="6520" y="20629"/>
                    <a:pt x="6662" y="20640"/>
                    <a:pt x="6733" y="20563"/>
                  </a:cubicBezTo>
                  <a:lnTo>
                    <a:pt x="10051" y="16711"/>
                  </a:lnTo>
                  <a:cubicBezTo>
                    <a:pt x="10318" y="17044"/>
                    <a:pt x="10597" y="17386"/>
                    <a:pt x="10873" y="17729"/>
                  </a:cubicBezTo>
                  <a:cubicBezTo>
                    <a:pt x="11820" y="18901"/>
                    <a:pt x="12762" y="20072"/>
                    <a:pt x="13382" y="20705"/>
                  </a:cubicBezTo>
                  <a:cubicBezTo>
                    <a:pt x="13483" y="20812"/>
                    <a:pt x="13631" y="20836"/>
                    <a:pt x="13707" y="20758"/>
                  </a:cubicBezTo>
                  <a:cubicBezTo>
                    <a:pt x="13720" y="20752"/>
                    <a:pt x="13726" y="20741"/>
                    <a:pt x="13737" y="20722"/>
                  </a:cubicBezTo>
                  <a:cubicBezTo>
                    <a:pt x="13756" y="20687"/>
                    <a:pt x="18393" y="11867"/>
                    <a:pt x="21344" y="5751"/>
                  </a:cubicBezTo>
                  <a:lnTo>
                    <a:pt x="24090" y="408"/>
                  </a:lnTo>
                  <a:cubicBezTo>
                    <a:pt x="24143" y="313"/>
                    <a:pt x="24085" y="165"/>
                    <a:pt x="23971" y="83"/>
                  </a:cubicBezTo>
                  <a:cubicBezTo>
                    <a:pt x="23889" y="23"/>
                    <a:pt x="23801" y="12"/>
                    <a:pt x="23735" y="36"/>
                  </a:cubicBezTo>
                  <a:close/>
                  <a:moveTo>
                    <a:pt x="13885" y="8312"/>
                  </a:moveTo>
                  <a:cubicBezTo>
                    <a:pt x="13898" y="8323"/>
                    <a:pt x="13891" y="8312"/>
                    <a:pt x="13868" y="8288"/>
                  </a:cubicBezTo>
                  <a:cubicBezTo>
                    <a:pt x="13868" y="8276"/>
                    <a:pt x="13862" y="8258"/>
                    <a:pt x="13855" y="8247"/>
                  </a:cubicBezTo>
                  <a:cubicBezTo>
                    <a:pt x="13855" y="8235"/>
                    <a:pt x="13855" y="8217"/>
                    <a:pt x="13849" y="8205"/>
                  </a:cubicBezTo>
                  <a:cubicBezTo>
                    <a:pt x="13849" y="8129"/>
                    <a:pt x="13862" y="8063"/>
                    <a:pt x="13903" y="7993"/>
                  </a:cubicBezTo>
                  <a:cubicBezTo>
                    <a:pt x="13991" y="7845"/>
                    <a:pt x="14223" y="8004"/>
                    <a:pt x="14122" y="8146"/>
                  </a:cubicBezTo>
                  <a:cubicBezTo>
                    <a:pt x="14122" y="8146"/>
                    <a:pt x="14116" y="8164"/>
                    <a:pt x="14111" y="8164"/>
                  </a:cubicBezTo>
                  <a:lnTo>
                    <a:pt x="14111" y="8176"/>
                  </a:lnTo>
                  <a:cubicBezTo>
                    <a:pt x="14111" y="8181"/>
                    <a:pt x="14103" y="8187"/>
                    <a:pt x="14103" y="8193"/>
                  </a:cubicBezTo>
                  <a:lnTo>
                    <a:pt x="14103" y="8200"/>
                  </a:lnTo>
                  <a:cubicBezTo>
                    <a:pt x="14111" y="8264"/>
                    <a:pt x="14103" y="8329"/>
                    <a:pt x="14045" y="8383"/>
                  </a:cubicBezTo>
                  <a:cubicBezTo>
                    <a:pt x="14027" y="8400"/>
                    <a:pt x="13997" y="8413"/>
                    <a:pt x="13974" y="8400"/>
                  </a:cubicBezTo>
                  <a:cubicBezTo>
                    <a:pt x="13926" y="8377"/>
                    <a:pt x="13903" y="8353"/>
                    <a:pt x="13885" y="8312"/>
                  </a:cubicBezTo>
                  <a:close/>
                  <a:moveTo>
                    <a:pt x="13524" y="8927"/>
                  </a:moveTo>
                  <a:cubicBezTo>
                    <a:pt x="13530" y="9045"/>
                    <a:pt x="13335" y="9080"/>
                    <a:pt x="13300" y="8968"/>
                  </a:cubicBezTo>
                  <a:cubicBezTo>
                    <a:pt x="13264" y="8867"/>
                    <a:pt x="13246" y="8761"/>
                    <a:pt x="13229" y="8661"/>
                  </a:cubicBezTo>
                  <a:cubicBezTo>
                    <a:pt x="13199" y="8495"/>
                    <a:pt x="13453" y="8448"/>
                    <a:pt x="13483" y="8613"/>
                  </a:cubicBezTo>
                  <a:cubicBezTo>
                    <a:pt x="13500" y="8714"/>
                    <a:pt x="13524" y="8820"/>
                    <a:pt x="13524" y="8927"/>
                  </a:cubicBezTo>
                  <a:close/>
                  <a:moveTo>
                    <a:pt x="12803" y="9364"/>
                  </a:moveTo>
                  <a:cubicBezTo>
                    <a:pt x="12648" y="9287"/>
                    <a:pt x="12678" y="9033"/>
                    <a:pt x="12667" y="8886"/>
                  </a:cubicBezTo>
                  <a:cubicBezTo>
                    <a:pt x="12661" y="8761"/>
                    <a:pt x="12820" y="8738"/>
                    <a:pt x="12855" y="8856"/>
                  </a:cubicBezTo>
                  <a:cubicBezTo>
                    <a:pt x="12897" y="8992"/>
                    <a:pt x="13010" y="9222"/>
                    <a:pt x="12897" y="9353"/>
                  </a:cubicBezTo>
                  <a:cubicBezTo>
                    <a:pt x="12880" y="9371"/>
                    <a:pt x="12833" y="9382"/>
                    <a:pt x="12803" y="9364"/>
                  </a:cubicBezTo>
                  <a:close/>
                  <a:moveTo>
                    <a:pt x="4804" y="17357"/>
                  </a:moveTo>
                  <a:cubicBezTo>
                    <a:pt x="4864" y="17257"/>
                    <a:pt x="5017" y="17238"/>
                    <a:pt x="5106" y="17303"/>
                  </a:cubicBezTo>
                  <a:cubicBezTo>
                    <a:pt x="5194" y="17363"/>
                    <a:pt x="5237" y="17499"/>
                    <a:pt x="5172" y="17593"/>
                  </a:cubicBezTo>
                  <a:cubicBezTo>
                    <a:pt x="5172" y="17694"/>
                    <a:pt x="5082" y="17795"/>
                    <a:pt x="4970" y="17776"/>
                  </a:cubicBezTo>
                  <a:cubicBezTo>
                    <a:pt x="4882" y="17771"/>
                    <a:pt x="4798" y="17729"/>
                    <a:pt x="4757" y="17641"/>
                  </a:cubicBezTo>
                  <a:cubicBezTo>
                    <a:pt x="4710" y="17540"/>
                    <a:pt x="4751" y="17451"/>
                    <a:pt x="4804" y="17357"/>
                  </a:cubicBezTo>
                  <a:close/>
                  <a:moveTo>
                    <a:pt x="4727" y="14316"/>
                  </a:moveTo>
                  <a:cubicBezTo>
                    <a:pt x="4746" y="14150"/>
                    <a:pt x="4981" y="14174"/>
                    <a:pt x="4976" y="14340"/>
                  </a:cubicBezTo>
                  <a:cubicBezTo>
                    <a:pt x="4964" y="14736"/>
                    <a:pt x="5017" y="15121"/>
                    <a:pt x="5077" y="15512"/>
                  </a:cubicBezTo>
                  <a:cubicBezTo>
                    <a:pt x="5123" y="15824"/>
                    <a:pt x="5207" y="16151"/>
                    <a:pt x="5148" y="16463"/>
                  </a:cubicBezTo>
                  <a:cubicBezTo>
                    <a:pt x="5130" y="16564"/>
                    <a:pt x="5011" y="16582"/>
                    <a:pt x="4959" y="16498"/>
                  </a:cubicBezTo>
                  <a:cubicBezTo>
                    <a:pt x="4604" y="15908"/>
                    <a:pt x="4651" y="14979"/>
                    <a:pt x="4727" y="14316"/>
                  </a:cubicBezTo>
                  <a:close/>
                  <a:moveTo>
                    <a:pt x="18127" y="14204"/>
                  </a:moveTo>
                  <a:cubicBezTo>
                    <a:pt x="18251" y="14180"/>
                    <a:pt x="18376" y="14269"/>
                    <a:pt x="18398" y="14393"/>
                  </a:cubicBezTo>
                  <a:cubicBezTo>
                    <a:pt x="18422" y="14518"/>
                    <a:pt x="18334" y="14641"/>
                    <a:pt x="18209" y="14665"/>
                  </a:cubicBezTo>
                  <a:lnTo>
                    <a:pt x="18157" y="14671"/>
                  </a:lnTo>
                  <a:cubicBezTo>
                    <a:pt x="18086" y="14688"/>
                    <a:pt x="18021" y="14665"/>
                    <a:pt x="17967" y="14617"/>
                  </a:cubicBezTo>
                  <a:cubicBezTo>
                    <a:pt x="17926" y="14582"/>
                    <a:pt x="17896" y="14541"/>
                    <a:pt x="17890" y="14488"/>
                  </a:cubicBezTo>
                  <a:cubicBezTo>
                    <a:pt x="17879" y="14434"/>
                    <a:pt x="17890" y="14381"/>
                    <a:pt x="17914" y="14333"/>
                  </a:cubicBezTo>
                  <a:cubicBezTo>
                    <a:pt x="17950" y="14275"/>
                    <a:pt x="18002" y="14227"/>
                    <a:pt x="18073" y="14215"/>
                  </a:cubicBezTo>
                  <a:close/>
                  <a:moveTo>
                    <a:pt x="19435" y="11299"/>
                  </a:moveTo>
                  <a:cubicBezTo>
                    <a:pt x="19463" y="11217"/>
                    <a:pt x="19599" y="11245"/>
                    <a:pt x="19588" y="11335"/>
                  </a:cubicBezTo>
                  <a:cubicBezTo>
                    <a:pt x="19517" y="11761"/>
                    <a:pt x="19405" y="12151"/>
                    <a:pt x="19227" y="12547"/>
                  </a:cubicBezTo>
                  <a:cubicBezTo>
                    <a:pt x="19080" y="12885"/>
                    <a:pt x="18938" y="13369"/>
                    <a:pt x="18647" y="13618"/>
                  </a:cubicBezTo>
                  <a:cubicBezTo>
                    <a:pt x="18589" y="13666"/>
                    <a:pt x="18476" y="13636"/>
                    <a:pt x="18469" y="13552"/>
                  </a:cubicBezTo>
                  <a:cubicBezTo>
                    <a:pt x="18447" y="13180"/>
                    <a:pt x="18712" y="12807"/>
                    <a:pt x="18884" y="12488"/>
                  </a:cubicBezTo>
                  <a:cubicBezTo>
                    <a:pt x="19091" y="12104"/>
                    <a:pt x="19310" y="11714"/>
                    <a:pt x="19435" y="11299"/>
                  </a:cubicBezTo>
                  <a:close/>
                  <a:moveTo>
                    <a:pt x="11938" y="2650"/>
                  </a:moveTo>
                  <a:cubicBezTo>
                    <a:pt x="12022" y="2627"/>
                    <a:pt x="12110" y="2680"/>
                    <a:pt x="12151" y="2751"/>
                  </a:cubicBezTo>
                  <a:cubicBezTo>
                    <a:pt x="12164" y="2769"/>
                    <a:pt x="12170" y="2786"/>
                    <a:pt x="12175" y="2805"/>
                  </a:cubicBezTo>
                  <a:cubicBezTo>
                    <a:pt x="12175" y="2827"/>
                    <a:pt x="12175" y="2846"/>
                    <a:pt x="12170" y="2869"/>
                  </a:cubicBezTo>
                  <a:cubicBezTo>
                    <a:pt x="12158" y="2952"/>
                    <a:pt x="12099" y="3029"/>
                    <a:pt x="12009" y="3040"/>
                  </a:cubicBezTo>
                  <a:lnTo>
                    <a:pt x="11957" y="3040"/>
                  </a:lnTo>
                  <a:cubicBezTo>
                    <a:pt x="11910" y="3059"/>
                    <a:pt x="11856" y="3040"/>
                    <a:pt x="11815" y="3011"/>
                  </a:cubicBezTo>
                  <a:lnTo>
                    <a:pt x="11815" y="3011"/>
                  </a:lnTo>
                  <a:cubicBezTo>
                    <a:pt x="11774" y="2982"/>
                    <a:pt x="11744" y="2940"/>
                    <a:pt x="11732" y="2887"/>
                  </a:cubicBezTo>
                  <a:cubicBezTo>
                    <a:pt x="11725" y="2840"/>
                    <a:pt x="11732" y="2786"/>
                    <a:pt x="11761" y="2745"/>
                  </a:cubicBezTo>
                  <a:lnTo>
                    <a:pt x="11768" y="2739"/>
                  </a:lnTo>
                  <a:cubicBezTo>
                    <a:pt x="11796" y="2698"/>
                    <a:pt x="11839" y="2668"/>
                    <a:pt x="11886" y="2663"/>
                  </a:cubicBezTo>
                  <a:cubicBezTo>
                    <a:pt x="11903" y="2656"/>
                    <a:pt x="11921" y="2650"/>
                    <a:pt x="11938" y="2650"/>
                  </a:cubicBezTo>
                  <a:close/>
                  <a:moveTo>
                    <a:pt x="10720" y="3485"/>
                  </a:moveTo>
                  <a:cubicBezTo>
                    <a:pt x="10909" y="3414"/>
                    <a:pt x="11140" y="3294"/>
                    <a:pt x="11342" y="3348"/>
                  </a:cubicBezTo>
                  <a:cubicBezTo>
                    <a:pt x="11378" y="3354"/>
                    <a:pt x="11395" y="3414"/>
                    <a:pt x="11370" y="3449"/>
                  </a:cubicBezTo>
                  <a:cubicBezTo>
                    <a:pt x="11241" y="3608"/>
                    <a:pt x="10980" y="3644"/>
                    <a:pt x="10791" y="3698"/>
                  </a:cubicBezTo>
                  <a:cubicBezTo>
                    <a:pt x="10472" y="3786"/>
                    <a:pt x="10164" y="3898"/>
                    <a:pt x="9857" y="4017"/>
                  </a:cubicBezTo>
                  <a:cubicBezTo>
                    <a:pt x="9342" y="4212"/>
                    <a:pt x="8792" y="4430"/>
                    <a:pt x="8342" y="4763"/>
                  </a:cubicBezTo>
                  <a:cubicBezTo>
                    <a:pt x="8295" y="4804"/>
                    <a:pt x="8230" y="4727"/>
                    <a:pt x="8277" y="4686"/>
                  </a:cubicBezTo>
                  <a:cubicBezTo>
                    <a:pt x="8703" y="4288"/>
                    <a:pt x="9235" y="4053"/>
                    <a:pt x="9767" y="3840"/>
                  </a:cubicBezTo>
                  <a:cubicBezTo>
                    <a:pt x="10081" y="3715"/>
                    <a:pt x="10406" y="3608"/>
                    <a:pt x="10720" y="3485"/>
                  </a:cubicBezTo>
                  <a:close/>
                  <a:moveTo>
                    <a:pt x="5556" y="9028"/>
                  </a:moveTo>
                  <a:cubicBezTo>
                    <a:pt x="5514" y="9216"/>
                    <a:pt x="5355" y="9341"/>
                    <a:pt x="5237" y="9483"/>
                  </a:cubicBezTo>
                  <a:cubicBezTo>
                    <a:pt x="5095" y="9655"/>
                    <a:pt x="4828" y="9483"/>
                    <a:pt x="4946" y="9282"/>
                  </a:cubicBezTo>
                  <a:cubicBezTo>
                    <a:pt x="5059" y="9099"/>
                    <a:pt x="5243" y="8891"/>
                    <a:pt x="5473" y="8903"/>
                  </a:cubicBezTo>
                  <a:cubicBezTo>
                    <a:pt x="5544" y="8903"/>
                    <a:pt x="5573" y="8974"/>
                    <a:pt x="5556" y="9028"/>
                  </a:cubicBezTo>
                  <a:close/>
                  <a:moveTo>
                    <a:pt x="5663" y="9992"/>
                  </a:moveTo>
                  <a:cubicBezTo>
                    <a:pt x="5639" y="9939"/>
                    <a:pt x="5644" y="9874"/>
                    <a:pt x="5674" y="9825"/>
                  </a:cubicBezTo>
                  <a:cubicBezTo>
                    <a:pt x="5762" y="9696"/>
                    <a:pt x="5876" y="9584"/>
                    <a:pt x="5982" y="9465"/>
                  </a:cubicBezTo>
                  <a:cubicBezTo>
                    <a:pt x="6076" y="9358"/>
                    <a:pt x="6218" y="9170"/>
                    <a:pt x="6373" y="9158"/>
                  </a:cubicBezTo>
                  <a:cubicBezTo>
                    <a:pt x="6455" y="9151"/>
                    <a:pt x="6526" y="9205"/>
                    <a:pt x="6520" y="9293"/>
                  </a:cubicBezTo>
                  <a:cubicBezTo>
                    <a:pt x="6508" y="9448"/>
                    <a:pt x="6349" y="9601"/>
                    <a:pt x="6248" y="9708"/>
                  </a:cubicBezTo>
                  <a:cubicBezTo>
                    <a:pt x="6141" y="9820"/>
                    <a:pt x="6041" y="9945"/>
                    <a:pt x="5917" y="10046"/>
                  </a:cubicBezTo>
                  <a:cubicBezTo>
                    <a:pt x="5876" y="10081"/>
                    <a:pt x="5811" y="10098"/>
                    <a:pt x="5757" y="10074"/>
                  </a:cubicBezTo>
                  <a:cubicBezTo>
                    <a:pt x="5745" y="10074"/>
                    <a:pt x="5740" y="10068"/>
                    <a:pt x="5734" y="10068"/>
                  </a:cubicBezTo>
                  <a:lnTo>
                    <a:pt x="5734" y="10068"/>
                  </a:lnTo>
                  <a:cubicBezTo>
                    <a:pt x="5698" y="10051"/>
                    <a:pt x="5674" y="10027"/>
                    <a:pt x="5663" y="9992"/>
                  </a:cubicBezTo>
                  <a:close/>
                  <a:moveTo>
                    <a:pt x="12506" y="17854"/>
                  </a:moveTo>
                  <a:cubicBezTo>
                    <a:pt x="12506" y="17847"/>
                    <a:pt x="12501" y="17841"/>
                    <a:pt x="12489" y="17836"/>
                  </a:cubicBezTo>
                  <a:cubicBezTo>
                    <a:pt x="12465" y="17806"/>
                    <a:pt x="12459" y="17765"/>
                    <a:pt x="12454" y="17724"/>
                  </a:cubicBezTo>
                  <a:cubicBezTo>
                    <a:pt x="12448" y="17653"/>
                    <a:pt x="12454" y="17576"/>
                    <a:pt x="12484" y="17505"/>
                  </a:cubicBezTo>
                  <a:cubicBezTo>
                    <a:pt x="12542" y="17339"/>
                    <a:pt x="12625" y="17167"/>
                    <a:pt x="12809" y="17115"/>
                  </a:cubicBezTo>
                  <a:cubicBezTo>
                    <a:pt x="12850" y="17102"/>
                    <a:pt x="12897" y="17137"/>
                    <a:pt x="12904" y="17180"/>
                  </a:cubicBezTo>
                  <a:cubicBezTo>
                    <a:pt x="12915" y="17315"/>
                    <a:pt x="12850" y="17421"/>
                    <a:pt x="12797" y="17546"/>
                  </a:cubicBezTo>
                  <a:cubicBezTo>
                    <a:pt x="12773" y="17593"/>
                    <a:pt x="12749" y="17641"/>
                    <a:pt x="12732" y="17694"/>
                  </a:cubicBezTo>
                  <a:cubicBezTo>
                    <a:pt x="12726" y="17718"/>
                    <a:pt x="12726" y="17735"/>
                    <a:pt x="12726" y="17759"/>
                  </a:cubicBezTo>
                  <a:cubicBezTo>
                    <a:pt x="12726" y="17765"/>
                    <a:pt x="12719" y="17771"/>
                    <a:pt x="12719" y="17771"/>
                  </a:cubicBezTo>
                  <a:cubicBezTo>
                    <a:pt x="12749" y="17883"/>
                    <a:pt x="12607" y="17972"/>
                    <a:pt x="12530" y="17877"/>
                  </a:cubicBezTo>
                  <a:cubicBezTo>
                    <a:pt x="12519" y="17871"/>
                    <a:pt x="12513" y="17860"/>
                    <a:pt x="12506" y="17854"/>
                  </a:cubicBezTo>
                  <a:close/>
                  <a:moveTo>
                    <a:pt x="13022" y="18600"/>
                  </a:moveTo>
                  <a:cubicBezTo>
                    <a:pt x="12939" y="18428"/>
                    <a:pt x="13039" y="18174"/>
                    <a:pt x="13110" y="18008"/>
                  </a:cubicBezTo>
                  <a:cubicBezTo>
                    <a:pt x="13205" y="17812"/>
                    <a:pt x="13287" y="17593"/>
                    <a:pt x="13483" y="17487"/>
                  </a:cubicBezTo>
                  <a:cubicBezTo>
                    <a:pt x="13548" y="17451"/>
                    <a:pt x="13631" y="17511"/>
                    <a:pt x="13625" y="17582"/>
                  </a:cubicBezTo>
                  <a:cubicBezTo>
                    <a:pt x="13601" y="17776"/>
                    <a:pt x="13477" y="17937"/>
                    <a:pt x="13394" y="18108"/>
                  </a:cubicBezTo>
                  <a:cubicBezTo>
                    <a:pt x="13323" y="18273"/>
                    <a:pt x="13276" y="18422"/>
                    <a:pt x="13235" y="18593"/>
                  </a:cubicBezTo>
                  <a:cubicBezTo>
                    <a:pt x="13210" y="18693"/>
                    <a:pt x="13057" y="18688"/>
                    <a:pt x="13022" y="18600"/>
                  </a:cubicBezTo>
                  <a:close/>
                  <a:moveTo>
                    <a:pt x="935" y="8891"/>
                  </a:moveTo>
                  <a:lnTo>
                    <a:pt x="935" y="8891"/>
                  </a:lnTo>
                  <a:cubicBezTo>
                    <a:pt x="3616" y="7933"/>
                    <a:pt x="15648" y="3614"/>
                    <a:pt x="21174" y="1550"/>
                  </a:cubicBezTo>
                  <a:lnTo>
                    <a:pt x="5745" y="10985"/>
                  </a:lnTo>
                  <a:cubicBezTo>
                    <a:pt x="5740" y="10991"/>
                    <a:pt x="5727" y="10997"/>
                    <a:pt x="5721" y="11004"/>
                  </a:cubicBezTo>
                  <a:cubicBezTo>
                    <a:pt x="4432" y="10258"/>
                    <a:pt x="2078" y="9329"/>
                    <a:pt x="935" y="8891"/>
                  </a:cubicBezTo>
                  <a:close/>
                  <a:moveTo>
                    <a:pt x="6130" y="11406"/>
                  </a:moveTo>
                  <a:lnTo>
                    <a:pt x="6130" y="11406"/>
                  </a:lnTo>
                  <a:cubicBezTo>
                    <a:pt x="6130" y="11394"/>
                    <a:pt x="6130" y="11382"/>
                    <a:pt x="6124" y="11364"/>
                  </a:cubicBezTo>
                  <a:lnTo>
                    <a:pt x="22019" y="1645"/>
                  </a:lnTo>
                  <a:lnTo>
                    <a:pt x="8467" y="14440"/>
                  </a:lnTo>
                  <a:cubicBezTo>
                    <a:pt x="8407" y="14440"/>
                    <a:pt x="8353" y="14475"/>
                    <a:pt x="8336" y="14529"/>
                  </a:cubicBezTo>
                  <a:cubicBezTo>
                    <a:pt x="8028" y="15256"/>
                    <a:pt x="7473" y="16635"/>
                    <a:pt x="6976" y="17912"/>
                  </a:cubicBezTo>
                  <a:cubicBezTo>
                    <a:pt x="6821" y="18303"/>
                    <a:pt x="6674" y="18688"/>
                    <a:pt x="6543" y="19043"/>
                  </a:cubicBezTo>
                  <a:cubicBezTo>
                    <a:pt x="6444" y="16801"/>
                    <a:pt x="6236" y="12364"/>
                    <a:pt x="6130" y="11406"/>
                  </a:cubicBezTo>
                  <a:close/>
                  <a:moveTo>
                    <a:pt x="6887" y="19569"/>
                  </a:moveTo>
                  <a:lnTo>
                    <a:pt x="6887" y="19569"/>
                  </a:lnTo>
                  <a:cubicBezTo>
                    <a:pt x="7047" y="19149"/>
                    <a:pt x="7225" y="18676"/>
                    <a:pt x="7413" y="18185"/>
                  </a:cubicBezTo>
                  <a:cubicBezTo>
                    <a:pt x="7864" y="17038"/>
                    <a:pt x="8348" y="15831"/>
                    <a:pt x="8661" y="15067"/>
                  </a:cubicBezTo>
                  <a:cubicBezTo>
                    <a:pt x="8964" y="15398"/>
                    <a:pt x="9325" y="15824"/>
                    <a:pt x="9709" y="16293"/>
                  </a:cubicBezTo>
                  <a:close/>
                  <a:moveTo>
                    <a:pt x="13524" y="19842"/>
                  </a:moveTo>
                  <a:lnTo>
                    <a:pt x="13524" y="19842"/>
                  </a:lnTo>
                  <a:cubicBezTo>
                    <a:pt x="13500" y="19889"/>
                    <a:pt x="13500" y="19954"/>
                    <a:pt x="13524" y="20012"/>
                  </a:cubicBezTo>
                  <a:cubicBezTo>
                    <a:pt x="13489" y="20083"/>
                    <a:pt x="13459" y="20143"/>
                    <a:pt x="13429" y="20190"/>
                  </a:cubicBezTo>
                  <a:cubicBezTo>
                    <a:pt x="12844" y="19551"/>
                    <a:pt x="12022" y="18529"/>
                    <a:pt x="11200" y="17511"/>
                  </a:cubicBezTo>
                  <a:cubicBezTo>
                    <a:pt x="10851" y="17079"/>
                    <a:pt x="10507" y="16653"/>
                    <a:pt x="10176" y="16250"/>
                  </a:cubicBezTo>
                  <a:cubicBezTo>
                    <a:pt x="10171" y="16244"/>
                    <a:pt x="10171" y="16244"/>
                    <a:pt x="10171" y="16239"/>
                  </a:cubicBezTo>
                  <a:cubicBezTo>
                    <a:pt x="9696" y="15665"/>
                    <a:pt x="9259" y="15144"/>
                    <a:pt x="8899" y="14753"/>
                  </a:cubicBezTo>
                  <a:lnTo>
                    <a:pt x="22949" y="149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718;p79">
              <a:extLst>
                <a:ext uri="{FF2B5EF4-FFF2-40B4-BE49-F238E27FC236}">
                  <a16:creationId xmlns:a16="http://schemas.microsoft.com/office/drawing/2014/main" id="{73C78D75-269B-47E7-ABAC-A03E389D7ACF}"/>
                </a:ext>
              </a:extLst>
            </p:cNvPr>
            <p:cNvSpPr/>
            <p:nvPr/>
          </p:nvSpPr>
          <p:spPr>
            <a:xfrm>
              <a:off x="3672800" y="2923625"/>
              <a:ext cx="351275" cy="467325"/>
            </a:xfrm>
            <a:custGeom>
              <a:avLst/>
              <a:gdLst/>
              <a:ahLst/>
              <a:cxnLst/>
              <a:rect l="l" t="t" r="r" b="b"/>
              <a:pathLst>
                <a:path w="14051" h="18693" extrusionOk="0">
                  <a:moveTo>
                    <a:pt x="14051" y="0"/>
                  </a:moveTo>
                  <a:lnTo>
                    <a:pt x="1" y="13256"/>
                  </a:lnTo>
                  <a:cubicBezTo>
                    <a:pt x="361" y="13647"/>
                    <a:pt x="798" y="14168"/>
                    <a:pt x="1273" y="14742"/>
                  </a:cubicBezTo>
                  <a:cubicBezTo>
                    <a:pt x="1273" y="14747"/>
                    <a:pt x="1273" y="14747"/>
                    <a:pt x="1278" y="14753"/>
                  </a:cubicBezTo>
                  <a:cubicBezTo>
                    <a:pt x="1609" y="15156"/>
                    <a:pt x="1953" y="15582"/>
                    <a:pt x="2302" y="16014"/>
                  </a:cubicBezTo>
                  <a:cubicBezTo>
                    <a:pt x="3124" y="17032"/>
                    <a:pt x="3946" y="18054"/>
                    <a:pt x="4531" y="18693"/>
                  </a:cubicBezTo>
                  <a:cubicBezTo>
                    <a:pt x="4561" y="18646"/>
                    <a:pt x="4591" y="18586"/>
                    <a:pt x="4626" y="18515"/>
                  </a:cubicBezTo>
                  <a:cubicBezTo>
                    <a:pt x="4602" y="18457"/>
                    <a:pt x="4602" y="18392"/>
                    <a:pt x="4626" y="18345"/>
                  </a:cubicBezTo>
                  <a:close/>
                  <a:moveTo>
                    <a:pt x="4006" y="15683"/>
                  </a:moveTo>
                  <a:cubicBezTo>
                    <a:pt x="4017" y="15818"/>
                    <a:pt x="3952" y="15924"/>
                    <a:pt x="3899" y="16049"/>
                  </a:cubicBezTo>
                  <a:cubicBezTo>
                    <a:pt x="3875" y="16096"/>
                    <a:pt x="3851" y="16144"/>
                    <a:pt x="3834" y="16197"/>
                  </a:cubicBezTo>
                  <a:cubicBezTo>
                    <a:pt x="3828" y="16221"/>
                    <a:pt x="3828" y="16238"/>
                    <a:pt x="3828" y="16262"/>
                  </a:cubicBezTo>
                  <a:cubicBezTo>
                    <a:pt x="3828" y="16268"/>
                    <a:pt x="3821" y="16274"/>
                    <a:pt x="3821" y="16274"/>
                  </a:cubicBezTo>
                  <a:cubicBezTo>
                    <a:pt x="3851" y="16386"/>
                    <a:pt x="3709" y="16475"/>
                    <a:pt x="3632" y="16380"/>
                  </a:cubicBezTo>
                  <a:cubicBezTo>
                    <a:pt x="3621" y="16374"/>
                    <a:pt x="3615" y="16363"/>
                    <a:pt x="3608" y="16357"/>
                  </a:cubicBezTo>
                  <a:cubicBezTo>
                    <a:pt x="3608" y="16350"/>
                    <a:pt x="3603" y="16344"/>
                    <a:pt x="3591" y="16339"/>
                  </a:cubicBezTo>
                  <a:cubicBezTo>
                    <a:pt x="3567" y="16309"/>
                    <a:pt x="3561" y="16268"/>
                    <a:pt x="3556" y="16227"/>
                  </a:cubicBezTo>
                  <a:cubicBezTo>
                    <a:pt x="3550" y="16156"/>
                    <a:pt x="3556" y="16079"/>
                    <a:pt x="3586" y="16008"/>
                  </a:cubicBezTo>
                  <a:cubicBezTo>
                    <a:pt x="3644" y="15842"/>
                    <a:pt x="3727" y="15670"/>
                    <a:pt x="3911" y="15618"/>
                  </a:cubicBezTo>
                  <a:cubicBezTo>
                    <a:pt x="3952" y="15605"/>
                    <a:pt x="3999" y="15640"/>
                    <a:pt x="4006" y="15683"/>
                  </a:cubicBezTo>
                  <a:close/>
                  <a:moveTo>
                    <a:pt x="4585" y="15990"/>
                  </a:moveTo>
                  <a:cubicBezTo>
                    <a:pt x="4650" y="15954"/>
                    <a:pt x="4733" y="16014"/>
                    <a:pt x="4727" y="16085"/>
                  </a:cubicBezTo>
                  <a:cubicBezTo>
                    <a:pt x="4703" y="16279"/>
                    <a:pt x="4579" y="16440"/>
                    <a:pt x="4496" y="16611"/>
                  </a:cubicBezTo>
                  <a:cubicBezTo>
                    <a:pt x="4425" y="16776"/>
                    <a:pt x="4378" y="16925"/>
                    <a:pt x="4337" y="17096"/>
                  </a:cubicBezTo>
                  <a:cubicBezTo>
                    <a:pt x="4312" y="17196"/>
                    <a:pt x="4159" y="17191"/>
                    <a:pt x="4124" y="17103"/>
                  </a:cubicBezTo>
                  <a:cubicBezTo>
                    <a:pt x="4041" y="16931"/>
                    <a:pt x="4141" y="16677"/>
                    <a:pt x="4212" y="16511"/>
                  </a:cubicBezTo>
                  <a:cubicBezTo>
                    <a:pt x="4307" y="16315"/>
                    <a:pt x="4389" y="16096"/>
                    <a:pt x="4585" y="159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719;p79">
              <a:extLst>
                <a:ext uri="{FF2B5EF4-FFF2-40B4-BE49-F238E27FC236}">
                  <a16:creationId xmlns:a16="http://schemas.microsoft.com/office/drawing/2014/main" id="{706C0A3E-AB46-47F2-A292-0BF626FB515C}"/>
                </a:ext>
              </a:extLst>
            </p:cNvPr>
            <p:cNvSpPr/>
            <p:nvPr/>
          </p:nvSpPr>
          <p:spPr>
            <a:xfrm>
              <a:off x="3603450" y="2927300"/>
              <a:ext cx="397375" cy="434975"/>
            </a:xfrm>
            <a:custGeom>
              <a:avLst/>
              <a:gdLst/>
              <a:ahLst/>
              <a:cxnLst/>
              <a:rect l="l" t="t" r="r" b="b"/>
              <a:pathLst>
                <a:path w="15895" h="17399" extrusionOk="0">
                  <a:moveTo>
                    <a:pt x="2343" y="12796"/>
                  </a:moveTo>
                  <a:lnTo>
                    <a:pt x="15895" y="1"/>
                  </a:lnTo>
                  <a:lnTo>
                    <a:pt x="0" y="9720"/>
                  </a:lnTo>
                  <a:cubicBezTo>
                    <a:pt x="6" y="9738"/>
                    <a:pt x="6" y="9750"/>
                    <a:pt x="6" y="9762"/>
                  </a:cubicBezTo>
                  <a:cubicBezTo>
                    <a:pt x="112" y="10720"/>
                    <a:pt x="320" y="15157"/>
                    <a:pt x="419" y="17399"/>
                  </a:cubicBezTo>
                  <a:cubicBezTo>
                    <a:pt x="550" y="17044"/>
                    <a:pt x="697" y="16659"/>
                    <a:pt x="852" y="16268"/>
                  </a:cubicBezTo>
                  <a:cubicBezTo>
                    <a:pt x="1349" y="14991"/>
                    <a:pt x="1904" y="13612"/>
                    <a:pt x="2212" y="12885"/>
                  </a:cubicBezTo>
                  <a:cubicBezTo>
                    <a:pt x="2229" y="12831"/>
                    <a:pt x="2283" y="12796"/>
                    <a:pt x="2343" y="12796"/>
                  </a:cubicBezTo>
                  <a:close/>
                  <a:moveTo>
                    <a:pt x="6679" y="7720"/>
                  </a:moveTo>
                  <a:cubicBezTo>
                    <a:pt x="6524" y="7643"/>
                    <a:pt x="6554" y="7389"/>
                    <a:pt x="6543" y="7242"/>
                  </a:cubicBezTo>
                  <a:cubicBezTo>
                    <a:pt x="6537" y="7117"/>
                    <a:pt x="6696" y="7094"/>
                    <a:pt x="6731" y="7212"/>
                  </a:cubicBezTo>
                  <a:cubicBezTo>
                    <a:pt x="6773" y="7348"/>
                    <a:pt x="6886" y="7578"/>
                    <a:pt x="6773" y="7709"/>
                  </a:cubicBezTo>
                  <a:cubicBezTo>
                    <a:pt x="6756" y="7727"/>
                    <a:pt x="6709" y="7738"/>
                    <a:pt x="6679" y="7720"/>
                  </a:cubicBezTo>
                  <a:close/>
                  <a:moveTo>
                    <a:pt x="7176" y="7324"/>
                  </a:moveTo>
                  <a:cubicBezTo>
                    <a:pt x="7140" y="7223"/>
                    <a:pt x="7122" y="7117"/>
                    <a:pt x="7105" y="7017"/>
                  </a:cubicBezTo>
                  <a:cubicBezTo>
                    <a:pt x="7075" y="6851"/>
                    <a:pt x="7329" y="6804"/>
                    <a:pt x="7359" y="6969"/>
                  </a:cubicBezTo>
                  <a:cubicBezTo>
                    <a:pt x="7376" y="7070"/>
                    <a:pt x="7400" y="7176"/>
                    <a:pt x="7400" y="7283"/>
                  </a:cubicBezTo>
                  <a:cubicBezTo>
                    <a:pt x="7406" y="7401"/>
                    <a:pt x="7211" y="7436"/>
                    <a:pt x="7176" y="7324"/>
                  </a:cubicBezTo>
                  <a:close/>
                  <a:moveTo>
                    <a:pt x="7850" y="6756"/>
                  </a:moveTo>
                  <a:cubicBezTo>
                    <a:pt x="7802" y="6733"/>
                    <a:pt x="7779" y="6709"/>
                    <a:pt x="7761" y="6668"/>
                  </a:cubicBezTo>
                  <a:cubicBezTo>
                    <a:pt x="7774" y="6679"/>
                    <a:pt x="7767" y="6668"/>
                    <a:pt x="7744" y="6644"/>
                  </a:cubicBezTo>
                  <a:cubicBezTo>
                    <a:pt x="7744" y="6632"/>
                    <a:pt x="7738" y="6614"/>
                    <a:pt x="7731" y="6603"/>
                  </a:cubicBezTo>
                  <a:cubicBezTo>
                    <a:pt x="7731" y="6591"/>
                    <a:pt x="7731" y="6573"/>
                    <a:pt x="7725" y="6561"/>
                  </a:cubicBezTo>
                  <a:cubicBezTo>
                    <a:pt x="7725" y="6485"/>
                    <a:pt x="7738" y="6419"/>
                    <a:pt x="7779" y="6349"/>
                  </a:cubicBezTo>
                  <a:cubicBezTo>
                    <a:pt x="7867" y="6201"/>
                    <a:pt x="8099" y="6360"/>
                    <a:pt x="7998" y="6502"/>
                  </a:cubicBezTo>
                  <a:cubicBezTo>
                    <a:pt x="7998" y="6502"/>
                    <a:pt x="7992" y="6520"/>
                    <a:pt x="7987" y="6520"/>
                  </a:cubicBezTo>
                  <a:lnTo>
                    <a:pt x="7987" y="6532"/>
                  </a:lnTo>
                  <a:cubicBezTo>
                    <a:pt x="7987" y="6537"/>
                    <a:pt x="7979" y="6543"/>
                    <a:pt x="7979" y="6549"/>
                  </a:cubicBezTo>
                  <a:lnTo>
                    <a:pt x="7979" y="6556"/>
                  </a:lnTo>
                  <a:cubicBezTo>
                    <a:pt x="7987" y="6620"/>
                    <a:pt x="7979" y="6685"/>
                    <a:pt x="7921" y="6739"/>
                  </a:cubicBezTo>
                  <a:cubicBezTo>
                    <a:pt x="7903" y="6756"/>
                    <a:pt x="7873" y="6769"/>
                    <a:pt x="7850" y="67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720;p79">
              <a:extLst>
                <a:ext uri="{FF2B5EF4-FFF2-40B4-BE49-F238E27FC236}">
                  <a16:creationId xmlns:a16="http://schemas.microsoft.com/office/drawing/2014/main" id="{EBE4A404-6E1E-4A50-81BE-0A858052C1F8}"/>
                </a:ext>
              </a:extLst>
            </p:cNvPr>
            <p:cNvSpPr/>
            <p:nvPr/>
          </p:nvSpPr>
          <p:spPr>
            <a:xfrm>
              <a:off x="3473725" y="2924925"/>
              <a:ext cx="505975" cy="236375"/>
            </a:xfrm>
            <a:custGeom>
              <a:avLst/>
              <a:gdLst/>
              <a:ahLst/>
              <a:cxnLst/>
              <a:rect l="l" t="t" r="r" b="b"/>
              <a:pathLst>
                <a:path w="20239" h="9455" extrusionOk="0">
                  <a:moveTo>
                    <a:pt x="4810" y="9436"/>
                  </a:moveTo>
                  <a:lnTo>
                    <a:pt x="20239" y="1"/>
                  </a:lnTo>
                  <a:cubicBezTo>
                    <a:pt x="14713" y="2065"/>
                    <a:pt x="2681" y="6384"/>
                    <a:pt x="0" y="7342"/>
                  </a:cubicBezTo>
                  <a:cubicBezTo>
                    <a:pt x="1143" y="7780"/>
                    <a:pt x="3497" y="8709"/>
                    <a:pt x="4786" y="9455"/>
                  </a:cubicBezTo>
                  <a:cubicBezTo>
                    <a:pt x="4792" y="9448"/>
                    <a:pt x="4805" y="9442"/>
                    <a:pt x="4810" y="9436"/>
                  </a:cubicBezTo>
                  <a:close/>
                  <a:moveTo>
                    <a:pt x="4538" y="7354"/>
                  </a:moveTo>
                  <a:cubicBezTo>
                    <a:pt x="4609" y="7354"/>
                    <a:pt x="4638" y="7425"/>
                    <a:pt x="4621" y="7479"/>
                  </a:cubicBezTo>
                  <a:cubicBezTo>
                    <a:pt x="4579" y="7667"/>
                    <a:pt x="4420" y="7792"/>
                    <a:pt x="4302" y="7934"/>
                  </a:cubicBezTo>
                  <a:cubicBezTo>
                    <a:pt x="4160" y="8106"/>
                    <a:pt x="3893" y="7934"/>
                    <a:pt x="4011" y="7733"/>
                  </a:cubicBezTo>
                  <a:cubicBezTo>
                    <a:pt x="4124" y="7550"/>
                    <a:pt x="4308" y="7342"/>
                    <a:pt x="4538" y="7354"/>
                  </a:cubicBezTo>
                  <a:close/>
                  <a:moveTo>
                    <a:pt x="5585" y="7744"/>
                  </a:moveTo>
                  <a:cubicBezTo>
                    <a:pt x="5573" y="7899"/>
                    <a:pt x="5414" y="8052"/>
                    <a:pt x="5313" y="8159"/>
                  </a:cubicBezTo>
                  <a:cubicBezTo>
                    <a:pt x="5206" y="8271"/>
                    <a:pt x="5106" y="8396"/>
                    <a:pt x="4982" y="8497"/>
                  </a:cubicBezTo>
                  <a:cubicBezTo>
                    <a:pt x="4941" y="8532"/>
                    <a:pt x="4876" y="8549"/>
                    <a:pt x="4822" y="8525"/>
                  </a:cubicBezTo>
                  <a:cubicBezTo>
                    <a:pt x="4810" y="8525"/>
                    <a:pt x="4805" y="8519"/>
                    <a:pt x="4799" y="8519"/>
                  </a:cubicBezTo>
                  <a:lnTo>
                    <a:pt x="4799" y="8519"/>
                  </a:lnTo>
                  <a:cubicBezTo>
                    <a:pt x="4763" y="8502"/>
                    <a:pt x="4739" y="8478"/>
                    <a:pt x="4728" y="8443"/>
                  </a:cubicBezTo>
                  <a:cubicBezTo>
                    <a:pt x="4704" y="8390"/>
                    <a:pt x="4709" y="8325"/>
                    <a:pt x="4739" y="8276"/>
                  </a:cubicBezTo>
                  <a:cubicBezTo>
                    <a:pt x="4827" y="8147"/>
                    <a:pt x="4941" y="8035"/>
                    <a:pt x="5047" y="7916"/>
                  </a:cubicBezTo>
                  <a:cubicBezTo>
                    <a:pt x="5141" y="7809"/>
                    <a:pt x="5283" y="7621"/>
                    <a:pt x="5438" y="7609"/>
                  </a:cubicBezTo>
                  <a:cubicBezTo>
                    <a:pt x="5520" y="7602"/>
                    <a:pt x="5591" y="7656"/>
                    <a:pt x="5585" y="77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721;p79">
              <a:extLst>
                <a:ext uri="{FF2B5EF4-FFF2-40B4-BE49-F238E27FC236}">
                  <a16:creationId xmlns:a16="http://schemas.microsoft.com/office/drawing/2014/main" id="{5185CE15-977B-4820-AB92-7E6733914331}"/>
                </a:ext>
              </a:extLst>
            </p:cNvPr>
            <p:cNvSpPr/>
            <p:nvPr/>
          </p:nvSpPr>
          <p:spPr>
            <a:xfrm>
              <a:off x="3622500" y="3262875"/>
              <a:ext cx="70600" cy="112575"/>
            </a:xfrm>
            <a:custGeom>
              <a:avLst/>
              <a:gdLst/>
              <a:ahLst/>
              <a:cxnLst/>
              <a:rect l="l" t="t" r="r" b="b"/>
              <a:pathLst>
                <a:path w="2824" h="4503" extrusionOk="0">
                  <a:moveTo>
                    <a:pt x="2823" y="1226"/>
                  </a:moveTo>
                  <a:cubicBezTo>
                    <a:pt x="2439" y="757"/>
                    <a:pt x="2078" y="331"/>
                    <a:pt x="1775" y="0"/>
                  </a:cubicBezTo>
                  <a:cubicBezTo>
                    <a:pt x="1462" y="764"/>
                    <a:pt x="978" y="1971"/>
                    <a:pt x="527" y="3118"/>
                  </a:cubicBezTo>
                  <a:cubicBezTo>
                    <a:pt x="339" y="3609"/>
                    <a:pt x="161" y="4082"/>
                    <a:pt x="1" y="45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4755;p79">
            <a:extLst>
              <a:ext uri="{FF2B5EF4-FFF2-40B4-BE49-F238E27FC236}">
                <a16:creationId xmlns:a16="http://schemas.microsoft.com/office/drawing/2014/main" id="{F3D1BA11-CF87-4D70-8B31-4BD7F8946284}"/>
              </a:ext>
            </a:extLst>
          </p:cNvPr>
          <p:cNvSpPr/>
          <p:nvPr/>
        </p:nvSpPr>
        <p:spPr>
          <a:xfrm>
            <a:off x="588919" y="1466180"/>
            <a:ext cx="778375" cy="980275"/>
          </a:xfrm>
          <a:custGeom>
            <a:avLst/>
            <a:gdLst/>
            <a:ahLst/>
            <a:cxnLst/>
            <a:rect l="l" t="t" r="r" b="b"/>
            <a:pathLst>
              <a:path w="31135" h="39211" extrusionOk="0">
                <a:moveTo>
                  <a:pt x="30864" y="1"/>
                </a:moveTo>
                <a:cubicBezTo>
                  <a:pt x="30751" y="1"/>
                  <a:pt x="30646" y="78"/>
                  <a:pt x="30621" y="196"/>
                </a:cubicBezTo>
                <a:cubicBezTo>
                  <a:pt x="30573" y="415"/>
                  <a:pt x="30532" y="634"/>
                  <a:pt x="30485" y="847"/>
                </a:cubicBezTo>
                <a:cubicBezTo>
                  <a:pt x="30461" y="983"/>
                  <a:pt x="30543" y="1114"/>
                  <a:pt x="30679" y="1136"/>
                </a:cubicBezTo>
                <a:cubicBezTo>
                  <a:pt x="30697" y="1140"/>
                  <a:pt x="30715" y="1142"/>
                  <a:pt x="30733" y="1142"/>
                </a:cubicBezTo>
                <a:cubicBezTo>
                  <a:pt x="30848" y="1142"/>
                  <a:pt x="30950" y="1060"/>
                  <a:pt x="30976" y="942"/>
                </a:cubicBezTo>
                <a:cubicBezTo>
                  <a:pt x="31017" y="735"/>
                  <a:pt x="31058" y="522"/>
                  <a:pt x="31105" y="303"/>
                </a:cubicBezTo>
                <a:cubicBezTo>
                  <a:pt x="31135" y="167"/>
                  <a:pt x="31053" y="36"/>
                  <a:pt x="30916" y="6"/>
                </a:cubicBezTo>
                <a:cubicBezTo>
                  <a:pt x="30899" y="2"/>
                  <a:pt x="30882" y="1"/>
                  <a:pt x="30864" y="1"/>
                </a:cubicBezTo>
                <a:close/>
                <a:moveTo>
                  <a:pt x="30473" y="1947"/>
                </a:moveTo>
                <a:cubicBezTo>
                  <a:pt x="30357" y="1947"/>
                  <a:pt x="30256" y="2030"/>
                  <a:pt x="30236" y="2149"/>
                </a:cubicBezTo>
                <a:cubicBezTo>
                  <a:pt x="30195" y="2367"/>
                  <a:pt x="30147" y="2586"/>
                  <a:pt x="30106" y="2793"/>
                </a:cubicBezTo>
                <a:cubicBezTo>
                  <a:pt x="30081" y="2930"/>
                  <a:pt x="30165" y="3059"/>
                  <a:pt x="30302" y="3089"/>
                </a:cubicBezTo>
                <a:cubicBezTo>
                  <a:pt x="30317" y="3091"/>
                  <a:pt x="30333" y="3093"/>
                  <a:pt x="30348" y="3093"/>
                </a:cubicBezTo>
                <a:cubicBezTo>
                  <a:pt x="30465" y="3093"/>
                  <a:pt x="30570" y="3014"/>
                  <a:pt x="30591" y="2894"/>
                </a:cubicBezTo>
                <a:cubicBezTo>
                  <a:pt x="30638" y="2681"/>
                  <a:pt x="30679" y="2462"/>
                  <a:pt x="30720" y="2242"/>
                </a:cubicBezTo>
                <a:cubicBezTo>
                  <a:pt x="30745" y="2108"/>
                  <a:pt x="30662" y="1977"/>
                  <a:pt x="30526" y="1953"/>
                </a:cubicBezTo>
                <a:cubicBezTo>
                  <a:pt x="30508" y="1949"/>
                  <a:pt x="30491" y="1947"/>
                  <a:pt x="30473" y="1947"/>
                </a:cubicBezTo>
                <a:close/>
                <a:moveTo>
                  <a:pt x="30040" y="3882"/>
                </a:moveTo>
                <a:cubicBezTo>
                  <a:pt x="29936" y="3882"/>
                  <a:pt x="29839" y="3954"/>
                  <a:pt x="29810" y="4065"/>
                </a:cubicBezTo>
                <a:cubicBezTo>
                  <a:pt x="29751" y="4273"/>
                  <a:pt x="29685" y="4479"/>
                  <a:pt x="29614" y="4674"/>
                </a:cubicBezTo>
                <a:cubicBezTo>
                  <a:pt x="29568" y="4805"/>
                  <a:pt x="29639" y="4947"/>
                  <a:pt x="29762" y="4994"/>
                </a:cubicBezTo>
                <a:cubicBezTo>
                  <a:pt x="29790" y="5004"/>
                  <a:pt x="29818" y="5008"/>
                  <a:pt x="29845" y="5008"/>
                </a:cubicBezTo>
                <a:cubicBezTo>
                  <a:pt x="29948" y="5008"/>
                  <a:pt x="30045" y="4944"/>
                  <a:pt x="30081" y="4846"/>
                </a:cubicBezTo>
                <a:cubicBezTo>
                  <a:pt x="30160" y="4633"/>
                  <a:pt x="30223" y="4420"/>
                  <a:pt x="30283" y="4195"/>
                </a:cubicBezTo>
                <a:cubicBezTo>
                  <a:pt x="30324" y="4065"/>
                  <a:pt x="30248" y="3929"/>
                  <a:pt x="30111" y="3894"/>
                </a:cubicBezTo>
                <a:cubicBezTo>
                  <a:pt x="30088" y="3886"/>
                  <a:pt x="30064" y="3882"/>
                  <a:pt x="30040" y="3882"/>
                </a:cubicBezTo>
                <a:close/>
                <a:moveTo>
                  <a:pt x="29289" y="5706"/>
                </a:moveTo>
                <a:cubicBezTo>
                  <a:pt x="29204" y="5706"/>
                  <a:pt x="29123" y="5750"/>
                  <a:pt x="29076" y="5827"/>
                </a:cubicBezTo>
                <a:cubicBezTo>
                  <a:pt x="28970" y="6005"/>
                  <a:pt x="28852" y="6177"/>
                  <a:pt x="28716" y="6337"/>
                </a:cubicBezTo>
                <a:cubicBezTo>
                  <a:pt x="28633" y="6449"/>
                  <a:pt x="28650" y="6603"/>
                  <a:pt x="28757" y="6686"/>
                </a:cubicBezTo>
                <a:cubicBezTo>
                  <a:pt x="28803" y="6724"/>
                  <a:pt x="28859" y="6743"/>
                  <a:pt x="28915" y="6743"/>
                </a:cubicBezTo>
                <a:cubicBezTo>
                  <a:pt x="28988" y="6743"/>
                  <a:pt x="29059" y="6711"/>
                  <a:pt x="29106" y="6651"/>
                </a:cubicBezTo>
                <a:cubicBezTo>
                  <a:pt x="29254" y="6466"/>
                  <a:pt x="29384" y="6277"/>
                  <a:pt x="29502" y="6083"/>
                </a:cubicBezTo>
                <a:cubicBezTo>
                  <a:pt x="29573" y="5964"/>
                  <a:pt x="29538" y="5816"/>
                  <a:pt x="29420" y="5745"/>
                </a:cubicBezTo>
                <a:cubicBezTo>
                  <a:pt x="29379" y="5718"/>
                  <a:pt x="29333" y="5706"/>
                  <a:pt x="29289" y="5706"/>
                </a:cubicBezTo>
                <a:close/>
                <a:moveTo>
                  <a:pt x="27966" y="7162"/>
                </a:moveTo>
                <a:cubicBezTo>
                  <a:pt x="27915" y="7162"/>
                  <a:pt x="27862" y="7178"/>
                  <a:pt x="27817" y="7212"/>
                </a:cubicBezTo>
                <a:cubicBezTo>
                  <a:pt x="27657" y="7337"/>
                  <a:pt x="27485" y="7454"/>
                  <a:pt x="27296" y="7574"/>
                </a:cubicBezTo>
                <a:cubicBezTo>
                  <a:pt x="27178" y="7645"/>
                  <a:pt x="27143" y="7798"/>
                  <a:pt x="27214" y="7916"/>
                </a:cubicBezTo>
                <a:cubicBezTo>
                  <a:pt x="27260" y="7989"/>
                  <a:pt x="27341" y="8032"/>
                  <a:pt x="27424" y="8032"/>
                </a:cubicBezTo>
                <a:cubicBezTo>
                  <a:pt x="27469" y="8032"/>
                  <a:pt x="27515" y="8020"/>
                  <a:pt x="27556" y="7992"/>
                </a:cubicBezTo>
                <a:cubicBezTo>
                  <a:pt x="27757" y="7869"/>
                  <a:pt x="27946" y="7744"/>
                  <a:pt x="28118" y="7609"/>
                </a:cubicBezTo>
                <a:cubicBezTo>
                  <a:pt x="28230" y="7525"/>
                  <a:pt x="28249" y="7372"/>
                  <a:pt x="28165" y="7260"/>
                </a:cubicBezTo>
                <a:cubicBezTo>
                  <a:pt x="28116" y="7197"/>
                  <a:pt x="28042" y="7162"/>
                  <a:pt x="27966" y="7162"/>
                </a:cubicBezTo>
                <a:close/>
                <a:moveTo>
                  <a:pt x="26249" y="8133"/>
                </a:moveTo>
                <a:cubicBezTo>
                  <a:pt x="26217" y="8133"/>
                  <a:pt x="26185" y="8139"/>
                  <a:pt x="26154" y="8153"/>
                </a:cubicBezTo>
                <a:cubicBezTo>
                  <a:pt x="25964" y="8235"/>
                  <a:pt x="25764" y="8312"/>
                  <a:pt x="25551" y="8390"/>
                </a:cubicBezTo>
                <a:cubicBezTo>
                  <a:pt x="25420" y="8437"/>
                  <a:pt x="25355" y="8579"/>
                  <a:pt x="25403" y="8709"/>
                </a:cubicBezTo>
                <a:cubicBezTo>
                  <a:pt x="25440" y="8810"/>
                  <a:pt x="25534" y="8872"/>
                  <a:pt x="25633" y="8872"/>
                </a:cubicBezTo>
                <a:cubicBezTo>
                  <a:pt x="25661" y="8872"/>
                  <a:pt x="25689" y="8867"/>
                  <a:pt x="25716" y="8857"/>
                </a:cubicBezTo>
                <a:cubicBezTo>
                  <a:pt x="25941" y="8780"/>
                  <a:pt x="26149" y="8697"/>
                  <a:pt x="26349" y="8614"/>
                </a:cubicBezTo>
                <a:cubicBezTo>
                  <a:pt x="26474" y="8560"/>
                  <a:pt x="26532" y="8413"/>
                  <a:pt x="26480" y="8289"/>
                </a:cubicBezTo>
                <a:cubicBezTo>
                  <a:pt x="26439" y="8191"/>
                  <a:pt x="26346" y="8133"/>
                  <a:pt x="26249" y="8133"/>
                </a:cubicBezTo>
                <a:close/>
                <a:moveTo>
                  <a:pt x="24373" y="8772"/>
                </a:moveTo>
                <a:cubicBezTo>
                  <a:pt x="24352" y="8772"/>
                  <a:pt x="24330" y="8775"/>
                  <a:pt x="24309" y="8780"/>
                </a:cubicBezTo>
                <a:cubicBezTo>
                  <a:pt x="24107" y="8833"/>
                  <a:pt x="23894" y="8887"/>
                  <a:pt x="23675" y="8939"/>
                </a:cubicBezTo>
                <a:cubicBezTo>
                  <a:pt x="23545" y="8975"/>
                  <a:pt x="23462" y="9106"/>
                  <a:pt x="23492" y="9242"/>
                </a:cubicBezTo>
                <a:cubicBezTo>
                  <a:pt x="23518" y="9353"/>
                  <a:pt x="23622" y="9431"/>
                  <a:pt x="23738" y="9431"/>
                </a:cubicBezTo>
                <a:cubicBezTo>
                  <a:pt x="23756" y="9431"/>
                  <a:pt x="23775" y="9429"/>
                  <a:pt x="23793" y="9425"/>
                </a:cubicBezTo>
                <a:cubicBezTo>
                  <a:pt x="24012" y="9371"/>
                  <a:pt x="24232" y="9319"/>
                  <a:pt x="24438" y="9259"/>
                </a:cubicBezTo>
                <a:cubicBezTo>
                  <a:pt x="24568" y="9223"/>
                  <a:pt x="24651" y="9087"/>
                  <a:pt x="24615" y="8951"/>
                </a:cubicBezTo>
                <a:cubicBezTo>
                  <a:pt x="24586" y="8843"/>
                  <a:pt x="24482" y="8772"/>
                  <a:pt x="24373" y="8772"/>
                </a:cubicBezTo>
                <a:close/>
                <a:moveTo>
                  <a:pt x="22441" y="9208"/>
                </a:moveTo>
                <a:cubicBezTo>
                  <a:pt x="22426" y="9208"/>
                  <a:pt x="22412" y="9209"/>
                  <a:pt x="22398" y="9212"/>
                </a:cubicBezTo>
                <a:cubicBezTo>
                  <a:pt x="22185" y="9253"/>
                  <a:pt x="21972" y="9289"/>
                  <a:pt x="21747" y="9330"/>
                </a:cubicBezTo>
                <a:cubicBezTo>
                  <a:pt x="21611" y="9354"/>
                  <a:pt x="21522" y="9478"/>
                  <a:pt x="21546" y="9614"/>
                </a:cubicBezTo>
                <a:cubicBezTo>
                  <a:pt x="21567" y="9736"/>
                  <a:pt x="21668" y="9819"/>
                  <a:pt x="21787" y="9819"/>
                </a:cubicBezTo>
                <a:cubicBezTo>
                  <a:pt x="21801" y="9819"/>
                  <a:pt x="21815" y="9818"/>
                  <a:pt x="21830" y="9815"/>
                </a:cubicBezTo>
                <a:cubicBezTo>
                  <a:pt x="22054" y="9780"/>
                  <a:pt x="22273" y="9739"/>
                  <a:pt x="22486" y="9703"/>
                </a:cubicBezTo>
                <a:cubicBezTo>
                  <a:pt x="22622" y="9673"/>
                  <a:pt x="22711" y="9543"/>
                  <a:pt x="22687" y="9412"/>
                </a:cubicBezTo>
                <a:cubicBezTo>
                  <a:pt x="22661" y="9292"/>
                  <a:pt x="22555" y="9208"/>
                  <a:pt x="22441" y="9208"/>
                </a:cubicBezTo>
                <a:close/>
                <a:moveTo>
                  <a:pt x="20485" y="9524"/>
                </a:moveTo>
                <a:cubicBezTo>
                  <a:pt x="20474" y="9524"/>
                  <a:pt x="20463" y="9524"/>
                  <a:pt x="20451" y="9526"/>
                </a:cubicBezTo>
                <a:cubicBezTo>
                  <a:pt x="20274" y="9549"/>
                  <a:pt x="20096" y="9573"/>
                  <a:pt x="19913" y="9597"/>
                </a:cubicBezTo>
                <a:cubicBezTo>
                  <a:pt x="19872" y="9603"/>
                  <a:pt x="19836" y="9608"/>
                  <a:pt x="19795" y="9614"/>
                </a:cubicBezTo>
                <a:cubicBezTo>
                  <a:pt x="19659" y="9632"/>
                  <a:pt x="19564" y="9756"/>
                  <a:pt x="19582" y="9892"/>
                </a:cubicBezTo>
                <a:cubicBezTo>
                  <a:pt x="19598" y="10018"/>
                  <a:pt x="19705" y="10107"/>
                  <a:pt x="19827" y="10107"/>
                </a:cubicBezTo>
                <a:cubicBezTo>
                  <a:pt x="19838" y="10107"/>
                  <a:pt x="19848" y="10106"/>
                  <a:pt x="19859" y="10105"/>
                </a:cubicBezTo>
                <a:cubicBezTo>
                  <a:pt x="19902" y="10099"/>
                  <a:pt x="19937" y="10094"/>
                  <a:pt x="19978" y="10087"/>
                </a:cubicBezTo>
                <a:cubicBezTo>
                  <a:pt x="20162" y="10070"/>
                  <a:pt x="20339" y="10040"/>
                  <a:pt x="20516" y="10016"/>
                </a:cubicBezTo>
                <a:cubicBezTo>
                  <a:pt x="20653" y="9999"/>
                  <a:pt x="20746" y="9874"/>
                  <a:pt x="20729" y="9739"/>
                </a:cubicBezTo>
                <a:cubicBezTo>
                  <a:pt x="20713" y="9614"/>
                  <a:pt x="20607" y="9524"/>
                  <a:pt x="20485" y="9524"/>
                </a:cubicBezTo>
                <a:close/>
                <a:moveTo>
                  <a:pt x="18525" y="9845"/>
                </a:moveTo>
                <a:cubicBezTo>
                  <a:pt x="18507" y="9845"/>
                  <a:pt x="18488" y="9847"/>
                  <a:pt x="18469" y="9851"/>
                </a:cubicBezTo>
                <a:cubicBezTo>
                  <a:pt x="18245" y="9903"/>
                  <a:pt x="18032" y="9957"/>
                  <a:pt x="17819" y="10016"/>
                </a:cubicBezTo>
                <a:cubicBezTo>
                  <a:pt x="17683" y="10058"/>
                  <a:pt x="17612" y="10193"/>
                  <a:pt x="17647" y="10324"/>
                </a:cubicBezTo>
                <a:cubicBezTo>
                  <a:pt x="17677" y="10433"/>
                  <a:pt x="17777" y="10504"/>
                  <a:pt x="17888" y="10504"/>
                </a:cubicBezTo>
                <a:cubicBezTo>
                  <a:pt x="17910" y="10504"/>
                  <a:pt x="17933" y="10501"/>
                  <a:pt x="17955" y="10496"/>
                </a:cubicBezTo>
                <a:cubicBezTo>
                  <a:pt x="18155" y="10436"/>
                  <a:pt x="18363" y="10383"/>
                  <a:pt x="18581" y="10335"/>
                </a:cubicBezTo>
                <a:cubicBezTo>
                  <a:pt x="18712" y="10307"/>
                  <a:pt x="18801" y="10170"/>
                  <a:pt x="18766" y="10040"/>
                </a:cubicBezTo>
                <a:cubicBezTo>
                  <a:pt x="18740" y="9922"/>
                  <a:pt x="18640" y="9845"/>
                  <a:pt x="18525" y="9845"/>
                </a:cubicBezTo>
                <a:close/>
                <a:moveTo>
                  <a:pt x="16636" y="10440"/>
                </a:moveTo>
                <a:cubicBezTo>
                  <a:pt x="16604" y="10440"/>
                  <a:pt x="16572" y="10447"/>
                  <a:pt x="16541" y="10460"/>
                </a:cubicBezTo>
                <a:cubicBezTo>
                  <a:pt x="16328" y="10548"/>
                  <a:pt x="16121" y="10643"/>
                  <a:pt x="15926" y="10738"/>
                </a:cubicBezTo>
                <a:cubicBezTo>
                  <a:pt x="15801" y="10797"/>
                  <a:pt x="15749" y="10951"/>
                  <a:pt x="15813" y="11069"/>
                </a:cubicBezTo>
                <a:cubicBezTo>
                  <a:pt x="15855" y="11157"/>
                  <a:pt x="15941" y="11209"/>
                  <a:pt x="16032" y="11209"/>
                </a:cubicBezTo>
                <a:cubicBezTo>
                  <a:pt x="16070" y="11209"/>
                  <a:pt x="16108" y="11200"/>
                  <a:pt x="16145" y="11181"/>
                </a:cubicBezTo>
                <a:cubicBezTo>
                  <a:pt x="16334" y="11093"/>
                  <a:pt x="16530" y="11004"/>
                  <a:pt x="16730" y="10916"/>
                </a:cubicBezTo>
                <a:cubicBezTo>
                  <a:pt x="16855" y="10868"/>
                  <a:pt x="16920" y="10720"/>
                  <a:pt x="16866" y="10596"/>
                </a:cubicBezTo>
                <a:cubicBezTo>
                  <a:pt x="16827" y="10498"/>
                  <a:pt x="16733" y="10440"/>
                  <a:pt x="16636" y="10440"/>
                </a:cubicBezTo>
                <a:close/>
                <a:moveTo>
                  <a:pt x="14893" y="11381"/>
                </a:moveTo>
                <a:cubicBezTo>
                  <a:pt x="14845" y="11381"/>
                  <a:pt x="14797" y="11395"/>
                  <a:pt x="14755" y="11424"/>
                </a:cubicBezTo>
                <a:cubicBezTo>
                  <a:pt x="14559" y="11555"/>
                  <a:pt x="14382" y="11691"/>
                  <a:pt x="14204" y="11833"/>
                </a:cubicBezTo>
                <a:cubicBezTo>
                  <a:pt x="14098" y="11921"/>
                  <a:pt x="14086" y="12074"/>
                  <a:pt x="14169" y="12181"/>
                </a:cubicBezTo>
                <a:cubicBezTo>
                  <a:pt x="14219" y="12241"/>
                  <a:pt x="14291" y="12273"/>
                  <a:pt x="14363" y="12273"/>
                </a:cubicBezTo>
                <a:cubicBezTo>
                  <a:pt x="14417" y="12273"/>
                  <a:pt x="14472" y="12255"/>
                  <a:pt x="14518" y="12216"/>
                </a:cubicBezTo>
                <a:cubicBezTo>
                  <a:pt x="14684" y="12087"/>
                  <a:pt x="14854" y="11956"/>
                  <a:pt x="15032" y="11833"/>
                </a:cubicBezTo>
                <a:cubicBezTo>
                  <a:pt x="15145" y="11755"/>
                  <a:pt x="15174" y="11602"/>
                  <a:pt x="15097" y="11489"/>
                </a:cubicBezTo>
                <a:cubicBezTo>
                  <a:pt x="15049" y="11419"/>
                  <a:pt x="14972" y="11381"/>
                  <a:pt x="14893" y="11381"/>
                </a:cubicBezTo>
                <a:close/>
                <a:moveTo>
                  <a:pt x="13410" y="12691"/>
                </a:moveTo>
                <a:cubicBezTo>
                  <a:pt x="13342" y="12691"/>
                  <a:pt x="13273" y="12721"/>
                  <a:pt x="13222" y="12779"/>
                </a:cubicBezTo>
                <a:cubicBezTo>
                  <a:pt x="13074" y="12950"/>
                  <a:pt x="12926" y="13128"/>
                  <a:pt x="12796" y="13311"/>
                </a:cubicBezTo>
                <a:cubicBezTo>
                  <a:pt x="12713" y="13417"/>
                  <a:pt x="12737" y="13572"/>
                  <a:pt x="12850" y="13655"/>
                </a:cubicBezTo>
                <a:cubicBezTo>
                  <a:pt x="12895" y="13688"/>
                  <a:pt x="12947" y="13704"/>
                  <a:pt x="12998" y="13704"/>
                </a:cubicBezTo>
                <a:cubicBezTo>
                  <a:pt x="13074" y="13704"/>
                  <a:pt x="13149" y="13668"/>
                  <a:pt x="13199" y="13601"/>
                </a:cubicBezTo>
                <a:cubicBezTo>
                  <a:pt x="13322" y="13436"/>
                  <a:pt x="13453" y="13264"/>
                  <a:pt x="13595" y="13104"/>
                </a:cubicBezTo>
                <a:cubicBezTo>
                  <a:pt x="13690" y="13004"/>
                  <a:pt x="13677" y="12844"/>
                  <a:pt x="13571" y="12756"/>
                </a:cubicBezTo>
                <a:cubicBezTo>
                  <a:pt x="13525" y="12712"/>
                  <a:pt x="13468" y="12691"/>
                  <a:pt x="13410" y="12691"/>
                </a:cubicBezTo>
                <a:close/>
                <a:moveTo>
                  <a:pt x="12308" y="14336"/>
                </a:moveTo>
                <a:cubicBezTo>
                  <a:pt x="12217" y="14336"/>
                  <a:pt x="12128" y="14389"/>
                  <a:pt x="12086" y="14477"/>
                </a:cubicBezTo>
                <a:cubicBezTo>
                  <a:pt x="11986" y="14684"/>
                  <a:pt x="11891" y="14891"/>
                  <a:pt x="11815" y="15098"/>
                </a:cubicBezTo>
                <a:cubicBezTo>
                  <a:pt x="11761" y="15228"/>
                  <a:pt x="11826" y="15370"/>
                  <a:pt x="11951" y="15424"/>
                </a:cubicBezTo>
                <a:cubicBezTo>
                  <a:pt x="11979" y="15434"/>
                  <a:pt x="12009" y="15439"/>
                  <a:pt x="12037" y="15439"/>
                </a:cubicBezTo>
                <a:cubicBezTo>
                  <a:pt x="12138" y="15439"/>
                  <a:pt x="12234" y="15378"/>
                  <a:pt x="12276" y="15282"/>
                </a:cubicBezTo>
                <a:cubicBezTo>
                  <a:pt x="12353" y="15086"/>
                  <a:pt x="12435" y="14891"/>
                  <a:pt x="12530" y="14695"/>
                </a:cubicBezTo>
                <a:cubicBezTo>
                  <a:pt x="12596" y="14572"/>
                  <a:pt x="12542" y="14424"/>
                  <a:pt x="12418" y="14364"/>
                </a:cubicBezTo>
                <a:cubicBezTo>
                  <a:pt x="12383" y="14345"/>
                  <a:pt x="12346" y="14336"/>
                  <a:pt x="12308" y="14336"/>
                </a:cubicBezTo>
                <a:close/>
                <a:moveTo>
                  <a:pt x="11667" y="16210"/>
                </a:moveTo>
                <a:cubicBezTo>
                  <a:pt x="11551" y="16210"/>
                  <a:pt x="11451" y="16293"/>
                  <a:pt x="11430" y="16412"/>
                </a:cubicBezTo>
                <a:cubicBezTo>
                  <a:pt x="11383" y="16636"/>
                  <a:pt x="11348" y="16860"/>
                  <a:pt x="11318" y="17079"/>
                </a:cubicBezTo>
                <a:cubicBezTo>
                  <a:pt x="11299" y="17215"/>
                  <a:pt x="11400" y="17340"/>
                  <a:pt x="11536" y="17357"/>
                </a:cubicBezTo>
                <a:cubicBezTo>
                  <a:pt x="11547" y="17359"/>
                  <a:pt x="11558" y="17359"/>
                  <a:pt x="11569" y="17359"/>
                </a:cubicBezTo>
                <a:cubicBezTo>
                  <a:pt x="11692" y="17359"/>
                  <a:pt x="11798" y="17264"/>
                  <a:pt x="11815" y="17139"/>
                </a:cubicBezTo>
                <a:cubicBezTo>
                  <a:pt x="11837" y="16931"/>
                  <a:pt x="11867" y="16718"/>
                  <a:pt x="11915" y="16505"/>
                </a:cubicBezTo>
                <a:cubicBezTo>
                  <a:pt x="11938" y="16376"/>
                  <a:pt x="11856" y="16246"/>
                  <a:pt x="11720" y="16216"/>
                </a:cubicBezTo>
                <a:cubicBezTo>
                  <a:pt x="11702" y="16212"/>
                  <a:pt x="11684" y="16210"/>
                  <a:pt x="11667" y="16210"/>
                </a:cubicBezTo>
                <a:close/>
                <a:moveTo>
                  <a:pt x="14293" y="18043"/>
                </a:moveTo>
                <a:cubicBezTo>
                  <a:pt x="14162" y="18043"/>
                  <a:pt x="14056" y="18146"/>
                  <a:pt x="14051" y="18274"/>
                </a:cubicBezTo>
                <a:cubicBezTo>
                  <a:pt x="14038" y="18411"/>
                  <a:pt x="14144" y="18529"/>
                  <a:pt x="14281" y="18534"/>
                </a:cubicBezTo>
                <a:cubicBezTo>
                  <a:pt x="14507" y="18553"/>
                  <a:pt x="14707" y="18583"/>
                  <a:pt x="14897" y="18629"/>
                </a:cubicBezTo>
                <a:cubicBezTo>
                  <a:pt x="14915" y="18634"/>
                  <a:pt x="14933" y="18636"/>
                  <a:pt x="14951" y="18636"/>
                </a:cubicBezTo>
                <a:cubicBezTo>
                  <a:pt x="15062" y="18636"/>
                  <a:pt x="15167" y="18558"/>
                  <a:pt x="15192" y="18441"/>
                </a:cubicBezTo>
                <a:cubicBezTo>
                  <a:pt x="15222" y="18310"/>
                  <a:pt x="15138" y="18174"/>
                  <a:pt x="15009" y="18144"/>
                </a:cubicBezTo>
                <a:cubicBezTo>
                  <a:pt x="14796" y="18091"/>
                  <a:pt x="14565" y="18062"/>
                  <a:pt x="14316" y="18044"/>
                </a:cubicBezTo>
                <a:cubicBezTo>
                  <a:pt x="14309" y="18044"/>
                  <a:pt x="14301" y="18043"/>
                  <a:pt x="14293" y="18043"/>
                </a:cubicBezTo>
                <a:close/>
                <a:moveTo>
                  <a:pt x="12983" y="18083"/>
                </a:moveTo>
                <a:cubicBezTo>
                  <a:pt x="12972" y="18083"/>
                  <a:pt x="12961" y="18084"/>
                  <a:pt x="12950" y="18086"/>
                </a:cubicBezTo>
                <a:cubicBezTo>
                  <a:pt x="12732" y="18108"/>
                  <a:pt x="12506" y="18138"/>
                  <a:pt x="12276" y="18174"/>
                </a:cubicBezTo>
                <a:cubicBezTo>
                  <a:pt x="12140" y="18198"/>
                  <a:pt x="12050" y="18328"/>
                  <a:pt x="12074" y="18458"/>
                </a:cubicBezTo>
                <a:cubicBezTo>
                  <a:pt x="12096" y="18580"/>
                  <a:pt x="12197" y="18669"/>
                  <a:pt x="12316" y="18669"/>
                </a:cubicBezTo>
                <a:cubicBezTo>
                  <a:pt x="12330" y="18669"/>
                  <a:pt x="12344" y="18667"/>
                  <a:pt x="12358" y="18665"/>
                </a:cubicBezTo>
                <a:cubicBezTo>
                  <a:pt x="12577" y="18629"/>
                  <a:pt x="12796" y="18600"/>
                  <a:pt x="13003" y="18577"/>
                </a:cubicBezTo>
                <a:cubicBezTo>
                  <a:pt x="13139" y="18564"/>
                  <a:pt x="13234" y="18441"/>
                  <a:pt x="13222" y="18304"/>
                </a:cubicBezTo>
                <a:cubicBezTo>
                  <a:pt x="13206" y="18179"/>
                  <a:pt x="13105" y="18083"/>
                  <a:pt x="12983" y="18083"/>
                </a:cubicBezTo>
                <a:close/>
                <a:moveTo>
                  <a:pt x="11027" y="18449"/>
                </a:moveTo>
                <a:cubicBezTo>
                  <a:pt x="11005" y="18449"/>
                  <a:pt x="10984" y="18452"/>
                  <a:pt x="10963" y="18458"/>
                </a:cubicBezTo>
                <a:cubicBezTo>
                  <a:pt x="10750" y="18512"/>
                  <a:pt x="10531" y="18570"/>
                  <a:pt x="10311" y="18635"/>
                </a:cubicBezTo>
                <a:cubicBezTo>
                  <a:pt x="10182" y="18676"/>
                  <a:pt x="10105" y="18813"/>
                  <a:pt x="10146" y="18943"/>
                </a:cubicBezTo>
                <a:cubicBezTo>
                  <a:pt x="10180" y="19056"/>
                  <a:pt x="10280" y="19124"/>
                  <a:pt x="10386" y="19124"/>
                </a:cubicBezTo>
                <a:cubicBezTo>
                  <a:pt x="10408" y="19124"/>
                  <a:pt x="10431" y="19121"/>
                  <a:pt x="10453" y="19115"/>
                </a:cubicBezTo>
                <a:cubicBezTo>
                  <a:pt x="10666" y="19050"/>
                  <a:pt x="10879" y="18990"/>
                  <a:pt x="11086" y="18938"/>
                </a:cubicBezTo>
                <a:cubicBezTo>
                  <a:pt x="11217" y="18902"/>
                  <a:pt x="11299" y="18766"/>
                  <a:pt x="11264" y="18635"/>
                </a:cubicBezTo>
                <a:cubicBezTo>
                  <a:pt x="11234" y="18521"/>
                  <a:pt x="11134" y="18449"/>
                  <a:pt x="11027" y="18449"/>
                </a:cubicBezTo>
                <a:close/>
                <a:moveTo>
                  <a:pt x="11520" y="18186"/>
                </a:moveTo>
                <a:cubicBezTo>
                  <a:pt x="11516" y="18186"/>
                  <a:pt x="11511" y="18186"/>
                  <a:pt x="11507" y="18186"/>
                </a:cubicBezTo>
                <a:cubicBezTo>
                  <a:pt x="11370" y="18192"/>
                  <a:pt x="11264" y="18310"/>
                  <a:pt x="11277" y="18446"/>
                </a:cubicBezTo>
                <a:cubicBezTo>
                  <a:pt x="11288" y="18676"/>
                  <a:pt x="11312" y="18908"/>
                  <a:pt x="11340" y="19126"/>
                </a:cubicBezTo>
                <a:cubicBezTo>
                  <a:pt x="11357" y="19251"/>
                  <a:pt x="11463" y="19342"/>
                  <a:pt x="11585" y="19342"/>
                </a:cubicBezTo>
                <a:cubicBezTo>
                  <a:pt x="11596" y="19342"/>
                  <a:pt x="11607" y="19341"/>
                  <a:pt x="11619" y="19339"/>
                </a:cubicBezTo>
                <a:cubicBezTo>
                  <a:pt x="11755" y="19315"/>
                  <a:pt x="11850" y="19192"/>
                  <a:pt x="11832" y="19055"/>
                </a:cubicBezTo>
                <a:cubicBezTo>
                  <a:pt x="11802" y="18848"/>
                  <a:pt x="11779" y="18635"/>
                  <a:pt x="11766" y="18422"/>
                </a:cubicBezTo>
                <a:cubicBezTo>
                  <a:pt x="11761" y="18285"/>
                  <a:pt x="11651" y="18186"/>
                  <a:pt x="11520" y="18186"/>
                </a:cubicBezTo>
                <a:close/>
                <a:moveTo>
                  <a:pt x="16113" y="18731"/>
                </a:moveTo>
                <a:cubicBezTo>
                  <a:pt x="16049" y="18731"/>
                  <a:pt x="15986" y="18756"/>
                  <a:pt x="15938" y="18807"/>
                </a:cubicBezTo>
                <a:cubicBezTo>
                  <a:pt x="15843" y="18908"/>
                  <a:pt x="15843" y="19061"/>
                  <a:pt x="15943" y="19156"/>
                </a:cubicBezTo>
                <a:cubicBezTo>
                  <a:pt x="16091" y="19298"/>
                  <a:pt x="16197" y="19451"/>
                  <a:pt x="16281" y="19618"/>
                </a:cubicBezTo>
                <a:cubicBezTo>
                  <a:pt x="16323" y="19707"/>
                  <a:pt x="16412" y="19760"/>
                  <a:pt x="16505" y="19760"/>
                </a:cubicBezTo>
                <a:cubicBezTo>
                  <a:pt x="16541" y="19760"/>
                  <a:pt x="16577" y="19752"/>
                  <a:pt x="16612" y="19735"/>
                </a:cubicBezTo>
                <a:cubicBezTo>
                  <a:pt x="16736" y="19677"/>
                  <a:pt x="16790" y="19528"/>
                  <a:pt x="16724" y="19405"/>
                </a:cubicBezTo>
                <a:cubicBezTo>
                  <a:pt x="16623" y="19186"/>
                  <a:pt x="16476" y="18979"/>
                  <a:pt x="16287" y="18801"/>
                </a:cubicBezTo>
                <a:cubicBezTo>
                  <a:pt x="16237" y="18754"/>
                  <a:pt x="16175" y="18731"/>
                  <a:pt x="16113" y="18731"/>
                </a:cubicBezTo>
                <a:close/>
                <a:moveTo>
                  <a:pt x="9126" y="19052"/>
                </a:moveTo>
                <a:cubicBezTo>
                  <a:pt x="9098" y="19052"/>
                  <a:pt x="9069" y="19056"/>
                  <a:pt x="9040" y="19067"/>
                </a:cubicBezTo>
                <a:cubicBezTo>
                  <a:pt x="8833" y="19150"/>
                  <a:pt x="8626" y="19233"/>
                  <a:pt x="8419" y="19315"/>
                </a:cubicBezTo>
                <a:cubicBezTo>
                  <a:pt x="8295" y="19369"/>
                  <a:pt x="8235" y="19517"/>
                  <a:pt x="8288" y="19642"/>
                </a:cubicBezTo>
                <a:cubicBezTo>
                  <a:pt x="8328" y="19739"/>
                  <a:pt x="8418" y="19796"/>
                  <a:pt x="8516" y="19796"/>
                </a:cubicBezTo>
                <a:cubicBezTo>
                  <a:pt x="8549" y="19796"/>
                  <a:pt x="8582" y="19790"/>
                  <a:pt x="8614" y="19777"/>
                </a:cubicBezTo>
                <a:cubicBezTo>
                  <a:pt x="8815" y="19689"/>
                  <a:pt x="9016" y="19612"/>
                  <a:pt x="9218" y="19535"/>
                </a:cubicBezTo>
                <a:cubicBezTo>
                  <a:pt x="9347" y="19481"/>
                  <a:pt x="9412" y="19339"/>
                  <a:pt x="9360" y="19216"/>
                </a:cubicBezTo>
                <a:cubicBezTo>
                  <a:pt x="9322" y="19114"/>
                  <a:pt x="9227" y="19052"/>
                  <a:pt x="9126" y="19052"/>
                </a:cubicBezTo>
                <a:close/>
                <a:moveTo>
                  <a:pt x="7316" y="19855"/>
                </a:moveTo>
                <a:cubicBezTo>
                  <a:pt x="7277" y="19855"/>
                  <a:pt x="7238" y="19864"/>
                  <a:pt x="7200" y="19883"/>
                </a:cubicBezTo>
                <a:cubicBezTo>
                  <a:pt x="7004" y="19984"/>
                  <a:pt x="6804" y="20085"/>
                  <a:pt x="6608" y="20197"/>
                </a:cubicBezTo>
                <a:cubicBezTo>
                  <a:pt x="6490" y="20262"/>
                  <a:pt x="6442" y="20410"/>
                  <a:pt x="6508" y="20535"/>
                </a:cubicBezTo>
                <a:cubicBezTo>
                  <a:pt x="6556" y="20615"/>
                  <a:pt x="6639" y="20659"/>
                  <a:pt x="6725" y="20659"/>
                </a:cubicBezTo>
                <a:cubicBezTo>
                  <a:pt x="6766" y="20659"/>
                  <a:pt x="6807" y="20649"/>
                  <a:pt x="6845" y="20628"/>
                </a:cubicBezTo>
                <a:cubicBezTo>
                  <a:pt x="7040" y="20522"/>
                  <a:pt x="7230" y="20423"/>
                  <a:pt x="7425" y="20322"/>
                </a:cubicBezTo>
                <a:cubicBezTo>
                  <a:pt x="7550" y="20262"/>
                  <a:pt x="7596" y="20115"/>
                  <a:pt x="7537" y="19990"/>
                </a:cubicBezTo>
                <a:cubicBezTo>
                  <a:pt x="7491" y="19903"/>
                  <a:pt x="7406" y="19855"/>
                  <a:pt x="7316" y="19855"/>
                </a:cubicBezTo>
                <a:close/>
                <a:moveTo>
                  <a:pt x="11904" y="20128"/>
                </a:moveTo>
                <a:cubicBezTo>
                  <a:pt x="11876" y="20128"/>
                  <a:pt x="11848" y="20134"/>
                  <a:pt x="11820" y="20144"/>
                </a:cubicBezTo>
                <a:cubicBezTo>
                  <a:pt x="11690" y="20185"/>
                  <a:pt x="11624" y="20333"/>
                  <a:pt x="11667" y="20458"/>
                </a:cubicBezTo>
                <a:cubicBezTo>
                  <a:pt x="11749" y="20682"/>
                  <a:pt x="11844" y="20895"/>
                  <a:pt x="11944" y="21097"/>
                </a:cubicBezTo>
                <a:cubicBezTo>
                  <a:pt x="11990" y="21181"/>
                  <a:pt x="12078" y="21228"/>
                  <a:pt x="12170" y="21228"/>
                </a:cubicBezTo>
                <a:cubicBezTo>
                  <a:pt x="12207" y="21228"/>
                  <a:pt x="12245" y="21220"/>
                  <a:pt x="12282" y="21203"/>
                </a:cubicBezTo>
                <a:cubicBezTo>
                  <a:pt x="12400" y="21138"/>
                  <a:pt x="12454" y="20991"/>
                  <a:pt x="12388" y="20866"/>
                </a:cubicBezTo>
                <a:cubicBezTo>
                  <a:pt x="12293" y="20688"/>
                  <a:pt x="12211" y="20494"/>
                  <a:pt x="12134" y="20292"/>
                </a:cubicBezTo>
                <a:cubicBezTo>
                  <a:pt x="12097" y="20191"/>
                  <a:pt x="12003" y="20128"/>
                  <a:pt x="11904" y="20128"/>
                </a:cubicBezTo>
                <a:close/>
                <a:moveTo>
                  <a:pt x="16635" y="20552"/>
                </a:moveTo>
                <a:cubicBezTo>
                  <a:pt x="16520" y="20552"/>
                  <a:pt x="16419" y="20630"/>
                  <a:pt x="16393" y="20748"/>
                </a:cubicBezTo>
                <a:cubicBezTo>
                  <a:pt x="16345" y="20937"/>
                  <a:pt x="16274" y="21120"/>
                  <a:pt x="16180" y="21297"/>
                </a:cubicBezTo>
                <a:cubicBezTo>
                  <a:pt x="16109" y="21416"/>
                  <a:pt x="16151" y="21564"/>
                  <a:pt x="16274" y="21635"/>
                </a:cubicBezTo>
                <a:cubicBezTo>
                  <a:pt x="16312" y="21656"/>
                  <a:pt x="16353" y="21666"/>
                  <a:pt x="16393" y="21666"/>
                </a:cubicBezTo>
                <a:cubicBezTo>
                  <a:pt x="16480" y="21666"/>
                  <a:pt x="16564" y="21620"/>
                  <a:pt x="16612" y="21540"/>
                </a:cubicBezTo>
                <a:cubicBezTo>
                  <a:pt x="16730" y="21327"/>
                  <a:pt x="16819" y="21097"/>
                  <a:pt x="16872" y="20860"/>
                </a:cubicBezTo>
                <a:cubicBezTo>
                  <a:pt x="16907" y="20724"/>
                  <a:pt x="16819" y="20587"/>
                  <a:pt x="16689" y="20557"/>
                </a:cubicBezTo>
                <a:cubicBezTo>
                  <a:pt x="16671" y="20554"/>
                  <a:pt x="16653" y="20552"/>
                  <a:pt x="16635" y="20552"/>
                </a:cubicBezTo>
                <a:close/>
                <a:moveTo>
                  <a:pt x="5597" y="20847"/>
                </a:moveTo>
                <a:cubicBezTo>
                  <a:pt x="5549" y="20847"/>
                  <a:pt x="5500" y="20861"/>
                  <a:pt x="5455" y="20890"/>
                </a:cubicBezTo>
                <a:cubicBezTo>
                  <a:pt x="5271" y="21008"/>
                  <a:pt x="5082" y="21138"/>
                  <a:pt x="4905" y="21267"/>
                </a:cubicBezTo>
                <a:cubicBezTo>
                  <a:pt x="4792" y="21345"/>
                  <a:pt x="4763" y="21499"/>
                  <a:pt x="4845" y="21611"/>
                </a:cubicBezTo>
                <a:cubicBezTo>
                  <a:pt x="4893" y="21679"/>
                  <a:pt x="4970" y="21715"/>
                  <a:pt x="5048" y="21715"/>
                </a:cubicBezTo>
                <a:cubicBezTo>
                  <a:pt x="5098" y="21715"/>
                  <a:pt x="5147" y="21700"/>
                  <a:pt x="5189" y="21671"/>
                </a:cubicBezTo>
                <a:cubicBezTo>
                  <a:pt x="5366" y="21546"/>
                  <a:pt x="5549" y="21422"/>
                  <a:pt x="5727" y="21303"/>
                </a:cubicBezTo>
                <a:cubicBezTo>
                  <a:pt x="5846" y="21226"/>
                  <a:pt x="5874" y="21073"/>
                  <a:pt x="5798" y="20961"/>
                </a:cubicBezTo>
                <a:cubicBezTo>
                  <a:pt x="5753" y="20886"/>
                  <a:pt x="5677" y="20847"/>
                  <a:pt x="5597" y="20847"/>
                </a:cubicBezTo>
                <a:close/>
                <a:moveTo>
                  <a:pt x="12966" y="21776"/>
                </a:moveTo>
                <a:cubicBezTo>
                  <a:pt x="12896" y="21776"/>
                  <a:pt x="12827" y="21806"/>
                  <a:pt x="12779" y="21865"/>
                </a:cubicBezTo>
                <a:cubicBezTo>
                  <a:pt x="12689" y="21972"/>
                  <a:pt x="12702" y="22126"/>
                  <a:pt x="12808" y="22214"/>
                </a:cubicBezTo>
                <a:cubicBezTo>
                  <a:pt x="12997" y="22380"/>
                  <a:pt x="13210" y="22510"/>
                  <a:pt x="13435" y="22599"/>
                </a:cubicBezTo>
                <a:cubicBezTo>
                  <a:pt x="13466" y="22612"/>
                  <a:pt x="13498" y="22618"/>
                  <a:pt x="13530" y="22618"/>
                </a:cubicBezTo>
                <a:cubicBezTo>
                  <a:pt x="13627" y="22618"/>
                  <a:pt x="13719" y="22561"/>
                  <a:pt x="13754" y="22463"/>
                </a:cubicBezTo>
                <a:cubicBezTo>
                  <a:pt x="13808" y="22339"/>
                  <a:pt x="13748" y="22190"/>
                  <a:pt x="13619" y="22143"/>
                </a:cubicBezTo>
                <a:cubicBezTo>
                  <a:pt x="13453" y="22072"/>
                  <a:pt x="13287" y="21972"/>
                  <a:pt x="13128" y="21835"/>
                </a:cubicBezTo>
                <a:cubicBezTo>
                  <a:pt x="13080" y="21796"/>
                  <a:pt x="13023" y="21776"/>
                  <a:pt x="12966" y="21776"/>
                </a:cubicBezTo>
                <a:close/>
                <a:moveTo>
                  <a:pt x="15450" y="22072"/>
                </a:moveTo>
                <a:cubicBezTo>
                  <a:pt x="15415" y="22072"/>
                  <a:pt x="15379" y="22080"/>
                  <a:pt x="15346" y="22097"/>
                </a:cubicBezTo>
                <a:cubicBezTo>
                  <a:pt x="15174" y="22185"/>
                  <a:pt x="14991" y="22244"/>
                  <a:pt x="14790" y="22274"/>
                </a:cubicBezTo>
                <a:cubicBezTo>
                  <a:pt x="14654" y="22297"/>
                  <a:pt x="14559" y="22427"/>
                  <a:pt x="14583" y="22558"/>
                </a:cubicBezTo>
                <a:cubicBezTo>
                  <a:pt x="14599" y="22681"/>
                  <a:pt x="14706" y="22769"/>
                  <a:pt x="14826" y="22769"/>
                </a:cubicBezTo>
                <a:cubicBezTo>
                  <a:pt x="14840" y="22769"/>
                  <a:pt x="14853" y="22768"/>
                  <a:pt x="14867" y="22765"/>
                </a:cubicBezTo>
                <a:cubicBezTo>
                  <a:pt x="15116" y="22730"/>
                  <a:pt x="15351" y="22652"/>
                  <a:pt x="15564" y="22539"/>
                </a:cubicBezTo>
                <a:cubicBezTo>
                  <a:pt x="15689" y="22481"/>
                  <a:pt x="15736" y="22332"/>
                  <a:pt x="15678" y="22209"/>
                </a:cubicBezTo>
                <a:cubicBezTo>
                  <a:pt x="15631" y="22124"/>
                  <a:pt x="15541" y="22072"/>
                  <a:pt x="15450" y="22072"/>
                </a:cubicBezTo>
                <a:close/>
                <a:moveTo>
                  <a:pt x="4004" y="22037"/>
                </a:moveTo>
                <a:cubicBezTo>
                  <a:pt x="3947" y="22037"/>
                  <a:pt x="3890" y="22057"/>
                  <a:pt x="3845" y="22097"/>
                </a:cubicBezTo>
                <a:cubicBezTo>
                  <a:pt x="3674" y="22244"/>
                  <a:pt x="3503" y="22392"/>
                  <a:pt x="3343" y="22545"/>
                </a:cubicBezTo>
                <a:cubicBezTo>
                  <a:pt x="3242" y="22640"/>
                  <a:pt x="3236" y="22801"/>
                  <a:pt x="3331" y="22900"/>
                </a:cubicBezTo>
                <a:cubicBezTo>
                  <a:pt x="3379" y="22951"/>
                  <a:pt x="3444" y="22977"/>
                  <a:pt x="3510" y="22977"/>
                </a:cubicBezTo>
                <a:cubicBezTo>
                  <a:pt x="3573" y="22977"/>
                  <a:pt x="3637" y="22953"/>
                  <a:pt x="3686" y="22907"/>
                </a:cubicBezTo>
                <a:cubicBezTo>
                  <a:pt x="3840" y="22758"/>
                  <a:pt x="4000" y="22616"/>
                  <a:pt x="4165" y="22474"/>
                </a:cubicBezTo>
                <a:cubicBezTo>
                  <a:pt x="4271" y="22386"/>
                  <a:pt x="4284" y="22226"/>
                  <a:pt x="4195" y="22126"/>
                </a:cubicBezTo>
                <a:cubicBezTo>
                  <a:pt x="4146" y="22067"/>
                  <a:pt x="4075" y="22037"/>
                  <a:pt x="4004" y="22037"/>
                </a:cubicBezTo>
                <a:close/>
                <a:moveTo>
                  <a:pt x="2602" y="23439"/>
                </a:moveTo>
                <a:cubicBezTo>
                  <a:pt x="2532" y="23439"/>
                  <a:pt x="2463" y="23469"/>
                  <a:pt x="2414" y="23528"/>
                </a:cubicBezTo>
                <a:cubicBezTo>
                  <a:pt x="2267" y="23699"/>
                  <a:pt x="2125" y="23871"/>
                  <a:pt x="1988" y="24054"/>
                </a:cubicBezTo>
                <a:cubicBezTo>
                  <a:pt x="1906" y="24161"/>
                  <a:pt x="1929" y="24314"/>
                  <a:pt x="2035" y="24398"/>
                </a:cubicBezTo>
                <a:cubicBezTo>
                  <a:pt x="2082" y="24432"/>
                  <a:pt x="2136" y="24449"/>
                  <a:pt x="2188" y="24449"/>
                </a:cubicBezTo>
                <a:cubicBezTo>
                  <a:pt x="2263" y="24449"/>
                  <a:pt x="2336" y="24415"/>
                  <a:pt x="2384" y="24350"/>
                </a:cubicBezTo>
                <a:cubicBezTo>
                  <a:pt x="2515" y="24178"/>
                  <a:pt x="2651" y="24013"/>
                  <a:pt x="2786" y="23847"/>
                </a:cubicBezTo>
                <a:cubicBezTo>
                  <a:pt x="2876" y="23741"/>
                  <a:pt x="2864" y="23587"/>
                  <a:pt x="2764" y="23498"/>
                </a:cubicBezTo>
                <a:cubicBezTo>
                  <a:pt x="2716" y="23458"/>
                  <a:pt x="2659" y="23439"/>
                  <a:pt x="2602" y="23439"/>
                </a:cubicBezTo>
                <a:close/>
                <a:moveTo>
                  <a:pt x="1456" y="25055"/>
                </a:moveTo>
                <a:cubicBezTo>
                  <a:pt x="1370" y="25055"/>
                  <a:pt x="1287" y="25101"/>
                  <a:pt x="1243" y="25185"/>
                </a:cubicBezTo>
                <a:cubicBezTo>
                  <a:pt x="1131" y="25379"/>
                  <a:pt x="1024" y="25575"/>
                  <a:pt x="924" y="25782"/>
                </a:cubicBezTo>
                <a:cubicBezTo>
                  <a:pt x="864" y="25900"/>
                  <a:pt x="918" y="26053"/>
                  <a:pt x="1041" y="26113"/>
                </a:cubicBezTo>
                <a:cubicBezTo>
                  <a:pt x="1076" y="26130"/>
                  <a:pt x="1112" y="26137"/>
                  <a:pt x="1148" y="26137"/>
                </a:cubicBezTo>
                <a:cubicBezTo>
                  <a:pt x="1241" y="26137"/>
                  <a:pt x="1331" y="26084"/>
                  <a:pt x="1374" y="25995"/>
                </a:cubicBezTo>
                <a:cubicBezTo>
                  <a:pt x="1467" y="25805"/>
                  <a:pt x="1562" y="25616"/>
                  <a:pt x="1669" y="25427"/>
                </a:cubicBezTo>
                <a:cubicBezTo>
                  <a:pt x="1740" y="25308"/>
                  <a:pt x="1699" y="25155"/>
                  <a:pt x="1579" y="25089"/>
                </a:cubicBezTo>
                <a:cubicBezTo>
                  <a:pt x="1541" y="25066"/>
                  <a:pt x="1498" y="25055"/>
                  <a:pt x="1456" y="25055"/>
                </a:cubicBezTo>
                <a:close/>
                <a:moveTo>
                  <a:pt x="662" y="26864"/>
                </a:moveTo>
                <a:cubicBezTo>
                  <a:pt x="555" y="26864"/>
                  <a:pt x="455" y="26935"/>
                  <a:pt x="421" y="27042"/>
                </a:cubicBezTo>
                <a:cubicBezTo>
                  <a:pt x="356" y="27255"/>
                  <a:pt x="296" y="27473"/>
                  <a:pt x="243" y="27692"/>
                </a:cubicBezTo>
                <a:cubicBezTo>
                  <a:pt x="214" y="27828"/>
                  <a:pt x="296" y="27964"/>
                  <a:pt x="427" y="27994"/>
                </a:cubicBezTo>
                <a:cubicBezTo>
                  <a:pt x="445" y="27998"/>
                  <a:pt x="464" y="28000"/>
                  <a:pt x="482" y="28000"/>
                </a:cubicBezTo>
                <a:cubicBezTo>
                  <a:pt x="597" y="28000"/>
                  <a:pt x="697" y="27923"/>
                  <a:pt x="728" y="27811"/>
                </a:cubicBezTo>
                <a:cubicBezTo>
                  <a:pt x="776" y="27598"/>
                  <a:pt x="834" y="27391"/>
                  <a:pt x="894" y="27189"/>
                </a:cubicBezTo>
                <a:cubicBezTo>
                  <a:pt x="935" y="27060"/>
                  <a:pt x="864" y="26918"/>
                  <a:pt x="735" y="26875"/>
                </a:cubicBezTo>
                <a:cubicBezTo>
                  <a:pt x="711" y="26868"/>
                  <a:pt x="686" y="26864"/>
                  <a:pt x="662" y="26864"/>
                </a:cubicBezTo>
                <a:close/>
                <a:moveTo>
                  <a:pt x="280" y="28810"/>
                </a:moveTo>
                <a:cubicBezTo>
                  <a:pt x="148" y="28810"/>
                  <a:pt x="41" y="28906"/>
                  <a:pt x="30" y="29035"/>
                </a:cubicBezTo>
                <a:cubicBezTo>
                  <a:pt x="12" y="29261"/>
                  <a:pt x="1" y="29485"/>
                  <a:pt x="1" y="29715"/>
                </a:cubicBezTo>
                <a:cubicBezTo>
                  <a:pt x="1" y="29851"/>
                  <a:pt x="107" y="29963"/>
                  <a:pt x="249" y="29963"/>
                </a:cubicBezTo>
                <a:cubicBezTo>
                  <a:pt x="385" y="29963"/>
                  <a:pt x="498" y="29857"/>
                  <a:pt x="498" y="29722"/>
                </a:cubicBezTo>
                <a:cubicBezTo>
                  <a:pt x="498" y="29502"/>
                  <a:pt x="509" y="29289"/>
                  <a:pt x="527" y="29076"/>
                </a:cubicBezTo>
                <a:cubicBezTo>
                  <a:pt x="539" y="28941"/>
                  <a:pt x="438" y="28822"/>
                  <a:pt x="302" y="28811"/>
                </a:cubicBezTo>
                <a:cubicBezTo>
                  <a:pt x="294" y="28810"/>
                  <a:pt x="287" y="28810"/>
                  <a:pt x="280" y="28810"/>
                </a:cubicBezTo>
                <a:close/>
                <a:moveTo>
                  <a:pt x="344" y="30783"/>
                </a:moveTo>
                <a:cubicBezTo>
                  <a:pt x="330" y="30783"/>
                  <a:pt x="316" y="30784"/>
                  <a:pt x="302" y="30787"/>
                </a:cubicBezTo>
                <a:cubicBezTo>
                  <a:pt x="167" y="30810"/>
                  <a:pt x="72" y="30935"/>
                  <a:pt x="96" y="31071"/>
                </a:cubicBezTo>
                <a:cubicBezTo>
                  <a:pt x="131" y="31301"/>
                  <a:pt x="178" y="31520"/>
                  <a:pt x="231" y="31738"/>
                </a:cubicBezTo>
                <a:cubicBezTo>
                  <a:pt x="260" y="31852"/>
                  <a:pt x="360" y="31924"/>
                  <a:pt x="469" y="31924"/>
                </a:cubicBezTo>
                <a:cubicBezTo>
                  <a:pt x="490" y="31924"/>
                  <a:pt x="512" y="31922"/>
                  <a:pt x="533" y="31916"/>
                </a:cubicBezTo>
                <a:cubicBezTo>
                  <a:pt x="669" y="31880"/>
                  <a:pt x="746" y="31751"/>
                  <a:pt x="711" y="31615"/>
                </a:cubicBezTo>
                <a:cubicBezTo>
                  <a:pt x="664" y="31413"/>
                  <a:pt x="615" y="31206"/>
                  <a:pt x="586" y="30993"/>
                </a:cubicBezTo>
                <a:cubicBezTo>
                  <a:pt x="565" y="30872"/>
                  <a:pt x="463" y="30783"/>
                  <a:pt x="344" y="30783"/>
                </a:cubicBezTo>
                <a:close/>
                <a:moveTo>
                  <a:pt x="927" y="32666"/>
                </a:moveTo>
                <a:cubicBezTo>
                  <a:pt x="890" y="32666"/>
                  <a:pt x="853" y="32674"/>
                  <a:pt x="817" y="32691"/>
                </a:cubicBezTo>
                <a:cubicBezTo>
                  <a:pt x="692" y="32751"/>
                  <a:pt x="645" y="32898"/>
                  <a:pt x="705" y="33023"/>
                </a:cubicBezTo>
                <a:cubicBezTo>
                  <a:pt x="806" y="33229"/>
                  <a:pt x="918" y="33431"/>
                  <a:pt x="1036" y="33619"/>
                </a:cubicBezTo>
                <a:cubicBezTo>
                  <a:pt x="1082" y="33697"/>
                  <a:pt x="1164" y="33740"/>
                  <a:pt x="1246" y="33740"/>
                </a:cubicBezTo>
                <a:cubicBezTo>
                  <a:pt x="1290" y="33740"/>
                  <a:pt x="1334" y="33728"/>
                  <a:pt x="1374" y="33703"/>
                </a:cubicBezTo>
                <a:cubicBezTo>
                  <a:pt x="1491" y="33632"/>
                  <a:pt x="1527" y="33477"/>
                  <a:pt x="1456" y="33360"/>
                </a:cubicBezTo>
                <a:cubicBezTo>
                  <a:pt x="1349" y="33182"/>
                  <a:pt x="1243" y="32999"/>
                  <a:pt x="1148" y="32803"/>
                </a:cubicBezTo>
                <a:cubicBezTo>
                  <a:pt x="1106" y="32715"/>
                  <a:pt x="1019" y="32666"/>
                  <a:pt x="927" y="32666"/>
                </a:cubicBezTo>
                <a:close/>
                <a:moveTo>
                  <a:pt x="2040" y="34297"/>
                </a:moveTo>
                <a:cubicBezTo>
                  <a:pt x="1980" y="34297"/>
                  <a:pt x="1920" y="34318"/>
                  <a:pt x="1871" y="34359"/>
                </a:cubicBezTo>
                <a:cubicBezTo>
                  <a:pt x="1770" y="34454"/>
                  <a:pt x="1764" y="34608"/>
                  <a:pt x="1852" y="34714"/>
                </a:cubicBezTo>
                <a:cubicBezTo>
                  <a:pt x="2005" y="34880"/>
                  <a:pt x="2166" y="35039"/>
                  <a:pt x="2332" y="35200"/>
                </a:cubicBezTo>
                <a:cubicBezTo>
                  <a:pt x="2377" y="35245"/>
                  <a:pt x="2436" y="35267"/>
                  <a:pt x="2497" y="35267"/>
                </a:cubicBezTo>
                <a:cubicBezTo>
                  <a:pt x="2563" y="35267"/>
                  <a:pt x="2631" y="35240"/>
                  <a:pt x="2680" y="35188"/>
                </a:cubicBezTo>
                <a:cubicBezTo>
                  <a:pt x="2775" y="35087"/>
                  <a:pt x="2769" y="34933"/>
                  <a:pt x="2668" y="34839"/>
                </a:cubicBezTo>
                <a:cubicBezTo>
                  <a:pt x="2515" y="34691"/>
                  <a:pt x="2367" y="34537"/>
                  <a:pt x="2225" y="34378"/>
                </a:cubicBezTo>
                <a:cubicBezTo>
                  <a:pt x="2175" y="34324"/>
                  <a:pt x="2108" y="34297"/>
                  <a:pt x="2040" y="34297"/>
                </a:cubicBezTo>
                <a:close/>
                <a:moveTo>
                  <a:pt x="3525" y="35607"/>
                </a:moveTo>
                <a:cubicBezTo>
                  <a:pt x="3447" y="35607"/>
                  <a:pt x="3370" y="35645"/>
                  <a:pt x="3319" y="35714"/>
                </a:cubicBezTo>
                <a:cubicBezTo>
                  <a:pt x="3242" y="35820"/>
                  <a:pt x="3266" y="35980"/>
                  <a:pt x="3378" y="36057"/>
                </a:cubicBezTo>
                <a:cubicBezTo>
                  <a:pt x="3561" y="36188"/>
                  <a:pt x="3752" y="36311"/>
                  <a:pt x="3941" y="36436"/>
                </a:cubicBezTo>
                <a:cubicBezTo>
                  <a:pt x="3981" y="36461"/>
                  <a:pt x="4026" y="36473"/>
                  <a:pt x="4070" y="36473"/>
                </a:cubicBezTo>
                <a:cubicBezTo>
                  <a:pt x="4152" y="36473"/>
                  <a:pt x="4233" y="36430"/>
                  <a:pt x="4284" y="36352"/>
                </a:cubicBezTo>
                <a:cubicBezTo>
                  <a:pt x="4355" y="36240"/>
                  <a:pt x="4320" y="36087"/>
                  <a:pt x="4206" y="36016"/>
                </a:cubicBezTo>
                <a:cubicBezTo>
                  <a:pt x="4023" y="35898"/>
                  <a:pt x="3840" y="35779"/>
                  <a:pt x="3668" y="35655"/>
                </a:cubicBezTo>
                <a:cubicBezTo>
                  <a:pt x="3624" y="35623"/>
                  <a:pt x="3574" y="35607"/>
                  <a:pt x="3525" y="35607"/>
                </a:cubicBezTo>
                <a:close/>
                <a:moveTo>
                  <a:pt x="5226" y="36621"/>
                </a:moveTo>
                <a:cubicBezTo>
                  <a:pt x="5136" y="36621"/>
                  <a:pt x="5048" y="36673"/>
                  <a:pt x="5005" y="36761"/>
                </a:cubicBezTo>
                <a:cubicBezTo>
                  <a:pt x="4946" y="36879"/>
                  <a:pt x="4994" y="37027"/>
                  <a:pt x="5118" y="37092"/>
                </a:cubicBezTo>
                <a:cubicBezTo>
                  <a:pt x="5319" y="37193"/>
                  <a:pt x="5526" y="37288"/>
                  <a:pt x="5727" y="37376"/>
                </a:cubicBezTo>
                <a:cubicBezTo>
                  <a:pt x="5759" y="37390"/>
                  <a:pt x="5794" y="37397"/>
                  <a:pt x="5827" y="37397"/>
                </a:cubicBezTo>
                <a:cubicBezTo>
                  <a:pt x="5922" y="37397"/>
                  <a:pt x="6013" y="37344"/>
                  <a:pt x="6052" y="37253"/>
                </a:cubicBezTo>
                <a:cubicBezTo>
                  <a:pt x="6111" y="37128"/>
                  <a:pt x="6052" y="36980"/>
                  <a:pt x="5928" y="36920"/>
                </a:cubicBezTo>
                <a:cubicBezTo>
                  <a:pt x="5732" y="36838"/>
                  <a:pt x="5532" y="36743"/>
                  <a:pt x="5336" y="36649"/>
                </a:cubicBezTo>
                <a:cubicBezTo>
                  <a:pt x="5302" y="36630"/>
                  <a:pt x="5264" y="36621"/>
                  <a:pt x="5226" y="36621"/>
                </a:cubicBezTo>
                <a:close/>
                <a:moveTo>
                  <a:pt x="7062" y="37391"/>
                </a:moveTo>
                <a:cubicBezTo>
                  <a:pt x="6962" y="37391"/>
                  <a:pt x="6865" y="37457"/>
                  <a:pt x="6827" y="37559"/>
                </a:cubicBezTo>
                <a:cubicBezTo>
                  <a:pt x="6780" y="37684"/>
                  <a:pt x="6845" y="37826"/>
                  <a:pt x="6975" y="37873"/>
                </a:cubicBezTo>
                <a:cubicBezTo>
                  <a:pt x="7188" y="37950"/>
                  <a:pt x="7401" y="38021"/>
                  <a:pt x="7614" y="38092"/>
                </a:cubicBezTo>
                <a:cubicBezTo>
                  <a:pt x="7638" y="38100"/>
                  <a:pt x="7662" y="38103"/>
                  <a:pt x="7687" y="38103"/>
                </a:cubicBezTo>
                <a:cubicBezTo>
                  <a:pt x="7792" y="38103"/>
                  <a:pt x="7888" y="38032"/>
                  <a:pt x="7922" y="37927"/>
                </a:cubicBezTo>
                <a:cubicBezTo>
                  <a:pt x="7963" y="37796"/>
                  <a:pt x="7892" y="37660"/>
                  <a:pt x="7763" y="37619"/>
                </a:cubicBezTo>
                <a:cubicBezTo>
                  <a:pt x="7555" y="37548"/>
                  <a:pt x="7348" y="37483"/>
                  <a:pt x="7141" y="37406"/>
                </a:cubicBezTo>
                <a:cubicBezTo>
                  <a:pt x="7115" y="37396"/>
                  <a:pt x="7088" y="37391"/>
                  <a:pt x="7062" y="37391"/>
                </a:cubicBezTo>
                <a:close/>
                <a:moveTo>
                  <a:pt x="8961" y="37971"/>
                </a:moveTo>
                <a:cubicBezTo>
                  <a:pt x="8852" y="37971"/>
                  <a:pt x="8751" y="38048"/>
                  <a:pt x="8721" y="38157"/>
                </a:cubicBezTo>
                <a:cubicBezTo>
                  <a:pt x="8685" y="38293"/>
                  <a:pt x="8768" y="38424"/>
                  <a:pt x="8898" y="38459"/>
                </a:cubicBezTo>
                <a:cubicBezTo>
                  <a:pt x="9123" y="38518"/>
                  <a:pt x="9336" y="38572"/>
                  <a:pt x="9549" y="38618"/>
                </a:cubicBezTo>
                <a:cubicBezTo>
                  <a:pt x="9567" y="38623"/>
                  <a:pt x="9586" y="38625"/>
                  <a:pt x="9604" y="38625"/>
                </a:cubicBezTo>
                <a:cubicBezTo>
                  <a:pt x="9719" y="38625"/>
                  <a:pt x="9819" y="38547"/>
                  <a:pt x="9850" y="38430"/>
                </a:cubicBezTo>
                <a:cubicBezTo>
                  <a:pt x="9879" y="38299"/>
                  <a:pt x="9797" y="38163"/>
                  <a:pt x="9661" y="38134"/>
                </a:cubicBezTo>
                <a:cubicBezTo>
                  <a:pt x="9454" y="38086"/>
                  <a:pt x="9241" y="38033"/>
                  <a:pt x="9022" y="37980"/>
                </a:cubicBezTo>
                <a:cubicBezTo>
                  <a:pt x="9002" y="37974"/>
                  <a:pt x="8981" y="37971"/>
                  <a:pt x="8961" y="37971"/>
                </a:cubicBezTo>
                <a:close/>
                <a:moveTo>
                  <a:pt x="10906" y="38390"/>
                </a:moveTo>
                <a:cubicBezTo>
                  <a:pt x="10788" y="38390"/>
                  <a:pt x="10682" y="38474"/>
                  <a:pt x="10660" y="38596"/>
                </a:cubicBezTo>
                <a:cubicBezTo>
                  <a:pt x="10638" y="38731"/>
                  <a:pt x="10726" y="38861"/>
                  <a:pt x="10862" y="38885"/>
                </a:cubicBezTo>
                <a:cubicBezTo>
                  <a:pt x="11092" y="38927"/>
                  <a:pt x="11318" y="38962"/>
                  <a:pt x="11525" y="38992"/>
                </a:cubicBezTo>
                <a:cubicBezTo>
                  <a:pt x="11539" y="38994"/>
                  <a:pt x="11552" y="38995"/>
                  <a:pt x="11565" y="38995"/>
                </a:cubicBezTo>
                <a:cubicBezTo>
                  <a:pt x="11684" y="38995"/>
                  <a:pt x="11787" y="38907"/>
                  <a:pt x="11809" y="38785"/>
                </a:cubicBezTo>
                <a:cubicBezTo>
                  <a:pt x="11826" y="38648"/>
                  <a:pt x="11731" y="38525"/>
                  <a:pt x="11602" y="38501"/>
                </a:cubicBezTo>
                <a:cubicBezTo>
                  <a:pt x="11394" y="38471"/>
                  <a:pt x="11176" y="38435"/>
                  <a:pt x="10950" y="38394"/>
                </a:cubicBezTo>
                <a:cubicBezTo>
                  <a:pt x="10935" y="38391"/>
                  <a:pt x="10920" y="38390"/>
                  <a:pt x="10906" y="38390"/>
                </a:cubicBezTo>
                <a:close/>
                <a:moveTo>
                  <a:pt x="12879" y="38666"/>
                </a:moveTo>
                <a:cubicBezTo>
                  <a:pt x="12754" y="38666"/>
                  <a:pt x="12647" y="38763"/>
                  <a:pt x="12631" y="38891"/>
                </a:cubicBezTo>
                <a:cubicBezTo>
                  <a:pt x="12618" y="39027"/>
                  <a:pt x="12719" y="39145"/>
                  <a:pt x="12855" y="39164"/>
                </a:cubicBezTo>
                <a:cubicBezTo>
                  <a:pt x="13251" y="39199"/>
                  <a:pt x="13477" y="39210"/>
                  <a:pt x="13483" y="39210"/>
                </a:cubicBezTo>
                <a:cubicBezTo>
                  <a:pt x="13487" y="39211"/>
                  <a:pt x="13490" y="39211"/>
                  <a:pt x="13494" y="39211"/>
                </a:cubicBezTo>
                <a:cubicBezTo>
                  <a:pt x="13625" y="39211"/>
                  <a:pt x="13732" y="39112"/>
                  <a:pt x="13743" y="38973"/>
                </a:cubicBezTo>
                <a:cubicBezTo>
                  <a:pt x="13748" y="38837"/>
                  <a:pt x="13642" y="38725"/>
                  <a:pt x="13506" y="38714"/>
                </a:cubicBezTo>
                <a:cubicBezTo>
                  <a:pt x="13506" y="38714"/>
                  <a:pt x="13453" y="38714"/>
                  <a:pt x="13352" y="38708"/>
                </a:cubicBezTo>
                <a:cubicBezTo>
                  <a:pt x="13246" y="38695"/>
                  <a:pt x="13098" y="38684"/>
                  <a:pt x="12902" y="38667"/>
                </a:cubicBezTo>
                <a:cubicBezTo>
                  <a:pt x="12894" y="38666"/>
                  <a:pt x="12887" y="38666"/>
                  <a:pt x="12879" y="3866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DADB14-52A8-416B-A247-93B31512D976}"/>
              </a:ext>
            </a:extLst>
          </p:cNvPr>
          <p:cNvSpPr txBox="1"/>
          <p:nvPr/>
        </p:nvSpPr>
        <p:spPr>
          <a:xfrm>
            <a:off x="562156" y="2512405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(1)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379673-9B20-4025-A543-4DCCEA5E635C}"/>
              </a:ext>
            </a:extLst>
          </p:cNvPr>
          <p:cNvSpPr txBox="1"/>
          <p:nvPr/>
        </p:nvSpPr>
        <p:spPr>
          <a:xfrm>
            <a:off x="7730207" y="3418715"/>
            <a:ext cx="486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200" dirty="0"/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9" name="Google Shape;3499;p64"/>
          <p:cNvSpPr/>
          <p:nvPr/>
        </p:nvSpPr>
        <p:spPr>
          <a:xfrm>
            <a:off x="675574" y="860982"/>
            <a:ext cx="7662694" cy="744119"/>
          </a:xfrm>
          <a:prstGeom prst="roundRect">
            <a:avLst>
              <a:gd name="adj" fmla="val 8289"/>
            </a:avLst>
          </a:prstGeom>
          <a:solidFill>
            <a:schemeClr val="dk2"/>
          </a:solidFill>
          <a:ln w="28575">
            <a:solidFill>
              <a:srgbClr val="00B0F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03" name="Google Shape;3503;p64"/>
          <p:cNvSpPr/>
          <p:nvPr/>
        </p:nvSpPr>
        <p:spPr>
          <a:xfrm flipH="1">
            <a:off x="5321087" y="3278698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0" name="Google Shape;3510;p64"/>
          <p:cNvSpPr/>
          <p:nvPr/>
        </p:nvSpPr>
        <p:spPr>
          <a:xfrm>
            <a:off x="6463481" y="3204336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74989A-BC4E-44CA-BEE1-928A0C8B10B6}"/>
              </a:ext>
            </a:extLst>
          </p:cNvPr>
          <p:cNvSpPr txBox="1"/>
          <p:nvPr/>
        </p:nvSpPr>
        <p:spPr>
          <a:xfrm>
            <a:off x="2114232" y="221344"/>
            <a:ext cx="4785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في الإطــــــــــــــــــــــــــار الــــــــــــتالي مجــــــــــــــموعة من الأعـــــــــــــــــــــداد: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09FFA1-C9C4-4077-81DB-D2B0A12F09F5}"/>
              </a:ext>
            </a:extLst>
          </p:cNvPr>
          <p:cNvSpPr txBox="1"/>
          <p:nvPr/>
        </p:nvSpPr>
        <p:spPr>
          <a:xfrm>
            <a:off x="623196" y="1009516"/>
            <a:ext cx="7662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dirty="0">
                <a:solidFill>
                  <a:srgbClr val="7030A0"/>
                </a:solidFill>
              </a:rPr>
              <a:t>3 ،-2 ،0، 1 ،9 ،15 ، 4 ، 5 ، -7 ، 10 ، 32 ،-32، 25 ،27 ,29 , 12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22" name="Google Shape;2162;p35">
            <a:extLst>
              <a:ext uri="{FF2B5EF4-FFF2-40B4-BE49-F238E27FC236}">
                <a16:creationId xmlns:a16="http://schemas.microsoft.com/office/drawing/2014/main" id="{846C2EAB-BE25-45AD-9AD8-9D7DDDC31F19}"/>
              </a:ext>
            </a:extLst>
          </p:cNvPr>
          <p:cNvSpPr/>
          <p:nvPr/>
        </p:nvSpPr>
        <p:spPr>
          <a:xfrm>
            <a:off x="4917876" y="1960337"/>
            <a:ext cx="3738996" cy="852051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F7EAE6-39F5-4B9B-B7FB-1990E7E4F99A}"/>
              </a:ext>
            </a:extLst>
          </p:cNvPr>
          <p:cNvSpPr txBox="1"/>
          <p:nvPr/>
        </p:nvSpPr>
        <p:spPr>
          <a:xfrm>
            <a:off x="4781809" y="2220484"/>
            <a:ext cx="3607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أيّ منها ليست أعداداً طبيعية ؟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Google Shape;2162;p35">
            <a:extLst>
              <a:ext uri="{FF2B5EF4-FFF2-40B4-BE49-F238E27FC236}">
                <a16:creationId xmlns:a16="http://schemas.microsoft.com/office/drawing/2014/main" id="{AD62C57C-C87A-4BE7-9949-85E0B3B245CD}"/>
              </a:ext>
            </a:extLst>
          </p:cNvPr>
          <p:cNvSpPr/>
          <p:nvPr/>
        </p:nvSpPr>
        <p:spPr>
          <a:xfrm>
            <a:off x="4917876" y="3036572"/>
            <a:ext cx="3738996" cy="852051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EBF4FD-2282-4ABE-BBB5-0B1806A723CE}"/>
              </a:ext>
            </a:extLst>
          </p:cNvPr>
          <p:cNvSpPr txBox="1"/>
          <p:nvPr/>
        </p:nvSpPr>
        <p:spPr>
          <a:xfrm>
            <a:off x="4781809" y="3296719"/>
            <a:ext cx="3607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أيّ منها ليست أعداداً صحيحة؟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3503;p64">
            <a:extLst>
              <a:ext uri="{FF2B5EF4-FFF2-40B4-BE49-F238E27FC236}">
                <a16:creationId xmlns:a16="http://schemas.microsoft.com/office/drawing/2014/main" id="{62971D09-6BE3-44F6-BA05-2778E0FA7E48}"/>
              </a:ext>
            </a:extLst>
          </p:cNvPr>
          <p:cNvSpPr/>
          <p:nvPr/>
        </p:nvSpPr>
        <p:spPr>
          <a:xfrm flipH="1">
            <a:off x="5321087" y="4380849"/>
            <a:ext cx="193500" cy="183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162;p35">
            <a:extLst>
              <a:ext uri="{FF2B5EF4-FFF2-40B4-BE49-F238E27FC236}">
                <a16:creationId xmlns:a16="http://schemas.microsoft.com/office/drawing/2014/main" id="{F62AB482-65C1-42C8-A9E2-707BCA7906C1}"/>
              </a:ext>
            </a:extLst>
          </p:cNvPr>
          <p:cNvSpPr/>
          <p:nvPr/>
        </p:nvSpPr>
        <p:spPr>
          <a:xfrm>
            <a:off x="4917876" y="4138723"/>
            <a:ext cx="3738996" cy="852051"/>
          </a:xfrm>
          <a:prstGeom prst="roundRect">
            <a:avLst>
              <a:gd name="adj" fmla="val 25783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79A261-5784-4D42-8BE1-EC80D7140993}"/>
              </a:ext>
            </a:extLst>
          </p:cNvPr>
          <p:cNvSpPr txBox="1"/>
          <p:nvPr/>
        </p:nvSpPr>
        <p:spPr>
          <a:xfrm>
            <a:off x="4781809" y="4398870"/>
            <a:ext cx="3607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أيّ منــــــها أعــــــــــــــــداد مـــــــــــــــــــــربــــــــــــــــعــــــــــــة؟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3511;p64">
            <a:extLst>
              <a:ext uri="{FF2B5EF4-FFF2-40B4-BE49-F238E27FC236}">
                <a16:creationId xmlns:a16="http://schemas.microsoft.com/office/drawing/2014/main" id="{A7977B5D-9498-4494-B66E-36764048266C}"/>
              </a:ext>
            </a:extLst>
          </p:cNvPr>
          <p:cNvSpPr/>
          <p:nvPr/>
        </p:nvSpPr>
        <p:spPr>
          <a:xfrm>
            <a:off x="8192250" y="1829285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512;p64">
            <a:extLst>
              <a:ext uri="{FF2B5EF4-FFF2-40B4-BE49-F238E27FC236}">
                <a16:creationId xmlns:a16="http://schemas.microsoft.com/office/drawing/2014/main" id="{24B33A08-A377-48C5-BCD5-535CDEF586DF}"/>
              </a:ext>
            </a:extLst>
          </p:cNvPr>
          <p:cNvSpPr/>
          <p:nvPr/>
        </p:nvSpPr>
        <p:spPr>
          <a:xfrm>
            <a:off x="8214757" y="2906362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331;p58">
            <a:extLst>
              <a:ext uri="{FF2B5EF4-FFF2-40B4-BE49-F238E27FC236}">
                <a16:creationId xmlns:a16="http://schemas.microsoft.com/office/drawing/2014/main" id="{7F4D29BF-B41A-4413-B739-07743A8F52CE}"/>
              </a:ext>
            </a:extLst>
          </p:cNvPr>
          <p:cNvSpPr/>
          <p:nvPr/>
        </p:nvSpPr>
        <p:spPr>
          <a:xfrm>
            <a:off x="8208524" y="3966484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2162;p35">
            <a:extLst>
              <a:ext uri="{FF2B5EF4-FFF2-40B4-BE49-F238E27FC236}">
                <a16:creationId xmlns:a16="http://schemas.microsoft.com/office/drawing/2014/main" id="{B971ABC9-25DA-49E1-B4FB-13F8C29CAEFC}"/>
              </a:ext>
            </a:extLst>
          </p:cNvPr>
          <p:cNvSpPr/>
          <p:nvPr/>
        </p:nvSpPr>
        <p:spPr>
          <a:xfrm>
            <a:off x="623196" y="1994513"/>
            <a:ext cx="3738996" cy="852051"/>
          </a:xfrm>
          <a:prstGeom prst="roundRect">
            <a:avLst>
              <a:gd name="adj" fmla="val 25783"/>
            </a:avLst>
          </a:prstGeom>
          <a:solidFill>
            <a:schemeClr val="bg2">
              <a:lumMod val="85000"/>
              <a:alpha val="3882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2162;p35">
            <a:extLst>
              <a:ext uri="{FF2B5EF4-FFF2-40B4-BE49-F238E27FC236}">
                <a16:creationId xmlns:a16="http://schemas.microsoft.com/office/drawing/2014/main" id="{35AB35BE-54A7-4688-8E20-C348E416F016}"/>
              </a:ext>
            </a:extLst>
          </p:cNvPr>
          <p:cNvSpPr/>
          <p:nvPr/>
        </p:nvSpPr>
        <p:spPr>
          <a:xfrm>
            <a:off x="625879" y="3126640"/>
            <a:ext cx="3738996" cy="852051"/>
          </a:xfrm>
          <a:prstGeom prst="roundRect">
            <a:avLst>
              <a:gd name="adj" fmla="val 25783"/>
            </a:avLst>
          </a:prstGeom>
          <a:solidFill>
            <a:schemeClr val="bg2">
              <a:lumMod val="85000"/>
              <a:alpha val="3882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2162;p35">
            <a:extLst>
              <a:ext uri="{FF2B5EF4-FFF2-40B4-BE49-F238E27FC236}">
                <a16:creationId xmlns:a16="http://schemas.microsoft.com/office/drawing/2014/main" id="{0373A46A-8175-414D-B53B-712DB808E06A}"/>
              </a:ext>
            </a:extLst>
          </p:cNvPr>
          <p:cNvSpPr/>
          <p:nvPr/>
        </p:nvSpPr>
        <p:spPr>
          <a:xfrm>
            <a:off x="623196" y="4200781"/>
            <a:ext cx="3738996" cy="852051"/>
          </a:xfrm>
          <a:prstGeom prst="roundRect">
            <a:avLst>
              <a:gd name="adj" fmla="val 25783"/>
            </a:avLst>
          </a:prstGeom>
          <a:solidFill>
            <a:schemeClr val="bg2">
              <a:lumMod val="85000"/>
              <a:alpha val="3882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2B3A23-8FE6-4E85-83E5-F40479FDEDAA}"/>
              </a:ext>
            </a:extLst>
          </p:cNvPr>
          <p:cNvSpPr txBox="1"/>
          <p:nvPr/>
        </p:nvSpPr>
        <p:spPr>
          <a:xfrm>
            <a:off x="7510751" y="251302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تمـــــــــــــــــــــرين  (1)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4" name="Google Shape;2704;p45"/>
          <p:cNvSpPr/>
          <p:nvPr/>
        </p:nvSpPr>
        <p:spPr>
          <a:xfrm rot="14663446">
            <a:off x="6628318" y="-76150"/>
            <a:ext cx="2593495" cy="1773187"/>
          </a:xfrm>
          <a:custGeom>
            <a:avLst/>
            <a:gdLst/>
            <a:ahLst/>
            <a:cxnLst/>
            <a:rect l="l" t="t" r="r" b="b"/>
            <a:pathLst>
              <a:path w="50649" h="34629" extrusionOk="0">
                <a:moveTo>
                  <a:pt x="32733" y="0"/>
                </a:moveTo>
                <a:cubicBezTo>
                  <a:pt x="32447" y="7"/>
                  <a:pt x="32162" y="12"/>
                  <a:pt x="31883" y="28"/>
                </a:cubicBezTo>
                <a:cubicBezTo>
                  <a:pt x="31822" y="28"/>
                  <a:pt x="31779" y="78"/>
                  <a:pt x="31784" y="139"/>
                </a:cubicBezTo>
                <a:cubicBezTo>
                  <a:pt x="31784" y="193"/>
                  <a:pt x="31833" y="237"/>
                  <a:pt x="31888" y="237"/>
                </a:cubicBezTo>
                <a:lnTo>
                  <a:pt x="31893" y="237"/>
                </a:lnTo>
                <a:cubicBezTo>
                  <a:pt x="32167" y="225"/>
                  <a:pt x="32453" y="215"/>
                  <a:pt x="32733" y="215"/>
                </a:cubicBezTo>
                <a:cubicBezTo>
                  <a:pt x="32792" y="210"/>
                  <a:pt x="32842" y="165"/>
                  <a:pt x="32837" y="106"/>
                </a:cubicBezTo>
                <a:cubicBezTo>
                  <a:pt x="32837" y="45"/>
                  <a:pt x="32792" y="0"/>
                  <a:pt x="32733" y="0"/>
                </a:cubicBezTo>
                <a:close/>
                <a:moveTo>
                  <a:pt x="33581" y="7"/>
                </a:moveTo>
                <a:cubicBezTo>
                  <a:pt x="33527" y="7"/>
                  <a:pt x="33472" y="50"/>
                  <a:pt x="33472" y="111"/>
                </a:cubicBezTo>
                <a:cubicBezTo>
                  <a:pt x="33472" y="171"/>
                  <a:pt x="33515" y="220"/>
                  <a:pt x="33576" y="220"/>
                </a:cubicBezTo>
                <a:cubicBezTo>
                  <a:pt x="33851" y="225"/>
                  <a:pt x="34135" y="237"/>
                  <a:pt x="34415" y="258"/>
                </a:cubicBezTo>
                <a:lnTo>
                  <a:pt x="34426" y="258"/>
                </a:lnTo>
                <a:cubicBezTo>
                  <a:pt x="34481" y="258"/>
                  <a:pt x="34524" y="215"/>
                  <a:pt x="34530" y="160"/>
                </a:cubicBezTo>
                <a:cubicBezTo>
                  <a:pt x="34530" y="99"/>
                  <a:pt x="34486" y="50"/>
                  <a:pt x="34431" y="45"/>
                </a:cubicBezTo>
                <a:cubicBezTo>
                  <a:pt x="34147" y="28"/>
                  <a:pt x="33861" y="18"/>
                  <a:pt x="33581" y="7"/>
                </a:cubicBezTo>
                <a:close/>
                <a:moveTo>
                  <a:pt x="31042" y="88"/>
                </a:moveTo>
                <a:cubicBezTo>
                  <a:pt x="31039" y="88"/>
                  <a:pt x="31036" y="88"/>
                  <a:pt x="31033" y="89"/>
                </a:cubicBezTo>
                <a:cubicBezTo>
                  <a:pt x="30753" y="116"/>
                  <a:pt x="30469" y="149"/>
                  <a:pt x="30189" y="187"/>
                </a:cubicBezTo>
                <a:cubicBezTo>
                  <a:pt x="30135" y="198"/>
                  <a:pt x="30090" y="248"/>
                  <a:pt x="30102" y="308"/>
                </a:cubicBezTo>
                <a:cubicBezTo>
                  <a:pt x="30107" y="362"/>
                  <a:pt x="30156" y="395"/>
                  <a:pt x="30206" y="395"/>
                </a:cubicBezTo>
                <a:lnTo>
                  <a:pt x="30222" y="395"/>
                </a:lnTo>
                <a:cubicBezTo>
                  <a:pt x="30496" y="357"/>
                  <a:pt x="30775" y="324"/>
                  <a:pt x="31056" y="296"/>
                </a:cubicBezTo>
                <a:cubicBezTo>
                  <a:pt x="31115" y="291"/>
                  <a:pt x="31154" y="243"/>
                  <a:pt x="31148" y="182"/>
                </a:cubicBezTo>
                <a:cubicBezTo>
                  <a:pt x="31143" y="130"/>
                  <a:pt x="31094" y="88"/>
                  <a:pt x="31042" y="88"/>
                </a:cubicBezTo>
                <a:close/>
                <a:moveTo>
                  <a:pt x="35275" y="111"/>
                </a:moveTo>
                <a:cubicBezTo>
                  <a:pt x="35215" y="111"/>
                  <a:pt x="35166" y="149"/>
                  <a:pt x="35160" y="204"/>
                </a:cubicBezTo>
                <a:cubicBezTo>
                  <a:pt x="35154" y="264"/>
                  <a:pt x="35199" y="314"/>
                  <a:pt x="35258" y="319"/>
                </a:cubicBezTo>
                <a:cubicBezTo>
                  <a:pt x="35538" y="346"/>
                  <a:pt x="35817" y="379"/>
                  <a:pt x="36098" y="412"/>
                </a:cubicBezTo>
                <a:lnTo>
                  <a:pt x="36108" y="412"/>
                </a:lnTo>
                <a:cubicBezTo>
                  <a:pt x="36163" y="412"/>
                  <a:pt x="36207" y="374"/>
                  <a:pt x="36212" y="319"/>
                </a:cubicBezTo>
                <a:cubicBezTo>
                  <a:pt x="36219" y="264"/>
                  <a:pt x="36179" y="210"/>
                  <a:pt x="36120" y="204"/>
                </a:cubicBezTo>
                <a:cubicBezTo>
                  <a:pt x="35840" y="165"/>
                  <a:pt x="35561" y="139"/>
                  <a:pt x="35275" y="111"/>
                </a:cubicBezTo>
                <a:close/>
                <a:moveTo>
                  <a:pt x="36946" y="317"/>
                </a:moveTo>
                <a:cubicBezTo>
                  <a:pt x="36897" y="317"/>
                  <a:pt x="36848" y="357"/>
                  <a:pt x="36843" y="407"/>
                </a:cubicBezTo>
                <a:cubicBezTo>
                  <a:pt x="36831" y="467"/>
                  <a:pt x="36870" y="516"/>
                  <a:pt x="36930" y="527"/>
                </a:cubicBezTo>
                <a:cubicBezTo>
                  <a:pt x="37210" y="571"/>
                  <a:pt x="37484" y="615"/>
                  <a:pt x="37758" y="665"/>
                </a:cubicBezTo>
                <a:lnTo>
                  <a:pt x="37780" y="665"/>
                </a:lnTo>
                <a:cubicBezTo>
                  <a:pt x="37830" y="665"/>
                  <a:pt x="37873" y="632"/>
                  <a:pt x="37884" y="577"/>
                </a:cubicBezTo>
                <a:cubicBezTo>
                  <a:pt x="37896" y="521"/>
                  <a:pt x="37856" y="467"/>
                  <a:pt x="37797" y="456"/>
                </a:cubicBezTo>
                <a:cubicBezTo>
                  <a:pt x="37517" y="407"/>
                  <a:pt x="37243" y="362"/>
                  <a:pt x="36963" y="319"/>
                </a:cubicBezTo>
                <a:cubicBezTo>
                  <a:pt x="36958" y="318"/>
                  <a:pt x="36952" y="317"/>
                  <a:pt x="36946" y="317"/>
                </a:cubicBezTo>
                <a:close/>
                <a:moveTo>
                  <a:pt x="29371" y="328"/>
                </a:moveTo>
                <a:cubicBezTo>
                  <a:pt x="29364" y="328"/>
                  <a:pt x="29358" y="328"/>
                  <a:pt x="29351" y="329"/>
                </a:cubicBezTo>
                <a:cubicBezTo>
                  <a:pt x="29071" y="385"/>
                  <a:pt x="28792" y="445"/>
                  <a:pt x="28523" y="516"/>
                </a:cubicBezTo>
                <a:cubicBezTo>
                  <a:pt x="28463" y="527"/>
                  <a:pt x="28430" y="587"/>
                  <a:pt x="28446" y="642"/>
                </a:cubicBezTo>
                <a:cubicBezTo>
                  <a:pt x="28458" y="691"/>
                  <a:pt x="28501" y="724"/>
                  <a:pt x="28544" y="724"/>
                </a:cubicBezTo>
                <a:cubicBezTo>
                  <a:pt x="28556" y="724"/>
                  <a:pt x="28567" y="719"/>
                  <a:pt x="28572" y="719"/>
                </a:cubicBezTo>
                <a:cubicBezTo>
                  <a:pt x="28835" y="653"/>
                  <a:pt x="29115" y="592"/>
                  <a:pt x="29394" y="538"/>
                </a:cubicBezTo>
                <a:cubicBezTo>
                  <a:pt x="29449" y="527"/>
                  <a:pt x="29488" y="473"/>
                  <a:pt x="29477" y="412"/>
                </a:cubicBezTo>
                <a:cubicBezTo>
                  <a:pt x="29467" y="363"/>
                  <a:pt x="29423" y="328"/>
                  <a:pt x="29371" y="328"/>
                </a:cubicBezTo>
                <a:close/>
                <a:moveTo>
                  <a:pt x="38611" y="613"/>
                </a:moveTo>
                <a:cubicBezTo>
                  <a:pt x="38563" y="613"/>
                  <a:pt x="38519" y="649"/>
                  <a:pt x="38503" y="698"/>
                </a:cubicBezTo>
                <a:cubicBezTo>
                  <a:pt x="38493" y="757"/>
                  <a:pt x="38531" y="812"/>
                  <a:pt x="38586" y="823"/>
                </a:cubicBezTo>
                <a:cubicBezTo>
                  <a:pt x="38865" y="878"/>
                  <a:pt x="39139" y="938"/>
                  <a:pt x="39414" y="999"/>
                </a:cubicBezTo>
                <a:cubicBezTo>
                  <a:pt x="39419" y="1004"/>
                  <a:pt x="39429" y="1004"/>
                  <a:pt x="39435" y="1004"/>
                </a:cubicBezTo>
                <a:cubicBezTo>
                  <a:pt x="39485" y="1004"/>
                  <a:pt x="39528" y="971"/>
                  <a:pt x="39540" y="921"/>
                </a:cubicBezTo>
                <a:cubicBezTo>
                  <a:pt x="39550" y="862"/>
                  <a:pt x="39518" y="807"/>
                  <a:pt x="39457" y="796"/>
                </a:cubicBezTo>
                <a:cubicBezTo>
                  <a:pt x="39183" y="731"/>
                  <a:pt x="38909" y="670"/>
                  <a:pt x="38630" y="615"/>
                </a:cubicBezTo>
                <a:cubicBezTo>
                  <a:pt x="38623" y="614"/>
                  <a:pt x="38617" y="613"/>
                  <a:pt x="38611" y="613"/>
                </a:cubicBezTo>
                <a:close/>
                <a:moveTo>
                  <a:pt x="27734" y="742"/>
                </a:moveTo>
                <a:cubicBezTo>
                  <a:pt x="27724" y="742"/>
                  <a:pt x="27713" y="743"/>
                  <a:pt x="27701" y="746"/>
                </a:cubicBezTo>
                <a:cubicBezTo>
                  <a:pt x="27432" y="834"/>
                  <a:pt x="27163" y="928"/>
                  <a:pt x="26900" y="1026"/>
                </a:cubicBezTo>
                <a:cubicBezTo>
                  <a:pt x="26846" y="1048"/>
                  <a:pt x="26819" y="1108"/>
                  <a:pt x="26840" y="1163"/>
                </a:cubicBezTo>
                <a:cubicBezTo>
                  <a:pt x="26857" y="1207"/>
                  <a:pt x="26895" y="1234"/>
                  <a:pt x="26938" y="1234"/>
                </a:cubicBezTo>
                <a:cubicBezTo>
                  <a:pt x="26950" y="1234"/>
                  <a:pt x="26961" y="1229"/>
                  <a:pt x="26978" y="1224"/>
                </a:cubicBezTo>
                <a:cubicBezTo>
                  <a:pt x="27234" y="1125"/>
                  <a:pt x="27497" y="1032"/>
                  <a:pt x="27767" y="949"/>
                </a:cubicBezTo>
                <a:cubicBezTo>
                  <a:pt x="27821" y="928"/>
                  <a:pt x="27854" y="873"/>
                  <a:pt x="27833" y="817"/>
                </a:cubicBezTo>
                <a:cubicBezTo>
                  <a:pt x="27819" y="768"/>
                  <a:pt x="27780" y="742"/>
                  <a:pt x="27734" y="742"/>
                </a:cubicBezTo>
                <a:close/>
                <a:moveTo>
                  <a:pt x="40255" y="989"/>
                </a:moveTo>
                <a:cubicBezTo>
                  <a:pt x="40210" y="989"/>
                  <a:pt x="40168" y="1020"/>
                  <a:pt x="40158" y="1070"/>
                </a:cubicBezTo>
                <a:cubicBezTo>
                  <a:pt x="40142" y="1125"/>
                  <a:pt x="40175" y="1179"/>
                  <a:pt x="40236" y="1196"/>
                </a:cubicBezTo>
                <a:cubicBezTo>
                  <a:pt x="40509" y="1267"/>
                  <a:pt x="40778" y="1338"/>
                  <a:pt x="41053" y="1409"/>
                </a:cubicBezTo>
                <a:cubicBezTo>
                  <a:pt x="41058" y="1409"/>
                  <a:pt x="41068" y="1415"/>
                  <a:pt x="41079" y="1415"/>
                </a:cubicBezTo>
                <a:cubicBezTo>
                  <a:pt x="41124" y="1415"/>
                  <a:pt x="41167" y="1382"/>
                  <a:pt x="41178" y="1333"/>
                </a:cubicBezTo>
                <a:cubicBezTo>
                  <a:pt x="41195" y="1278"/>
                  <a:pt x="41162" y="1217"/>
                  <a:pt x="41107" y="1207"/>
                </a:cubicBezTo>
                <a:cubicBezTo>
                  <a:pt x="40833" y="1130"/>
                  <a:pt x="40559" y="1059"/>
                  <a:pt x="40284" y="994"/>
                </a:cubicBezTo>
                <a:cubicBezTo>
                  <a:pt x="40275" y="991"/>
                  <a:pt x="40265" y="989"/>
                  <a:pt x="40255" y="989"/>
                </a:cubicBezTo>
                <a:close/>
                <a:moveTo>
                  <a:pt x="41893" y="1433"/>
                </a:moveTo>
                <a:cubicBezTo>
                  <a:pt x="41846" y="1433"/>
                  <a:pt x="41806" y="1463"/>
                  <a:pt x="41792" y="1508"/>
                </a:cubicBezTo>
                <a:cubicBezTo>
                  <a:pt x="41776" y="1563"/>
                  <a:pt x="41809" y="1624"/>
                  <a:pt x="41863" y="1639"/>
                </a:cubicBezTo>
                <a:cubicBezTo>
                  <a:pt x="42138" y="1717"/>
                  <a:pt x="42406" y="1799"/>
                  <a:pt x="42669" y="1882"/>
                </a:cubicBezTo>
                <a:cubicBezTo>
                  <a:pt x="42680" y="1887"/>
                  <a:pt x="42690" y="1887"/>
                  <a:pt x="42702" y="1887"/>
                </a:cubicBezTo>
                <a:cubicBezTo>
                  <a:pt x="42746" y="1887"/>
                  <a:pt x="42789" y="1859"/>
                  <a:pt x="42801" y="1816"/>
                </a:cubicBezTo>
                <a:cubicBezTo>
                  <a:pt x="42817" y="1760"/>
                  <a:pt x="42789" y="1700"/>
                  <a:pt x="42735" y="1684"/>
                </a:cubicBezTo>
                <a:cubicBezTo>
                  <a:pt x="42467" y="1596"/>
                  <a:pt x="42197" y="1513"/>
                  <a:pt x="41923" y="1437"/>
                </a:cubicBezTo>
                <a:cubicBezTo>
                  <a:pt x="41913" y="1434"/>
                  <a:pt x="41903" y="1433"/>
                  <a:pt x="41893" y="1433"/>
                </a:cubicBezTo>
                <a:close/>
                <a:moveTo>
                  <a:pt x="26163" y="1349"/>
                </a:moveTo>
                <a:cubicBezTo>
                  <a:pt x="26147" y="1349"/>
                  <a:pt x="26131" y="1353"/>
                  <a:pt x="26116" y="1361"/>
                </a:cubicBezTo>
                <a:cubicBezTo>
                  <a:pt x="25848" y="1475"/>
                  <a:pt x="25597" y="1596"/>
                  <a:pt x="25349" y="1717"/>
                </a:cubicBezTo>
                <a:cubicBezTo>
                  <a:pt x="25294" y="1743"/>
                  <a:pt x="25273" y="1804"/>
                  <a:pt x="25301" y="1859"/>
                </a:cubicBezTo>
                <a:cubicBezTo>
                  <a:pt x="25316" y="1897"/>
                  <a:pt x="25355" y="1920"/>
                  <a:pt x="25393" y="1920"/>
                </a:cubicBezTo>
                <a:cubicBezTo>
                  <a:pt x="25410" y="1920"/>
                  <a:pt x="25426" y="1914"/>
                  <a:pt x="25437" y="1908"/>
                </a:cubicBezTo>
                <a:cubicBezTo>
                  <a:pt x="25683" y="1788"/>
                  <a:pt x="25941" y="1667"/>
                  <a:pt x="26199" y="1553"/>
                </a:cubicBezTo>
                <a:cubicBezTo>
                  <a:pt x="26254" y="1525"/>
                  <a:pt x="26275" y="1465"/>
                  <a:pt x="26254" y="1409"/>
                </a:cubicBezTo>
                <a:cubicBezTo>
                  <a:pt x="26238" y="1371"/>
                  <a:pt x="26201" y="1349"/>
                  <a:pt x="26163" y="1349"/>
                </a:cubicBezTo>
                <a:close/>
                <a:moveTo>
                  <a:pt x="43509" y="1936"/>
                </a:moveTo>
                <a:cubicBezTo>
                  <a:pt x="43465" y="1936"/>
                  <a:pt x="43422" y="1963"/>
                  <a:pt x="43409" y="2006"/>
                </a:cubicBezTo>
                <a:cubicBezTo>
                  <a:pt x="43387" y="2067"/>
                  <a:pt x="43420" y="2122"/>
                  <a:pt x="43474" y="2145"/>
                </a:cubicBezTo>
                <a:cubicBezTo>
                  <a:pt x="43743" y="2231"/>
                  <a:pt x="44012" y="2325"/>
                  <a:pt x="44269" y="2418"/>
                </a:cubicBezTo>
                <a:cubicBezTo>
                  <a:pt x="44286" y="2418"/>
                  <a:pt x="44296" y="2423"/>
                  <a:pt x="44308" y="2423"/>
                </a:cubicBezTo>
                <a:cubicBezTo>
                  <a:pt x="44352" y="2423"/>
                  <a:pt x="44390" y="2396"/>
                  <a:pt x="44407" y="2352"/>
                </a:cubicBezTo>
                <a:cubicBezTo>
                  <a:pt x="44428" y="2297"/>
                  <a:pt x="44395" y="2237"/>
                  <a:pt x="44341" y="2216"/>
                </a:cubicBezTo>
                <a:cubicBezTo>
                  <a:pt x="44078" y="2127"/>
                  <a:pt x="43815" y="2034"/>
                  <a:pt x="43540" y="1941"/>
                </a:cubicBezTo>
                <a:cubicBezTo>
                  <a:pt x="43530" y="1938"/>
                  <a:pt x="43519" y="1936"/>
                  <a:pt x="43509" y="1936"/>
                </a:cubicBezTo>
                <a:close/>
                <a:moveTo>
                  <a:pt x="24643" y="2093"/>
                </a:moveTo>
                <a:cubicBezTo>
                  <a:pt x="24626" y="2093"/>
                  <a:pt x="24609" y="2097"/>
                  <a:pt x="24593" y="2105"/>
                </a:cubicBezTo>
                <a:cubicBezTo>
                  <a:pt x="24340" y="2237"/>
                  <a:pt x="24094" y="2380"/>
                  <a:pt x="23854" y="2522"/>
                </a:cubicBezTo>
                <a:cubicBezTo>
                  <a:pt x="23804" y="2550"/>
                  <a:pt x="23788" y="2615"/>
                  <a:pt x="23814" y="2664"/>
                </a:cubicBezTo>
                <a:cubicBezTo>
                  <a:pt x="23837" y="2697"/>
                  <a:pt x="23869" y="2714"/>
                  <a:pt x="23908" y="2714"/>
                </a:cubicBezTo>
                <a:cubicBezTo>
                  <a:pt x="23925" y="2714"/>
                  <a:pt x="23941" y="2714"/>
                  <a:pt x="23963" y="2704"/>
                </a:cubicBezTo>
                <a:cubicBezTo>
                  <a:pt x="24198" y="2560"/>
                  <a:pt x="24446" y="2423"/>
                  <a:pt x="24692" y="2292"/>
                </a:cubicBezTo>
                <a:cubicBezTo>
                  <a:pt x="24742" y="2264"/>
                  <a:pt x="24763" y="2199"/>
                  <a:pt x="24735" y="2150"/>
                </a:cubicBezTo>
                <a:cubicBezTo>
                  <a:pt x="24717" y="2112"/>
                  <a:pt x="24681" y="2093"/>
                  <a:pt x="24643" y="2093"/>
                </a:cubicBezTo>
                <a:close/>
                <a:moveTo>
                  <a:pt x="45101" y="2499"/>
                </a:moveTo>
                <a:cubicBezTo>
                  <a:pt x="45059" y="2499"/>
                  <a:pt x="45020" y="2524"/>
                  <a:pt x="45004" y="2566"/>
                </a:cubicBezTo>
                <a:cubicBezTo>
                  <a:pt x="44982" y="2621"/>
                  <a:pt x="45009" y="2681"/>
                  <a:pt x="45065" y="2704"/>
                </a:cubicBezTo>
                <a:cubicBezTo>
                  <a:pt x="45338" y="2802"/>
                  <a:pt x="45601" y="2906"/>
                  <a:pt x="45854" y="3005"/>
                </a:cubicBezTo>
                <a:cubicBezTo>
                  <a:pt x="45870" y="3010"/>
                  <a:pt x="45880" y="3010"/>
                  <a:pt x="45892" y="3010"/>
                </a:cubicBezTo>
                <a:cubicBezTo>
                  <a:pt x="45935" y="3010"/>
                  <a:pt x="45974" y="2982"/>
                  <a:pt x="45991" y="2944"/>
                </a:cubicBezTo>
                <a:cubicBezTo>
                  <a:pt x="46012" y="2889"/>
                  <a:pt x="45985" y="2829"/>
                  <a:pt x="45930" y="2808"/>
                </a:cubicBezTo>
                <a:cubicBezTo>
                  <a:pt x="45678" y="2709"/>
                  <a:pt x="45409" y="2605"/>
                  <a:pt x="45141" y="2506"/>
                </a:cubicBezTo>
                <a:cubicBezTo>
                  <a:pt x="45128" y="2501"/>
                  <a:pt x="45114" y="2499"/>
                  <a:pt x="45101" y="2499"/>
                </a:cubicBezTo>
                <a:close/>
                <a:moveTo>
                  <a:pt x="23187" y="2949"/>
                </a:moveTo>
                <a:cubicBezTo>
                  <a:pt x="23167" y="2949"/>
                  <a:pt x="23148" y="2955"/>
                  <a:pt x="23130" y="2967"/>
                </a:cubicBezTo>
                <a:cubicBezTo>
                  <a:pt x="22893" y="3119"/>
                  <a:pt x="22658" y="3278"/>
                  <a:pt x="22428" y="3443"/>
                </a:cubicBezTo>
                <a:cubicBezTo>
                  <a:pt x="22379" y="3476"/>
                  <a:pt x="22367" y="3542"/>
                  <a:pt x="22407" y="3592"/>
                </a:cubicBezTo>
                <a:cubicBezTo>
                  <a:pt x="22423" y="3618"/>
                  <a:pt x="22455" y="3635"/>
                  <a:pt x="22488" y="3635"/>
                </a:cubicBezTo>
                <a:cubicBezTo>
                  <a:pt x="22511" y="3635"/>
                  <a:pt x="22532" y="3630"/>
                  <a:pt x="22554" y="3613"/>
                </a:cubicBezTo>
                <a:cubicBezTo>
                  <a:pt x="22779" y="3453"/>
                  <a:pt x="23014" y="3296"/>
                  <a:pt x="23245" y="3142"/>
                </a:cubicBezTo>
                <a:cubicBezTo>
                  <a:pt x="23295" y="3109"/>
                  <a:pt x="23310" y="3043"/>
                  <a:pt x="23278" y="3000"/>
                </a:cubicBezTo>
                <a:cubicBezTo>
                  <a:pt x="23256" y="2967"/>
                  <a:pt x="23222" y="2949"/>
                  <a:pt x="23187" y="2949"/>
                </a:cubicBezTo>
                <a:close/>
                <a:moveTo>
                  <a:pt x="46681" y="3112"/>
                </a:moveTo>
                <a:cubicBezTo>
                  <a:pt x="46638" y="3112"/>
                  <a:pt x="46599" y="3137"/>
                  <a:pt x="46583" y="3180"/>
                </a:cubicBezTo>
                <a:cubicBezTo>
                  <a:pt x="46560" y="3235"/>
                  <a:pt x="46588" y="3296"/>
                  <a:pt x="46643" y="3317"/>
                </a:cubicBezTo>
                <a:cubicBezTo>
                  <a:pt x="46911" y="3427"/>
                  <a:pt x="47175" y="3536"/>
                  <a:pt x="47421" y="3640"/>
                </a:cubicBezTo>
                <a:cubicBezTo>
                  <a:pt x="47432" y="3645"/>
                  <a:pt x="47448" y="3651"/>
                  <a:pt x="47459" y="3651"/>
                </a:cubicBezTo>
                <a:cubicBezTo>
                  <a:pt x="47503" y="3651"/>
                  <a:pt x="47542" y="3624"/>
                  <a:pt x="47557" y="3585"/>
                </a:cubicBezTo>
                <a:cubicBezTo>
                  <a:pt x="47580" y="3531"/>
                  <a:pt x="47557" y="3471"/>
                  <a:pt x="47503" y="3448"/>
                </a:cubicBezTo>
                <a:cubicBezTo>
                  <a:pt x="47256" y="3339"/>
                  <a:pt x="46993" y="3235"/>
                  <a:pt x="46719" y="3119"/>
                </a:cubicBezTo>
                <a:cubicBezTo>
                  <a:pt x="46707" y="3114"/>
                  <a:pt x="46693" y="3112"/>
                  <a:pt x="46681" y="3112"/>
                </a:cubicBezTo>
                <a:close/>
                <a:moveTo>
                  <a:pt x="48236" y="3778"/>
                </a:moveTo>
                <a:cubicBezTo>
                  <a:pt x="48196" y="3778"/>
                  <a:pt x="48159" y="3802"/>
                  <a:pt x="48139" y="3838"/>
                </a:cubicBezTo>
                <a:cubicBezTo>
                  <a:pt x="48116" y="3893"/>
                  <a:pt x="48139" y="3959"/>
                  <a:pt x="48194" y="3980"/>
                </a:cubicBezTo>
                <a:cubicBezTo>
                  <a:pt x="48473" y="4106"/>
                  <a:pt x="48731" y="4222"/>
                  <a:pt x="48961" y="4331"/>
                </a:cubicBezTo>
                <a:cubicBezTo>
                  <a:pt x="48978" y="4336"/>
                  <a:pt x="48994" y="4341"/>
                  <a:pt x="49004" y="4341"/>
                </a:cubicBezTo>
                <a:cubicBezTo>
                  <a:pt x="49049" y="4341"/>
                  <a:pt x="49087" y="4320"/>
                  <a:pt x="49103" y="4282"/>
                </a:cubicBezTo>
                <a:cubicBezTo>
                  <a:pt x="49125" y="4227"/>
                  <a:pt x="49103" y="4166"/>
                  <a:pt x="49054" y="4139"/>
                </a:cubicBezTo>
                <a:cubicBezTo>
                  <a:pt x="48819" y="4030"/>
                  <a:pt x="48561" y="3914"/>
                  <a:pt x="48281" y="3789"/>
                </a:cubicBezTo>
                <a:cubicBezTo>
                  <a:pt x="48266" y="3781"/>
                  <a:pt x="48251" y="3778"/>
                  <a:pt x="48236" y="3778"/>
                </a:cubicBezTo>
                <a:close/>
                <a:moveTo>
                  <a:pt x="21815" y="3929"/>
                </a:moveTo>
                <a:cubicBezTo>
                  <a:pt x="21793" y="3929"/>
                  <a:pt x="21769" y="3937"/>
                  <a:pt x="21749" y="3953"/>
                </a:cubicBezTo>
                <a:cubicBezTo>
                  <a:pt x="21529" y="4128"/>
                  <a:pt x="21310" y="4308"/>
                  <a:pt x="21097" y="4495"/>
                </a:cubicBezTo>
                <a:cubicBezTo>
                  <a:pt x="21052" y="4533"/>
                  <a:pt x="21047" y="4599"/>
                  <a:pt x="21085" y="4644"/>
                </a:cubicBezTo>
                <a:cubicBezTo>
                  <a:pt x="21107" y="4670"/>
                  <a:pt x="21140" y="4682"/>
                  <a:pt x="21168" y="4682"/>
                </a:cubicBezTo>
                <a:cubicBezTo>
                  <a:pt x="21190" y="4682"/>
                  <a:pt x="21216" y="4670"/>
                  <a:pt x="21239" y="4654"/>
                </a:cubicBezTo>
                <a:cubicBezTo>
                  <a:pt x="21446" y="4473"/>
                  <a:pt x="21661" y="4293"/>
                  <a:pt x="21881" y="4118"/>
                </a:cubicBezTo>
                <a:cubicBezTo>
                  <a:pt x="21929" y="4085"/>
                  <a:pt x="21935" y="4019"/>
                  <a:pt x="21896" y="3969"/>
                </a:cubicBezTo>
                <a:cubicBezTo>
                  <a:pt x="21877" y="3944"/>
                  <a:pt x="21847" y="3929"/>
                  <a:pt x="21815" y="3929"/>
                </a:cubicBezTo>
                <a:close/>
                <a:moveTo>
                  <a:pt x="49771" y="4494"/>
                </a:moveTo>
                <a:cubicBezTo>
                  <a:pt x="49732" y="4494"/>
                  <a:pt x="49693" y="4516"/>
                  <a:pt x="49674" y="4556"/>
                </a:cubicBezTo>
                <a:cubicBezTo>
                  <a:pt x="49651" y="4604"/>
                  <a:pt x="49674" y="4670"/>
                  <a:pt x="49722" y="4698"/>
                </a:cubicBezTo>
                <a:cubicBezTo>
                  <a:pt x="50205" y="4933"/>
                  <a:pt x="50474" y="5077"/>
                  <a:pt x="50479" y="5082"/>
                </a:cubicBezTo>
                <a:cubicBezTo>
                  <a:pt x="50496" y="5087"/>
                  <a:pt x="50512" y="5092"/>
                  <a:pt x="50529" y="5092"/>
                </a:cubicBezTo>
                <a:cubicBezTo>
                  <a:pt x="50567" y="5092"/>
                  <a:pt x="50600" y="5071"/>
                  <a:pt x="50622" y="5038"/>
                </a:cubicBezTo>
                <a:cubicBezTo>
                  <a:pt x="50649" y="4988"/>
                  <a:pt x="50627" y="4923"/>
                  <a:pt x="50578" y="4895"/>
                </a:cubicBezTo>
                <a:cubicBezTo>
                  <a:pt x="50578" y="4890"/>
                  <a:pt x="50304" y="4748"/>
                  <a:pt x="49816" y="4506"/>
                </a:cubicBezTo>
                <a:cubicBezTo>
                  <a:pt x="49802" y="4498"/>
                  <a:pt x="49786" y="4494"/>
                  <a:pt x="49771" y="4494"/>
                </a:cubicBezTo>
                <a:close/>
                <a:moveTo>
                  <a:pt x="20546" y="5042"/>
                </a:moveTo>
                <a:cubicBezTo>
                  <a:pt x="20519" y="5042"/>
                  <a:pt x="20493" y="5052"/>
                  <a:pt x="20472" y="5071"/>
                </a:cubicBezTo>
                <a:cubicBezTo>
                  <a:pt x="20269" y="5269"/>
                  <a:pt x="20072" y="5476"/>
                  <a:pt x="19880" y="5679"/>
                </a:cubicBezTo>
                <a:cubicBezTo>
                  <a:pt x="19842" y="5722"/>
                  <a:pt x="19842" y="5788"/>
                  <a:pt x="19885" y="5828"/>
                </a:cubicBezTo>
                <a:cubicBezTo>
                  <a:pt x="19907" y="5849"/>
                  <a:pt x="19929" y="5854"/>
                  <a:pt x="19956" y="5854"/>
                </a:cubicBezTo>
                <a:cubicBezTo>
                  <a:pt x="19984" y="5854"/>
                  <a:pt x="20011" y="5843"/>
                  <a:pt x="20032" y="5821"/>
                </a:cubicBezTo>
                <a:cubicBezTo>
                  <a:pt x="20219" y="5619"/>
                  <a:pt x="20417" y="5416"/>
                  <a:pt x="20619" y="5224"/>
                </a:cubicBezTo>
                <a:cubicBezTo>
                  <a:pt x="20664" y="5181"/>
                  <a:pt x="20664" y="5115"/>
                  <a:pt x="20624" y="5077"/>
                </a:cubicBezTo>
                <a:cubicBezTo>
                  <a:pt x="20602" y="5054"/>
                  <a:pt x="20574" y="5042"/>
                  <a:pt x="20546" y="5042"/>
                </a:cubicBezTo>
                <a:close/>
                <a:moveTo>
                  <a:pt x="19395" y="6278"/>
                </a:moveTo>
                <a:cubicBezTo>
                  <a:pt x="19366" y="6278"/>
                  <a:pt x="19336" y="6291"/>
                  <a:pt x="19316" y="6314"/>
                </a:cubicBezTo>
                <a:cubicBezTo>
                  <a:pt x="19134" y="6524"/>
                  <a:pt x="18964" y="6742"/>
                  <a:pt x="18778" y="6972"/>
                </a:cubicBezTo>
                <a:cubicBezTo>
                  <a:pt x="18745" y="7022"/>
                  <a:pt x="18750" y="7088"/>
                  <a:pt x="18800" y="7121"/>
                </a:cubicBezTo>
                <a:cubicBezTo>
                  <a:pt x="18816" y="7137"/>
                  <a:pt x="18843" y="7143"/>
                  <a:pt x="18866" y="7143"/>
                </a:cubicBezTo>
                <a:cubicBezTo>
                  <a:pt x="18893" y="7143"/>
                  <a:pt x="18926" y="7131"/>
                  <a:pt x="18947" y="7104"/>
                </a:cubicBezTo>
                <a:cubicBezTo>
                  <a:pt x="19129" y="6873"/>
                  <a:pt x="19298" y="6660"/>
                  <a:pt x="19473" y="6453"/>
                </a:cubicBezTo>
                <a:cubicBezTo>
                  <a:pt x="19513" y="6408"/>
                  <a:pt x="19506" y="6337"/>
                  <a:pt x="19463" y="6304"/>
                </a:cubicBezTo>
                <a:cubicBezTo>
                  <a:pt x="19443" y="6287"/>
                  <a:pt x="19419" y="6278"/>
                  <a:pt x="19395" y="6278"/>
                </a:cubicBezTo>
                <a:close/>
                <a:moveTo>
                  <a:pt x="11915" y="7714"/>
                </a:moveTo>
                <a:cubicBezTo>
                  <a:pt x="11869" y="7714"/>
                  <a:pt x="11823" y="7715"/>
                  <a:pt x="11778" y="7718"/>
                </a:cubicBezTo>
                <a:cubicBezTo>
                  <a:pt x="11719" y="7723"/>
                  <a:pt x="11674" y="7773"/>
                  <a:pt x="11680" y="7834"/>
                </a:cubicBezTo>
                <a:cubicBezTo>
                  <a:pt x="11680" y="7888"/>
                  <a:pt x="11730" y="7932"/>
                  <a:pt x="11790" y="7932"/>
                </a:cubicBezTo>
                <a:cubicBezTo>
                  <a:pt x="11838" y="7929"/>
                  <a:pt x="11887" y="7927"/>
                  <a:pt x="11937" y="7927"/>
                </a:cubicBezTo>
                <a:cubicBezTo>
                  <a:pt x="12147" y="7927"/>
                  <a:pt x="12370" y="7956"/>
                  <a:pt x="12595" y="8014"/>
                </a:cubicBezTo>
                <a:cubicBezTo>
                  <a:pt x="12600" y="8019"/>
                  <a:pt x="12612" y="8019"/>
                  <a:pt x="12623" y="8019"/>
                </a:cubicBezTo>
                <a:cubicBezTo>
                  <a:pt x="12666" y="8019"/>
                  <a:pt x="12711" y="7986"/>
                  <a:pt x="12721" y="7938"/>
                </a:cubicBezTo>
                <a:cubicBezTo>
                  <a:pt x="12738" y="7882"/>
                  <a:pt x="12706" y="7827"/>
                  <a:pt x="12650" y="7811"/>
                </a:cubicBezTo>
                <a:cubicBezTo>
                  <a:pt x="12398" y="7748"/>
                  <a:pt x="12150" y="7714"/>
                  <a:pt x="11915" y="7714"/>
                </a:cubicBezTo>
                <a:close/>
                <a:moveTo>
                  <a:pt x="18356" y="7607"/>
                </a:moveTo>
                <a:cubicBezTo>
                  <a:pt x="18324" y="7607"/>
                  <a:pt x="18291" y="7623"/>
                  <a:pt x="18268" y="7652"/>
                </a:cubicBezTo>
                <a:cubicBezTo>
                  <a:pt x="18099" y="7888"/>
                  <a:pt x="17934" y="8118"/>
                  <a:pt x="17775" y="8338"/>
                </a:cubicBezTo>
                <a:cubicBezTo>
                  <a:pt x="17742" y="8386"/>
                  <a:pt x="17753" y="8452"/>
                  <a:pt x="17803" y="8485"/>
                </a:cubicBezTo>
                <a:cubicBezTo>
                  <a:pt x="17819" y="8497"/>
                  <a:pt x="17841" y="8502"/>
                  <a:pt x="17862" y="8502"/>
                </a:cubicBezTo>
                <a:cubicBezTo>
                  <a:pt x="17895" y="8502"/>
                  <a:pt x="17928" y="8491"/>
                  <a:pt x="17950" y="8459"/>
                </a:cubicBezTo>
                <a:cubicBezTo>
                  <a:pt x="18104" y="8239"/>
                  <a:pt x="18268" y="8009"/>
                  <a:pt x="18438" y="7773"/>
                </a:cubicBezTo>
                <a:cubicBezTo>
                  <a:pt x="18476" y="7728"/>
                  <a:pt x="18466" y="7663"/>
                  <a:pt x="18416" y="7630"/>
                </a:cubicBezTo>
                <a:cubicBezTo>
                  <a:pt x="18398" y="7614"/>
                  <a:pt x="18377" y="7607"/>
                  <a:pt x="18356" y="7607"/>
                </a:cubicBezTo>
                <a:close/>
                <a:moveTo>
                  <a:pt x="10973" y="7941"/>
                </a:moveTo>
                <a:cubicBezTo>
                  <a:pt x="10956" y="7941"/>
                  <a:pt x="10940" y="7945"/>
                  <a:pt x="10923" y="7953"/>
                </a:cubicBezTo>
                <a:cubicBezTo>
                  <a:pt x="10660" y="8102"/>
                  <a:pt x="10430" y="8305"/>
                  <a:pt x="10266" y="8551"/>
                </a:cubicBezTo>
                <a:cubicBezTo>
                  <a:pt x="10239" y="8601"/>
                  <a:pt x="10250" y="8666"/>
                  <a:pt x="10298" y="8699"/>
                </a:cubicBezTo>
                <a:cubicBezTo>
                  <a:pt x="10316" y="8710"/>
                  <a:pt x="10338" y="8715"/>
                  <a:pt x="10359" y="8715"/>
                </a:cubicBezTo>
                <a:cubicBezTo>
                  <a:pt x="10392" y="8715"/>
                  <a:pt x="10425" y="8699"/>
                  <a:pt x="10447" y="8672"/>
                </a:cubicBezTo>
                <a:cubicBezTo>
                  <a:pt x="10589" y="8452"/>
                  <a:pt x="10786" y="8272"/>
                  <a:pt x="11028" y="8140"/>
                </a:cubicBezTo>
                <a:cubicBezTo>
                  <a:pt x="11077" y="8113"/>
                  <a:pt x="11099" y="8052"/>
                  <a:pt x="11072" y="7998"/>
                </a:cubicBezTo>
                <a:cubicBezTo>
                  <a:pt x="11049" y="7963"/>
                  <a:pt x="11012" y="7941"/>
                  <a:pt x="10973" y="7941"/>
                </a:cubicBezTo>
                <a:close/>
                <a:moveTo>
                  <a:pt x="13405" y="8118"/>
                </a:moveTo>
                <a:cubicBezTo>
                  <a:pt x="13369" y="8118"/>
                  <a:pt x="13334" y="8136"/>
                  <a:pt x="13313" y="8168"/>
                </a:cubicBezTo>
                <a:cubicBezTo>
                  <a:pt x="13286" y="8216"/>
                  <a:pt x="13298" y="8282"/>
                  <a:pt x="13351" y="8315"/>
                </a:cubicBezTo>
                <a:cubicBezTo>
                  <a:pt x="13544" y="8431"/>
                  <a:pt x="13736" y="8616"/>
                  <a:pt x="13916" y="8874"/>
                </a:cubicBezTo>
                <a:cubicBezTo>
                  <a:pt x="13938" y="8902"/>
                  <a:pt x="13971" y="8919"/>
                  <a:pt x="14004" y="8919"/>
                </a:cubicBezTo>
                <a:cubicBezTo>
                  <a:pt x="14026" y="8919"/>
                  <a:pt x="14047" y="8907"/>
                  <a:pt x="14064" y="8897"/>
                </a:cubicBezTo>
                <a:cubicBezTo>
                  <a:pt x="14113" y="8864"/>
                  <a:pt x="14125" y="8798"/>
                  <a:pt x="14092" y="8748"/>
                </a:cubicBezTo>
                <a:cubicBezTo>
                  <a:pt x="13889" y="8474"/>
                  <a:pt x="13675" y="8266"/>
                  <a:pt x="13462" y="8135"/>
                </a:cubicBezTo>
                <a:cubicBezTo>
                  <a:pt x="13444" y="8123"/>
                  <a:pt x="13424" y="8118"/>
                  <a:pt x="13405" y="8118"/>
                </a:cubicBezTo>
                <a:close/>
                <a:moveTo>
                  <a:pt x="17368" y="8977"/>
                </a:moveTo>
                <a:cubicBezTo>
                  <a:pt x="17337" y="8977"/>
                  <a:pt x="17305" y="8993"/>
                  <a:pt x="17282" y="9023"/>
                </a:cubicBezTo>
                <a:cubicBezTo>
                  <a:pt x="17090" y="9286"/>
                  <a:pt x="16925" y="9499"/>
                  <a:pt x="16772" y="9686"/>
                </a:cubicBezTo>
                <a:cubicBezTo>
                  <a:pt x="16733" y="9729"/>
                  <a:pt x="16739" y="9795"/>
                  <a:pt x="16783" y="9833"/>
                </a:cubicBezTo>
                <a:cubicBezTo>
                  <a:pt x="16804" y="9850"/>
                  <a:pt x="16827" y="9855"/>
                  <a:pt x="16854" y="9855"/>
                </a:cubicBezTo>
                <a:cubicBezTo>
                  <a:pt x="16882" y="9855"/>
                  <a:pt x="16915" y="9845"/>
                  <a:pt x="16931" y="9817"/>
                </a:cubicBezTo>
                <a:cubicBezTo>
                  <a:pt x="17090" y="9631"/>
                  <a:pt x="17254" y="9417"/>
                  <a:pt x="17452" y="9149"/>
                </a:cubicBezTo>
                <a:cubicBezTo>
                  <a:pt x="17490" y="9099"/>
                  <a:pt x="17479" y="9033"/>
                  <a:pt x="17429" y="9000"/>
                </a:cubicBezTo>
                <a:cubicBezTo>
                  <a:pt x="17412" y="8985"/>
                  <a:pt x="17390" y="8977"/>
                  <a:pt x="17368" y="8977"/>
                </a:cubicBezTo>
                <a:close/>
                <a:moveTo>
                  <a:pt x="10092" y="9296"/>
                </a:moveTo>
                <a:cubicBezTo>
                  <a:pt x="10037" y="9296"/>
                  <a:pt x="9992" y="9343"/>
                  <a:pt x="9992" y="9400"/>
                </a:cubicBezTo>
                <a:cubicBezTo>
                  <a:pt x="9987" y="9428"/>
                  <a:pt x="9987" y="9456"/>
                  <a:pt x="9987" y="9483"/>
                </a:cubicBezTo>
                <a:cubicBezTo>
                  <a:pt x="9987" y="9757"/>
                  <a:pt x="10052" y="10020"/>
                  <a:pt x="10184" y="10267"/>
                </a:cubicBezTo>
                <a:cubicBezTo>
                  <a:pt x="10200" y="10305"/>
                  <a:pt x="10239" y="10326"/>
                  <a:pt x="10277" y="10326"/>
                </a:cubicBezTo>
                <a:cubicBezTo>
                  <a:pt x="10293" y="10326"/>
                  <a:pt x="10310" y="10321"/>
                  <a:pt x="10326" y="10316"/>
                </a:cubicBezTo>
                <a:cubicBezTo>
                  <a:pt x="10376" y="10288"/>
                  <a:pt x="10397" y="10222"/>
                  <a:pt x="10371" y="10174"/>
                </a:cubicBezTo>
                <a:cubicBezTo>
                  <a:pt x="10255" y="9954"/>
                  <a:pt x="10200" y="9724"/>
                  <a:pt x="10200" y="9483"/>
                </a:cubicBezTo>
                <a:lnTo>
                  <a:pt x="10200" y="9412"/>
                </a:lnTo>
                <a:cubicBezTo>
                  <a:pt x="10206" y="9352"/>
                  <a:pt x="10162" y="9302"/>
                  <a:pt x="10101" y="9296"/>
                </a:cubicBezTo>
                <a:cubicBezTo>
                  <a:pt x="10098" y="9296"/>
                  <a:pt x="10095" y="9296"/>
                  <a:pt x="10092" y="9296"/>
                </a:cubicBezTo>
                <a:close/>
                <a:moveTo>
                  <a:pt x="14431" y="9433"/>
                </a:moveTo>
                <a:cubicBezTo>
                  <a:pt x="14415" y="9433"/>
                  <a:pt x="14399" y="9437"/>
                  <a:pt x="14383" y="9445"/>
                </a:cubicBezTo>
                <a:cubicBezTo>
                  <a:pt x="14333" y="9471"/>
                  <a:pt x="14310" y="9532"/>
                  <a:pt x="14333" y="9587"/>
                </a:cubicBezTo>
                <a:cubicBezTo>
                  <a:pt x="14449" y="9817"/>
                  <a:pt x="14552" y="10075"/>
                  <a:pt x="14651" y="10354"/>
                </a:cubicBezTo>
                <a:cubicBezTo>
                  <a:pt x="14667" y="10399"/>
                  <a:pt x="14705" y="10425"/>
                  <a:pt x="14750" y="10425"/>
                </a:cubicBezTo>
                <a:cubicBezTo>
                  <a:pt x="14760" y="10425"/>
                  <a:pt x="14771" y="10425"/>
                  <a:pt x="14783" y="10420"/>
                </a:cubicBezTo>
                <a:cubicBezTo>
                  <a:pt x="14837" y="10404"/>
                  <a:pt x="14869" y="10343"/>
                  <a:pt x="14848" y="10288"/>
                </a:cubicBezTo>
                <a:cubicBezTo>
                  <a:pt x="14750" y="9998"/>
                  <a:pt x="14639" y="9734"/>
                  <a:pt x="14525" y="9494"/>
                </a:cubicBezTo>
                <a:cubicBezTo>
                  <a:pt x="14505" y="9455"/>
                  <a:pt x="14470" y="9433"/>
                  <a:pt x="14431" y="9433"/>
                </a:cubicBezTo>
                <a:close/>
                <a:moveTo>
                  <a:pt x="16281" y="10268"/>
                </a:moveTo>
                <a:cubicBezTo>
                  <a:pt x="16255" y="10268"/>
                  <a:pt x="16228" y="10278"/>
                  <a:pt x="16207" y="10300"/>
                </a:cubicBezTo>
                <a:cubicBezTo>
                  <a:pt x="15994" y="10503"/>
                  <a:pt x="15785" y="10672"/>
                  <a:pt x="15567" y="10814"/>
                </a:cubicBezTo>
                <a:cubicBezTo>
                  <a:pt x="15522" y="10847"/>
                  <a:pt x="15506" y="10913"/>
                  <a:pt x="15539" y="10958"/>
                </a:cubicBezTo>
                <a:cubicBezTo>
                  <a:pt x="15560" y="10991"/>
                  <a:pt x="15593" y="11006"/>
                  <a:pt x="15626" y="11006"/>
                </a:cubicBezTo>
                <a:cubicBezTo>
                  <a:pt x="15648" y="11006"/>
                  <a:pt x="15665" y="11001"/>
                  <a:pt x="15686" y="10991"/>
                </a:cubicBezTo>
                <a:cubicBezTo>
                  <a:pt x="15911" y="10842"/>
                  <a:pt x="16131" y="10662"/>
                  <a:pt x="16356" y="10447"/>
                </a:cubicBezTo>
                <a:cubicBezTo>
                  <a:pt x="16399" y="10409"/>
                  <a:pt x="16399" y="10343"/>
                  <a:pt x="16356" y="10300"/>
                </a:cubicBezTo>
                <a:cubicBezTo>
                  <a:pt x="16336" y="10280"/>
                  <a:pt x="16308" y="10268"/>
                  <a:pt x="16281" y="10268"/>
                </a:cubicBezTo>
                <a:close/>
                <a:moveTo>
                  <a:pt x="10823" y="10750"/>
                </a:moveTo>
                <a:cubicBezTo>
                  <a:pt x="10792" y="10750"/>
                  <a:pt x="10760" y="10764"/>
                  <a:pt x="10738" y="10793"/>
                </a:cubicBezTo>
                <a:cubicBezTo>
                  <a:pt x="10705" y="10837"/>
                  <a:pt x="10710" y="10903"/>
                  <a:pt x="10759" y="10941"/>
                </a:cubicBezTo>
                <a:cubicBezTo>
                  <a:pt x="10973" y="11105"/>
                  <a:pt x="11231" y="11247"/>
                  <a:pt x="11527" y="11352"/>
                </a:cubicBezTo>
                <a:cubicBezTo>
                  <a:pt x="11538" y="11358"/>
                  <a:pt x="11548" y="11358"/>
                  <a:pt x="11565" y="11358"/>
                </a:cubicBezTo>
                <a:cubicBezTo>
                  <a:pt x="11603" y="11358"/>
                  <a:pt x="11647" y="11335"/>
                  <a:pt x="11664" y="11292"/>
                </a:cubicBezTo>
                <a:cubicBezTo>
                  <a:pt x="11680" y="11237"/>
                  <a:pt x="11653" y="11176"/>
                  <a:pt x="11598" y="11155"/>
                </a:cubicBezTo>
                <a:cubicBezTo>
                  <a:pt x="11324" y="11056"/>
                  <a:pt x="11088" y="10925"/>
                  <a:pt x="10885" y="10771"/>
                </a:cubicBezTo>
                <a:cubicBezTo>
                  <a:pt x="10867" y="10757"/>
                  <a:pt x="10845" y="10750"/>
                  <a:pt x="10823" y="10750"/>
                </a:cubicBezTo>
                <a:close/>
                <a:moveTo>
                  <a:pt x="12376" y="11356"/>
                </a:moveTo>
                <a:cubicBezTo>
                  <a:pt x="12325" y="11356"/>
                  <a:pt x="12283" y="11392"/>
                  <a:pt x="12278" y="11444"/>
                </a:cubicBezTo>
                <a:cubicBezTo>
                  <a:pt x="12266" y="11500"/>
                  <a:pt x="12304" y="11555"/>
                  <a:pt x="12365" y="11566"/>
                </a:cubicBezTo>
                <a:cubicBezTo>
                  <a:pt x="12628" y="11609"/>
                  <a:pt x="12919" y="11631"/>
                  <a:pt x="13220" y="11637"/>
                </a:cubicBezTo>
                <a:cubicBezTo>
                  <a:pt x="13280" y="11637"/>
                  <a:pt x="13324" y="11588"/>
                  <a:pt x="13330" y="11533"/>
                </a:cubicBezTo>
                <a:cubicBezTo>
                  <a:pt x="13330" y="11472"/>
                  <a:pt x="13280" y="11423"/>
                  <a:pt x="13225" y="11423"/>
                </a:cubicBezTo>
                <a:cubicBezTo>
                  <a:pt x="12929" y="11418"/>
                  <a:pt x="12656" y="11396"/>
                  <a:pt x="12398" y="11358"/>
                </a:cubicBezTo>
                <a:cubicBezTo>
                  <a:pt x="12391" y="11356"/>
                  <a:pt x="12383" y="11356"/>
                  <a:pt x="12376" y="11356"/>
                </a:cubicBezTo>
                <a:close/>
                <a:moveTo>
                  <a:pt x="15000" y="11024"/>
                </a:moveTo>
                <a:cubicBezTo>
                  <a:pt x="14989" y="11024"/>
                  <a:pt x="14979" y="11026"/>
                  <a:pt x="14968" y="11029"/>
                </a:cubicBezTo>
                <a:cubicBezTo>
                  <a:pt x="14914" y="11045"/>
                  <a:pt x="14881" y="11100"/>
                  <a:pt x="14897" y="11155"/>
                </a:cubicBezTo>
                <a:cubicBezTo>
                  <a:pt x="14897" y="11166"/>
                  <a:pt x="14897" y="11171"/>
                  <a:pt x="14902" y="11176"/>
                </a:cubicBezTo>
                <a:cubicBezTo>
                  <a:pt x="14894" y="11174"/>
                  <a:pt x="14885" y="11173"/>
                  <a:pt x="14876" y="11173"/>
                </a:cubicBezTo>
                <a:cubicBezTo>
                  <a:pt x="14864" y="11173"/>
                  <a:pt x="14852" y="11175"/>
                  <a:pt x="14843" y="11181"/>
                </a:cubicBezTo>
                <a:cubicBezTo>
                  <a:pt x="14591" y="11275"/>
                  <a:pt x="14333" y="11335"/>
                  <a:pt x="14047" y="11379"/>
                </a:cubicBezTo>
                <a:cubicBezTo>
                  <a:pt x="13988" y="11385"/>
                  <a:pt x="13949" y="11439"/>
                  <a:pt x="13961" y="11494"/>
                </a:cubicBezTo>
                <a:cubicBezTo>
                  <a:pt x="13965" y="11551"/>
                  <a:pt x="14014" y="11588"/>
                  <a:pt x="14065" y="11588"/>
                </a:cubicBezTo>
                <a:cubicBezTo>
                  <a:pt x="14068" y="11588"/>
                  <a:pt x="14072" y="11588"/>
                  <a:pt x="14075" y="11588"/>
                </a:cubicBezTo>
                <a:cubicBezTo>
                  <a:pt x="14371" y="11543"/>
                  <a:pt x="14651" y="11472"/>
                  <a:pt x="14914" y="11379"/>
                </a:cubicBezTo>
                <a:cubicBezTo>
                  <a:pt x="14925" y="11373"/>
                  <a:pt x="14935" y="11368"/>
                  <a:pt x="14947" y="11358"/>
                </a:cubicBezTo>
                <a:cubicBezTo>
                  <a:pt x="14996" y="11560"/>
                  <a:pt x="15040" y="11763"/>
                  <a:pt x="15084" y="11971"/>
                </a:cubicBezTo>
                <a:cubicBezTo>
                  <a:pt x="15094" y="12026"/>
                  <a:pt x="15139" y="12059"/>
                  <a:pt x="15188" y="12059"/>
                </a:cubicBezTo>
                <a:lnTo>
                  <a:pt x="15210" y="12059"/>
                </a:lnTo>
                <a:cubicBezTo>
                  <a:pt x="15264" y="12043"/>
                  <a:pt x="15304" y="11988"/>
                  <a:pt x="15292" y="11932"/>
                </a:cubicBezTo>
                <a:cubicBezTo>
                  <a:pt x="15231" y="11648"/>
                  <a:pt x="15172" y="11368"/>
                  <a:pt x="15100" y="11105"/>
                </a:cubicBezTo>
                <a:cubicBezTo>
                  <a:pt x="15087" y="11055"/>
                  <a:pt x="15047" y="11024"/>
                  <a:pt x="15000" y="11024"/>
                </a:cubicBezTo>
                <a:close/>
                <a:moveTo>
                  <a:pt x="15334" y="12682"/>
                </a:moveTo>
                <a:cubicBezTo>
                  <a:pt x="15327" y="12682"/>
                  <a:pt x="15321" y="12682"/>
                  <a:pt x="15314" y="12684"/>
                </a:cubicBezTo>
                <a:cubicBezTo>
                  <a:pt x="15259" y="12689"/>
                  <a:pt x="15221" y="12744"/>
                  <a:pt x="15226" y="12799"/>
                </a:cubicBezTo>
                <a:cubicBezTo>
                  <a:pt x="15264" y="13073"/>
                  <a:pt x="15304" y="13352"/>
                  <a:pt x="15330" y="13637"/>
                </a:cubicBezTo>
                <a:cubicBezTo>
                  <a:pt x="15336" y="13693"/>
                  <a:pt x="15380" y="13731"/>
                  <a:pt x="15435" y="13731"/>
                </a:cubicBezTo>
                <a:lnTo>
                  <a:pt x="15446" y="13731"/>
                </a:lnTo>
                <a:cubicBezTo>
                  <a:pt x="15501" y="13725"/>
                  <a:pt x="15544" y="13670"/>
                  <a:pt x="15539" y="13615"/>
                </a:cubicBezTo>
                <a:cubicBezTo>
                  <a:pt x="15511" y="13331"/>
                  <a:pt x="15478" y="13045"/>
                  <a:pt x="15435" y="12772"/>
                </a:cubicBezTo>
                <a:cubicBezTo>
                  <a:pt x="15429" y="12718"/>
                  <a:pt x="15386" y="12682"/>
                  <a:pt x="15334" y="12682"/>
                </a:cubicBezTo>
                <a:close/>
                <a:moveTo>
                  <a:pt x="15502" y="14360"/>
                </a:moveTo>
                <a:cubicBezTo>
                  <a:pt x="15500" y="14360"/>
                  <a:pt x="15497" y="14360"/>
                  <a:pt x="15494" y="14361"/>
                </a:cubicBezTo>
                <a:cubicBezTo>
                  <a:pt x="15435" y="14366"/>
                  <a:pt x="15390" y="14416"/>
                  <a:pt x="15396" y="14476"/>
                </a:cubicBezTo>
                <a:cubicBezTo>
                  <a:pt x="15407" y="14750"/>
                  <a:pt x="15418" y="15029"/>
                  <a:pt x="15423" y="15314"/>
                </a:cubicBezTo>
                <a:cubicBezTo>
                  <a:pt x="15423" y="15375"/>
                  <a:pt x="15473" y="15418"/>
                  <a:pt x="15527" y="15418"/>
                </a:cubicBezTo>
                <a:lnTo>
                  <a:pt x="15534" y="15418"/>
                </a:lnTo>
                <a:cubicBezTo>
                  <a:pt x="15588" y="15418"/>
                  <a:pt x="15638" y="15370"/>
                  <a:pt x="15638" y="15309"/>
                </a:cubicBezTo>
                <a:cubicBezTo>
                  <a:pt x="15632" y="15024"/>
                  <a:pt x="15621" y="14740"/>
                  <a:pt x="15605" y="14459"/>
                </a:cubicBezTo>
                <a:cubicBezTo>
                  <a:pt x="15600" y="14407"/>
                  <a:pt x="15554" y="14360"/>
                  <a:pt x="15502" y="14360"/>
                </a:cubicBezTo>
                <a:close/>
                <a:moveTo>
                  <a:pt x="15527" y="16055"/>
                </a:moveTo>
                <a:cubicBezTo>
                  <a:pt x="15468" y="16060"/>
                  <a:pt x="15423" y="16098"/>
                  <a:pt x="15418" y="16154"/>
                </a:cubicBezTo>
                <a:cubicBezTo>
                  <a:pt x="15413" y="16432"/>
                  <a:pt x="15402" y="16718"/>
                  <a:pt x="15385" y="16997"/>
                </a:cubicBezTo>
                <a:cubicBezTo>
                  <a:pt x="15380" y="17057"/>
                  <a:pt x="15423" y="17107"/>
                  <a:pt x="15484" y="17107"/>
                </a:cubicBezTo>
                <a:lnTo>
                  <a:pt x="15489" y="17107"/>
                </a:lnTo>
                <a:cubicBezTo>
                  <a:pt x="15544" y="17107"/>
                  <a:pt x="15593" y="17068"/>
                  <a:pt x="15593" y="17009"/>
                </a:cubicBezTo>
                <a:cubicBezTo>
                  <a:pt x="15615" y="16728"/>
                  <a:pt x="15626" y="16443"/>
                  <a:pt x="15632" y="16159"/>
                </a:cubicBezTo>
                <a:cubicBezTo>
                  <a:pt x="15632" y="16104"/>
                  <a:pt x="15588" y="16055"/>
                  <a:pt x="15527" y="16055"/>
                </a:cubicBezTo>
                <a:close/>
                <a:moveTo>
                  <a:pt x="15417" y="17741"/>
                </a:moveTo>
                <a:cubicBezTo>
                  <a:pt x="15365" y="17741"/>
                  <a:pt x="15324" y="17782"/>
                  <a:pt x="15319" y="17836"/>
                </a:cubicBezTo>
                <a:cubicBezTo>
                  <a:pt x="15292" y="18115"/>
                  <a:pt x="15259" y="18395"/>
                  <a:pt x="15221" y="18669"/>
                </a:cubicBezTo>
                <a:cubicBezTo>
                  <a:pt x="15210" y="18729"/>
                  <a:pt x="15254" y="18784"/>
                  <a:pt x="15309" y="18790"/>
                </a:cubicBezTo>
                <a:lnTo>
                  <a:pt x="15325" y="18790"/>
                </a:lnTo>
                <a:cubicBezTo>
                  <a:pt x="15375" y="18790"/>
                  <a:pt x="15423" y="18752"/>
                  <a:pt x="15428" y="18702"/>
                </a:cubicBezTo>
                <a:cubicBezTo>
                  <a:pt x="15468" y="18423"/>
                  <a:pt x="15501" y="18137"/>
                  <a:pt x="15527" y="17857"/>
                </a:cubicBezTo>
                <a:cubicBezTo>
                  <a:pt x="15534" y="17798"/>
                  <a:pt x="15489" y="17748"/>
                  <a:pt x="15435" y="17743"/>
                </a:cubicBezTo>
                <a:cubicBezTo>
                  <a:pt x="15429" y="17742"/>
                  <a:pt x="15423" y="17741"/>
                  <a:pt x="15417" y="17741"/>
                </a:cubicBezTo>
                <a:close/>
                <a:moveTo>
                  <a:pt x="15186" y="19416"/>
                </a:moveTo>
                <a:cubicBezTo>
                  <a:pt x="15140" y="19416"/>
                  <a:pt x="15098" y="19455"/>
                  <a:pt x="15089" y="19501"/>
                </a:cubicBezTo>
                <a:cubicBezTo>
                  <a:pt x="15040" y="19782"/>
                  <a:pt x="14985" y="20055"/>
                  <a:pt x="14925" y="20330"/>
                </a:cubicBezTo>
                <a:cubicBezTo>
                  <a:pt x="14914" y="20384"/>
                  <a:pt x="14952" y="20444"/>
                  <a:pt x="15008" y="20455"/>
                </a:cubicBezTo>
                <a:lnTo>
                  <a:pt x="15029" y="20455"/>
                </a:lnTo>
                <a:cubicBezTo>
                  <a:pt x="15079" y="20455"/>
                  <a:pt x="15122" y="20422"/>
                  <a:pt x="15133" y="20373"/>
                </a:cubicBezTo>
                <a:cubicBezTo>
                  <a:pt x="15193" y="20100"/>
                  <a:pt x="15248" y="19820"/>
                  <a:pt x="15297" y="19541"/>
                </a:cubicBezTo>
                <a:cubicBezTo>
                  <a:pt x="15309" y="19480"/>
                  <a:pt x="15271" y="19425"/>
                  <a:pt x="15210" y="19420"/>
                </a:cubicBezTo>
                <a:cubicBezTo>
                  <a:pt x="15202" y="19417"/>
                  <a:pt x="15194" y="19416"/>
                  <a:pt x="15186" y="19416"/>
                </a:cubicBezTo>
                <a:close/>
                <a:moveTo>
                  <a:pt x="14842" y="21067"/>
                </a:moveTo>
                <a:cubicBezTo>
                  <a:pt x="14791" y="21067"/>
                  <a:pt x="14748" y="21098"/>
                  <a:pt x="14733" y="21146"/>
                </a:cubicBezTo>
                <a:cubicBezTo>
                  <a:pt x="14662" y="21415"/>
                  <a:pt x="14591" y="21689"/>
                  <a:pt x="14508" y="21957"/>
                </a:cubicBezTo>
                <a:cubicBezTo>
                  <a:pt x="14492" y="22012"/>
                  <a:pt x="14525" y="22073"/>
                  <a:pt x="14580" y="22089"/>
                </a:cubicBezTo>
                <a:cubicBezTo>
                  <a:pt x="14591" y="22094"/>
                  <a:pt x="14601" y="22094"/>
                  <a:pt x="14606" y="22094"/>
                </a:cubicBezTo>
                <a:cubicBezTo>
                  <a:pt x="14656" y="22094"/>
                  <a:pt x="14695" y="22066"/>
                  <a:pt x="14712" y="22018"/>
                </a:cubicBezTo>
                <a:cubicBezTo>
                  <a:pt x="14793" y="21749"/>
                  <a:pt x="14869" y="21474"/>
                  <a:pt x="14935" y="21201"/>
                </a:cubicBezTo>
                <a:cubicBezTo>
                  <a:pt x="14952" y="21146"/>
                  <a:pt x="14919" y="21086"/>
                  <a:pt x="14864" y="21069"/>
                </a:cubicBezTo>
                <a:cubicBezTo>
                  <a:pt x="14857" y="21068"/>
                  <a:pt x="14849" y="21067"/>
                  <a:pt x="14842" y="21067"/>
                </a:cubicBezTo>
                <a:close/>
                <a:moveTo>
                  <a:pt x="14351" y="22687"/>
                </a:moveTo>
                <a:cubicBezTo>
                  <a:pt x="14306" y="22687"/>
                  <a:pt x="14264" y="22713"/>
                  <a:pt x="14251" y="22757"/>
                </a:cubicBezTo>
                <a:cubicBezTo>
                  <a:pt x="14158" y="23020"/>
                  <a:pt x="14059" y="23290"/>
                  <a:pt x="13955" y="23546"/>
                </a:cubicBezTo>
                <a:cubicBezTo>
                  <a:pt x="13938" y="23601"/>
                  <a:pt x="13961" y="23662"/>
                  <a:pt x="14014" y="23684"/>
                </a:cubicBezTo>
                <a:cubicBezTo>
                  <a:pt x="14032" y="23690"/>
                  <a:pt x="14042" y="23690"/>
                  <a:pt x="14054" y="23690"/>
                </a:cubicBezTo>
                <a:cubicBezTo>
                  <a:pt x="14097" y="23690"/>
                  <a:pt x="14135" y="23667"/>
                  <a:pt x="14153" y="23624"/>
                </a:cubicBezTo>
                <a:cubicBezTo>
                  <a:pt x="14256" y="23361"/>
                  <a:pt x="14355" y="23098"/>
                  <a:pt x="14449" y="22829"/>
                </a:cubicBezTo>
                <a:cubicBezTo>
                  <a:pt x="14470" y="22774"/>
                  <a:pt x="14437" y="22714"/>
                  <a:pt x="14383" y="22691"/>
                </a:cubicBezTo>
                <a:cubicBezTo>
                  <a:pt x="14372" y="22688"/>
                  <a:pt x="14362" y="22687"/>
                  <a:pt x="14351" y="22687"/>
                </a:cubicBezTo>
                <a:close/>
                <a:moveTo>
                  <a:pt x="13728" y="24259"/>
                </a:moveTo>
                <a:cubicBezTo>
                  <a:pt x="13686" y="24259"/>
                  <a:pt x="13647" y="24283"/>
                  <a:pt x="13632" y="24320"/>
                </a:cubicBezTo>
                <a:cubicBezTo>
                  <a:pt x="13516" y="24577"/>
                  <a:pt x="13396" y="24835"/>
                  <a:pt x="13275" y="25081"/>
                </a:cubicBezTo>
                <a:cubicBezTo>
                  <a:pt x="13248" y="25137"/>
                  <a:pt x="13270" y="25197"/>
                  <a:pt x="13319" y="25223"/>
                </a:cubicBezTo>
                <a:cubicBezTo>
                  <a:pt x="13336" y="25230"/>
                  <a:pt x="13351" y="25235"/>
                  <a:pt x="13369" y="25235"/>
                </a:cubicBezTo>
                <a:cubicBezTo>
                  <a:pt x="13407" y="25235"/>
                  <a:pt x="13445" y="25213"/>
                  <a:pt x="13462" y="25175"/>
                </a:cubicBezTo>
                <a:cubicBezTo>
                  <a:pt x="13587" y="24927"/>
                  <a:pt x="13708" y="24671"/>
                  <a:pt x="13824" y="24408"/>
                </a:cubicBezTo>
                <a:cubicBezTo>
                  <a:pt x="13850" y="24353"/>
                  <a:pt x="13824" y="24292"/>
                  <a:pt x="13774" y="24270"/>
                </a:cubicBezTo>
                <a:cubicBezTo>
                  <a:pt x="13759" y="24263"/>
                  <a:pt x="13743" y="24259"/>
                  <a:pt x="13728" y="24259"/>
                </a:cubicBezTo>
                <a:close/>
                <a:moveTo>
                  <a:pt x="12972" y="25770"/>
                </a:moveTo>
                <a:cubicBezTo>
                  <a:pt x="12936" y="25770"/>
                  <a:pt x="12899" y="25788"/>
                  <a:pt x="12881" y="25822"/>
                </a:cubicBezTo>
                <a:cubicBezTo>
                  <a:pt x="12744" y="26068"/>
                  <a:pt x="12595" y="26309"/>
                  <a:pt x="12453" y="26545"/>
                </a:cubicBezTo>
                <a:cubicBezTo>
                  <a:pt x="12420" y="26594"/>
                  <a:pt x="12436" y="26660"/>
                  <a:pt x="12486" y="26693"/>
                </a:cubicBezTo>
                <a:cubicBezTo>
                  <a:pt x="12502" y="26703"/>
                  <a:pt x="12519" y="26710"/>
                  <a:pt x="12541" y="26710"/>
                </a:cubicBezTo>
                <a:cubicBezTo>
                  <a:pt x="12574" y="26710"/>
                  <a:pt x="12612" y="26693"/>
                  <a:pt x="12628" y="26660"/>
                </a:cubicBezTo>
                <a:cubicBezTo>
                  <a:pt x="12777" y="26419"/>
                  <a:pt x="12924" y="26172"/>
                  <a:pt x="13061" y="25926"/>
                </a:cubicBezTo>
                <a:cubicBezTo>
                  <a:pt x="13094" y="25876"/>
                  <a:pt x="13073" y="25810"/>
                  <a:pt x="13023" y="25782"/>
                </a:cubicBezTo>
                <a:cubicBezTo>
                  <a:pt x="13007" y="25774"/>
                  <a:pt x="12989" y="25770"/>
                  <a:pt x="12972" y="25770"/>
                </a:cubicBezTo>
                <a:close/>
                <a:moveTo>
                  <a:pt x="12074" y="27200"/>
                </a:moveTo>
                <a:cubicBezTo>
                  <a:pt x="12040" y="27200"/>
                  <a:pt x="12008" y="27216"/>
                  <a:pt x="11987" y="27246"/>
                </a:cubicBezTo>
                <a:cubicBezTo>
                  <a:pt x="11828" y="27477"/>
                  <a:pt x="11664" y="27707"/>
                  <a:pt x="11494" y="27926"/>
                </a:cubicBezTo>
                <a:cubicBezTo>
                  <a:pt x="11456" y="27970"/>
                  <a:pt x="11466" y="28036"/>
                  <a:pt x="11510" y="28074"/>
                </a:cubicBezTo>
                <a:cubicBezTo>
                  <a:pt x="11532" y="28084"/>
                  <a:pt x="11555" y="28096"/>
                  <a:pt x="11576" y="28096"/>
                </a:cubicBezTo>
                <a:cubicBezTo>
                  <a:pt x="11609" y="28096"/>
                  <a:pt x="11636" y="28079"/>
                  <a:pt x="11659" y="28051"/>
                </a:cubicBezTo>
                <a:cubicBezTo>
                  <a:pt x="11833" y="27833"/>
                  <a:pt x="11998" y="27603"/>
                  <a:pt x="12162" y="27367"/>
                </a:cubicBezTo>
                <a:cubicBezTo>
                  <a:pt x="12195" y="27317"/>
                  <a:pt x="12185" y="27252"/>
                  <a:pt x="12135" y="27219"/>
                </a:cubicBezTo>
                <a:cubicBezTo>
                  <a:pt x="12116" y="27206"/>
                  <a:pt x="12095" y="27200"/>
                  <a:pt x="12074" y="27200"/>
                </a:cubicBezTo>
                <a:close/>
                <a:moveTo>
                  <a:pt x="11044" y="28537"/>
                </a:moveTo>
                <a:cubicBezTo>
                  <a:pt x="11014" y="28537"/>
                  <a:pt x="10984" y="28550"/>
                  <a:pt x="10963" y="28578"/>
                </a:cubicBezTo>
                <a:cubicBezTo>
                  <a:pt x="10781" y="28787"/>
                  <a:pt x="10594" y="28995"/>
                  <a:pt x="10397" y="29197"/>
                </a:cubicBezTo>
                <a:cubicBezTo>
                  <a:pt x="10359" y="29242"/>
                  <a:pt x="10359" y="29308"/>
                  <a:pt x="10404" y="29346"/>
                </a:cubicBezTo>
                <a:cubicBezTo>
                  <a:pt x="10425" y="29367"/>
                  <a:pt x="10452" y="29379"/>
                  <a:pt x="10475" y="29379"/>
                </a:cubicBezTo>
                <a:cubicBezTo>
                  <a:pt x="10508" y="29379"/>
                  <a:pt x="10535" y="29367"/>
                  <a:pt x="10551" y="29346"/>
                </a:cubicBezTo>
                <a:cubicBezTo>
                  <a:pt x="10748" y="29137"/>
                  <a:pt x="10940" y="28929"/>
                  <a:pt x="11121" y="28716"/>
                </a:cubicBezTo>
                <a:cubicBezTo>
                  <a:pt x="11160" y="28666"/>
                  <a:pt x="11153" y="28600"/>
                  <a:pt x="11110" y="28562"/>
                </a:cubicBezTo>
                <a:cubicBezTo>
                  <a:pt x="11091" y="28545"/>
                  <a:pt x="11068" y="28537"/>
                  <a:pt x="11044" y="28537"/>
                </a:cubicBezTo>
                <a:close/>
                <a:moveTo>
                  <a:pt x="9879" y="29761"/>
                </a:moveTo>
                <a:cubicBezTo>
                  <a:pt x="9853" y="29761"/>
                  <a:pt x="9827" y="29771"/>
                  <a:pt x="9805" y="29789"/>
                </a:cubicBezTo>
                <a:cubicBezTo>
                  <a:pt x="9608" y="29981"/>
                  <a:pt x="9395" y="30168"/>
                  <a:pt x="9180" y="30353"/>
                </a:cubicBezTo>
                <a:cubicBezTo>
                  <a:pt x="9137" y="30393"/>
                  <a:pt x="9132" y="30459"/>
                  <a:pt x="9170" y="30502"/>
                </a:cubicBezTo>
                <a:cubicBezTo>
                  <a:pt x="9192" y="30530"/>
                  <a:pt x="9225" y="30540"/>
                  <a:pt x="9253" y="30540"/>
                </a:cubicBezTo>
                <a:cubicBezTo>
                  <a:pt x="9274" y="30540"/>
                  <a:pt x="9301" y="30530"/>
                  <a:pt x="9318" y="30513"/>
                </a:cubicBezTo>
                <a:cubicBezTo>
                  <a:pt x="9537" y="30327"/>
                  <a:pt x="9751" y="30135"/>
                  <a:pt x="9954" y="29943"/>
                </a:cubicBezTo>
                <a:cubicBezTo>
                  <a:pt x="9992" y="29905"/>
                  <a:pt x="9997" y="29839"/>
                  <a:pt x="9954" y="29794"/>
                </a:cubicBezTo>
                <a:cubicBezTo>
                  <a:pt x="9934" y="29772"/>
                  <a:pt x="9907" y="29761"/>
                  <a:pt x="9879" y="29761"/>
                </a:cubicBezTo>
                <a:close/>
                <a:moveTo>
                  <a:pt x="8596" y="30859"/>
                </a:moveTo>
                <a:cubicBezTo>
                  <a:pt x="8574" y="30859"/>
                  <a:pt x="8552" y="30866"/>
                  <a:pt x="8534" y="30880"/>
                </a:cubicBezTo>
                <a:cubicBezTo>
                  <a:pt x="8310" y="31051"/>
                  <a:pt x="8085" y="31215"/>
                  <a:pt x="7854" y="31373"/>
                </a:cubicBezTo>
                <a:cubicBezTo>
                  <a:pt x="7806" y="31406"/>
                  <a:pt x="7794" y="31471"/>
                  <a:pt x="7827" y="31521"/>
                </a:cubicBezTo>
                <a:cubicBezTo>
                  <a:pt x="7849" y="31554"/>
                  <a:pt x="7882" y="31570"/>
                  <a:pt x="7915" y="31570"/>
                </a:cubicBezTo>
                <a:cubicBezTo>
                  <a:pt x="7937" y="31570"/>
                  <a:pt x="7953" y="31560"/>
                  <a:pt x="7975" y="31549"/>
                </a:cubicBezTo>
                <a:cubicBezTo>
                  <a:pt x="8206" y="31390"/>
                  <a:pt x="8436" y="31220"/>
                  <a:pt x="8661" y="31051"/>
                </a:cubicBezTo>
                <a:cubicBezTo>
                  <a:pt x="8704" y="31011"/>
                  <a:pt x="8715" y="30945"/>
                  <a:pt x="8682" y="30902"/>
                </a:cubicBezTo>
                <a:cubicBezTo>
                  <a:pt x="8659" y="30873"/>
                  <a:pt x="8627" y="30859"/>
                  <a:pt x="8596" y="30859"/>
                </a:cubicBezTo>
                <a:close/>
                <a:moveTo>
                  <a:pt x="7207" y="31819"/>
                </a:moveTo>
                <a:cubicBezTo>
                  <a:pt x="7189" y="31819"/>
                  <a:pt x="7170" y="31824"/>
                  <a:pt x="7153" y="31833"/>
                </a:cubicBezTo>
                <a:cubicBezTo>
                  <a:pt x="6911" y="31982"/>
                  <a:pt x="6671" y="32124"/>
                  <a:pt x="6430" y="32261"/>
                </a:cubicBezTo>
                <a:cubicBezTo>
                  <a:pt x="6375" y="32288"/>
                  <a:pt x="6359" y="32349"/>
                  <a:pt x="6385" y="32404"/>
                </a:cubicBezTo>
                <a:cubicBezTo>
                  <a:pt x="6407" y="32437"/>
                  <a:pt x="6440" y="32458"/>
                  <a:pt x="6478" y="32458"/>
                </a:cubicBezTo>
                <a:cubicBezTo>
                  <a:pt x="6496" y="32458"/>
                  <a:pt x="6511" y="32453"/>
                  <a:pt x="6528" y="32442"/>
                </a:cubicBezTo>
                <a:cubicBezTo>
                  <a:pt x="6774" y="32311"/>
                  <a:pt x="7022" y="32162"/>
                  <a:pt x="7262" y="32015"/>
                </a:cubicBezTo>
                <a:cubicBezTo>
                  <a:pt x="7312" y="31982"/>
                  <a:pt x="7328" y="31921"/>
                  <a:pt x="7295" y="31873"/>
                </a:cubicBezTo>
                <a:cubicBezTo>
                  <a:pt x="7277" y="31836"/>
                  <a:pt x="7243" y="31819"/>
                  <a:pt x="7207" y="31819"/>
                </a:cubicBezTo>
                <a:close/>
                <a:moveTo>
                  <a:pt x="5731" y="32638"/>
                </a:moveTo>
                <a:cubicBezTo>
                  <a:pt x="5715" y="32638"/>
                  <a:pt x="5699" y="32642"/>
                  <a:pt x="5684" y="32650"/>
                </a:cubicBezTo>
                <a:cubicBezTo>
                  <a:pt x="5431" y="32771"/>
                  <a:pt x="5180" y="32892"/>
                  <a:pt x="4922" y="33001"/>
                </a:cubicBezTo>
                <a:cubicBezTo>
                  <a:pt x="4867" y="33024"/>
                  <a:pt x="4846" y="33089"/>
                  <a:pt x="4867" y="33138"/>
                </a:cubicBezTo>
                <a:cubicBezTo>
                  <a:pt x="4884" y="33182"/>
                  <a:pt x="4922" y="33204"/>
                  <a:pt x="4966" y="33204"/>
                </a:cubicBezTo>
                <a:cubicBezTo>
                  <a:pt x="4978" y="33204"/>
                  <a:pt x="4993" y="33199"/>
                  <a:pt x="5004" y="33193"/>
                </a:cubicBezTo>
                <a:cubicBezTo>
                  <a:pt x="5267" y="33083"/>
                  <a:pt x="5525" y="32963"/>
                  <a:pt x="5777" y="32837"/>
                </a:cubicBezTo>
                <a:cubicBezTo>
                  <a:pt x="5826" y="32809"/>
                  <a:pt x="5848" y="32749"/>
                  <a:pt x="5826" y="32695"/>
                </a:cubicBezTo>
                <a:cubicBezTo>
                  <a:pt x="5807" y="32660"/>
                  <a:pt x="5769" y="32638"/>
                  <a:pt x="5731" y="32638"/>
                </a:cubicBezTo>
                <a:close/>
                <a:moveTo>
                  <a:pt x="4183" y="33312"/>
                </a:moveTo>
                <a:cubicBezTo>
                  <a:pt x="4170" y="33312"/>
                  <a:pt x="4157" y="33314"/>
                  <a:pt x="4144" y="33320"/>
                </a:cubicBezTo>
                <a:cubicBezTo>
                  <a:pt x="3886" y="33418"/>
                  <a:pt x="3617" y="33517"/>
                  <a:pt x="3354" y="33604"/>
                </a:cubicBezTo>
                <a:cubicBezTo>
                  <a:pt x="3300" y="33621"/>
                  <a:pt x="3268" y="33681"/>
                  <a:pt x="3289" y="33735"/>
                </a:cubicBezTo>
                <a:cubicBezTo>
                  <a:pt x="3300" y="33780"/>
                  <a:pt x="3344" y="33813"/>
                  <a:pt x="3387" y="33813"/>
                </a:cubicBezTo>
                <a:cubicBezTo>
                  <a:pt x="3399" y="33813"/>
                  <a:pt x="3410" y="33806"/>
                  <a:pt x="3420" y="33801"/>
                </a:cubicBezTo>
                <a:cubicBezTo>
                  <a:pt x="3688" y="33714"/>
                  <a:pt x="3958" y="33616"/>
                  <a:pt x="4221" y="33517"/>
                </a:cubicBezTo>
                <a:cubicBezTo>
                  <a:pt x="4275" y="33495"/>
                  <a:pt x="4303" y="33434"/>
                  <a:pt x="4280" y="33379"/>
                </a:cubicBezTo>
                <a:cubicBezTo>
                  <a:pt x="4264" y="33338"/>
                  <a:pt x="4225" y="33312"/>
                  <a:pt x="4183" y="33312"/>
                </a:cubicBezTo>
                <a:close/>
                <a:moveTo>
                  <a:pt x="2585" y="33852"/>
                </a:moveTo>
                <a:cubicBezTo>
                  <a:pt x="2575" y="33852"/>
                  <a:pt x="2565" y="33853"/>
                  <a:pt x="2555" y="33856"/>
                </a:cubicBezTo>
                <a:cubicBezTo>
                  <a:pt x="2286" y="33933"/>
                  <a:pt x="2011" y="34004"/>
                  <a:pt x="1743" y="34076"/>
                </a:cubicBezTo>
                <a:cubicBezTo>
                  <a:pt x="1682" y="34087"/>
                  <a:pt x="1650" y="34147"/>
                  <a:pt x="1667" y="34201"/>
                </a:cubicBezTo>
                <a:cubicBezTo>
                  <a:pt x="1677" y="34251"/>
                  <a:pt x="1722" y="34284"/>
                  <a:pt x="1765" y="34284"/>
                </a:cubicBezTo>
                <a:cubicBezTo>
                  <a:pt x="1776" y="34284"/>
                  <a:pt x="1781" y="34284"/>
                  <a:pt x="1793" y="34279"/>
                </a:cubicBezTo>
                <a:cubicBezTo>
                  <a:pt x="2067" y="34213"/>
                  <a:pt x="2340" y="34135"/>
                  <a:pt x="2610" y="34059"/>
                </a:cubicBezTo>
                <a:cubicBezTo>
                  <a:pt x="2669" y="34043"/>
                  <a:pt x="2702" y="33983"/>
                  <a:pt x="2686" y="33927"/>
                </a:cubicBezTo>
                <a:cubicBezTo>
                  <a:pt x="2672" y="33882"/>
                  <a:pt x="2630" y="33852"/>
                  <a:pt x="2585" y="33852"/>
                </a:cubicBezTo>
                <a:close/>
                <a:moveTo>
                  <a:pt x="941" y="34260"/>
                </a:moveTo>
                <a:cubicBezTo>
                  <a:pt x="934" y="34260"/>
                  <a:pt x="928" y="34260"/>
                  <a:pt x="921" y="34261"/>
                </a:cubicBezTo>
                <a:cubicBezTo>
                  <a:pt x="647" y="34322"/>
                  <a:pt x="374" y="34372"/>
                  <a:pt x="93" y="34421"/>
                </a:cubicBezTo>
                <a:cubicBezTo>
                  <a:pt x="38" y="34431"/>
                  <a:pt x="0" y="34486"/>
                  <a:pt x="12" y="34542"/>
                </a:cubicBezTo>
                <a:cubicBezTo>
                  <a:pt x="17" y="34596"/>
                  <a:pt x="66" y="34628"/>
                  <a:pt x="116" y="34628"/>
                </a:cubicBezTo>
                <a:lnTo>
                  <a:pt x="132" y="34628"/>
                </a:lnTo>
                <a:cubicBezTo>
                  <a:pt x="412" y="34580"/>
                  <a:pt x="691" y="34525"/>
                  <a:pt x="966" y="34471"/>
                </a:cubicBezTo>
                <a:cubicBezTo>
                  <a:pt x="1025" y="34459"/>
                  <a:pt x="1058" y="34398"/>
                  <a:pt x="1047" y="34344"/>
                </a:cubicBezTo>
                <a:cubicBezTo>
                  <a:pt x="1038" y="34295"/>
                  <a:pt x="993" y="34260"/>
                  <a:pt x="941" y="3426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6" name="Google Shape;2706;p45"/>
          <p:cNvGrpSpPr/>
          <p:nvPr/>
        </p:nvGrpSpPr>
        <p:grpSpPr>
          <a:xfrm>
            <a:off x="2545763" y="1816300"/>
            <a:ext cx="4052475" cy="183900"/>
            <a:chOff x="2545763" y="1816300"/>
            <a:chExt cx="4052475" cy="183900"/>
          </a:xfrm>
        </p:grpSpPr>
        <p:sp>
          <p:nvSpPr>
            <p:cNvPr id="2707" name="Google Shape;2707;p45"/>
            <p:cNvSpPr/>
            <p:nvPr/>
          </p:nvSpPr>
          <p:spPr>
            <a:xfrm>
              <a:off x="2545763" y="18163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45"/>
            <p:cNvSpPr/>
            <p:nvPr/>
          </p:nvSpPr>
          <p:spPr>
            <a:xfrm>
              <a:off x="6404738" y="18163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9" name="Google Shape;2709;p45"/>
          <p:cNvGrpSpPr/>
          <p:nvPr/>
        </p:nvGrpSpPr>
        <p:grpSpPr>
          <a:xfrm>
            <a:off x="227334" y="148074"/>
            <a:ext cx="8108916" cy="1408592"/>
            <a:chOff x="227334" y="148074"/>
            <a:chExt cx="8108916" cy="1408592"/>
          </a:xfrm>
        </p:grpSpPr>
        <p:sp>
          <p:nvSpPr>
            <p:cNvPr id="2710" name="Google Shape;2710;p45"/>
            <p:cNvSpPr/>
            <p:nvPr/>
          </p:nvSpPr>
          <p:spPr>
            <a:xfrm rot="2810155" flipH="1">
              <a:off x="7474380" y="694795"/>
              <a:ext cx="1408592" cy="315149"/>
            </a:xfrm>
            <a:custGeom>
              <a:avLst/>
              <a:gdLst/>
              <a:ahLst/>
              <a:cxnLst/>
              <a:rect l="l" t="t" r="r" b="b"/>
              <a:pathLst>
                <a:path w="285706" h="63922" extrusionOk="0">
                  <a:moveTo>
                    <a:pt x="0" y="0"/>
                  </a:moveTo>
                  <a:lnTo>
                    <a:pt x="5563" y="4669"/>
                  </a:lnTo>
                  <a:lnTo>
                    <a:pt x="4520" y="5548"/>
                  </a:lnTo>
                  <a:lnTo>
                    <a:pt x="161" y="9213"/>
                  </a:lnTo>
                  <a:lnTo>
                    <a:pt x="3066" y="11632"/>
                  </a:lnTo>
                  <a:lnTo>
                    <a:pt x="5661" y="13816"/>
                  </a:lnTo>
                  <a:lnTo>
                    <a:pt x="5661" y="13879"/>
                  </a:lnTo>
                  <a:lnTo>
                    <a:pt x="5214" y="14239"/>
                  </a:lnTo>
                  <a:lnTo>
                    <a:pt x="372" y="18312"/>
                  </a:lnTo>
                  <a:lnTo>
                    <a:pt x="4791" y="22009"/>
                  </a:lnTo>
                  <a:lnTo>
                    <a:pt x="5661" y="22742"/>
                  </a:lnTo>
                  <a:lnTo>
                    <a:pt x="5661" y="22966"/>
                  </a:lnTo>
                  <a:lnTo>
                    <a:pt x="2720" y="25451"/>
                  </a:lnTo>
                  <a:lnTo>
                    <a:pt x="372" y="27411"/>
                  </a:lnTo>
                  <a:lnTo>
                    <a:pt x="5661" y="31830"/>
                  </a:lnTo>
                  <a:lnTo>
                    <a:pt x="5661" y="32065"/>
                  </a:lnTo>
                  <a:lnTo>
                    <a:pt x="372" y="36510"/>
                  </a:lnTo>
                  <a:lnTo>
                    <a:pt x="3936" y="39478"/>
                  </a:lnTo>
                  <a:lnTo>
                    <a:pt x="5661" y="40929"/>
                  </a:lnTo>
                  <a:lnTo>
                    <a:pt x="5661" y="41167"/>
                  </a:lnTo>
                  <a:lnTo>
                    <a:pt x="2705" y="43637"/>
                  </a:lnTo>
                  <a:lnTo>
                    <a:pt x="372" y="45598"/>
                  </a:lnTo>
                  <a:lnTo>
                    <a:pt x="5661" y="50031"/>
                  </a:lnTo>
                  <a:lnTo>
                    <a:pt x="5661" y="50079"/>
                  </a:lnTo>
                  <a:lnTo>
                    <a:pt x="161" y="54685"/>
                  </a:lnTo>
                  <a:lnTo>
                    <a:pt x="3254" y="57280"/>
                  </a:lnTo>
                  <a:lnTo>
                    <a:pt x="5563" y="59229"/>
                  </a:lnTo>
                  <a:lnTo>
                    <a:pt x="3030" y="61377"/>
                  </a:lnTo>
                  <a:lnTo>
                    <a:pt x="0" y="63921"/>
                  </a:lnTo>
                  <a:lnTo>
                    <a:pt x="285705" y="63921"/>
                  </a:lnTo>
                  <a:lnTo>
                    <a:pt x="280131" y="59229"/>
                  </a:lnTo>
                  <a:lnTo>
                    <a:pt x="285530" y="54685"/>
                  </a:lnTo>
                  <a:lnTo>
                    <a:pt x="280044" y="50079"/>
                  </a:lnTo>
                  <a:lnTo>
                    <a:pt x="280044" y="50031"/>
                  </a:lnTo>
                  <a:lnTo>
                    <a:pt x="285306" y="45598"/>
                  </a:lnTo>
                  <a:lnTo>
                    <a:pt x="280044" y="41167"/>
                  </a:lnTo>
                  <a:lnTo>
                    <a:pt x="280044" y="40929"/>
                  </a:lnTo>
                  <a:lnTo>
                    <a:pt x="285306" y="36510"/>
                  </a:lnTo>
                  <a:lnTo>
                    <a:pt x="280044" y="32065"/>
                  </a:lnTo>
                  <a:lnTo>
                    <a:pt x="280044" y="31830"/>
                  </a:lnTo>
                  <a:lnTo>
                    <a:pt x="285306" y="27411"/>
                  </a:lnTo>
                  <a:lnTo>
                    <a:pt x="280044" y="22966"/>
                  </a:lnTo>
                  <a:lnTo>
                    <a:pt x="280044" y="22742"/>
                  </a:lnTo>
                  <a:lnTo>
                    <a:pt x="285306" y="18312"/>
                  </a:lnTo>
                  <a:lnTo>
                    <a:pt x="280044" y="13879"/>
                  </a:lnTo>
                  <a:lnTo>
                    <a:pt x="280044" y="13816"/>
                  </a:lnTo>
                  <a:lnTo>
                    <a:pt x="285530" y="9213"/>
                  </a:lnTo>
                  <a:lnTo>
                    <a:pt x="280131" y="4669"/>
                  </a:lnTo>
                  <a:lnTo>
                    <a:pt x="2857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1" name="Google Shape;2711;p45"/>
            <p:cNvSpPr/>
            <p:nvPr/>
          </p:nvSpPr>
          <p:spPr>
            <a:xfrm rot="19739185" flipH="1">
              <a:off x="227334" y="652884"/>
              <a:ext cx="1408453" cy="315118"/>
            </a:xfrm>
            <a:custGeom>
              <a:avLst/>
              <a:gdLst/>
              <a:ahLst/>
              <a:cxnLst/>
              <a:rect l="l" t="t" r="r" b="b"/>
              <a:pathLst>
                <a:path w="285706" h="63922" extrusionOk="0">
                  <a:moveTo>
                    <a:pt x="0" y="0"/>
                  </a:moveTo>
                  <a:lnTo>
                    <a:pt x="5563" y="4669"/>
                  </a:lnTo>
                  <a:lnTo>
                    <a:pt x="4520" y="5548"/>
                  </a:lnTo>
                  <a:lnTo>
                    <a:pt x="161" y="9213"/>
                  </a:lnTo>
                  <a:lnTo>
                    <a:pt x="3066" y="11632"/>
                  </a:lnTo>
                  <a:lnTo>
                    <a:pt x="5661" y="13816"/>
                  </a:lnTo>
                  <a:lnTo>
                    <a:pt x="5661" y="13879"/>
                  </a:lnTo>
                  <a:lnTo>
                    <a:pt x="5214" y="14239"/>
                  </a:lnTo>
                  <a:lnTo>
                    <a:pt x="372" y="18312"/>
                  </a:lnTo>
                  <a:lnTo>
                    <a:pt x="4791" y="22009"/>
                  </a:lnTo>
                  <a:lnTo>
                    <a:pt x="5661" y="22742"/>
                  </a:lnTo>
                  <a:lnTo>
                    <a:pt x="5661" y="22966"/>
                  </a:lnTo>
                  <a:lnTo>
                    <a:pt x="2720" y="25451"/>
                  </a:lnTo>
                  <a:lnTo>
                    <a:pt x="372" y="27411"/>
                  </a:lnTo>
                  <a:lnTo>
                    <a:pt x="5661" y="31830"/>
                  </a:lnTo>
                  <a:lnTo>
                    <a:pt x="5661" y="32065"/>
                  </a:lnTo>
                  <a:lnTo>
                    <a:pt x="372" y="36510"/>
                  </a:lnTo>
                  <a:lnTo>
                    <a:pt x="3936" y="39478"/>
                  </a:lnTo>
                  <a:lnTo>
                    <a:pt x="5661" y="40929"/>
                  </a:lnTo>
                  <a:lnTo>
                    <a:pt x="5661" y="41167"/>
                  </a:lnTo>
                  <a:lnTo>
                    <a:pt x="2705" y="43637"/>
                  </a:lnTo>
                  <a:lnTo>
                    <a:pt x="372" y="45598"/>
                  </a:lnTo>
                  <a:lnTo>
                    <a:pt x="5661" y="50031"/>
                  </a:lnTo>
                  <a:lnTo>
                    <a:pt x="5661" y="50079"/>
                  </a:lnTo>
                  <a:lnTo>
                    <a:pt x="161" y="54685"/>
                  </a:lnTo>
                  <a:lnTo>
                    <a:pt x="3254" y="57280"/>
                  </a:lnTo>
                  <a:lnTo>
                    <a:pt x="5563" y="59229"/>
                  </a:lnTo>
                  <a:lnTo>
                    <a:pt x="3030" y="61377"/>
                  </a:lnTo>
                  <a:lnTo>
                    <a:pt x="0" y="63921"/>
                  </a:lnTo>
                  <a:lnTo>
                    <a:pt x="285705" y="63921"/>
                  </a:lnTo>
                  <a:lnTo>
                    <a:pt x="280131" y="59229"/>
                  </a:lnTo>
                  <a:lnTo>
                    <a:pt x="285530" y="54685"/>
                  </a:lnTo>
                  <a:lnTo>
                    <a:pt x="280044" y="50079"/>
                  </a:lnTo>
                  <a:lnTo>
                    <a:pt x="280044" y="50031"/>
                  </a:lnTo>
                  <a:lnTo>
                    <a:pt x="285306" y="45598"/>
                  </a:lnTo>
                  <a:lnTo>
                    <a:pt x="280044" y="41167"/>
                  </a:lnTo>
                  <a:lnTo>
                    <a:pt x="280044" y="40929"/>
                  </a:lnTo>
                  <a:lnTo>
                    <a:pt x="285306" y="36510"/>
                  </a:lnTo>
                  <a:lnTo>
                    <a:pt x="280044" y="32065"/>
                  </a:lnTo>
                  <a:lnTo>
                    <a:pt x="280044" y="31830"/>
                  </a:lnTo>
                  <a:lnTo>
                    <a:pt x="285306" y="27411"/>
                  </a:lnTo>
                  <a:lnTo>
                    <a:pt x="280044" y="22966"/>
                  </a:lnTo>
                  <a:lnTo>
                    <a:pt x="280044" y="22742"/>
                  </a:lnTo>
                  <a:lnTo>
                    <a:pt x="285306" y="18312"/>
                  </a:lnTo>
                  <a:lnTo>
                    <a:pt x="280044" y="13879"/>
                  </a:lnTo>
                  <a:lnTo>
                    <a:pt x="280044" y="13816"/>
                  </a:lnTo>
                  <a:lnTo>
                    <a:pt x="285530" y="9213"/>
                  </a:lnTo>
                  <a:lnTo>
                    <a:pt x="280131" y="4669"/>
                  </a:lnTo>
                  <a:lnTo>
                    <a:pt x="2857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957CB54-9AF7-4820-8488-9505386785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FAEE"/>
              </a:clrFrom>
              <a:clrTo>
                <a:srgbClr val="FCFAEE">
                  <a:alpha val="0"/>
                </a:srgbClr>
              </a:clrTo>
            </a:clrChange>
          </a:blip>
          <a:srcRect l="38571" t="38595" r="16638" b="20373"/>
          <a:stretch/>
        </p:blipFill>
        <p:spPr>
          <a:xfrm>
            <a:off x="1026405" y="596873"/>
            <a:ext cx="6700476" cy="3935457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1133B-896E-482B-82A0-FB2AD98F37A5}"/>
              </a:ext>
            </a:extLst>
          </p:cNvPr>
          <p:cNvSpPr txBox="1"/>
          <p:nvPr/>
        </p:nvSpPr>
        <p:spPr>
          <a:xfrm>
            <a:off x="2063044" y="-26507"/>
            <a:ext cx="501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أوجــــد الإخـــــتلافــــات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Google Shape;2700;p45">
            <a:extLst>
              <a:ext uri="{FF2B5EF4-FFF2-40B4-BE49-F238E27FC236}">
                <a16:creationId xmlns:a16="http://schemas.microsoft.com/office/drawing/2014/main" id="{25ACA8ED-230A-4A4B-9590-3298F4556297}"/>
              </a:ext>
            </a:extLst>
          </p:cNvPr>
          <p:cNvGrpSpPr/>
          <p:nvPr/>
        </p:nvGrpSpPr>
        <p:grpSpPr>
          <a:xfrm>
            <a:off x="246825" y="4277522"/>
            <a:ext cx="8401683" cy="312252"/>
            <a:chOff x="-40304" y="2047479"/>
            <a:chExt cx="8401683" cy="312252"/>
          </a:xfrm>
        </p:grpSpPr>
        <p:sp>
          <p:nvSpPr>
            <p:cNvPr id="24" name="Google Shape;2701;p45">
              <a:extLst>
                <a:ext uri="{FF2B5EF4-FFF2-40B4-BE49-F238E27FC236}">
                  <a16:creationId xmlns:a16="http://schemas.microsoft.com/office/drawing/2014/main" id="{888EC685-FEA3-4C0D-B5A1-721DCCEE759F}"/>
                </a:ext>
              </a:extLst>
            </p:cNvPr>
            <p:cNvSpPr/>
            <p:nvPr/>
          </p:nvSpPr>
          <p:spPr>
            <a:xfrm>
              <a:off x="-40304" y="2047479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02;p45">
              <a:extLst>
                <a:ext uri="{FF2B5EF4-FFF2-40B4-BE49-F238E27FC236}">
                  <a16:creationId xmlns:a16="http://schemas.microsoft.com/office/drawing/2014/main" id="{031FBDE9-D053-4479-B208-57ECE39F8A7F}"/>
                </a:ext>
              </a:extLst>
            </p:cNvPr>
            <p:cNvSpPr/>
            <p:nvPr/>
          </p:nvSpPr>
          <p:spPr>
            <a:xfrm>
              <a:off x="7432136" y="2047479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0" name="Google Shape;3480;p63"/>
          <p:cNvSpPr/>
          <p:nvPr/>
        </p:nvSpPr>
        <p:spPr>
          <a:xfrm>
            <a:off x="2300141" y="689372"/>
            <a:ext cx="6207049" cy="3764756"/>
          </a:xfrm>
          <a:prstGeom prst="roundRect">
            <a:avLst>
              <a:gd name="adj" fmla="val 82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89" name="Google Shape;3489;p63"/>
          <p:cNvGrpSpPr/>
          <p:nvPr/>
        </p:nvGrpSpPr>
        <p:grpSpPr>
          <a:xfrm rot="206188">
            <a:off x="2279042" y="4127006"/>
            <a:ext cx="933702" cy="536248"/>
            <a:chOff x="2575700" y="1885000"/>
            <a:chExt cx="868425" cy="514500"/>
          </a:xfrm>
        </p:grpSpPr>
        <p:sp>
          <p:nvSpPr>
            <p:cNvPr id="3490" name="Google Shape;3490;p63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63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63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63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94" name="Google Shape;3494;p63"/>
          <p:cNvSpPr/>
          <p:nvPr/>
        </p:nvSpPr>
        <p:spPr>
          <a:xfrm>
            <a:off x="7730709" y="4137742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A24951-F87D-4D54-AA23-8029104E80DC}"/>
              </a:ext>
            </a:extLst>
          </p:cNvPr>
          <p:cNvSpPr txBox="1"/>
          <p:nvPr/>
        </p:nvSpPr>
        <p:spPr>
          <a:xfrm>
            <a:off x="5526587" y="713376"/>
            <a:ext cx="255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اكـــــــــــــــتب كــــــــــــلاً ممــــــــــــــا يـــــــــــــــــلي: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92F62-93EF-4663-8779-C9520A4871E2}"/>
              </a:ext>
            </a:extLst>
          </p:cNvPr>
          <p:cNvSpPr txBox="1"/>
          <p:nvPr/>
        </p:nvSpPr>
        <p:spPr>
          <a:xfrm>
            <a:off x="4201263" y="1349947"/>
            <a:ext cx="3750468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مٌضاعفات العدد 4 الواقعة بين العدددَين 29 و 53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1E4604-94BE-4388-A213-3AAFD50B6F60}"/>
              </a:ext>
            </a:extLst>
          </p:cNvPr>
          <p:cNvSpPr txBox="1"/>
          <p:nvPr/>
        </p:nvSpPr>
        <p:spPr>
          <a:xfrm>
            <a:off x="4201263" y="2340433"/>
            <a:ext cx="3750468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المٌضاعــــــــــــــــفات الخمـــــــــسة الأولــــــــــــــى للعــــــــــــــدد 17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AE594D-EDF8-4953-BBDB-27457813EE2A}"/>
              </a:ext>
            </a:extLst>
          </p:cNvPr>
          <p:cNvSpPr txBox="1"/>
          <p:nvPr/>
        </p:nvSpPr>
        <p:spPr>
          <a:xfrm>
            <a:off x="4201263" y="3516441"/>
            <a:ext cx="3750468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1600" dirty="0">
                <a:latin typeface="Calibri" panose="020F0502020204030204" pitchFamily="34" charset="0"/>
                <a:cs typeface="Calibri" panose="020F0502020204030204" pitchFamily="34" charset="0"/>
              </a:rPr>
              <a:t>أربعـــــــــــــــة أعـــــــــــــــداد مُربعــــــــــــــة أكبــــــــــــــــر مـــــــــــــن 100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oogle Shape;4054;p77">
            <a:extLst>
              <a:ext uri="{FF2B5EF4-FFF2-40B4-BE49-F238E27FC236}">
                <a16:creationId xmlns:a16="http://schemas.microsoft.com/office/drawing/2014/main" id="{0E506013-17F0-4C82-8D91-DBFF8CA3A4EF}"/>
              </a:ext>
            </a:extLst>
          </p:cNvPr>
          <p:cNvGrpSpPr/>
          <p:nvPr/>
        </p:nvGrpSpPr>
        <p:grpSpPr>
          <a:xfrm rot="-536025">
            <a:off x="1162205" y="1452809"/>
            <a:ext cx="1199732" cy="2229924"/>
            <a:chOff x="6622012" y="795963"/>
            <a:chExt cx="1304687" cy="2425262"/>
          </a:xfrm>
        </p:grpSpPr>
        <p:sp>
          <p:nvSpPr>
            <p:cNvPr id="27" name="Google Shape;4055;p77">
              <a:extLst>
                <a:ext uri="{FF2B5EF4-FFF2-40B4-BE49-F238E27FC236}">
                  <a16:creationId xmlns:a16="http://schemas.microsoft.com/office/drawing/2014/main" id="{F64470EA-0FE6-4EDB-A4EE-75FDE80BF9B5}"/>
                </a:ext>
              </a:extLst>
            </p:cNvPr>
            <p:cNvSpPr/>
            <p:nvPr/>
          </p:nvSpPr>
          <p:spPr>
            <a:xfrm rot="676147">
              <a:off x="7263594" y="835063"/>
              <a:ext cx="436082" cy="363936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056;p77">
              <a:extLst>
                <a:ext uri="{FF2B5EF4-FFF2-40B4-BE49-F238E27FC236}">
                  <a16:creationId xmlns:a16="http://schemas.microsoft.com/office/drawing/2014/main" id="{DB761016-921E-424B-A1A8-DF48D44E8F76}"/>
                </a:ext>
              </a:extLst>
            </p:cNvPr>
            <p:cNvSpPr/>
            <p:nvPr/>
          </p:nvSpPr>
          <p:spPr>
            <a:xfrm rot="676147">
              <a:off x="7284315" y="828697"/>
              <a:ext cx="324479" cy="183888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057;p77">
              <a:extLst>
                <a:ext uri="{FF2B5EF4-FFF2-40B4-BE49-F238E27FC236}">
                  <a16:creationId xmlns:a16="http://schemas.microsoft.com/office/drawing/2014/main" id="{CBC7C4D0-8656-4C62-ABD8-7DE80766DDCB}"/>
                </a:ext>
              </a:extLst>
            </p:cNvPr>
            <p:cNvSpPr/>
            <p:nvPr/>
          </p:nvSpPr>
          <p:spPr>
            <a:xfrm rot="676147">
              <a:off x="7504274" y="1069992"/>
              <a:ext cx="64315" cy="120857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058;p77">
              <a:extLst>
                <a:ext uri="{FF2B5EF4-FFF2-40B4-BE49-F238E27FC236}">
                  <a16:creationId xmlns:a16="http://schemas.microsoft.com/office/drawing/2014/main" id="{93EDF58E-AF14-4C42-AAD6-13F3F152B72E}"/>
                </a:ext>
              </a:extLst>
            </p:cNvPr>
            <p:cNvSpPr/>
            <p:nvPr/>
          </p:nvSpPr>
          <p:spPr>
            <a:xfrm rot="676147">
              <a:off x="7280454" y="822935"/>
              <a:ext cx="269510" cy="228740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059;p77">
              <a:extLst>
                <a:ext uri="{FF2B5EF4-FFF2-40B4-BE49-F238E27FC236}">
                  <a16:creationId xmlns:a16="http://schemas.microsoft.com/office/drawing/2014/main" id="{AA4705F2-5B3F-49A9-A706-F5DE51ECA9B0}"/>
                </a:ext>
              </a:extLst>
            </p:cNvPr>
            <p:cNvSpPr/>
            <p:nvPr/>
          </p:nvSpPr>
          <p:spPr>
            <a:xfrm rot="676147">
              <a:off x="7494024" y="1063608"/>
              <a:ext cx="26930" cy="62477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060;p77">
              <a:extLst>
                <a:ext uri="{FF2B5EF4-FFF2-40B4-BE49-F238E27FC236}">
                  <a16:creationId xmlns:a16="http://schemas.microsoft.com/office/drawing/2014/main" id="{4753D479-F7F8-4023-A0A2-4C28D4B20605}"/>
                </a:ext>
              </a:extLst>
            </p:cNvPr>
            <p:cNvSpPr/>
            <p:nvPr/>
          </p:nvSpPr>
          <p:spPr>
            <a:xfrm rot="676147">
              <a:off x="6799863" y="1233217"/>
              <a:ext cx="948984" cy="1913734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4067;p77">
            <a:extLst>
              <a:ext uri="{FF2B5EF4-FFF2-40B4-BE49-F238E27FC236}">
                <a16:creationId xmlns:a16="http://schemas.microsoft.com/office/drawing/2014/main" id="{D5352327-EE8A-48FE-9B3C-6C75DA545E9A}"/>
              </a:ext>
            </a:extLst>
          </p:cNvPr>
          <p:cNvGrpSpPr/>
          <p:nvPr/>
        </p:nvGrpSpPr>
        <p:grpSpPr>
          <a:xfrm rot="20672742">
            <a:off x="-119015" y="3129556"/>
            <a:ext cx="1765351" cy="1991753"/>
            <a:chOff x="1917725" y="3910125"/>
            <a:chExt cx="1279950" cy="1444100"/>
          </a:xfrm>
        </p:grpSpPr>
        <p:sp>
          <p:nvSpPr>
            <p:cNvPr id="34" name="Google Shape;4068;p77">
              <a:extLst>
                <a:ext uri="{FF2B5EF4-FFF2-40B4-BE49-F238E27FC236}">
                  <a16:creationId xmlns:a16="http://schemas.microsoft.com/office/drawing/2014/main" id="{4DDBF88B-A9CB-46C3-A43D-3C2C750F8891}"/>
                </a:ext>
              </a:extLst>
            </p:cNvPr>
            <p:cNvSpPr/>
            <p:nvPr/>
          </p:nvSpPr>
          <p:spPr>
            <a:xfrm>
              <a:off x="2465000" y="4571425"/>
              <a:ext cx="170475" cy="105500"/>
            </a:xfrm>
            <a:custGeom>
              <a:avLst/>
              <a:gdLst/>
              <a:ahLst/>
              <a:cxnLst/>
              <a:rect l="l" t="t" r="r" b="b"/>
              <a:pathLst>
                <a:path w="6819" h="4220" extrusionOk="0">
                  <a:moveTo>
                    <a:pt x="4217" y="1"/>
                  </a:moveTo>
                  <a:cubicBezTo>
                    <a:pt x="2787" y="1"/>
                    <a:pt x="1088" y="846"/>
                    <a:pt x="0" y="4219"/>
                  </a:cubicBezTo>
                  <a:cubicBezTo>
                    <a:pt x="0" y="4219"/>
                    <a:pt x="6034" y="2641"/>
                    <a:pt x="6818" y="854"/>
                  </a:cubicBezTo>
                  <a:cubicBezTo>
                    <a:pt x="6818" y="854"/>
                    <a:pt x="5653" y="1"/>
                    <a:pt x="42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069;p77">
              <a:extLst>
                <a:ext uri="{FF2B5EF4-FFF2-40B4-BE49-F238E27FC236}">
                  <a16:creationId xmlns:a16="http://schemas.microsoft.com/office/drawing/2014/main" id="{DDE180A5-5C0F-41FE-AB0C-4F57A5D7C240}"/>
                </a:ext>
              </a:extLst>
            </p:cNvPr>
            <p:cNvSpPr/>
            <p:nvPr/>
          </p:nvSpPr>
          <p:spPr>
            <a:xfrm>
              <a:off x="2815350" y="4351000"/>
              <a:ext cx="382325" cy="392250"/>
            </a:xfrm>
            <a:custGeom>
              <a:avLst/>
              <a:gdLst/>
              <a:ahLst/>
              <a:cxnLst/>
              <a:rect l="l" t="t" r="r" b="b"/>
              <a:pathLst>
                <a:path w="15293" h="15690" extrusionOk="0">
                  <a:moveTo>
                    <a:pt x="13299" y="0"/>
                  </a:moveTo>
                  <a:cubicBezTo>
                    <a:pt x="13002" y="0"/>
                    <a:pt x="12447" y="2525"/>
                    <a:pt x="12447" y="2525"/>
                  </a:cubicBezTo>
                  <a:cubicBezTo>
                    <a:pt x="12447" y="2525"/>
                    <a:pt x="12163" y="408"/>
                    <a:pt x="11724" y="387"/>
                  </a:cubicBezTo>
                  <a:cubicBezTo>
                    <a:pt x="11722" y="387"/>
                    <a:pt x="11720" y="387"/>
                    <a:pt x="11719" y="387"/>
                  </a:cubicBezTo>
                  <a:cubicBezTo>
                    <a:pt x="11292" y="387"/>
                    <a:pt x="11473" y="3314"/>
                    <a:pt x="11473" y="3314"/>
                  </a:cubicBezTo>
                  <a:cubicBezTo>
                    <a:pt x="11473" y="3314"/>
                    <a:pt x="10651" y="1910"/>
                    <a:pt x="10365" y="1910"/>
                  </a:cubicBezTo>
                  <a:cubicBezTo>
                    <a:pt x="10351" y="1910"/>
                    <a:pt x="10338" y="1914"/>
                    <a:pt x="10327" y="1921"/>
                  </a:cubicBezTo>
                  <a:cubicBezTo>
                    <a:pt x="10091" y="2080"/>
                    <a:pt x="10891" y="4091"/>
                    <a:pt x="10891" y="4091"/>
                  </a:cubicBezTo>
                  <a:cubicBezTo>
                    <a:pt x="9849" y="8827"/>
                    <a:pt x="1" y="10088"/>
                    <a:pt x="1" y="10088"/>
                  </a:cubicBezTo>
                  <a:lnTo>
                    <a:pt x="1623" y="15689"/>
                  </a:lnTo>
                  <a:cubicBezTo>
                    <a:pt x="13709" y="13908"/>
                    <a:pt x="13226" y="4794"/>
                    <a:pt x="13226" y="4794"/>
                  </a:cubicBezTo>
                  <a:cubicBezTo>
                    <a:pt x="13226" y="4794"/>
                    <a:pt x="15292" y="3314"/>
                    <a:pt x="14936" y="2902"/>
                  </a:cubicBezTo>
                  <a:cubicBezTo>
                    <a:pt x="14878" y="2833"/>
                    <a:pt x="14802" y="2804"/>
                    <a:pt x="14717" y="2804"/>
                  </a:cubicBezTo>
                  <a:cubicBezTo>
                    <a:pt x="14290" y="2804"/>
                    <a:pt x="13621" y="3527"/>
                    <a:pt x="13621" y="3527"/>
                  </a:cubicBezTo>
                  <a:cubicBezTo>
                    <a:pt x="13621" y="3527"/>
                    <a:pt x="15194" y="1445"/>
                    <a:pt x="14683" y="1050"/>
                  </a:cubicBezTo>
                  <a:cubicBezTo>
                    <a:pt x="14639" y="1016"/>
                    <a:pt x="14592" y="1001"/>
                    <a:pt x="14544" y="1001"/>
                  </a:cubicBezTo>
                  <a:cubicBezTo>
                    <a:pt x="14042" y="1001"/>
                    <a:pt x="13385" y="2689"/>
                    <a:pt x="13385" y="2689"/>
                  </a:cubicBezTo>
                  <a:cubicBezTo>
                    <a:pt x="13385" y="2689"/>
                    <a:pt x="13626" y="349"/>
                    <a:pt x="13347" y="26"/>
                  </a:cubicBezTo>
                  <a:cubicBezTo>
                    <a:pt x="13332" y="8"/>
                    <a:pt x="13316" y="0"/>
                    <a:pt x="13299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070;p77">
              <a:extLst>
                <a:ext uri="{FF2B5EF4-FFF2-40B4-BE49-F238E27FC236}">
                  <a16:creationId xmlns:a16="http://schemas.microsoft.com/office/drawing/2014/main" id="{629BBFA4-2F94-448D-9EF9-BD61DE5E5472}"/>
                </a:ext>
              </a:extLst>
            </p:cNvPr>
            <p:cNvSpPr/>
            <p:nvPr/>
          </p:nvSpPr>
          <p:spPr>
            <a:xfrm>
              <a:off x="3099125" y="4431150"/>
              <a:ext cx="23725" cy="26550"/>
            </a:xfrm>
            <a:custGeom>
              <a:avLst/>
              <a:gdLst/>
              <a:ahLst/>
              <a:cxnLst/>
              <a:rect l="l" t="t" r="r" b="b"/>
              <a:pathLst>
                <a:path w="949" h="1062" extrusionOk="0">
                  <a:moveTo>
                    <a:pt x="127" y="1"/>
                  </a:moveTo>
                  <a:cubicBezTo>
                    <a:pt x="87" y="1"/>
                    <a:pt x="49" y="23"/>
                    <a:pt x="28" y="63"/>
                  </a:cubicBezTo>
                  <a:cubicBezTo>
                    <a:pt x="0" y="113"/>
                    <a:pt x="28" y="179"/>
                    <a:pt x="77" y="201"/>
                  </a:cubicBezTo>
                  <a:cubicBezTo>
                    <a:pt x="708" y="503"/>
                    <a:pt x="653" y="918"/>
                    <a:pt x="653" y="941"/>
                  </a:cubicBezTo>
                  <a:cubicBezTo>
                    <a:pt x="642" y="996"/>
                    <a:pt x="681" y="1050"/>
                    <a:pt x="741" y="1062"/>
                  </a:cubicBezTo>
                  <a:lnTo>
                    <a:pt x="757" y="1062"/>
                  </a:lnTo>
                  <a:cubicBezTo>
                    <a:pt x="807" y="1062"/>
                    <a:pt x="850" y="1024"/>
                    <a:pt x="861" y="974"/>
                  </a:cubicBezTo>
                  <a:cubicBezTo>
                    <a:pt x="866" y="951"/>
                    <a:pt x="949" y="382"/>
                    <a:pt x="170" y="9"/>
                  </a:cubicBezTo>
                  <a:cubicBezTo>
                    <a:pt x="156" y="4"/>
                    <a:pt x="14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71;p77">
              <a:extLst>
                <a:ext uri="{FF2B5EF4-FFF2-40B4-BE49-F238E27FC236}">
                  <a16:creationId xmlns:a16="http://schemas.microsoft.com/office/drawing/2014/main" id="{9A52E71A-7863-44BD-8FF4-167129C60B12}"/>
                </a:ext>
              </a:extLst>
            </p:cNvPr>
            <p:cNvSpPr/>
            <p:nvPr/>
          </p:nvSpPr>
          <p:spPr>
            <a:xfrm>
              <a:off x="1933575" y="4790075"/>
              <a:ext cx="452100" cy="290525"/>
            </a:xfrm>
            <a:custGeom>
              <a:avLst/>
              <a:gdLst/>
              <a:ahLst/>
              <a:cxnLst/>
              <a:rect l="l" t="t" r="r" b="b"/>
              <a:pathLst>
                <a:path w="18084" h="11621" extrusionOk="0">
                  <a:moveTo>
                    <a:pt x="4633" y="1"/>
                  </a:moveTo>
                  <a:cubicBezTo>
                    <a:pt x="4633" y="1"/>
                    <a:pt x="671" y="1097"/>
                    <a:pt x="95" y="1645"/>
                  </a:cubicBezTo>
                  <a:cubicBezTo>
                    <a:pt x="2" y="1735"/>
                    <a:pt x="1" y="1772"/>
                    <a:pt x="63" y="1772"/>
                  </a:cubicBezTo>
                  <a:cubicBezTo>
                    <a:pt x="388" y="1772"/>
                    <a:pt x="2442" y="762"/>
                    <a:pt x="2442" y="762"/>
                  </a:cubicBezTo>
                  <a:cubicBezTo>
                    <a:pt x="2442" y="762"/>
                    <a:pt x="3652" y="6259"/>
                    <a:pt x="7615" y="9729"/>
                  </a:cubicBezTo>
                  <a:cubicBezTo>
                    <a:pt x="9237" y="11150"/>
                    <a:pt x="10956" y="11620"/>
                    <a:pt x="12522" y="11620"/>
                  </a:cubicBezTo>
                  <a:cubicBezTo>
                    <a:pt x="15598" y="11620"/>
                    <a:pt x="18083" y="9806"/>
                    <a:pt x="18083" y="9806"/>
                  </a:cubicBezTo>
                  <a:lnTo>
                    <a:pt x="15063" y="4463"/>
                  </a:lnTo>
                  <a:cubicBezTo>
                    <a:pt x="14009" y="5007"/>
                    <a:pt x="13009" y="5233"/>
                    <a:pt x="12076" y="5233"/>
                  </a:cubicBezTo>
                  <a:cubicBezTo>
                    <a:pt x="7580" y="5233"/>
                    <a:pt x="4633" y="1"/>
                    <a:pt x="463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072;p77">
              <a:extLst>
                <a:ext uri="{FF2B5EF4-FFF2-40B4-BE49-F238E27FC236}">
                  <a16:creationId xmlns:a16="http://schemas.microsoft.com/office/drawing/2014/main" id="{0CF612B2-E301-4D73-8DE2-FB99C0D2B691}"/>
                </a:ext>
              </a:extLst>
            </p:cNvPr>
            <p:cNvSpPr/>
            <p:nvPr/>
          </p:nvSpPr>
          <p:spPr>
            <a:xfrm>
              <a:off x="1917725" y="4765025"/>
              <a:ext cx="147875" cy="88000"/>
            </a:xfrm>
            <a:custGeom>
              <a:avLst/>
              <a:gdLst/>
              <a:ahLst/>
              <a:cxnLst/>
              <a:rect l="l" t="t" r="r" b="b"/>
              <a:pathLst>
                <a:path w="5915" h="3520" extrusionOk="0">
                  <a:moveTo>
                    <a:pt x="4610" y="0"/>
                  </a:moveTo>
                  <a:lnTo>
                    <a:pt x="0" y="2861"/>
                  </a:lnTo>
                  <a:cubicBezTo>
                    <a:pt x="283" y="3143"/>
                    <a:pt x="744" y="3233"/>
                    <a:pt x="1220" y="3233"/>
                  </a:cubicBezTo>
                  <a:cubicBezTo>
                    <a:pt x="2066" y="3233"/>
                    <a:pt x="2955" y="2948"/>
                    <a:pt x="2955" y="2948"/>
                  </a:cubicBezTo>
                  <a:lnTo>
                    <a:pt x="3278" y="3519"/>
                  </a:lnTo>
                  <a:lnTo>
                    <a:pt x="5915" y="1984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073;p77">
              <a:extLst>
                <a:ext uri="{FF2B5EF4-FFF2-40B4-BE49-F238E27FC236}">
                  <a16:creationId xmlns:a16="http://schemas.microsoft.com/office/drawing/2014/main" id="{2CC26E8A-DD2B-4EAA-A5A7-767D55BFBC01}"/>
                </a:ext>
              </a:extLst>
            </p:cNvPr>
            <p:cNvSpPr/>
            <p:nvPr/>
          </p:nvSpPr>
          <p:spPr>
            <a:xfrm>
              <a:off x="1991850" y="4825775"/>
              <a:ext cx="19625" cy="24600"/>
            </a:xfrm>
            <a:custGeom>
              <a:avLst/>
              <a:gdLst/>
              <a:ahLst/>
              <a:cxnLst/>
              <a:rect l="l" t="t" r="r" b="b"/>
              <a:pathLst>
                <a:path w="785" h="984" extrusionOk="0">
                  <a:moveTo>
                    <a:pt x="667" y="1"/>
                  </a:moveTo>
                  <a:cubicBezTo>
                    <a:pt x="634" y="1"/>
                    <a:pt x="600" y="17"/>
                    <a:pt x="577" y="47"/>
                  </a:cubicBezTo>
                  <a:lnTo>
                    <a:pt x="39" y="819"/>
                  </a:lnTo>
                  <a:cubicBezTo>
                    <a:pt x="0" y="869"/>
                    <a:pt x="17" y="935"/>
                    <a:pt x="61" y="968"/>
                  </a:cubicBezTo>
                  <a:cubicBezTo>
                    <a:pt x="83" y="979"/>
                    <a:pt x="99" y="984"/>
                    <a:pt x="121" y="984"/>
                  </a:cubicBezTo>
                  <a:cubicBezTo>
                    <a:pt x="154" y="984"/>
                    <a:pt x="187" y="968"/>
                    <a:pt x="210" y="941"/>
                  </a:cubicBezTo>
                  <a:lnTo>
                    <a:pt x="751" y="168"/>
                  </a:lnTo>
                  <a:cubicBezTo>
                    <a:pt x="784" y="118"/>
                    <a:pt x="774" y="53"/>
                    <a:pt x="724" y="20"/>
                  </a:cubicBezTo>
                  <a:cubicBezTo>
                    <a:pt x="707" y="7"/>
                    <a:pt x="687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74;p77">
              <a:extLst>
                <a:ext uri="{FF2B5EF4-FFF2-40B4-BE49-F238E27FC236}">
                  <a16:creationId xmlns:a16="http://schemas.microsoft.com/office/drawing/2014/main" id="{E7785D33-C704-4548-9E5F-57F035256D90}"/>
                </a:ext>
              </a:extLst>
            </p:cNvPr>
            <p:cNvSpPr/>
            <p:nvPr/>
          </p:nvSpPr>
          <p:spPr>
            <a:xfrm>
              <a:off x="1983100" y="4817025"/>
              <a:ext cx="15075" cy="29425"/>
            </a:xfrm>
            <a:custGeom>
              <a:avLst/>
              <a:gdLst/>
              <a:ahLst/>
              <a:cxnLst/>
              <a:rect l="l" t="t" r="r" b="b"/>
              <a:pathLst>
                <a:path w="603" h="1177" extrusionOk="0">
                  <a:moveTo>
                    <a:pt x="481" y="0"/>
                  </a:moveTo>
                  <a:cubicBezTo>
                    <a:pt x="440" y="0"/>
                    <a:pt x="400" y="26"/>
                    <a:pt x="383" y="68"/>
                  </a:cubicBezTo>
                  <a:lnTo>
                    <a:pt x="22" y="1033"/>
                  </a:lnTo>
                  <a:cubicBezTo>
                    <a:pt x="0" y="1088"/>
                    <a:pt x="27" y="1148"/>
                    <a:pt x="82" y="1164"/>
                  </a:cubicBezTo>
                  <a:cubicBezTo>
                    <a:pt x="93" y="1169"/>
                    <a:pt x="104" y="1176"/>
                    <a:pt x="120" y="1176"/>
                  </a:cubicBezTo>
                  <a:cubicBezTo>
                    <a:pt x="158" y="1176"/>
                    <a:pt x="203" y="1148"/>
                    <a:pt x="219" y="1104"/>
                  </a:cubicBezTo>
                  <a:lnTo>
                    <a:pt x="581" y="145"/>
                  </a:lnTo>
                  <a:cubicBezTo>
                    <a:pt x="603" y="91"/>
                    <a:pt x="575" y="30"/>
                    <a:pt x="520" y="8"/>
                  </a:cubicBezTo>
                  <a:cubicBezTo>
                    <a:pt x="507" y="3"/>
                    <a:pt x="494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75;p77">
              <a:extLst>
                <a:ext uri="{FF2B5EF4-FFF2-40B4-BE49-F238E27FC236}">
                  <a16:creationId xmlns:a16="http://schemas.microsoft.com/office/drawing/2014/main" id="{FF6B962C-AB00-4E59-838B-28F300326FF6}"/>
                </a:ext>
              </a:extLst>
            </p:cNvPr>
            <p:cNvSpPr/>
            <p:nvPr/>
          </p:nvSpPr>
          <p:spPr>
            <a:xfrm>
              <a:off x="2153125" y="5074400"/>
              <a:ext cx="432325" cy="265100"/>
            </a:xfrm>
            <a:custGeom>
              <a:avLst/>
              <a:gdLst/>
              <a:ahLst/>
              <a:cxnLst/>
              <a:rect l="l" t="t" r="r" b="b"/>
              <a:pathLst>
                <a:path w="17293" h="10604" extrusionOk="0">
                  <a:moveTo>
                    <a:pt x="11165" y="1"/>
                  </a:moveTo>
                  <a:cubicBezTo>
                    <a:pt x="10367" y="5287"/>
                    <a:pt x="4966" y="5882"/>
                    <a:pt x="2574" y="5882"/>
                  </a:cubicBezTo>
                  <a:cubicBezTo>
                    <a:pt x="1878" y="5882"/>
                    <a:pt x="1437" y="5832"/>
                    <a:pt x="1437" y="5832"/>
                  </a:cubicBezTo>
                  <a:cubicBezTo>
                    <a:pt x="1437" y="5832"/>
                    <a:pt x="0" y="9691"/>
                    <a:pt x="111" y="10481"/>
                  </a:cubicBezTo>
                  <a:cubicBezTo>
                    <a:pt x="123" y="10566"/>
                    <a:pt x="140" y="10604"/>
                    <a:pt x="161" y="10604"/>
                  </a:cubicBezTo>
                  <a:cubicBezTo>
                    <a:pt x="333" y="10604"/>
                    <a:pt x="768" y="8063"/>
                    <a:pt x="768" y="8063"/>
                  </a:cubicBezTo>
                  <a:cubicBezTo>
                    <a:pt x="768" y="8063"/>
                    <a:pt x="4002" y="9464"/>
                    <a:pt x="7897" y="9464"/>
                  </a:cubicBezTo>
                  <a:cubicBezTo>
                    <a:pt x="8923" y="9464"/>
                    <a:pt x="9996" y="9366"/>
                    <a:pt x="11067" y="9120"/>
                  </a:cubicBezTo>
                  <a:cubicBezTo>
                    <a:pt x="17293" y="7696"/>
                    <a:pt x="17265" y="686"/>
                    <a:pt x="17265" y="686"/>
                  </a:cubicBezTo>
                  <a:lnTo>
                    <a:pt x="1116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076;p77">
              <a:extLst>
                <a:ext uri="{FF2B5EF4-FFF2-40B4-BE49-F238E27FC236}">
                  <a16:creationId xmlns:a16="http://schemas.microsoft.com/office/drawing/2014/main" id="{EA61E2D7-08D0-4EF6-B89A-9CA582EC23F4}"/>
                </a:ext>
              </a:extLst>
            </p:cNvPr>
            <p:cNvSpPr/>
            <p:nvPr/>
          </p:nvSpPr>
          <p:spPr>
            <a:xfrm>
              <a:off x="2149425" y="5218975"/>
              <a:ext cx="68950" cy="135250"/>
            </a:xfrm>
            <a:custGeom>
              <a:avLst/>
              <a:gdLst/>
              <a:ahLst/>
              <a:cxnLst/>
              <a:rect l="l" t="t" r="r" b="b"/>
              <a:pathLst>
                <a:path w="2758" h="5410" extrusionOk="0">
                  <a:moveTo>
                    <a:pt x="385" y="0"/>
                  </a:moveTo>
                  <a:lnTo>
                    <a:pt x="1" y="5409"/>
                  </a:lnTo>
                  <a:cubicBezTo>
                    <a:pt x="1102" y="5234"/>
                    <a:pt x="1804" y="3064"/>
                    <a:pt x="1804" y="3064"/>
                  </a:cubicBezTo>
                  <a:lnTo>
                    <a:pt x="2457" y="3140"/>
                  </a:lnTo>
                  <a:lnTo>
                    <a:pt x="2758" y="104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077;p77">
              <a:extLst>
                <a:ext uri="{FF2B5EF4-FFF2-40B4-BE49-F238E27FC236}">
                  <a16:creationId xmlns:a16="http://schemas.microsoft.com/office/drawing/2014/main" id="{5DE01946-9D8F-417F-AE0B-05F5DAA3C109}"/>
                </a:ext>
              </a:extLst>
            </p:cNvPr>
            <p:cNvSpPr/>
            <p:nvPr/>
          </p:nvSpPr>
          <p:spPr>
            <a:xfrm>
              <a:off x="2193150" y="5273225"/>
              <a:ext cx="13725" cy="27675"/>
            </a:xfrm>
            <a:custGeom>
              <a:avLst/>
              <a:gdLst/>
              <a:ahLst/>
              <a:cxnLst/>
              <a:rect l="l" t="t" r="r" b="b"/>
              <a:pathLst>
                <a:path w="549" h="1107" extrusionOk="0">
                  <a:moveTo>
                    <a:pt x="115" y="1"/>
                  </a:moveTo>
                  <a:cubicBezTo>
                    <a:pt x="105" y="1"/>
                    <a:pt x="94" y="3"/>
                    <a:pt x="83" y="6"/>
                  </a:cubicBezTo>
                  <a:cubicBezTo>
                    <a:pt x="28" y="28"/>
                    <a:pt x="0" y="87"/>
                    <a:pt x="17" y="143"/>
                  </a:cubicBezTo>
                  <a:lnTo>
                    <a:pt x="329" y="1036"/>
                  </a:lnTo>
                  <a:cubicBezTo>
                    <a:pt x="346" y="1081"/>
                    <a:pt x="384" y="1107"/>
                    <a:pt x="428" y="1107"/>
                  </a:cubicBezTo>
                  <a:cubicBezTo>
                    <a:pt x="438" y="1107"/>
                    <a:pt x="450" y="1107"/>
                    <a:pt x="460" y="1102"/>
                  </a:cubicBezTo>
                  <a:cubicBezTo>
                    <a:pt x="516" y="1081"/>
                    <a:pt x="549" y="1020"/>
                    <a:pt x="526" y="965"/>
                  </a:cubicBezTo>
                  <a:lnTo>
                    <a:pt x="220" y="72"/>
                  </a:lnTo>
                  <a:cubicBezTo>
                    <a:pt x="202" y="27"/>
                    <a:pt x="159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078;p77">
              <a:extLst>
                <a:ext uri="{FF2B5EF4-FFF2-40B4-BE49-F238E27FC236}">
                  <a16:creationId xmlns:a16="http://schemas.microsoft.com/office/drawing/2014/main" id="{A94C75DA-2A1C-4B18-BD83-2536BD1F0B6D}"/>
                </a:ext>
              </a:extLst>
            </p:cNvPr>
            <p:cNvSpPr/>
            <p:nvPr/>
          </p:nvSpPr>
          <p:spPr>
            <a:xfrm>
              <a:off x="2178200" y="5278950"/>
              <a:ext cx="20150" cy="26750"/>
            </a:xfrm>
            <a:custGeom>
              <a:avLst/>
              <a:gdLst/>
              <a:ahLst/>
              <a:cxnLst/>
              <a:rect l="l" t="t" r="r" b="b"/>
              <a:pathLst>
                <a:path w="806" h="1070" extrusionOk="0">
                  <a:moveTo>
                    <a:pt x="118" y="0"/>
                  </a:moveTo>
                  <a:cubicBezTo>
                    <a:pt x="99" y="0"/>
                    <a:pt x="79" y="6"/>
                    <a:pt x="61" y="18"/>
                  </a:cubicBezTo>
                  <a:cubicBezTo>
                    <a:pt x="17" y="51"/>
                    <a:pt x="1" y="116"/>
                    <a:pt x="34" y="166"/>
                  </a:cubicBezTo>
                  <a:lnTo>
                    <a:pt x="598" y="1027"/>
                  </a:lnTo>
                  <a:cubicBezTo>
                    <a:pt x="620" y="1054"/>
                    <a:pt x="653" y="1070"/>
                    <a:pt x="686" y="1070"/>
                  </a:cubicBezTo>
                  <a:cubicBezTo>
                    <a:pt x="707" y="1070"/>
                    <a:pt x="724" y="1065"/>
                    <a:pt x="747" y="1054"/>
                  </a:cubicBezTo>
                  <a:cubicBezTo>
                    <a:pt x="795" y="1021"/>
                    <a:pt x="806" y="956"/>
                    <a:pt x="773" y="906"/>
                  </a:cubicBezTo>
                  <a:lnTo>
                    <a:pt x="209" y="45"/>
                  </a:lnTo>
                  <a:cubicBezTo>
                    <a:pt x="188" y="17"/>
                    <a:pt x="153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79;p77">
              <a:extLst>
                <a:ext uri="{FF2B5EF4-FFF2-40B4-BE49-F238E27FC236}">
                  <a16:creationId xmlns:a16="http://schemas.microsoft.com/office/drawing/2014/main" id="{99A0501D-ACCB-4E6E-BA95-D19D11D4A643}"/>
                </a:ext>
              </a:extLst>
            </p:cNvPr>
            <p:cNvSpPr/>
            <p:nvPr/>
          </p:nvSpPr>
          <p:spPr>
            <a:xfrm>
              <a:off x="2168900" y="5297100"/>
              <a:ext cx="21525" cy="18775"/>
            </a:xfrm>
            <a:custGeom>
              <a:avLst/>
              <a:gdLst/>
              <a:ahLst/>
              <a:cxnLst/>
              <a:rect l="l" t="t" r="r" b="b"/>
              <a:pathLst>
                <a:path w="861" h="751" extrusionOk="0">
                  <a:moveTo>
                    <a:pt x="116" y="1"/>
                  </a:moveTo>
                  <a:cubicBezTo>
                    <a:pt x="85" y="1"/>
                    <a:pt x="54" y="14"/>
                    <a:pt x="33" y="37"/>
                  </a:cubicBezTo>
                  <a:cubicBezTo>
                    <a:pt x="1" y="81"/>
                    <a:pt x="1" y="147"/>
                    <a:pt x="49" y="185"/>
                  </a:cubicBezTo>
                  <a:lnTo>
                    <a:pt x="674" y="723"/>
                  </a:lnTo>
                  <a:cubicBezTo>
                    <a:pt x="691" y="739"/>
                    <a:pt x="717" y="750"/>
                    <a:pt x="740" y="750"/>
                  </a:cubicBezTo>
                  <a:cubicBezTo>
                    <a:pt x="773" y="750"/>
                    <a:pt x="800" y="733"/>
                    <a:pt x="823" y="711"/>
                  </a:cubicBezTo>
                  <a:cubicBezTo>
                    <a:pt x="861" y="668"/>
                    <a:pt x="856" y="602"/>
                    <a:pt x="811" y="564"/>
                  </a:cubicBezTo>
                  <a:lnTo>
                    <a:pt x="186" y="27"/>
                  </a:lnTo>
                  <a:cubicBezTo>
                    <a:pt x="167" y="9"/>
                    <a:pt x="142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80;p77">
              <a:extLst>
                <a:ext uri="{FF2B5EF4-FFF2-40B4-BE49-F238E27FC236}">
                  <a16:creationId xmlns:a16="http://schemas.microsoft.com/office/drawing/2014/main" id="{79A8CD25-865A-43FE-B54D-CE5B7A6E725C}"/>
                </a:ext>
              </a:extLst>
            </p:cNvPr>
            <p:cNvSpPr/>
            <p:nvPr/>
          </p:nvSpPr>
          <p:spPr>
            <a:xfrm>
              <a:off x="2215475" y="4847750"/>
              <a:ext cx="444275" cy="439350"/>
            </a:xfrm>
            <a:custGeom>
              <a:avLst/>
              <a:gdLst/>
              <a:ahLst/>
              <a:cxnLst/>
              <a:rect l="l" t="t" r="r" b="b"/>
              <a:pathLst>
                <a:path w="17771" h="17574" extrusionOk="0">
                  <a:moveTo>
                    <a:pt x="5153" y="1"/>
                  </a:moveTo>
                  <a:cubicBezTo>
                    <a:pt x="3787" y="2156"/>
                    <a:pt x="111" y="2369"/>
                    <a:pt x="111" y="2369"/>
                  </a:cubicBezTo>
                  <a:cubicBezTo>
                    <a:pt x="0" y="3229"/>
                    <a:pt x="1174" y="10157"/>
                    <a:pt x="1174" y="10157"/>
                  </a:cubicBezTo>
                  <a:cubicBezTo>
                    <a:pt x="1617" y="10218"/>
                    <a:pt x="2097" y="10243"/>
                    <a:pt x="2582" y="10243"/>
                  </a:cubicBezTo>
                  <a:cubicBezTo>
                    <a:pt x="4640" y="10243"/>
                    <a:pt x="6807" y="9801"/>
                    <a:pt x="6807" y="9801"/>
                  </a:cubicBezTo>
                  <a:lnTo>
                    <a:pt x="6807" y="9801"/>
                  </a:lnTo>
                  <a:cubicBezTo>
                    <a:pt x="6807" y="11369"/>
                    <a:pt x="5186" y="13221"/>
                    <a:pt x="5186" y="13221"/>
                  </a:cubicBezTo>
                  <a:cubicBezTo>
                    <a:pt x="5925" y="14701"/>
                    <a:pt x="10321" y="17573"/>
                    <a:pt x="10321" y="17573"/>
                  </a:cubicBezTo>
                  <a:cubicBezTo>
                    <a:pt x="15144" y="14739"/>
                    <a:pt x="17770" y="9313"/>
                    <a:pt x="17770" y="9313"/>
                  </a:cubicBezTo>
                  <a:lnTo>
                    <a:pt x="51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81;p77">
              <a:extLst>
                <a:ext uri="{FF2B5EF4-FFF2-40B4-BE49-F238E27FC236}">
                  <a16:creationId xmlns:a16="http://schemas.microsoft.com/office/drawing/2014/main" id="{50532360-7638-41F9-8E4B-AED592302048}"/>
                </a:ext>
              </a:extLst>
            </p:cNvPr>
            <p:cNvSpPr/>
            <p:nvPr/>
          </p:nvSpPr>
          <p:spPr>
            <a:xfrm>
              <a:off x="2303575" y="4587175"/>
              <a:ext cx="660350" cy="594950"/>
            </a:xfrm>
            <a:custGeom>
              <a:avLst/>
              <a:gdLst/>
              <a:ahLst/>
              <a:cxnLst/>
              <a:rect l="l" t="t" r="r" b="b"/>
              <a:pathLst>
                <a:path w="26414" h="23798" extrusionOk="0">
                  <a:moveTo>
                    <a:pt x="20916" y="0"/>
                  </a:moveTo>
                  <a:cubicBezTo>
                    <a:pt x="16975" y="0"/>
                    <a:pt x="8211" y="460"/>
                    <a:pt x="8211" y="460"/>
                  </a:cubicBezTo>
                  <a:cubicBezTo>
                    <a:pt x="5904" y="3305"/>
                    <a:pt x="0" y="11646"/>
                    <a:pt x="0" y="11646"/>
                  </a:cubicBezTo>
                  <a:cubicBezTo>
                    <a:pt x="4111" y="17330"/>
                    <a:pt x="12010" y="23798"/>
                    <a:pt x="12010" y="23798"/>
                  </a:cubicBezTo>
                  <a:cubicBezTo>
                    <a:pt x="26414" y="13171"/>
                    <a:pt x="22286" y="32"/>
                    <a:pt x="22286" y="32"/>
                  </a:cubicBezTo>
                  <a:cubicBezTo>
                    <a:pt x="21959" y="10"/>
                    <a:pt x="21488" y="0"/>
                    <a:pt x="20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082;p77">
              <a:extLst>
                <a:ext uri="{FF2B5EF4-FFF2-40B4-BE49-F238E27FC236}">
                  <a16:creationId xmlns:a16="http://schemas.microsoft.com/office/drawing/2014/main" id="{F60E2DF9-269D-4632-A09E-591AD11939D3}"/>
                </a:ext>
              </a:extLst>
            </p:cNvPr>
            <p:cNvSpPr/>
            <p:nvPr/>
          </p:nvSpPr>
          <p:spPr>
            <a:xfrm>
              <a:off x="2602975" y="4736250"/>
              <a:ext cx="457975" cy="315500"/>
            </a:xfrm>
            <a:custGeom>
              <a:avLst/>
              <a:gdLst/>
              <a:ahLst/>
              <a:cxnLst/>
              <a:rect l="l" t="t" r="r" b="b"/>
              <a:pathLst>
                <a:path w="18319" h="12620" extrusionOk="0">
                  <a:moveTo>
                    <a:pt x="4982" y="0"/>
                  </a:moveTo>
                  <a:lnTo>
                    <a:pt x="1" y="3036"/>
                  </a:lnTo>
                  <a:cubicBezTo>
                    <a:pt x="3237" y="10457"/>
                    <a:pt x="8137" y="11708"/>
                    <a:pt x="11074" y="11708"/>
                  </a:cubicBezTo>
                  <a:cubicBezTo>
                    <a:pt x="12568" y="11708"/>
                    <a:pt x="13555" y="11384"/>
                    <a:pt x="13555" y="11384"/>
                  </a:cubicBezTo>
                  <a:cubicBezTo>
                    <a:pt x="13555" y="11384"/>
                    <a:pt x="15069" y="12620"/>
                    <a:pt x="15648" y="12620"/>
                  </a:cubicBezTo>
                  <a:cubicBezTo>
                    <a:pt x="15729" y="12620"/>
                    <a:pt x="15792" y="12595"/>
                    <a:pt x="15829" y="12540"/>
                  </a:cubicBezTo>
                  <a:cubicBezTo>
                    <a:pt x="16136" y="12090"/>
                    <a:pt x="14881" y="11433"/>
                    <a:pt x="14881" y="11433"/>
                  </a:cubicBezTo>
                  <a:lnTo>
                    <a:pt x="14881" y="11433"/>
                  </a:lnTo>
                  <a:cubicBezTo>
                    <a:pt x="14881" y="11433"/>
                    <a:pt x="16304" y="12003"/>
                    <a:pt x="17080" y="12003"/>
                  </a:cubicBezTo>
                  <a:cubicBezTo>
                    <a:pt x="17316" y="12003"/>
                    <a:pt x="17492" y="11950"/>
                    <a:pt x="17550" y="11811"/>
                  </a:cubicBezTo>
                  <a:cubicBezTo>
                    <a:pt x="17792" y="11214"/>
                    <a:pt x="15627" y="10984"/>
                    <a:pt x="15627" y="10984"/>
                  </a:cubicBezTo>
                  <a:cubicBezTo>
                    <a:pt x="15627" y="10984"/>
                    <a:pt x="17950" y="10605"/>
                    <a:pt x="18186" y="10249"/>
                  </a:cubicBezTo>
                  <a:cubicBezTo>
                    <a:pt x="18319" y="10052"/>
                    <a:pt x="17469" y="10009"/>
                    <a:pt x="16697" y="10009"/>
                  </a:cubicBezTo>
                  <a:cubicBezTo>
                    <a:pt x="16094" y="10009"/>
                    <a:pt x="15539" y="10036"/>
                    <a:pt x="15539" y="10036"/>
                  </a:cubicBezTo>
                  <a:cubicBezTo>
                    <a:pt x="15539" y="10036"/>
                    <a:pt x="17506" y="9208"/>
                    <a:pt x="17413" y="8781"/>
                  </a:cubicBezTo>
                  <a:cubicBezTo>
                    <a:pt x="17397" y="8703"/>
                    <a:pt x="17290" y="8671"/>
                    <a:pt x="17126" y="8671"/>
                  </a:cubicBezTo>
                  <a:cubicBezTo>
                    <a:pt x="16393" y="8671"/>
                    <a:pt x="14524" y="9307"/>
                    <a:pt x="14524" y="9307"/>
                  </a:cubicBezTo>
                  <a:cubicBezTo>
                    <a:pt x="14524" y="9307"/>
                    <a:pt x="15779" y="8024"/>
                    <a:pt x="15566" y="7832"/>
                  </a:cubicBezTo>
                  <a:cubicBezTo>
                    <a:pt x="15552" y="7820"/>
                    <a:pt x="15531" y="7814"/>
                    <a:pt x="15504" y="7814"/>
                  </a:cubicBezTo>
                  <a:cubicBezTo>
                    <a:pt x="15127" y="7814"/>
                    <a:pt x="13621" y="8945"/>
                    <a:pt x="13621" y="8945"/>
                  </a:cubicBezTo>
                  <a:cubicBezTo>
                    <a:pt x="13559" y="8948"/>
                    <a:pt x="13498" y="8950"/>
                    <a:pt x="13437" y="8950"/>
                  </a:cubicBezTo>
                  <a:cubicBezTo>
                    <a:pt x="8686" y="8950"/>
                    <a:pt x="4982" y="0"/>
                    <a:pt x="4982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083;p77">
              <a:extLst>
                <a:ext uri="{FF2B5EF4-FFF2-40B4-BE49-F238E27FC236}">
                  <a16:creationId xmlns:a16="http://schemas.microsoft.com/office/drawing/2014/main" id="{1E4EEF10-D33B-481D-A8BE-DE8CE72CCC73}"/>
                </a:ext>
              </a:extLst>
            </p:cNvPr>
            <p:cNvSpPr/>
            <p:nvPr/>
          </p:nvSpPr>
          <p:spPr>
            <a:xfrm>
              <a:off x="2602975" y="4458500"/>
              <a:ext cx="182200" cy="179600"/>
            </a:xfrm>
            <a:custGeom>
              <a:avLst/>
              <a:gdLst/>
              <a:ahLst/>
              <a:cxnLst/>
              <a:rect l="l" t="t" r="r" b="b"/>
              <a:pathLst>
                <a:path w="7288" h="7184" extrusionOk="0">
                  <a:moveTo>
                    <a:pt x="1645" y="1"/>
                  </a:moveTo>
                  <a:lnTo>
                    <a:pt x="1130" y="4873"/>
                  </a:lnTo>
                  <a:lnTo>
                    <a:pt x="1" y="4724"/>
                  </a:lnTo>
                  <a:lnTo>
                    <a:pt x="1" y="4724"/>
                  </a:lnTo>
                  <a:cubicBezTo>
                    <a:pt x="1" y="4724"/>
                    <a:pt x="1415" y="6895"/>
                    <a:pt x="4467" y="7164"/>
                  </a:cubicBezTo>
                  <a:cubicBezTo>
                    <a:pt x="4620" y="7178"/>
                    <a:pt x="4763" y="7184"/>
                    <a:pt x="4897" y="7184"/>
                  </a:cubicBezTo>
                  <a:cubicBezTo>
                    <a:pt x="7288" y="7184"/>
                    <a:pt x="6791" y="5179"/>
                    <a:pt x="6791" y="5179"/>
                  </a:cubicBezTo>
                  <a:lnTo>
                    <a:pt x="5519" y="5043"/>
                  </a:lnTo>
                  <a:lnTo>
                    <a:pt x="4736" y="762"/>
                  </a:lnTo>
                  <a:lnTo>
                    <a:pt x="164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084;p77">
              <a:extLst>
                <a:ext uri="{FF2B5EF4-FFF2-40B4-BE49-F238E27FC236}">
                  <a16:creationId xmlns:a16="http://schemas.microsoft.com/office/drawing/2014/main" id="{B4977230-AEA4-485C-A3E0-9A207CF6F63D}"/>
                </a:ext>
              </a:extLst>
            </p:cNvPr>
            <p:cNvSpPr/>
            <p:nvPr/>
          </p:nvSpPr>
          <p:spPr>
            <a:xfrm>
              <a:off x="2458125" y="4067700"/>
              <a:ext cx="561550" cy="472775"/>
            </a:xfrm>
            <a:custGeom>
              <a:avLst/>
              <a:gdLst/>
              <a:ahLst/>
              <a:cxnLst/>
              <a:rect l="l" t="t" r="r" b="b"/>
              <a:pathLst>
                <a:path w="22462" h="18911" extrusionOk="0">
                  <a:moveTo>
                    <a:pt x="10263" y="1"/>
                  </a:moveTo>
                  <a:cubicBezTo>
                    <a:pt x="2867" y="1"/>
                    <a:pt x="977" y="7609"/>
                    <a:pt x="977" y="7609"/>
                  </a:cubicBezTo>
                  <a:cubicBezTo>
                    <a:pt x="0" y="13297"/>
                    <a:pt x="5591" y="18910"/>
                    <a:pt x="11328" y="18910"/>
                  </a:cubicBezTo>
                  <a:cubicBezTo>
                    <a:pt x="13319" y="18910"/>
                    <a:pt x="15327" y="18235"/>
                    <a:pt x="17085" y="16652"/>
                  </a:cubicBezTo>
                  <a:cubicBezTo>
                    <a:pt x="22461" y="11806"/>
                    <a:pt x="18274" y="1224"/>
                    <a:pt x="12372" y="192"/>
                  </a:cubicBezTo>
                  <a:cubicBezTo>
                    <a:pt x="11624" y="61"/>
                    <a:pt x="10922" y="1"/>
                    <a:pt x="1026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085;p77">
              <a:extLst>
                <a:ext uri="{FF2B5EF4-FFF2-40B4-BE49-F238E27FC236}">
                  <a16:creationId xmlns:a16="http://schemas.microsoft.com/office/drawing/2014/main" id="{AD575333-A6C6-4E08-9CF8-9EFF6549BB97}"/>
                </a:ext>
              </a:extLst>
            </p:cNvPr>
            <p:cNvSpPr/>
            <p:nvPr/>
          </p:nvSpPr>
          <p:spPr>
            <a:xfrm>
              <a:off x="2634050" y="4515750"/>
              <a:ext cx="105150" cy="58825"/>
            </a:xfrm>
            <a:custGeom>
              <a:avLst/>
              <a:gdLst/>
              <a:ahLst/>
              <a:cxnLst/>
              <a:rect l="l" t="t" r="r" b="b"/>
              <a:pathLst>
                <a:path w="4206" h="2353" extrusionOk="0">
                  <a:moveTo>
                    <a:pt x="160" y="1"/>
                  </a:moveTo>
                  <a:lnTo>
                    <a:pt x="1" y="1761"/>
                  </a:lnTo>
                  <a:lnTo>
                    <a:pt x="4205" y="2353"/>
                  </a:lnTo>
                  <a:lnTo>
                    <a:pt x="3954" y="987"/>
                  </a:lnTo>
                  <a:cubicBezTo>
                    <a:pt x="3954" y="987"/>
                    <a:pt x="3835" y="998"/>
                    <a:pt x="3630" y="998"/>
                  </a:cubicBezTo>
                  <a:cubicBezTo>
                    <a:pt x="2988" y="998"/>
                    <a:pt x="1495" y="891"/>
                    <a:pt x="160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086;p77">
              <a:extLst>
                <a:ext uri="{FF2B5EF4-FFF2-40B4-BE49-F238E27FC236}">
                  <a16:creationId xmlns:a16="http://schemas.microsoft.com/office/drawing/2014/main" id="{70F5FD55-CB3E-4116-9DFA-23A50BB5DEAD}"/>
                </a:ext>
              </a:extLst>
            </p:cNvPr>
            <p:cNvSpPr/>
            <p:nvPr/>
          </p:nvSpPr>
          <p:spPr>
            <a:xfrm>
              <a:off x="2519525" y="4645750"/>
              <a:ext cx="395325" cy="390500"/>
            </a:xfrm>
            <a:custGeom>
              <a:avLst/>
              <a:gdLst/>
              <a:ahLst/>
              <a:cxnLst/>
              <a:rect l="l" t="t" r="r" b="b"/>
              <a:pathLst>
                <a:path w="15813" h="15620" extrusionOk="0">
                  <a:moveTo>
                    <a:pt x="4580" y="1"/>
                  </a:moveTo>
                  <a:cubicBezTo>
                    <a:pt x="2543" y="1"/>
                    <a:pt x="0" y="732"/>
                    <a:pt x="0" y="732"/>
                  </a:cubicBezTo>
                  <a:cubicBezTo>
                    <a:pt x="0" y="732"/>
                    <a:pt x="532" y="6535"/>
                    <a:pt x="3826" y="10153"/>
                  </a:cubicBezTo>
                  <a:cubicBezTo>
                    <a:pt x="7281" y="13957"/>
                    <a:pt x="11687" y="15620"/>
                    <a:pt x="13300" y="15620"/>
                  </a:cubicBezTo>
                  <a:cubicBezTo>
                    <a:pt x="13437" y="15620"/>
                    <a:pt x="13553" y="15608"/>
                    <a:pt x="13648" y="15584"/>
                  </a:cubicBezTo>
                  <a:cubicBezTo>
                    <a:pt x="14854" y="15283"/>
                    <a:pt x="15813" y="12000"/>
                    <a:pt x="15599" y="11579"/>
                  </a:cubicBezTo>
                  <a:cubicBezTo>
                    <a:pt x="15385" y="11156"/>
                    <a:pt x="7290" y="3828"/>
                    <a:pt x="7076" y="1296"/>
                  </a:cubicBezTo>
                  <a:cubicBezTo>
                    <a:pt x="6993" y="303"/>
                    <a:pt x="5891" y="1"/>
                    <a:pt x="4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087;p77">
              <a:extLst>
                <a:ext uri="{FF2B5EF4-FFF2-40B4-BE49-F238E27FC236}">
                  <a16:creationId xmlns:a16="http://schemas.microsoft.com/office/drawing/2014/main" id="{E880EAD8-FBE0-418D-AA62-8EA68C2B0B26}"/>
                </a:ext>
              </a:extLst>
            </p:cNvPr>
            <p:cNvSpPr/>
            <p:nvPr/>
          </p:nvSpPr>
          <p:spPr>
            <a:xfrm>
              <a:off x="2492650" y="4703650"/>
              <a:ext cx="272325" cy="302125"/>
            </a:xfrm>
            <a:custGeom>
              <a:avLst/>
              <a:gdLst/>
              <a:ahLst/>
              <a:cxnLst/>
              <a:rect l="l" t="t" r="r" b="b"/>
              <a:pathLst>
                <a:path w="10893" h="12085" extrusionOk="0">
                  <a:moveTo>
                    <a:pt x="121" y="0"/>
                  </a:moveTo>
                  <a:cubicBezTo>
                    <a:pt x="110" y="0"/>
                    <a:pt x="100" y="2"/>
                    <a:pt x="89" y="5"/>
                  </a:cubicBezTo>
                  <a:cubicBezTo>
                    <a:pt x="34" y="22"/>
                    <a:pt x="1" y="81"/>
                    <a:pt x="23" y="136"/>
                  </a:cubicBezTo>
                  <a:cubicBezTo>
                    <a:pt x="51" y="230"/>
                    <a:pt x="3185" y="9317"/>
                    <a:pt x="10738" y="12079"/>
                  </a:cubicBezTo>
                  <a:cubicBezTo>
                    <a:pt x="10749" y="12084"/>
                    <a:pt x="10761" y="12084"/>
                    <a:pt x="10777" y="12084"/>
                  </a:cubicBezTo>
                  <a:cubicBezTo>
                    <a:pt x="10815" y="12084"/>
                    <a:pt x="10859" y="12058"/>
                    <a:pt x="10875" y="12013"/>
                  </a:cubicBezTo>
                  <a:cubicBezTo>
                    <a:pt x="10892" y="11959"/>
                    <a:pt x="10865" y="11899"/>
                    <a:pt x="10809" y="11882"/>
                  </a:cubicBezTo>
                  <a:cubicBezTo>
                    <a:pt x="3355" y="9152"/>
                    <a:pt x="253" y="164"/>
                    <a:pt x="220" y="71"/>
                  </a:cubicBezTo>
                  <a:cubicBezTo>
                    <a:pt x="208" y="26"/>
                    <a:pt x="166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088;p77">
              <a:extLst>
                <a:ext uri="{FF2B5EF4-FFF2-40B4-BE49-F238E27FC236}">
                  <a16:creationId xmlns:a16="http://schemas.microsoft.com/office/drawing/2014/main" id="{FF174F80-3FA1-41A6-A80D-787349D4B078}"/>
                </a:ext>
              </a:extLst>
            </p:cNvPr>
            <p:cNvSpPr/>
            <p:nvPr/>
          </p:nvSpPr>
          <p:spPr>
            <a:xfrm>
              <a:off x="2684900" y="4675475"/>
              <a:ext cx="156375" cy="185475"/>
            </a:xfrm>
            <a:custGeom>
              <a:avLst/>
              <a:gdLst/>
              <a:ahLst/>
              <a:cxnLst/>
              <a:rect l="l" t="t" r="r" b="b"/>
              <a:pathLst>
                <a:path w="6255" h="7419" extrusionOk="0">
                  <a:moveTo>
                    <a:pt x="122" y="0"/>
                  </a:moveTo>
                  <a:cubicBezTo>
                    <a:pt x="101" y="0"/>
                    <a:pt x="80" y="7"/>
                    <a:pt x="61" y="19"/>
                  </a:cubicBezTo>
                  <a:cubicBezTo>
                    <a:pt x="12" y="47"/>
                    <a:pt x="1" y="112"/>
                    <a:pt x="28" y="162"/>
                  </a:cubicBezTo>
                  <a:cubicBezTo>
                    <a:pt x="193" y="408"/>
                    <a:pt x="4078" y="6234"/>
                    <a:pt x="6079" y="7408"/>
                  </a:cubicBezTo>
                  <a:cubicBezTo>
                    <a:pt x="6096" y="7413"/>
                    <a:pt x="6117" y="7418"/>
                    <a:pt x="6134" y="7418"/>
                  </a:cubicBezTo>
                  <a:cubicBezTo>
                    <a:pt x="6173" y="7418"/>
                    <a:pt x="6205" y="7402"/>
                    <a:pt x="6228" y="7369"/>
                  </a:cubicBezTo>
                  <a:cubicBezTo>
                    <a:pt x="6254" y="7320"/>
                    <a:pt x="6238" y="7254"/>
                    <a:pt x="6188" y="7221"/>
                  </a:cubicBezTo>
                  <a:cubicBezTo>
                    <a:pt x="4227" y="6075"/>
                    <a:pt x="248" y="107"/>
                    <a:pt x="210" y="47"/>
                  </a:cubicBezTo>
                  <a:cubicBezTo>
                    <a:pt x="189" y="16"/>
                    <a:pt x="156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089;p77">
              <a:extLst>
                <a:ext uri="{FF2B5EF4-FFF2-40B4-BE49-F238E27FC236}">
                  <a16:creationId xmlns:a16="http://schemas.microsoft.com/office/drawing/2014/main" id="{9914398A-A324-491C-90B3-FFE21A3F3BEC}"/>
                </a:ext>
              </a:extLst>
            </p:cNvPr>
            <p:cNvSpPr/>
            <p:nvPr/>
          </p:nvSpPr>
          <p:spPr>
            <a:xfrm>
              <a:off x="2833575" y="4511650"/>
              <a:ext cx="292150" cy="247775"/>
            </a:xfrm>
            <a:custGeom>
              <a:avLst/>
              <a:gdLst/>
              <a:ahLst/>
              <a:cxnLst/>
              <a:rect l="l" t="t" r="r" b="b"/>
              <a:pathLst>
                <a:path w="11686" h="9911" extrusionOk="0">
                  <a:moveTo>
                    <a:pt x="8533" y="1"/>
                  </a:moveTo>
                  <a:cubicBezTo>
                    <a:pt x="8327" y="1"/>
                    <a:pt x="8125" y="51"/>
                    <a:pt x="7931" y="165"/>
                  </a:cubicBezTo>
                  <a:cubicBezTo>
                    <a:pt x="3919" y="2517"/>
                    <a:pt x="1" y="3020"/>
                    <a:pt x="1" y="3020"/>
                  </a:cubicBezTo>
                  <a:lnTo>
                    <a:pt x="1086" y="9911"/>
                  </a:lnTo>
                  <a:cubicBezTo>
                    <a:pt x="9411" y="8984"/>
                    <a:pt x="11685" y="4090"/>
                    <a:pt x="11384" y="2856"/>
                  </a:cubicBezTo>
                  <a:cubicBezTo>
                    <a:pt x="11122" y="1805"/>
                    <a:pt x="9765" y="1"/>
                    <a:pt x="8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090;p77">
              <a:extLst>
                <a:ext uri="{FF2B5EF4-FFF2-40B4-BE49-F238E27FC236}">
                  <a16:creationId xmlns:a16="http://schemas.microsoft.com/office/drawing/2014/main" id="{F4E73B9D-DE6F-422B-972B-AF64379AC992}"/>
                </a:ext>
              </a:extLst>
            </p:cNvPr>
            <p:cNvSpPr/>
            <p:nvPr/>
          </p:nvSpPr>
          <p:spPr>
            <a:xfrm>
              <a:off x="2825350" y="4596025"/>
              <a:ext cx="53600" cy="142975"/>
            </a:xfrm>
            <a:custGeom>
              <a:avLst/>
              <a:gdLst/>
              <a:ahLst/>
              <a:cxnLst/>
              <a:rect l="l" t="t" r="r" b="b"/>
              <a:pathLst>
                <a:path w="2144" h="5719" extrusionOk="0">
                  <a:moveTo>
                    <a:pt x="118" y="1"/>
                  </a:moveTo>
                  <a:cubicBezTo>
                    <a:pt x="87" y="1"/>
                    <a:pt x="56" y="15"/>
                    <a:pt x="34" y="40"/>
                  </a:cubicBezTo>
                  <a:cubicBezTo>
                    <a:pt x="1" y="85"/>
                    <a:pt x="6" y="151"/>
                    <a:pt x="51" y="189"/>
                  </a:cubicBezTo>
                  <a:cubicBezTo>
                    <a:pt x="1913" y="1674"/>
                    <a:pt x="1316" y="5554"/>
                    <a:pt x="1311" y="5592"/>
                  </a:cubicBezTo>
                  <a:cubicBezTo>
                    <a:pt x="1300" y="5653"/>
                    <a:pt x="1338" y="5708"/>
                    <a:pt x="1399" y="5713"/>
                  </a:cubicBezTo>
                  <a:cubicBezTo>
                    <a:pt x="1404" y="5719"/>
                    <a:pt x="1410" y="5719"/>
                    <a:pt x="1415" y="5719"/>
                  </a:cubicBezTo>
                  <a:cubicBezTo>
                    <a:pt x="1465" y="5719"/>
                    <a:pt x="1508" y="5680"/>
                    <a:pt x="1519" y="5625"/>
                  </a:cubicBezTo>
                  <a:cubicBezTo>
                    <a:pt x="1546" y="5461"/>
                    <a:pt x="2144" y="1586"/>
                    <a:pt x="182" y="24"/>
                  </a:cubicBezTo>
                  <a:cubicBezTo>
                    <a:pt x="163" y="8"/>
                    <a:pt x="141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091;p77">
              <a:extLst>
                <a:ext uri="{FF2B5EF4-FFF2-40B4-BE49-F238E27FC236}">
                  <a16:creationId xmlns:a16="http://schemas.microsoft.com/office/drawing/2014/main" id="{35DC22AE-9E26-4AC1-9065-313552698D58}"/>
                </a:ext>
              </a:extLst>
            </p:cNvPr>
            <p:cNvSpPr/>
            <p:nvPr/>
          </p:nvSpPr>
          <p:spPr>
            <a:xfrm>
              <a:off x="2600100" y="4596000"/>
              <a:ext cx="196375" cy="75150"/>
            </a:xfrm>
            <a:custGeom>
              <a:avLst/>
              <a:gdLst/>
              <a:ahLst/>
              <a:cxnLst/>
              <a:rect l="l" t="t" r="r" b="b"/>
              <a:pathLst>
                <a:path w="7855" h="3006" extrusionOk="0">
                  <a:moveTo>
                    <a:pt x="7491" y="1"/>
                  </a:moveTo>
                  <a:cubicBezTo>
                    <a:pt x="7484" y="1"/>
                    <a:pt x="7477" y="2"/>
                    <a:pt x="7470" y="3"/>
                  </a:cubicBezTo>
                  <a:cubicBezTo>
                    <a:pt x="7416" y="20"/>
                    <a:pt x="7377" y="74"/>
                    <a:pt x="7394" y="129"/>
                  </a:cubicBezTo>
                  <a:cubicBezTo>
                    <a:pt x="7394" y="140"/>
                    <a:pt x="7624" y="1159"/>
                    <a:pt x="7126" y="1933"/>
                  </a:cubicBezTo>
                  <a:cubicBezTo>
                    <a:pt x="6846" y="2360"/>
                    <a:pt x="6385" y="2639"/>
                    <a:pt x="5760" y="2755"/>
                  </a:cubicBezTo>
                  <a:cubicBezTo>
                    <a:pt x="5624" y="2780"/>
                    <a:pt x="5484" y="2792"/>
                    <a:pt x="5340" y="2792"/>
                  </a:cubicBezTo>
                  <a:cubicBezTo>
                    <a:pt x="3166" y="2792"/>
                    <a:pt x="218" y="61"/>
                    <a:pt x="187" y="31"/>
                  </a:cubicBezTo>
                  <a:cubicBezTo>
                    <a:pt x="165" y="12"/>
                    <a:pt x="139" y="3"/>
                    <a:pt x="113" y="3"/>
                  </a:cubicBezTo>
                  <a:cubicBezTo>
                    <a:pt x="85" y="3"/>
                    <a:pt x="58" y="13"/>
                    <a:pt x="38" y="36"/>
                  </a:cubicBezTo>
                  <a:cubicBezTo>
                    <a:pt x="0" y="79"/>
                    <a:pt x="0" y="145"/>
                    <a:pt x="44" y="184"/>
                  </a:cubicBezTo>
                  <a:cubicBezTo>
                    <a:pt x="175" y="304"/>
                    <a:pt x="3086" y="3006"/>
                    <a:pt x="5338" y="3006"/>
                  </a:cubicBezTo>
                  <a:cubicBezTo>
                    <a:pt x="5497" y="3006"/>
                    <a:pt x="5651" y="2990"/>
                    <a:pt x="5798" y="2963"/>
                  </a:cubicBezTo>
                  <a:cubicBezTo>
                    <a:pt x="6484" y="2836"/>
                    <a:pt x="6989" y="2525"/>
                    <a:pt x="7301" y="2042"/>
                  </a:cubicBezTo>
                  <a:cubicBezTo>
                    <a:pt x="7854" y="1197"/>
                    <a:pt x="7607" y="129"/>
                    <a:pt x="7597" y="86"/>
                  </a:cubicBezTo>
                  <a:cubicBezTo>
                    <a:pt x="7587" y="33"/>
                    <a:pt x="7540" y="1"/>
                    <a:pt x="74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92;p77">
              <a:extLst>
                <a:ext uri="{FF2B5EF4-FFF2-40B4-BE49-F238E27FC236}">
                  <a16:creationId xmlns:a16="http://schemas.microsoft.com/office/drawing/2014/main" id="{A885B9AA-5BC3-481C-83AE-FF8D9FBD543D}"/>
                </a:ext>
              </a:extLst>
            </p:cNvPr>
            <p:cNvSpPr/>
            <p:nvPr/>
          </p:nvSpPr>
          <p:spPr>
            <a:xfrm>
              <a:off x="2390875" y="5033625"/>
              <a:ext cx="51000" cy="54100"/>
            </a:xfrm>
            <a:custGeom>
              <a:avLst/>
              <a:gdLst/>
              <a:ahLst/>
              <a:cxnLst/>
              <a:rect l="l" t="t" r="r" b="b"/>
              <a:pathLst>
                <a:path w="2040" h="2164" extrusionOk="0">
                  <a:moveTo>
                    <a:pt x="1658" y="0"/>
                  </a:moveTo>
                  <a:cubicBezTo>
                    <a:pt x="1629" y="0"/>
                    <a:pt x="1600" y="12"/>
                    <a:pt x="1579" y="36"/>
                  </a:cubicBezTo>
                  <a:lnTo>
                    <a:pt x="27" y="1812"/>
                  </a:lnTo>
                  <a:cubicBezTo>
                    <a:pt x="11" y="1834"/>
                    <a:pt x="1" y="1862"/>
                    <a:pt x="1" y="1890"/>
                  </a:cubicBezTo>
                  <a:cubicBezTo>
                    <a:pt x="6" y="1917"/>
                    <a:pt x="16" y="1944"/>
                    <a:pt x="39" y="1961"/>
                  </a:cubicBezTo>
                  <a:cubicBezTo>
                    <a:pt x="54" y="1971"/>
                    <a:pt x="297" y="2163"/>
                    <a:pt x="664" y="2163"/>
                  </a:cubicBezTo>
                  <a:cubicBezTo>
                    <a:pt x="717" y="2163"/>
                    <a:pt x="778" y="2158"/>
                    <a:pt x="844" y="2147"/>
                  </a:cubicBezTo>
                  <a:cubicBezTo>
                    <a:pt x="1266" y="2075"/>
                    <a:pt x="1661" y="1746"/>
                    <a:pt x="2007" y="1171"/>
                  </a:cubicBezTo>
                  <a:cubicBezTo>
                    <a:pt x="2039" y="1121"/>
                    <a:pt x="2022" y="1056"/>
                    <a:pt x="1974" y="1023"/>
                  </a:cubicBezTo>
                  <a:cubicBezTo>
                    <a:pt x="1958" y="1014"/>
                    <a:pt x="1940" y="1010"/>
                    <a:pt x="1922" y="1010"/>
                  </a:cubicBezTo>
                  <a:cubicBezTo>
                    <a:pt x="1885" y="1010"/>
                    <a:pt x="1847" y="1028"/>
                    <a:pt x="1825" y="1062"/>
                  </a:cubicBezTo>
                  <a:cubicBezTo>
                    <a:pt x="1513" y="1577"/>
                    <a:pt x="1173" y="1872"/>
                    <a:pt x="811" y="1938"/>
                  </a:cubicBezTo>
                  <a:cubicBezTo>
                    <a:pt x="758" y="1948"/>
                    <a:pt x="708" y="1952"/>
                    <a:pt x="660" y="1952"/>
                  </a:cubicBezTo>
                  <a:cubicBezTo>
                    <a:pt x="490" y="1952"/>
                    <a:pt x="354" y="1899"/>
                    <a:pt x="269" y="1857"/>
                  </a:cubicBezTo>
                  <a:lnTo>
                    <a:pt x="1737" y="174"/>
                  </a:lnTo>
                  <a:cubicBezTo>
                    <a:pt x="1776" y="130"/>
                    <a:pt x="1770" y="64"/>
                    <a:pt x="1726" y="26"/>
                  </a:cubicBezTo>
                  <a:cubicBezTo>
                    <a:pt x="1707" y="8"/>
                    <a:pt x="1683" y="0"/>
                    <a:pt x="1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093;p77">
              <a:extLst>
                <a:ext uri="{FF2B5EF4-FFF2-40B4-BE49-F238E27FC236}">
                  <a16:creationId xmlns:a16="http://schemas.microsoft.com/office/drawing/2014/main" id="{ABEC24DF-7F9B-42B2-9627-F5B8EF8E910D}"/>
                </a:ext>
              </a:extLst>
            </p:cNvPr>
            <p:cNvSpPr/>
            <p:nvPr/>
          </p:nvSpPr>
          <p:spPr>
            <a:xfrm>
              <a:off x="2458675" y="4743225"/>
              <a:ext cx="280525" cy="301375"/>
            </a:xfrm>
            <a:custGeom>
              <a:avLst/>
              <a:gdLst/>
              <a:ahLst/>
              <a:cxnLst/>
              <a:rect l="l" t="t" r="r" b="b"/>
              <a:pathLst>
                <a:path w="11221" h="12055" extrusionOk="0">
                  <a:moveTo>
                    <a:pt x="1689" y="0"/>
                  </a:moveTo>
                  <a:cubicBezTo>
                    <a:pt x="1689" y="0"/>
                    <a:pt x="1" y="2254"/>
                    <a:pt x="281" y="4457"/>
                  </a:cubicBezTo>
                  <a:cubicBezTo>
                    <a:pt x="559" y="6617"/>
                    <a:pt x="5768" y="12055"/>
                    <a:pt x="7904" y="12055"/>
                  </a:cubicBezTo>
                  <a:cubicBezTo>
                    <a:pt x="7951" y="12055"/>
                    <a:pt x="7998" y="12052"/>
                    <a:pt x="8042" y="12047"/>
                  </a:cubicBezTo>
                  <a:cubicBezTo>
                    <a:pt x="10074" y="11790"/>
                    <a:pt x="11220" y="10639"/>
                    <a:pt x="11220" y="10639"/>
                  </a:cubicBezTo>
                  <a:cubicBezTo>
                    <a:pt x="5389" y="8808"/>
                    <a:pt x="1689" y="0"/>
                    <a:pt x="1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094;p77">
              <a:extLst>
                <a:ext uri="{FF2B5EF4-FFF2-40B4-BE49-F238E27FC236}">
                  <a16:creationId xmlns:a16="http://schemas.microsoft.com/office/drawing/2014/main" id="{94BCB0A4-CC75-49D4-873E-F58D355AA038}"/>
                </a:ext>
              </a:extLst>
            </p:cNvPr>
            <p:cNvSpPr/>
            <p:nvPr/>
          </p:nvSpPr>
          <p:spPr>
            <a:xfrm>
              <a:off x="2258900" y="3910125"/>
              <a:ext cx="663225" cy="517725"/>
            </a:xfrm>
            <a:custGeom>
              <a:avLst/>
              <a:gdLst/>
              <a:ahLst/>
              <a:cxnLst/>
              <a:rect l="l" t="t" r="r" b="b"/>
              <a:pathLst>
                <a:path w="26529" h="20709" extrusionOk="0">
                  <a:moveTo>
                    <a:pt x="16662" y="1"/>
                  </a:moveTo>
                  <a:cubicBezTo>
                    <a:pt x="15985" y="1"/>
                    <a:pt x="15188" y="119"/>
                    <a:pt x="14251" y="396"/>
                  </a:cubicBezTo>
                  <a:cubicBezTo>
                    <a:pt x="10831" y="1403"/>
                    <a:pt x="12651" y="4391"/>
                    <a:pt x="9987" y="4863"/>
                  </a:cubicBezTo>
                  <a:cubicBezTo>
                    <a:pt x="1" y="6644"/>
                    <a:pt x="5383" y="15708"/>
                    <a:pt x="5383" y="15708"/>
                  </a:cubicBezTo>
                  <a:cubicBezTo>
                    <a:pt x="4629" y="19881"/>
                    <a:pt x="6563" y="20708"/>
                    <a:pt x="8469" y="20708"/>
                  </a:cubicBezTo>
                  <a:cubicBezTo>
                    <a:pt x="9720" y="20708"/>
                    <a:pt x="10959" y="20352"/>
                    <a:pt x="11417" y="20352"/>
                  </a:cubicBezTo>
                  <a:cubicBezTo>
                    <a:pt x="12580" y="20352"/>
                    <a:pt x="11002" y="16750"/>
                    <a:pt x="11002" y="16750"/>
                  </a:cubicBezTo>
                  <a:cubicBezTo>
                    <a:pt x="14799" y="16328"/>
                    <a:pt x="12163" y="12371"/>
                    <a:pt x="14799" y="9379"/>
                  </a:cubicBezTo>
                  <a:cubicBezTo>
                    <a:pt x="16589" y="7345"/>
                    <a:pt x="18217" y="6663"/>
                    <a:pt x="19597" y="6663"/>
                  </a:cubicBezTo>
                  <a:cubicBezTo>
                    <a:pt x="22399" y="6663"/>
                    <a:pt x="24171" y="9477"/>
                    <a:pt x="24171" y="9477"/>
                  </a:cubicBezTo>
                  <a:cubicBezTo>
                    <a:pt x="24171" y="9477"/>
                    <a:pt x="24969" y="10501"/>
                    <a:pt x="25590" y="10501"/>
                  </a:cubicBezTo>
                  <a:cubicBezTo>
                    <a:pt x="25765" y="10501"/>
                    <a:pt x="25926" y="10420"/>
                    <a:pt x="26051" y="10211"/>
                  </a:cubicBezTo>
                  <a:cubicBezTo>
                    <a:pt x="26529" y="9422"/>
                    <a:pt x="25745" y="4725"/>
                    <a:pt x="23405" y="3355"/>
                  </a:cubicBezTo>
                  <a:cubicBezTo>
                    <a:pt x="22758" y="2975"/>
                    <a:pt x="22246" y="2837"/>
                    <a:pt x="21842" y="2837"/>
                  </a:cubicBezTo>
                  <a:cubicBezTo>
                    <a:pt x="20787" y="2837"/>
                    <a:pt x="20478" y="3778"/>
                    <a:pt x="20478" y="3778"/>
                  </a:cubicBezTo>
                  <a:cubicBezTo>
                    <a:pt x="20478" y="3778"/>
                    <a:pt x="20493" y="1"/>
                    <a:pt x="16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095;p77">
              <a:extLst>
                <a:ext uri="{FF2B5EF4-FFF2-40B4-BE49-F238E27FC236}">
                  <a16:creationId xmlns:a16="http://schemas.microsoft.com/office/drawing/2014/main" id="{3BB9EB74-2E46-4558-B13C-5DE165B244F9}"/>
                </a:ext>
              </a:extLst>
            </p:cNvPr>
            <p:cNvSpPr/>
            <p:nvPr/>
          </p:nvSpPr>
          <p:spPr>
            <a:xfrm>
              <a:off x="2440550" y="4354700"/>
              <a:ext cx="155325" cy="120950"/>
            </a:xfrm>
            <a:custGeom>
              <a:avLst/>
              <a:gdLst/>
              <a:ahLst/>
              <a:cxnLst/>
              <a:rect l="l" t="t" r="r" b="b"/>
              <a:pathLst>
                <a:path w="6213" h="4838" extrusionOk="0">
                  <a:moveTo>
                    <a:pt x="2490" y="0"/>
                  </a:moveTo>
                  <a:cubicBezTo>
                    <a:pt x="2051" y="0"/>
                    <a:pt x="1624" y="275"/>
                    <a:pt x="1280" y="1034"/>
                  </a:cubicBezTo>
                  <a:cubicBezTo>
                    <a:pt x="1" y="3846"/>
                    <a:pt x="2167" y="4838"/>
                    <a:pt x="3798" y="4838"/>
                  </a:cubicBezTo>
                  <a:cubicBezTo>
                    <a:pt x="4145" y="4838"/>
                    <a:pt x="4467" y="4793"/>
                    <a:pt x="4727" y="4712"/>
                  </a:cubicBezTo>
                  <a:cubicBezTo>
                    <a:pt x="6212" y="4239"/>
                    <a:pt x="4864" y="1883"/>
                    <a:pt x="4864" y="1883"/>
                  </a:cubicBezTo>
                  <a:cubicBezTo>
                    <a:pt x="4864" y="1883"/>
                    <a:pt x="3639" y="0"/>
                    <a:pt x="2490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096;p77">
              <a:extLst>
                <a:ext uri="{FF2B5EF4-FFF2-40B4-BE49-F238E27FC236}">
                  <a16:creationId xmlns:a16="http://schemas.microsoft.com/office/drawing/2014/main" id="{A6069FC4-57F5-4065-B439-5FB0A7552BEB}"/>
                </a:ext>
              </a:extLst>
            </p:cNvPr>
            <p:cNvSpPr/>
            <p:nvPr/>
          </p:nvSpPr>
          <p:spPr>
            <a:xfrm>
              <a:off x="2492650" y="4398075"/>
              <a:ext cx="57575" cy="49075"/>
            </a:xfrm>
            <a:custGeom>
              <a:avLst/>
              <a:gdLst/>
              <a:ahLst/>
              <a:cxnLst/>
              <a:rect l="l" t="t" r="r" b="b"/>
              <a:pathLst>
                <a:path w="2303" h="1963" extrusionOk="0">
                  <a:moveTo>
                    <a:pt x="620" y="1"/>
                  </a:moveTo>
                  <a:cubicBezTo>
                    <a:pt x="287" y="1"/>
                    <a:pt x="65" y="172"/>
                    <a:pt x="56" y="181"/>
                  </a:cubicBezTo>
                  <a:cubicBezTo>
                    <a:pt x="13" y="220"/>
                    <a:pt x="1" y="285"/>
                    <a:pt x="40" y="334"/>
                  </a:cubicBezTo>
                  <a:cubicBezTo>
                    <a:pt x="61" y="359"/>
                    <a:pt x="91" y="371"/>
                    <a:pt x="120" y="371"/>
                  </a:cubicBezTo>
                  <a:cubicBezTo>
                    <a:pt x="144" y="371"/>
                    <a:pt x="168" y="363"/>
                    <a:pt x="188" y="346"/>
                  </a:cubicBezTo>
                  <a:cubicBezTo>
                    <a:pt x="188" y="346"/>
                    <a:pt x="358" y="215"/>
                    <a:pt x="612" y="215"/>
                  </a:cubicBezTo>
                  <a:cubicBezTo>
                    <a:pt x="674" y="215"/>
                    <a:pt x="742" y="223"/>
                    <a:pt x="812" y="242"/>
                  </a:cubicBezTo>
                  <a:cubicBezTo>
                    <a:pt x="1141" y="329"/>
                    <a:pt x="1624" y="685"/>
                    <a:pt x="2084" y="1891"/>
                  </a:cubicBezTo>
                  <a:cubicBezTo>
                    <a:pt x="2100" y="1935"/>
                    <a:pt x="2145" y="1962"/>
                    <a:pt x="2183" y="1962"/>
                  </a:cubicBezTo>
                  <a:cubicBezTo>
                    <a:pt x="2199" y="1962"/>
                    <a:pt x="2211" y="1957"/>
                    <a:pt x="2221" y="1952"/>
                  </a:cubicBezTo>
                  <a:cubicBezTo>
                    <a:pt x="2276" y="1935"/>
                    <a:pt x="2303" y="1869"/>
                    <a:pt x="2282" y="1814"/>
                  </a:cubicBezTo>
                  <a:cubicBezTo>
                    <a:pt x="1887" y="784"/>
                    <a:pt x="1410" y="181"/>
                    <a:pt x="868" y="33"/>
                  </a:cubicBezTo>
                  <a:cubicBezTo>
                    <a:pt x="780" y="10"/>
                    <a:pt x="697" y="1"/>
                    <a:pt x="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097;p77">
              <a:extLst>
                <a:ext uri="{FF2B5EF4-FFF2-40B4-BE49-F238E27FC236}">
                  <a16:creationId xmlns:a16="http://schemas.microsoft.com/office/drawing/2014/main" id="{8BB0C136-89C0-462B-AC4B-0E5A325A7332}"/>
                </a:ext>
              </a:extLst>
            </p:cNvPr>
            <p:cNvSpPr/>
            <p:nvPr/>
          </p:nvSpPr>
          <p:spPr>
            <a:xfrm>
              <a:off x="2749450" y="4347900"/>
              <a:ext cx="92800" cy="67450"/>
            </a:xfrm>
            <a:custGeom>
              <a:avLst/>
              <a:gdLst/>
              <a:ahLst/>
              <a:cxnLst/>
              <a:rect l="l" t="t" r="r" b="b"/>
              <a:pathLst>
                <a:path w="3712" h="2698" extrusionOk="0">
                  <a:moveTo>
                    <a:pt x="3371" y="0"/>
                  </a:moveTo>
                  <a:cubicBezTo>
                    <a:pt x="3367" y="0"/>
                    <a:pt x="3364" y="1"/>
                    <a:pt x="3360" y="1"/>
                  </a:cubicBezTo>
                  <a:cubicBezTo>
                    <a:pt x="3300" y="13"/>
                    <a:pt x="3262" y="61"/>
                    <a:pt x="3267" y="122"/>
                  </a:cubicBezTo>
                  <a:cubicBezTo>
                    <a:pt x="3272" y="138"/>
                    <a:pt x="3481" y="1657"/>
                    <a:pt x="2429" y="2341"/>
                  </a:cubicBezTo>
                  <a:cubicBezTo>
                    <a:pt x="2279" y="2435"/>
                    <a:pt x="2126" y="2485"/>
                    <a:pt x="1963" y="2485"/>
                  </a:cubicBezTo>
                  <a:cubicBezTo>
                    <a:pt x="1899" y="2485"/>
                    <a:pt x="1833" y="2478"/>
                    <a:pt x="1765" y="2462"/>
                  </a:cubicBezTo>
                  <a:cubicBezTo>
                    <a:pt x="954" y="2275"/>
                    <a:pt x="219" y="1091"/>
                    <a:pt x="209" y="1081"/>
                  </a:cubicBezTo>
                  <a:cubicBezTo>
                    <a:pt x="191" y="1049"/>
                    <a:pt x="157" y="1031"/>
                    <a:pt x="122" y="1031"/>
                  </a:cubicBezTo>
                  <a:cubicBezTo>
                    <a:pt x="103" y="1031"/>
                    <a:pt x="84" y="1036"/>
                    <a:pt x="67" y="1048"/>
                  </a:cubicBezTo>
                  <a:cubicBezTo>
                    <a:pt x="17" y="1076"/>
                    <a:pt x="1" y="1141"/>
                    <a:pt x="28" y="1190"/>
                  </a:cubicBezTo>
                  <a:cubicBezTo>
                    <a:pt x="61" y="1245"/>
                    <a:pt x="818" y="2462"/>
                    <a:pt x="1716" y="2665"/>
                  </a:cubicBezTo>
                  <a:cubicBezTo>
                    <a:pt x="1804" y="2687"/>
                    <a:pt x="1886" y="2697"/>
                    <a:pt x="1969" y="2697"/>
                  </a:cubicBezTo>
                  <a:cubicBezTo>
                    <a:pt x="2171" y="2697"/>
                    <a:pt x="2363" y="2637"/>
                    <a:pt x="2543" y="2517"/>
                  </a:cubicBezTo>
                  <a:cubicBezTo>
                    <a:pt x="3712" y="1761"/>
                    <a:pt x="3487" y="160"/>
                    <a:pt x="3481" y="89"/>
                  </a:cubicBezTo>
                  <a:cubicBezTo>
                    <a:pt x="3470" y="37"/>
                    <a:pt x="3422" y="0"/>
                    <a:pt x="3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098;p77">
              <a:extLst>
                <a:ext uri="{FF2B5EF4-FFF2-40B4-BE49-F238E27FC236}">
                  <a16:creationId xmlns:a16="http://schemas.microsoft.com/office/drawing/2014/main" id="{A99DD880-F339-4F05-872A-07003277CEF6}"/>
                </a:ext>
              </a:extLst>
            </p:cNvPr>
            <p:cNvSpPr/>
            <p:nvPr/>
          </p:nvSpPr>
          <p:spPr>
            <a:xfrm>
              <a:off x="2612025" y="4366025"/>
              <a:ext cx="105525" cy="93950"/>
            </a:xfrm>
            <a:custGeom>
              <a:avLst/>
              <a:gdLst/>
              <a:ahLst/>
              <a:cxnLst/>
              <a:rect l="l" t="t" r="r" b="b"/>
              <a:pathLst>
                <a:path w="4221" h="3758" extrusionOk="0">
                  <a:moveTo>
                    <a:pt x="2110" y="0"/>
                  </a:moveTo>
                  <a:cubicBezTo>
                    <a:pt x="1690" y="0"/>
                    <a:pt x="1267" y="140"/>
                    <a:pt x="915" y="427"/>
                  </a:cubicBezTo>
                  <a:cubicBezTo>
                    <a:pt x="115" y="1085"/>
                    <a:pt x="1" y="2268"/>
                    <a:pt x="658" y="3069"/>
                  </a:cubicBezTo>
                  <a:cubicBezTo>
                    <a:pt x="1030" y="3522"/>
                    <a:pt x="1571" y="3757"/>
                    <a:pt x="2115" y="3757"/>
                  </a:cubicBezTo>
                  <a:cubicBezTo>
                    <a:pt x="2532" y="3757"/>
                    <a:pt x="2952" y="3618"/>
                    <a:pt x="3300" y="3333"/>
                  </a:cubicBezTo>
                  <a:cubicBezTo>
                    <a:pt x="4099" y="2675"/>
                    <a:pt x="4220" y="1491"/>
                    <a:pt x="3563" y="685"/>
                  </a:cubicBezTo>
                  <a:cubicBezTo>
                    <a:pt x="3192" y="234"/>
                    <a:pt x="2654" y="0"/>
                    <a:pt x="2110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099;p77">
              <a:extLst>
                <a:ext uri="{FF2B5EF4-FFF2-40B4-BE49-F238E27FC236}">
                  <a16:creationId xmlns:a16="http://schemas.microsoft.com/office/drawing/2014/main" id="{12DC3DED-C10F-4542-B718-832FF32E2AC5}"/>
                </a:ext>
              </a:extLst>
            </p:cNvPr>
            <p:cNvSpPr/>
            <p:nvPr/>
          </p:nvSpPr>
          <p:spPr>
            <a:xfrm>
              <a:off x="2835225" y="4274650"/>
              <a:ext cx="105375" cy="93950"/>
            </a:xfrm>
            <a:custGeom>
              <a:avLst/>
              <a:gdLst/>
              <a:ahLst/>
              <a:cxnLst/>
              <a:rect l="l" t="t" r="r" b="b"/>
              <a:pathLst>
                <a:path w="4215" h="3758" extrusionOk="0">
                  <a:moveTo>
                    <a:pt x="2104" y="0"/>
                  </a:moveTo>
                  <a:cubicBezTo>
                    <a:pt x="1685" y="0"/>
                    <a:pt x="1264" y="140"/>
                    <a:pt x="916" y="426"/>
                  </a:cubicBezTo>
                  <a:cubicBezTo>
                    <a:pt x="116" y="1084"/>
                    <a:pt x="0" y="2268"/>
                    <a:pt x="658" y="3068"/>
                  </a:cubicBezTo>
                  <a:cubicBezTo>
                    <a:pt x="1029" y="3523"/>
                    <a:pt x="1568" y="3757"/>
                    <a:pt x="2110" y="3757"/>
                  </a:cubicBezTo>
                  <a:cubicBezTo>
                    <a:pt x="2529" y="3757"/>
                    <a:pt x="2951" y="3617"/>
                    <a:pt x="3299" y="3331"/>
                  </a:cubicBezTo>
                  <a:cubicBezTo>
                    <a:pt x="4100" y="2673"/>
                    <a:pt x="4215" y="1489"/>
                    <a:pt x="3557" y="689"/>
                  </a:cubicBezTo>
                  <a:cubicBezTo>
                    <a:pt x="3186" y="235"/>
                    <a:pt x="2647" y="0"/>
                    <a:pt x="2104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100;p77">
              <a:extLst>
                <a:ext uri="{FF2B5EF4-FFF2-40B4-BE49-F238E27FC236}">
                  <a16:creationId xmlns:a16="http://schemas.microsoft.com/office/drawing/2014/main" id="{D82AEC85-F76D-41F9-BB32-97D7D1AE3FB1}"/>
                </a:ext>
              </a:extLst>
            </p:cNvPr>
            <p:cNvSpPr/>
            <p:nvPr/>
          </p:nvSpPr>
          <p:spPr>
            <a:xfrm>
              <a:off x="2656950" y="4301525"/>
              <a:ext cx="53475" cy="47575"/>
            </a:xfrm>
            <a:custGeom>
              <a:avLst/>
              <a:gdLst/>
              <a:ahLst/>
              <a:cxnLst/>
              <a:rect l="l" t="t" r="r" b="b"/>
              <a:pathLst>
                <a:path w="2139" h="1903" extrusionOk="0">
                  <a:moveTo>
                    <a:pt x="1070" y="1"/>
                  </a:moveTo>
                  <a:cubicBezTo>
                    <a:pt x="857" y="1"/>
                    <a:pt x="643" y="71"/>
                    <a:pt x="466" y="217"/>
                  </a:cubicBezTo>
                  <a:cubicBezTo>
                    <a:pt x="61" y="552"/>
                    <a:pt x="1" y="1149"/>
                    <a:pt x="335" y="1555"/>
                  </a:cubicBezTo>
                  <a:cubicBezTo>
                    <a:pt x="524" y="1783"/>
                    <a:pt x="797" y="1902"/>
                    <a:pt x="1072" y="1902"/>
                  </a:cubicBezTo>
                  <a:cubicBezTo>
                    <a:pt x="1283" y="1902"/>
                    <a:pt x="1496" y="1832"/>
                    <a:pt x="1672" y="1686"/>
                  </a:cubicBezTo>
                  <a:cubicBezTo>
                    <a:pt x="2078" y="1352"/>
                    <a:pt x="2138" y="755"/>
                    <a:pt x="1804" y="348"/>
                  </a:cubicBezTo>
                  <a:cubicBezTo>
                    <a:pt x="1618" y="120"/>
                    <a:pt x="1345" y="1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101;p77">
              <a:extLst>
                <a:ext uri="{FF2B5EF4-FFF2-40B4-BE49-F238E27FC236}">
                  <a16:creationId xmlns:a16="http://schemas.microsoft.com/office/drawing/2014/main" id="{54D3458E-837C-4C3C-A055-145F2347531B}"/>
                </a:ext>
              </a:extLst>
            </p:cNvPr>
            <p:cNvSpPr/>
            <p:nvPr/>
          </p:nvSpPr>
          <p:spPr>
            <a:xfrm>
              <a:off x="2809350" y="4234550"/>
              <a:ext cx="53450" cy="47625"/>
            </a:xfrm>
            <a:custGeom>
              <a:avLst/>
              <a:gdLst/>
              <a:ahLst/>
              <a:cxnLst/>
              <a:rect l="l" t="t" r="r" b="b"/>
              <a:pathLst>
                <a:path w="2138" h="1905" extrusionOk="0">
                  <a:moveTo>
                    <a:pt x="1067" y="0"/>
                  </a:moveTo>
                  <a:cubicBezTo>
                    <a:pt x="855" y="0"/>
                    <a:pt x="642" y="71"/>
                    <a:pt x="466" y="216"/>
                  </a:cubicBezTo>
                  <a:cubicBezTo>
                    <a:pt x="59" y="551"/>
                    <a:pt x="0" y="1148"/>
                    <a:pt x="334" y="1554"/>
                  </a:cubicBezTo>
                  <a:cubicBezTo>
                    <a:pt x="520" y="1786"/>
                    <a:pt x="793" y="1904"/>
                    <a:pt x="1068" y="1904"/>
                  </a:cubicBezTo>
                  <a:cubicBezTo>
                    <a:pt x="1281" y="1904"/>
                    <a:pt x="1494" y="1834"/>
                    <a:pt x="1671" y="1691"/>
                  </a:cubicBezTo>
                  <a:cubicBezTo>
                    <a:pt x="2077" y="1357"/>
                    <a:pt x="2138" y="753"/>
                    <a:pt x="1802" y="348"/>
                  </a:cubicBezTo>
                  <a:cubicBezTo>
                    <a:pt x="1614" y="119"/>
                    <a:pt x="1341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102;p77">
              <a:extLst>
                <a:ext uri="{FF2B5EF4-FFF2-40B4-BE49-F238E27FC236}">
                  <a16:creationId xmlns:a16="http://schemas.microsoft.com/office/drawing/2014/main" id="{714217D5-415B-49A2-8983-EED91AAF89F1}"/>
                </a:ext>
              </a:extLst>
            </p:cNvPr>
            <p:cNvSpPr/>
            <p:nvPr/>
          </p:nvSpPr>
          <p:spPr>
            <a:xfrm>
              <a:off x="2759200" y="4292250"/>
              <a:ext cx="61500" cy="71175"/>
            </a:xfrm>
            <a:custGeom>
              <a:avLst/>
              <a:gdLst/>
              <a:ahLst/>
              <a:cxnLst/>
              <a:rect l="l" t="t" r="r" b="b"/>
              <a:pathLst>
                <a:path w="2460" h="2847" extrusionOk="0">
                  <a:moveTo>
                    <a:pt x="121" y="0"/>
                  </a:moveTo>
                  <a:cubicBezTo>
                    <a:pt x="104" y="0"/>
                    <a:pt x="87" y="4"/>
                    <a:pt x="71" y="13"/>
                  </a:cubicBezTo>
                  <a:cubicBezTo>
                    <a:pt x="21" y="41"/>
                    <a:pt x="0" y="106"/>
                    <a:pt x="26" y="155"/>
                  </a:cubicBezTo>
                  <a:lnTo>
                    <a:pt x="904" y="1756"/>
                  </a:lnTo>
                  <a:cubicBezTo>
                    <a:pt x="914" y="1784"/>
                    <a:pt x="942" y="1799"/>
                    <a:pt x="970" y="1805"/>
                  </a:cubicBezTo>
                  <a:cubicBezTo>
                    <a:pt x="980" y="1809"/>
                    <a:pt x="991" y="1811"/>
                    <a:pt x="1001" y="1811"/>
                  </a:cubicBezTo>
                  <a:cubicBezTo>
                    <a:pt x="1020" y="1811"/>
                    <a:pt x="1038" y="1805"/>
                    <a:pt x="1052" y="1794"/>
                  </a:cubicBezTo>
                  <a:lnTo>
                    <a:pt x="2138" y="1088"/>
                  </a:lnTo>
                  <a:lnTo>
                    <a:pt x="1551" y="2704"/>
                  </a:lnTo>
                  <a:cubicBezTo>
                    <a:pt x="1529" y="2758"/>
                    <a:pt x="1556" y="2819"/>
                    <a:pt x="1611" y="2841"/>
                  </a:cubicBezTo>
                  <a:cubicBezTo>
                    <a:pt x="1627" y="2841"/>
                    <a:pt x="1638" y="2846"/>
                    <a:pt x="1650" y="2846"/>
                  </a:cubicBezTo>
                  <a:cubicBezTo>
                    <a:pt x="1693" y="2846"/>
                    <a:pt x="1731" y="2819"/>
                    <a:pt x="1748" y="2775"/>
                  </a:cubicBezTo>
                  <a:lnTo>
                    <a:pt x="2444" y="863"/>
                  </a:lnTo>
                  <a:cubicBezTo>
                    <a:pt x="2460" y="818"/>
                    <a:pt x="2449" y="769"/>
                    <a:pt x="2411" y="742"/>
                  </a:cubicBezTo>
                  <a:cubicBezTo>
                    <a:pt x="2393" y="727"/>
                    <a:pt x="2370" y="718"/>
                    <a:pt x="2347" y="718"/>
                  </a:cubicBezTo>
                  <a:cubicBezTo>
                    <a:pt x="2327" y="718"/>
                    <a:pt x="2308" y="724"/>
                    <a:pt x="2290" y="737"/>
                  </a:cubicBezTo>
                  <a:lnTo>
                    <a:pt x="1035" y="1553"/>
                  </a:lnTo>
                  <a:lnTo>
                    <a:pt x="213" y="56"/>
                  </a:lnTo>
                  <a:cubicBezTo>
                    <a:pt x="194" y="20"/>
                    <a:pt x="15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103;p77">
              <a:extLst>
                <a:ext uri="{FF2B5EF4-FFF2-40B4-BE49-F238E27FC236}">
                  <a16:creationId xmlns:a16="http://schemas.microsoft.com/office/drawing/2014/main" id="{E7BC4C54-3C82-46EB-9B8F-D0C118B8261E}"/>
                </a:ext>
              </a:extLst>
            </p:cNvPr>
            <p:cNvSpPr/>
            <p:nvPr/>
          </p:nvSpPr>
          <p:spPr>
            <a:xfrm>
              <a:off x="2243275" y="4905400"/>
              <a:ext cx="28675" cy="182325"/>
            </a:xfrm>
            <a:custGeom>
              <a:avLst/>
              <a:gdLst/>
              <a:ahLst/>
              <a:cxnLst/>
              <a:rect l="l" t="t" r="r" b="b"/>
              <a:pathLst>
                <a:path w="1147" h="7293" extrusionOk="0">
                  <a:moveTo>
                    <a:pt x="116" y="1"/>
                  </a:moveTo>
                  <a:cubicBezTo>
                    <a:pt x="111" y="1"/>
                    <a:pt x="105" y="1"/>
                    <a:pt x="100" y="2"/>
                  </a:cubicBezTo>
                  <a:cubicBezTo>
                    <a:pt x="44" y="2"/>
                    <a:pt x="1" y="57"/>
                    <a:pt x="6" y="113"/>
                  </a:cubicBezTo>
                  <a:cubicBezTo>
                    <a:pt x="23" y="338"/>
                    <a:pt x="439" y="5632"/>
                    <a:pt x="927" y="7221"/>
                  </a:cubicBezTo>
                  <a:cubicBezTo>
                    <a:pt x="944" y="7265"/>
                    <a:pt x="982" y="7292"/>
                    <a:pt x="1026" y="7292"/>
                  </a:cubicBezTo>
                  <a:cubicBezTo>
                    <a:pt x="1038" y="7292"/>
                    <a:pt x="1048" y="7292"/>
                    <a:pt x="1059" y="7287"/>
                  </a:cubicBezTo>
                  <a:cubicBezTo>
                    <a:pt x="1114" y="7270"/>
                    <a:pt x="1147" y="7216"/>
                    <a:pt x="1130" y="7155"/>
                  </a:cubicBezTo>
                  <a:cubicBezTo>
                    <a:pt x="648" y="5587"/>
                    <a:pt x="221" y="151"/>
                    <a:pt x="215" y="96"/>
                  </a:cubicBezTo>
                  <a:cubicBezTo>
                    <a:pt x="209" y="47"/>
                    <a:pt x="169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104;p77">
              <a:extLst>
                <a:ext uri="{FF2B5EF4-FFF2-40B4-BE49-F238E27FC236}">
                  <a16:creationId xmlns:a16="http://schemas.microsoft.com/office/drawing/2014/main" id="{59BE5969-210A-4577-A4EB-95CD5758DBE4}"/>
                </a:ext>
              </a:extLst>
            </p:cNvPr>
            <p:cNvSpPr/>
            <p:nvPr/>
          </p:nvSpPr>
          <p:spPr>
            <a:xfrm>
              <a:off x="2217675" y="4905400"/>
              <a:ext cx="111575" cy="37350"/>
            </a:xfrm>
            <a:custGeom>
              <a:avLst/>
              <a:gdLst/>
              <a:ahLst/>
              <a:cxnLst/>
              <a:rect l="l" t="t" r="r" b="b"/>
              <a:pathLst>
                <a:path w="4463" h="1494" extrusionOk="0">
                  <a:moveTo>
                    <a:pt x="4339" y="1"/>
                  </a:moveTo>
                  <a:cubicBezTo>
                    <a:pt x="4321" y="1"/>
                    <a:pt x="4302" y="5"/>
                    <a:pt x="4286" y="14"/>
                  </a:cubicBezTo>
                  <a:cubicBezTo>
                    <a:pt x="2325" y="1170"/>
                    <a:pt x="127" y="1279"/>
                    <a:pt x="104" y="1279"/>
                  </a:cubicBezTo>
                  <a:cubicBezTo>
                    <a:pt x="49" y="1285"/>
                    <a:pt x="0" y="1335"/>
                    <a:pt x="6" y="1390"/>
                  </a:cubicBezTo>
                  <a:cubicBezTo>
                    <a:pt x="6" y="1449"/>
                    <a:pt x="56" y="1494"/>
                    <a:pt x="109" y="1494"/>
                  </a:cubicBezTo>
                  <a:lnTo>
                    <a:pt x="115" y="1494"/>
                  </a:lnTo>
                  <a:cubicBezTo>
                    <a:pt x="137" y="1494"/>
                    <a:pt x="2384" y="1378"/>
                    <a:pt x="4396" y="194"/>
                  </a:cubicBezTo>
                  <a:cubicBezTo>
                    <a:pt x="4445" y="167"/>
                    <a:pt x="4462" y="101"/>
                    <a:pt x="4435" y="52"/>
                  </a:cubicBezTo>
                  <a:cubicBezTo>
                    <a:pt x="4412" y="19"/>
                    <a:pt x="4376" y="1"/>
                    <a:pt x="4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105;p77">
              <a:extLst>
                <a:ext uri="{FF2B5EF4-FFF2-40B4-BE49-F238E27FC236}">
                  <a16:creationId xmlns:a16="http://schemas.microsoft.com/office/drawing/2014/main" id="{755004FE-463A-413C-960F-C89508B1B9B9}"/>
                </a:ext>
              </a:extLst>
            </p:cNvPr>
            <p:cNvSpPr/>
            <p:nvPr/>
          </p:nvSpPr>
          <p:spPr>
            <a:xfrm>
              <a:off x="2371675" y="5169900"/>
              <a:ext cx="118700" cy="100075"/>
            </a:xfrm>
            <a:custGeom>
              <a:avLst/>
              <a:gdLst/>
              <a:ahLst/>
              <a:cxnLst/>
              <a:rect l="l" t="t" r="r" b="b"/>
              <a:pathLst>
                <a:path w="4748" h="4003" extrusionOk="0">
                  <a:moveTo>
                    <a:pt x="117" y="0"/>
                  </a:moveTo>
                  <a:cubicBezTo>
                    <a:pt x="88" y="0"/>
                    <a:pt x="59" y="11"/>
                    <a:pt x="38" y="34"/>
                  </a:cubicBezTo>
                  <a:cubicBezTo>
                    <a:pt x="0" y="77"/>
                    <a:pt x="6" y="143"/>
                    <a:pt x="50" y="187"/>
                  </a:cubicBezTo>
                  <a:cubicBezTo>
                    <a:pt x="187" y="314"/>
                    <a:pt x="3519" y="3339"/>
                    <a:pt x="4571" y="3985"/>
                  </a:cubicBezTo>
                  <a:cubicBezTo>
                    <a:pt x="4588" y="3997"/>
                    <a:pt x="4610" y="4002"/>
                    <a:pt x="4627" y="4002"/>
                  </a:cubicBezTo>
                  <a:cubicBezTo>
                    <a:pt x="4665" y="4002"/>
                    <a:pt x="4698" y="3985"/>
                    <a:pt x="4715" y="3952"/>
                  </a:cubicBezTo>
                  <a:cubicBezTo>
                    <a:pt x="4748" y="3903"/>
                    <a:pt x="4731" y="3838"/>
                    <a:pt x="4682" y="3805"/>
                  </a:cubicBezTo>
                  <a:cubicBezTo>
                    <a:pt x="3645" y="3168"/>
                    <a:pt x="225" y="61"/>
                    <a:pt x="192" y="28"/>
                  </a:cubicBezTo>
                  <a:cubicBezTo>
                    <a:pt x="171" y="10"/>
                    <a:pt x="144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D1121741-28B0-402B-B0FC-06CC37064EE9}"/>
              </a:ext>
            </a:extLst>
          </p:cNvPr>
          <p:cNvSpPr txBox="1"/>
          <p:nvPr/>
        </p:nvSpPr>
        <p:spPr>
          <a:xfrm>
            <a:off x="871974" y="1012561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(2)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F5284C-1A8A-4A83-926D-42369C330DA1}"/>
              </a:ext>
            </a:extLst>
          </p:cNvPr>
          <p:cNvSpPr txBox="1"/>
          <p:nvPr/>
        </p:nvSpPr>
        <p:spPr>
          <a:xfrm>
            <a:off x="8033957" y="1367758"/>
            <a:ext cx="399061" cy="307777"/>
          </a:xfrm>
          <a:prstGeom prst="rect">
            <a:avLst/>
          </a:prstGeom>
          <a:solidFill>
            <a:srgbClr val="F8CEB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OM" b="1" dirty="0"/>
              <a:t>أ)</a:t>
            </a:r>
            <a:endParaRPr lang="en-US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4B38300-5267-422C-8663-CED9BBA855E7}"/>
              </a:ext>
            </a:extLst>
          </p:cNvPr>
          <p:cNvSpPr txBox="1"/>
          <p:nvPr/>
        </p:nvSpPr>
        <p:spPr>
          <a:xfrm>
            <a:off x="8052958" y="2355821"/>
            <a:ext cx="399061" cy="307777"/>
          </a:xfrm>
          <a:prstGeom prst="rect">
            <a:avLst/>
          </a:prstGeom>
          <a:solidFill>
            <a:srgbClr val="F8CEB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OM" b="1" dirty="0"/>
              <a:t>ب)</a:t>
            </a:r>
            <a:endParaRPr lang="en-US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D22995B-8306-4202-B142-D90DBEA35DE3}"/>
              </a:ext>
            </a:extLst>
          </p:cNvPr>
          <p:cNvSpPr txBox="1"/>
          <p:nvPr/>
        </p:nvSpPr>
        <p:spPr>
          <a:xfrm>
            <a:off x="8052957" y="3531829"/>
            <a:ext cx="399061" cy="307777"/>
          </a:xfrm>
          <a:prstGeom prst="rect">
            <a:avLst/>
          </a:prstGeom>
          <a:solidFill>
            <a:srgbClr val="F8CEB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OM" b="1" dirty="0"/>
              <a:t>ج)</a:t>
            </a:r>
            <a:endParaRPr lang="en-US" b="1" dirty="0"/>
          </a:p>
        </p:txBody>
      </p:sp>
      <p:sp>
        <p:nvSpPr>
          <p:cNvPr id="75" name="مربع نص 15">
            <a:extLst>
              <a:ext uri="{FF2B5EF4-FFF2-40B4-BE49-F238E27FC236}">
                <a16:creationId xmlns:a16="http://schemas.microsoft.com/office/drawing/2014/main" id="{72ADBBA9-831B-4963-9061-851FAACF4F92}"/>
              </a:ext>
            </a:extLst>
          </p:cNvPr>
          <p:cNvSpPr txBox="1"/>
          <p:nvPr/>
        </p:nvSpPr>
        <p:spPr>
          <a:xfrm>
            <a:off x="2891658" y="4555806"/>
            <a:ext cx="5840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chemeClr val="accent6">
                    <a:lumMod val="75000"/>
                  </a:schemeClr>
                </a:solidFill>
                <a:cs typeface="Akhbar MT" pitchFamily="2" charset="-78"/>
              </a:rPr>
              <a:t>تذكرأن:مضاعفات العدد تنتج من ضرب العدد في  1 ، 2 ، 3 ، 4 ، .... وهكذا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0" name="Google Shape;3400;p62"/>
          <p:cNvGrpSpPr/>
          <p:nvPr/>
        </p:nvGrpSpPr>
        <p:grpSpPr>
          <a:xfrm>
            <a:off x="8090610" y="3904750"/>
            <a:ext cx="439600" cy="913400"/>
            <a:chOff x="7212850" y="2109375"/>
            <a:chExt cx="439600" cy="913400"/>
          </a:xfrm>
        </p:grpSpPr>
        <p:sp>
          <p:nvSpPr>
            <p:cNvPr id="3401" name="Google Shape;3401;p62"/>
            <p:cNvSpPr/>
            <p:nvPr/>
          </p:nvSpPr>
          <p:spPr>
            <a:xfrm>
              <a:off x="7379875" y="2398250"/>
              <a:ext cx="172675" cy="624525"/>
            </a:xfrm>
            <a:custGeom>
              <a:avLst/>
              <a:gdLst/>
              <a:ahLst/>
              <a:cxnLst/>
              <a:rect l="l" t="t" r="r" b="b"/>
              <a:pathLst>
                <a:path w="6907" h="24981" extrusionOk="0">
                  <a:moveTo>
                    <a:pt x="888" y="13898"/>
                  </a:moveTo>
                  <a:cubicBezTo>
                    <a:pt x="1421" y="13898"/>
                    <a:pt x="2198" y="14288"/>
                    <a:pt x="2960" y="14957"/>
                  </a:cubicBezTo>
                  <a:cubicBezTo>
                    <a:pt x="2371" y="15347"/>
                    <a:pt x="1743" y="15553"/>
                    <a:pt x="1245" y="15553"/>
                  </a:cubicBezTo>
                  <a:cubicBezTo>
                    <a:pt x="1072" y="15553"/>
                    <a:pt x="914" y="15528"/>
                    <a:pt x="779" y="15477"/>
                  </a:cubicBezTo>
                  <a:cubicBezTo>
                    <a:pt x="401" y="15340"/>
                    <a:pt x="220" y="15017"/>
                    <a:pt x="248" y="14535"/>
                  </a:cubicBezTo>
                  <a:cubicBezTo>
                    <a:pt x="263" y="14194"/>
                    <a:pt x="407" y="13992"/>
                    <a:pt x="670" y="13926"/>
                  </a:cubicBezTo>
                  <a:cubicBezTo>
                    <a:pt x="736" y="13910"/>
                    <a:pt x="812" y="13898"/>
                    <a:pt x="888" y="13898"/>
                  </a:cubicBezTo>
                  <a:close/>
                  <a:moveTo>
                    <a:pt x="3308" y="0"/>
                  </a:moveTo>
                  <a:cubicBezTo>
                    <a:pt x="3277" y="0"/>
                    <a:pt x="3246" y="13"/>
                    <a:pt x="3223" y="38"/>
                  </a:cubicBezTo>
                  <a:cubicBezTo>
                    <a:pt x="3190" y="81"/>
                    <a:pt x="2446" y="1052"/>
                    <a:pt x="2133" y="2669"/>
                  </a:cubicBezTo>
                  <a:cubicBezTo>
                    <a:pt x="1848" y="4154"/>
                    <a:pt x="1902" y="6484"/>
                    <a:pt x="3789" y="9147"/>
                  </a:cubicBezTo>
                  <a:cubicBezTo>
                    <a:pt x="5433" y="11454"/>
                    <a:pt x="4621" y="13175"/>
                    <a:pt x="3997" y="13992"/>
                  </a:cubicBezTo>
                  <a:cubicBezTo>
                    <a:pt x="3744" y="14321"/>
                    <a:pt x="3448" y="14601"/>
                    <a:pt x="3141" y="14831"/>
                  </a:cubicBezTo>
                  <a:cubicBezTo>
                    <a:pt x="2315" y="14099"/>
                    <a:pt x="1468" y="13689"/>
                    <a:pt x="875" y="13689"/>
                  </a:cubicBezTo>
                  <a:cubicBezTo>
                    <a:pt x="784" y="13689"/>
                    <a:pt x="698" y="13698"/>
                    <a:pt x="620" y="13718"/>
                  </a:cubicBezTo>
                  <a:cubicBezTo>
                    <a:pt x="263" y="13806"/>
                    <a:pt x="61" y="14096"/>
                    <a:pt x="33" y="14523"/>
                  </a:cubicBezTo>
                  <a:cubicBezTo>
                    <a:pt x="0" y="15099"/>
                    <a:pt x="242" y="15505"/>
                    <a:pt x="703" y="15681"/>
                  </a:cubicBezTo>
                  <a:cubicBezTo>
                    <a:pt x="868" y="15742"/>
                    <a:pt x="1053" y="15771"/>
                    <a:pt x="1249" y="15771"/>
                  </a:cubicBezTo>
                  <a:cubicBezTo>
                    <a:pt x="1826" y="15771"/>
                    <a:pt x="2506" y="15521"/>
                    <a:pt x="3119" y="15099"/>
                  </a:cubicBezTo>
                  <a:cubicBezTo>
                    <a:pt x="3602" y="15549"/>
                    <a:pt x="4068" y="16102"/>
                    <a:pt x="4452" y="16744"/>
                  </a:cubicBezTo>
                  <a:cubicBezTo>
                    <a:pt x="5400" y="18295"/>
                    <a:pt x="6539" y="21408"/>
                    <a:pt x="3547" y="24806"/>
                  </a:cubicBezTo>
                  <a:cubicBezTo>
                    <a:pt x="3508" y="24849"/>
                    <a:pt x="3508" y="24915"/>
                    <a:pt x="3552" y="24954"/>
                  </a:cubicBezTo>
                  <a:cubicBezTo>
                    <a:pt x="3574" y="24975"/>
                    <a:pt x="3602" y="24981"/>
                    <a:pt x="3624" y="24981"/>
                  </a:cubicBezTo>
                  <a:cubicBezTo>
                    <a:pt x="3657" y="24981"/>
                    <a:pt x="3683" y="24970"/>
                    <a:pt x="3706" y="24948"/>
                  </a:cubicBezTo>
                  <a:cubicBezTo>
                    <a:pt x="6906" y="21315"/>
                    <a:pt x="5421" y="17922"/>
                    <a:pt x="4632" y="16635"/>
                  </a:cubicBezTo>
                  <a:cubicBezTo>
                    <a:pt x="4237" y="15982"/>
                    <a:pt x="3777" y="15428"/>
                    <a:pt x="3295" y="14973"/>
                  </a:cubicBezTo>
                  <a:cubicBezTo>
                    <a:pt x="3618" y="14732"/>
                    <a:pt x="3914" y="14447"/>
                    <a:pt x="4166" y="14118"/>
                  </a:cubicBezTo>
                  <a:cubicBezTo>
                    <a:pt x="4824" y="13258"/>
                    <a:pt x="5679" y="11444"/>
                    <a:pt x="3964" y="9021"/>
                  </a:cubicBezTo>
                  <a:cubicBezTo>
                    <a:pt x="440" y="4061"/>
                    <a:pt x="3361" y="208"/>
                    <a:pt x="3394" y="170"/>
                  </a:cubicBezTo>
                  <a:cubicBezTo>
                    <a:pt x="3427" y="126"/>
                    <a:pt x="3420" y="60"/>
                    <a:pt x="3372" y="21"/>
                  </a:cubicBezTo>
                  <a:cubicBezTo>
                    <a:pt x="3353" y="7"/>
                    <a:pt x="3331" y="0"/>
                    <a:pt x="3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62"/>
            <p:cNvSpPr/>
            <p:nvPr/>
          </p:nvSpPr>
          <p:spPr>
            <a:xfrm>
              <a:off x="7212850" y="2109375"/>
              <a:ext cx="439600" cy="491250"/>
            </a:xfrm>
            <a:custGeom>
              <a:avLst/>
              <a:gdLst/>
              <a:ahLst/>
              <a:cxnLst/>
              <a:rect l="l" t="t" r="r" b="b"/>
              <a:pathLst>
                <a:path w="17584" h="19650" extrusionOk="0">
                  <a:moveTo>
                    <a:pt x="8793" y="0"/>
                  </a:moveTo>
                  <a:cubicBezTo>
                    <a:pt x="3936" y="0"/>
                    <a:pt x="0" y="4397"/>
                    <a:pt x="0" y="9823"/>
                  </a:cubicBezTo>
                  <a:cubicBezTo>
                    <a:pt x="0" y="15249"/>
                    <a:pt x="3936" y="19650"/>
                    <a:pt x="8793" y="19650"/>
                  </a:cubicBezTo>
                  <a:cubicBezTo>
                    <a:pt x="13648" y="19650"/>
                    <a:pt x="17583" y="15249"/>
                    <a:pt x="17583" y="9823"/>
                  </a:cubicBezTo>
                  <a:cubicBezTo>
                    <a:pt x="17583" y="4397"/>
                    <a:pt x="13648" y="0"/>
                    <a:pt x="87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62"/>
            <p:cNvSpPr/>
            <p:nvPr/>
          </p:nvSpPr>
          <p:spPr>
            <a:xfrm>
              <a:off x="7443875" y="2576275"/>
              <a:ext cx="56150" cy="64750"/>
            </a:xfrm>
            <a:custGeom>
              <a:avLst/>
              <a:gdLst/>
              <a:ahLst/>
              <a:cxnLst/>
              <a:rect l="l" t="t" r="r" b="b"/>
              <a:pathLst>
                <a:path w="2246" h="2590" extrusionOk="0">
                  <a:moveTo>
                    <a:pt x="429" y="1"/>
                  </a:moveTo>
                  <a:cubicBezTo>
                    <a:pt x="322" y="1"/>
                    <a:pt x="267" y="64"/>
                    <a:pt x="296" y="212"/>
                  </a:cubicBezTo>
                  <a:cubicBezTo>
                    <a:pt x="296" y="212"/>
                    <a:pt x="0" y="2322"/>
                    <a:pt x="296" y="2530"/>
                  </a:cubicBezTo>
                  <a:cubicBezTo>
                    <a:pt x="351" y="2570"/>
                    <a:pt x="440" y="2589"/>
                    <a:pt x="550" y="2589"/>
                  </a:cubicBezTo>
                  <a:cubicBezTo>
                    <a:pt x="1029" y="2589"/>
                    <a:pt x="1903" y="2227"/>
                    <a:pt x="2072" y="1670"/>
                  </a:cubicBezTo>
                  <a:cubicBezTo>
                    <a:pt x="2245" y="1116"/>
                    <a:pt x="880" y="1"/>
                    <a:pt x="4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62"/>
            <p:cNvSpPr/>
            <p:nvPr/>
          </p:nvSpPr>
          <p:spPr>
            <a:xfrm>
              <a:off x="7393800" y="2141850"/>
              <a:ext cx="207625" cy="129925"/>
            </a:xfrm>
            <a:custGeom>
              <a:avLst/>
              <a:gdLst/>
              <a:ahLst/>
              <a:cxnLst/>
              <a:rect l="l" t="t" r="r" b="b"/>
              <a:pathLst>
                <a:path w="8305" h="5197" extrusionOk="0">
                  <a:moveTo>
                    <a:pt x="1619" y="1"/>
                  </a:moveTo>
                  <a:cubicBezTo>
                    <a:pt x="393" y="1"/>
                    <a:pt x="0" y="527"/>
                    <a:pt x="3126" y="1957"/>
                  </a:cubicBezTo>
                  <a:cubicBezTo>
                    <a:pt x="5688" y="3134"/>
                    <a:pt x="7851" y="5197"/>
                    <a:pt x="8240" y="5197"/>
                  </a:cubicBezTo>
                  <a:cubicBezTo>
                    <a:pt x="8283" y="5197"/>
                    <a:pt x="8305" y="5171"/>
                    <a:pt x="8301" y="5114"/>
                  </a:cubicBezTo>
                  <a:cubicBezTo>
                    <a:pt x="8099" y="1804"/>
                    <a:pt x="4092" y="467"/>
                    <a:pt x="4092" y="467"/>
                  </a:cubicBezTo>
                  <a:cubicBezTo>
                    <a:pt x="3342" y="181"/>
                    <a:pt x="2338" y="1"/>
                    <a:pt x="1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1" name="Google Shape;3411;p62"/>
          <p:cNvGrpSpPr/>
          <p:nvPr/>
        </p:nvGrpSpPr>
        <p:grpSpPr>
          <a:xfrm>
            <a:off x="1024800" y="1350519"/>
            <a:ext cx="6997200" cy="2959225"/>
            <a:chOff x="996100" y="1273500"/>
            <a:chExt cx="6997200" cy="2959225"/>
          </a:xfrm>
        </p:grpSpPr>
        <p:sp>
          <p:nvSpPr>
            <p:cNvPr id="3412" name="Google Shape;3412;p62"/>
            <p:cNvSpPr/>
            <p:nvPr/>
          </p:nvSpPr>
          <p:spPr>
            <a:xfrm>
              <a:off x="996100" y="12735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62"/>
            <p:cNvSpPr/>
            <p:nvPr/>
          </p:nvSpPr>
          <p:spPr>
            <a:xfrm flipH="1">
              <a:off x="7799800" y="12735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62"/>
            <p:cNvSpPr/>
            <p:nvPr/>
          </p:nvSpPr>
          <p:spPr>
            <a:xfrm flipH="1">
              <a:off x="5679075" y="40488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5" name="Google Shape;3475;p62"/>
          <p:cNvSpPr/>
          <p:nvPr/>
        </p:nvSpPr>
        <p:spPr>
          <a:xfrm>
            <a:off x="6843950" y="888084"/>
            <a:ext cx="929243" cy="400110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007EE5-D943-4053-B95B-82DC831B9A29}"/>
              </a:ext>
            </a:extLst>
          </p:cNvPr>
          <p:cNvSpPr txBox="1"/>
          <p:nvPr/>
        </p:nvSpPr>
        <p:spPr>
          <a:xfrm>
            <a:off x="2395306" y="362745"/>
            <a:ext cx="419524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ar-OM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اكتـــــــــــــــــــب عـــــــــــــوامل كلَّ من الأعــــــــــــــداد التــــــــــــــــاليــــــــــــــة:</a:t>
            </a:r>
            <a:endParaRPr lang="en-US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EE3777-7E7A-45A1-ABC9-22279B888F54}"/>
              </a:ext>
            </a:extLst>
          </p:cNvPr>
          <p:cNvGrpSpPr/>
          <p:nvPr/>
        </p:nvGrpSpPr>
        <p:grpSpPr>
          <a:xfrm>
            <a:off x="6815439" y="1249698"/>
            <a:ext cx="1099115" cy="601919"/>
            <a:chOff x="6815439" y="1126754"/>
            <a:chExt cx="1099115" cy="60191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C2D6FCD5-7645-45DD-A196-D6998EA01D3E}"/>
                </a:ext>
              </a:extLst>
            </p:cNvPr>
            <p:cNvSpPr/>
            <p:nvPr/>
          </p:nvSpPr>
          <p:spPr>
            <a:xfrm>
              <a:off x="6815439" y="1126754"/>
              <a:ext cx="957754" cy="582431"/>
            </a:xfrm>
            <a:prstGeom prst="roundRect">
              <a:avLst/>
            </a:prstGeom>
            <a:solidFill>
              <a:srgbClr val="4ABACD"/>
            </a:solidFill>
            <a:ln>
              <a:solidFill>
                <a:srgbClr val="BEE6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9B2FF0-EF7C-44D0-A394-5DDAA0DDD5E7}"/>
                </a:ext>
              </a:extLst>
            </p:cNvPr>
            <p:cNvSpPr txBox="1"/>
            <p:nvPr/>
          </p:nvSpPr>
          <p:spPr>
            <a:xfrm>
              <a:off x="7100786" y="1205453"/>
              <a:ext cx="81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1"/>
                  </a:solidFill>
                </a:rPr>
                <a:t>4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74718D8-1B2C-4B77-8C92-4256226CF882}"/>
              </a:ext>
            </a:extLst>
          </p:cNvPr>
          <p:cNvGrpSpPr/>
          <p:nvPr/>
        </p:nvGrpSpPr>
        <p:grpSpPr>
          <a:xfrm>
            <a:off x="4140127" y="1256102"/>
            <a:ext cx="1099115" cy="601919"/>
            <a:chOff x="6815439" y="1126754"/>
            <a:chExt cx="1099115" cy="601919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7576B6C-F687-412B-B80E-22E8F7533870}"/>
                </a:ext>
              </a:extLst>
            </p:cNvPr>
            <p:cNvSpPr/>
            <p:nvPr/>
          </p:nvSpPr>
          <p:spPr>
            <a:xfrm>
              <a:off x="6815439" y="1126754"/>
              <a:ext cx="957754" cy="582431"/>
            </a:xfrm>
            <a:prstGeom prst="roundRect">
              <a:avLst/>
            </a:prstGeom>
            <a:solidFill>
              <a:srgbClr val="4ABACD"/>
            </a:solidFill>
            <a:ln>
              <a:solidFill>
                <a:srgbClr val="BEE6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9D5046C-431C-4D76-A352-CCBF9BD3A6AA}"/>
                </a:ext>
              </a:extLst>
            </p:cNvPr>
            <p:cNvSpPr txBox="1"/>
            <p:nvPr/>
          </p:nvSpPr>
          <p:spPr>
            <a:xfrm>
              <a:off x="7100786" y="1205453"/>
              <a:ext cx="81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1"/>
                  </a:solidFill>
                </a:rPr>
                <a:t>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B6D7C2-3A78-4136-A35B-A891169E71BD}"/>
              </a:ext>
            </a:extLst>
          </p:cNvPr>
          <p:cNvGrpSpPr/>
          <p:nvPr/>
        </p:nvGrpSpPr>
        <p:grpSpPr>
          <a:xfrm>
            <a:off x="1296191" y="1256102"/>
            <a:ext cx="1099115" cy="601919"/>
            <a:chOff x="6815439" y="1126754"/>
            <a:chExt cx="1099115" cy="601919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62FD3832-5056-4D76-90E0-A3F28D553DBC}"/>
                </a:ext>
              </a:extLst>
            </p:cNvPr>
            <p:cNvSpPr/>
            <p:nvPr/>
          </p:nvSpPr>
          <p:spPr>
            <a:xfrm>
              <a:off x="6815439" y="1126754"/>
              <a:ext cx="957754" cy="582431"/>
            </a:xfrm>
            <a:prstGeom prst="roundRect">
              <a:avLst/>
            </a:prstGeom>
            <a:solidFill>
              <a:srgbClr val="4ABACD"/>
            </a:solidFill>
            <a:ln>
              <a:solidFill>
                <a:srgbClr val="BEE6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D83E876-1E82-43FB-84F5-7AECACB600B8}"/>
                </a:ext>
              </a:extLst>
            </p:cNvPr>
            <p:cNvSpPr txBox="1"/>
            <p:nvPr/>
          </p:nvSpPr>
          <p:spPr>
            <a:xfrm>
              <a:off x="7100786" y="1205453"/>
              <a:ext cx="81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1"/>
                  </a:solidFill>
                </a:rPr>
                <a:t>18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D4499A9-3465-43B5-960D-F4AE29AEE84F}"/>
              </a:ext>
            </a:extLst>
          </p:cNvPr>
          <p:cNvGrpSpPr/>
          <p:nvPr/>
        </p:nvGrpSpPr>
        <p:grpSpPr>
          <a:xfrm>
            <a:off x="6893983" y="3162496"/>
            <a:ext cx="1099115" cy="601919"/>
            <a:chOff x="6815439" y="1126754"/>
            <a:chExt cx="1099115" cy="601919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F7414DA-E376-49E5-8FC2-0E3DAE25C014}"/>
                </a:ext>
              </a:extLst>
            </p:cNvPr>
            <p:cNvSpPr/>
            <p:nvPr/>
          </p:nvSpPr>
          <p:spPr>
            <a:xfrm>
              <a:off x="6815439" y="1126754"/>
              <a:ext cx="957754" cy="582431"/>
            </a:xfrm>
            <a:prstGeom prst="roundRect">
              <a:avLst/>
            </a:prstGeom>
            <a:solidFill>
              <a:srgbClr val="4ABACD"/>
            </a:solidFill>
            <a:ln>
              <a:solidFill>
                <a:srgbClr val="BEE6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75A401-2592-41A9-AB36-6FDA083564F9}"/>
                </a:ext>
              </a:extLst>
            </p:cNvPr>
            <p:cNvSpPr txBox="1"/>
            <p:nvPr/>
          </p:nvSpPr>
          <p:spPr>
            <a:xfrm>
              <a:off x="7100786" y="1205453"/>
              <a:ext cx="81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1"/>
                  </a:solidFill>
                </a:rPr>
                <a:t>57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F686A81-1F06-4CD3-90D8-893DC2D5D664}"/>
              </a:ext>
            </a:extLst>
          </p:cNvPr>
          <p:cNvGrpSpPr/>
          <p:nvPr/>
        </p:nvGrpSpPr>
        <p:grpSpPr>
          <a:xfrm>
            <a:off x="4261790" y="3135536"/>
            <a:ext cx="983855" cy="601919"/>
            <a:chOff x="6815439" y="1126754"/>
            <a:chExt cx="983855" cy="601919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8742D0E-8108-4348-A862-AF2B23F19E42}"/>
                </a:ext>
              </a:extLst>
            </p:cNvPr>
            <p:cNvSpPr/>
            <p:nvPr/>
          </p:nvSpPr>
          <p:spPr>
            <a:xfrm>
              <a:off x="6815439" y="1126754"/>
              <a:ext cx="957754" cy="582431"/>
            </a:xfrm>
            <a:prstGeom prst="roundRect">
              <a:avLst/>
            </a:prstGeom>
            <a:solidFill>
              <a:srgbClr val="4ABACD"/>
            </a:solidFill>
            <a:ln>
              <a:solidFill>
                <a:srgbClr val="BEE6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F4D6F7E-50FE-466B-B0EA-ACC0E710EC29}"/>
                </a:ext>
              </a:extLst>
            </p:cNvPr>
            <p:cNvSpPr txBox="1"/>
            <p:nvPr/>
          </p:nvSpPr>
          <p:spPr>
            <a:xfrm>
              <a:off x="6985526" y="1205453"/>
              <a:ext cx="81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1"/>
                  </a:solidFill>
                </a:rPr>
                <a:t>100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8B6BBC-8711-4C55-8AA8-7A412881F957}"/>
              </a:ext>
            </a:extLst>
          </p:cNvPr>
          <p:cNvGrpSpPr/>
          <p:nvPr/>
        </p:nvGrpSpPr>
        <p:grpSpPr>
          <a:xfrm>
            <a:off x="1296191" y="3261358"/>
            <a:ext cx="1099115" cy="601919"/>
            <a:chOff x="6815439" y="1126754"/>
            <a:chExt cx="1099115" cy="601919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8BF96D5-6019-494C-9043-5D8145A206F0}"/>
                </a:ext>
              </a:extLst>
            </p:cNvPr>
            <p:cNvSpPr/>
            <p:nvPr/>
          </p:nvSpPr>
          <p:spPr>
            <a:xfrm>
              <a:off x="6815439" y="1126754"/>
              <a:ext cx="957754" cy="582431"/>
            </a:xfrm>
            <a:prstGeom prst="roundRect">
              <a:avLst/>
            </a:prstGeom>
            <a:solidFill>
              <a:srgbClr val="4ABACD"/>
            </a:solidFill>
            <a:ln>
              <a:solidFill>
                <a:srgbClr val="BEE6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1D564D-6529-4B3D-BB59-FDB5171BD6DE}"/>
                </a:ext>
              </a:extLst>
            </p:cNvPr>
            <p:cNvSpPr txBox="1"/>
            <p:nvPr/>
          </p:nvSpPr>
          <p:spPr>
            <a:xfrm>
              <a:off x="7100786" y="1205453"/>
              <a:ext cx="81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800" b="1" dirty="0">
                  <a:solidFill>
                    <a:schemeClr val="tx1"/>
                  </a:solidFill>
                </a:rPr>
                <a:t>35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9" name="Google Shape;3475;p62">
            <a:extLst>
              <a:ext uri="{FF2B5EF4-FFF2-40B4-BE49-F238E27FC236}">
                <a16:creationId xmlns:a16="http://schemas.microsoft.com/office/drawing/2014/main" id="{E5F8FAAF-E7CB-4CA1-8C31-B9827FD87007}"/>
              </a:ext>
            </a:extLst>
          </p:cNvPr>
          <p:cNvSpPr/>
          <p:nvPr/>
        </p:nvSpPr>
        <p:spPr>
          <a:xfrm>
            <a:off x="4140127" y="864441"/>
            <a:ext cx="929243" cy="400110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" name="Google Shape;3475;p62">
            <a:extLst>
              <a:ext uri="{FF2B5EF4-FFF2-40B4-BE49-F238E27FC236}">
                <a16:creationId xmlns:a16="http://schemas.microsoft.com/office/drawing/2014/main" id="{64F1B8CE-00C3-4B5F-97CA-64D295855FE3}"/>
              </a:ext>
            </a:extLst>
          </p:cNvPr>
          <p:cNvSpPr/>
          <p:nvPr/>
        </p:nvSpPr>
        <p:spPr>
          <a:xfrm>
            <a:off x="1304624" y="859867"/>
            <a:ext cx="929243" cy="400110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3475;p62">
            <a:extLst>
              <a:ext uri="{FF2B5EF4-FFF2-40B4-BE49-F238E27FC236}">
                <a16:creationId xmlns:a16="http://schemas.microsoft.com/office/drawing/2014/main" id="{B913912D-6E8B-41E2-8622-01ABA3D6F7FA}"/>
              </a:ext>
            </a:extLst>
          </p:cNvPr>
          <p:cNvSpPr/>
          <p:nvPr/>
        </p:nvSpPr>
        <p:spPr>
          <a:xfrm>
            <a:off x="6922494" y="2802599"/>
            <a:ext cx="929243" cy="400110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" name="Google Shape;3475;p62">
            <a:extLst>
              <a:ext uri="{FF2B5EF4-FFF2-40B4-BE49-F238E27FC236}">
                <a16:creationId xmlns:a16="http://schemas.microsoft.com/office/drawing/2014/main" id="{D495B451-CD0B-4FCC-9B91-471894A3C680}"/>
              </a:ext>
            </a:extLst>
          </p:cNvPr>
          <p:cNvSpPr/>
          <p:nvPr/>
        </p:nvSpPr>
        <p:spPr>
          <a:xfrm>
            <a:off x="4290301" y="2752573"/>
            <a:ext cx="929243" cy="400110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3475;p62">
            <a:extLst>
              <a:ext uri="{FF2B5EF4-FFF2-40B4-BE49-F238E27FC236}">
                <a16:creationId xmlns:a16="http://schemas.microsoft.com/office/drawing/2014/main" id="{B4DF6422-99B1-4934-B9E9-0E56DE810989}"/>
              </a:ext>
            </a:extLst>
          </p:cNvPr>
          <p:cNvSpPr/>
          <p:nvPr/>
        </p:nvSpPr>
        <p:spPr>
          <a:xfrm>
            <a:off x="1334089" y="2900598"/>
            <a:ext cx="929243" cy="400110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0C68E08-C58E-4C03-9784-4BDCF491B89E}"/>
              </a:ext>
            </a:extLst>
          </p:cNvPr>
          <p:cNvSpPr txBox="1"/>
          <p:nvPr/>
        </p:nvSpPr>
        <p:spPr>
          <a:xfrm>
            <a:off x="0" y="28978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تابع/مثال (2)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6" name="Google Shape;3866;p72"/>
          <p:cNvGrpSpPr/>
          <p:nvPr/>
        </p:nvGrpSpPr>
        <p:grpSpPr>
          <a:xfrm>
            <a:off x="574323" y="819798"/>
            <a:ext cx="8140425" cy="3953400"/>
            <a:chOff x="500210" y="818825"/>
            <a:chExt cx="8140425" cy="3953400"/>
          </a:xfrm>
        </p:grpSpPr>
        <p:grpSp>
          <p:nvGrpSpPr>
            <p:cNvPr id="3867" name="Google Shape;3867;p72"/>
            <p:cNvGrpSpPr/>
            <p:nvPr/>
          </p:nvGrpSpPr>
          <p:grpSpPr>
            <a:xfrm>
              <a:off x="8201035" y="3858825"/>
              <a:ext cx="439600" cy="913400"/>
              <a:chOff x="7212850" y="2109375"/>
              <a:chExt cx="439600" cy="913400"/>
            </a:xfrm>
          </p:grpSpPr>
          <p:sp>
            <p:nvSpPr>
              <p:cNvPr id="3868" name="Google Shape;3868;p72"/>
              <p:cNvSpPr/>
              <p:nvPr/>
            </p:nvSpPr>
            <p:spPr>
              <a:xfrm>
                <a:off x="7379875" y="2398250"/>
                <a:ext cx="172675" cy="624525"/>
              </a:xfrm>
              <a:custGeom>
                <a:avLst/>
                <a:gdLst/>
                <a:ahLst/>
                <a:cxnLst/>
                <a:rect l="l" t="t" r="r" b="b"/>
                <a:pathLst>
                  <a:path w="6907" h="24981" extrusionOk="0">
                    <a:moveTo>
                      <a:pt x="888" y="13898"/>
                    </a:moveTo>
                    <a:cubicBezTo>
                      <a:pt x="1421" y="13898"/>
                      <a:pt x="2198" y="14288"/>
                      <a:pt x="2960" y="14957"/>
                    </a:cubicBezTo>
                    <a:cubicBezTo>
                      <a:pt x="2371" y="15347"/>
                      <a:pt x="1743" y="15553"/>
                      <a:pt x="1245" y="15553"/>
                    </a:cubicBezTo>
                    <a:cubicBezTo>
                      <a:pt x="1072" y="15553"/>
                      <a:pt x="914" y="15528"/>
                      <a:pt x="779" y="15477"/>
                    </a:cubicBezTo>
                    <a:cubicBezTo>
                      <a:pt x="401" y="15340"/>
                      <a:pt x="220" y="15017"/>
                      <a:pt x="248" y="14535"/>
                    </a:cubicBezTo>
                    <a:cubicBezTo>
                      <a:pt x="263" y="14194"/>
                      <a:pt x="407" y="13992"/>
                      <a:pt x="670" y="13926"/>
                    </a:cubicBezTo>
                    <a:cubicBezTo>
                      <a:pt x="736" y="13910"/>
                      <a:pt x="812" y="13898"/>
                      <a:pt x="888" y="13898"/>
                    </a:cubicBezTo>
                    <a:close/>
                    <a:moveTo>
                      <a:pt x="3308" y="0"/>
                    </a:moveTo>
                    <a:cubicBezTo>
                      <a:pt x="3277" y="0"/>
                      <a:pt x="3246" y="13"/>
                      <a:pt x="3223" y="38"/>
                    </a:cubicBezTo>
                    <a:cubicBezTo>
                      <a:pt x="3190" y="81"/>
                      <a:pt x="2446" y="1052"/>
                      <a:pt x="2133" y="2669"/>
                    </a:cubicBezTo>
                    <a:cubicBezTo>
                      <a:pt x="1848" y="4154"/>
                      <a:pt x="1902" y="6484"/>
                      <a:pt x="3789" y="9147"/>
                    </a:cubicBezTo>
                    <a:cubicBezTo>
                      <a:pt x="5433" y="11454"/>
                      <a:pt x="4621" y="13175"/>
                      <a:pt x="3997" y="13992"/>
                    </a:cubicBezTo>
                    <a:cubicBezTo>
                      <a:pt x="3744" y="14321"/>
                      <a:pt x="3448" y="14601"/>
                      <a:pt x="3141" y="14831"/>
                    </a:cubicBezTo>
                    <a:cubicBezTo>
                      <a:pt x="2315" y="14099"/>
                      <a:pt x="1468" y="13689"/>
                      <a:pt x="875" y="13689"/>
                    </a:cubicBezTo>
                    <a:cubicBezTo>
                      <a:pt x="784" y="13689"/>
                      <a:pt x="698" y="13698"/>
                      <a:pt x="620" y="13718"/>
                    </a:cubicBezTo>
                    <a:cubicBezTo>
                      <a:pt x="263" y="13806"/>
                      <a:pt x="61" y="14096"/>
                      <a:pt x="33" y="14523"/>
                    </a:cubicBezTo>
                    <a:cubicBezTo>
                      <a:pt x="0" y="15099"/>
                      <a:pt x="242" y="15505"/>
                      <a:pt x="703" y="15681"/>
                    </a:cubicBezTo>
                    <a:cubicBezTo>
                      <a:pt x="868" y="15742"/>
                      <a:pt x="1053" y="15771"/>
                      <a:pt x="1249" y="15771"/>
                    </a:cubicBezTo>
                    <a:cubicBezTo>
                      <a:pt x="1826" y="15771"/>
                      <a:pt x="2506" y="15521"/>
                      <a:pt x="3119" y="15099"/>
                    </a:cubicBezTo>
                    <a:cubicBezTo>
                      <a:pt x="3602" y="15549"/>
                      <a:pt x="4068" y="16102"/>
                      <a:pt x="4452" y="16744"/>
                    </a:cubicBezTo>
                    <a:cubicBezTo>
                      <a:pt x="5400" y="18295"/>
                      <a:pt x="6539" y="21408"/>
                      <a:pt x="3547" y="24806"/>
                    </a:cubicBezTo>
                    <a:cubicBezTo>
                      <a:pt x="3508" y="24849"/>
                      <a:pt x="3508" y="24915"/>
                      <a:pt x="3552" y="24954"/>
                    </a:cubicBezTo>
                    <a:cubicBezTo>
                      <a:pt x="3574" y="24975"/>
                      <a:pt x="3602" y="24981"/>
                      <a:pt x="3624" y="24981"/>
                    </a:cubicBezTo>
                    <a:cubicBezTo>
                      <a:pt x="3657" y="24981"/>
                      <a:pt x="3683" y="24970"/>
                      <a:pt x="3706" y="24948"/>
                    </a:cubicBezTo>
                    <a:cubicBezTo>
                      <a:pt x="6906" y="21315"/>
                      <a:pt x="5421" y="17922"/>
                      <a:pt x="4632" y="16635"/>
                    </a:cubicBezTo>
                    <a:cubicBezTo>
                      <a:pt x="4237" y="15982"/>
                      <a:pt x="3777" y="15428"/>
                      <a:pt x="3295" y="14973"/>
                    </a:cubicBezTo>
                    <a:cubicBezTo>
                      <a:pt x="3618" y="14732"/>
                      <a:pt x="3914" y="14447"/>
                      <a:pt x="4166" y="14118"/>
                    </a:cubicBezTo>
                    <a:cubicBezTo>
                      <a:pt x="4824" y="13258"/>
                      <a:pt x="5679" y="11444"/>
                      <a:pt x="3964" y="9021"/>
                    </a:cubicBezTo>
                    <a:cubicBezTo>
                      <a:pt x="440" y="4061"/>
                      <a:pt x="3361" y="208"/>
                      <a:pt x="3394" y="170"/>
                    </a:cubicBezTo>
                    <a:cubicBezTo>
                      <a:pt x="3427" y="126"/>
                      <a:pt x="3420" y="60"/>
                      <a:pt x="3372" y="21"/>
                    </a:cubicBezTo>
                    <a:cubicBezTo>
                      <a:pt x="3353" y="7"/>
                      <a:pt x="3331" y="0"/>
                      <a:pt x="33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9" name="Google Shape;3869;p72"/>
              <p:cNvSpPr/>
              <p:nvPr/>
            </p:nvSpPr>
            <p:spPr>
              <a:xfrm>
                <a:off x="7212850" y="2109375"/>
                <a:ext cx="439600" cy="491250"/>
              </a:xfrm>
              <a:custGeom>
                <a:avLst/>
                <a:gdLst/>
                <a:ahLst/>
                <a:cxnLst/>
                <a:rect l="l" t="t" r="r" b="b"/>
                <a:pathLst>
                  <a:path w="17584" h="19650" extrusionOk="0">
                    <a:moveTo>
                      <a:pt x="8793" y="0"/>
                    </a:moveTo>
                    <a:cubicBezTo>
                      <a:pt x="3936" y="0"/>
                      <a:pt x="0" y="4397"/>
                      <a:pt x="0" y="9823"/>
                    </a:cubicBezTo>
                    <a:cubicBezTo>
                      <a:pt x="0" y="15249"/>
                      <a:pt x="3936" y="19650"/>
                      <a:pt x="8793" y="19650"/>
                    </a:cubicBezTo>
                    <a:cubicBezTo>
                      <a:pt x="13648" y="19650"/>
                      <a:pt x="17583" y="15249"/>
                      <a:pt x="17583" y="9823"/>
                    </a:cubicBezTo>
                    <a:cubicBezTo>
                      <a:pt x="17583" y="4397"/>
                      <a:pt x="13648" y="0"/>
                      <a:pt x="87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0" name="Google Shape;3870;p72"/>
              <p:cNvSpPr/>
              <p:nvPr/>
            </p:nvSpPr>
            <p:spPr>
              <a:xfrm>
                <a:off x="7443875" y="2576275"/>
                <a:ext cx="56150" cy="64750"/>
              </a:xfrm>
              <a:custGeom>
                <a:avLst/>
                <a:gdLst/>
                <a:ahLst/>
                <a:cxnLst/>
                <a:rect l="l" t="t" r="r" b="b"/>
                <a:pathLst>
                  <a:path w="2246" h="2590" extrusionOk="0">
                    <a:moveTo>
                      <a:pt x="429" y="1"/>
                    </a:moveTo>
                    <a:cubicBezTo>
                      <a:pt x="322" y="1"/>
                      <a:pt x="267" y="64"/>
                      <a:pt x="296" y="212"/>
                    </a:cubicBezTo>
                    <a:cubicBezTo>
                      <a:pt x="296" y="212"/>
                      <a:pt x="0" y="2322"/>
                      <a:pt x="296" y="2530"/>
                    </a:cubicBezTo>
                    <a:cubicBezTo>
                      <a:pt x="351" y="2570"/>
                      <a:pt x="440" y="2589"/>
                      <a:pt x="550" y="2589"/>
                    </a:cubicBezTo>
                    <a:cubicBezTo>
                      <a:pt x="1029" y="2589"/>
                      <a:pt x="1903" y="2227"/>
                      <a:pt x="2072" y="1670"/>
                    </a:cubicBezTo>
                    <a:cubicBezTo>
                      <a:pt x="2245" y="1116"/>
                      <a:pt x="880" y="1"/>
                      <a:pt x="4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1" name="Google Shape;3871;p72"/>
              <p:cNvSpPr/>
              <p:nvPr/>
            </p:nvSpPr>
            <p:spPr>
              <a:xfrm>
                <a:off x="7393800" y="2141850"/>
                <a:ext cx="207625" cy="129925"/>
              </a:xfrm>
              <a:custGeom>
                <a:avLst/>
                <a:gdLst/>
                <a:ahLst/>
                <a:cxnLst/>
                <a:rect l="l" t="t" r="r" b="b"/>
                <a:pathLst>
                  <a:path w="8305" h="5197" extrusionOk="0">
                    <a:moveTo>
                      <a:pt x="1619" y="1"/>
                    </a:moveTo>
                    <a:cubicBezTo>
                      <a:pt x="393" y="1"/>
                      <a:pt x="0" y="527"/>
                      <a:pt x="3126" y="1957"/>
                    </a:cubicBezTo>
                    <a:cubicBezTo>
                      <a:pt x="5688" y="3134"/>
                      <a:pt x="7851" y="5197"/>
                      <a:pt x="8240" y="5197"/>
                    </a:cubicBezTo>
                    <a:cubicBezTo>
                      <a:pt x="8283" y="5197"/>
                      <a:pt x="8305" y="5171"/>
                      <a:pt x="8301" y="5114"/>
                    </a:cubicBezTo>
                    <a:cubicBezTo>
                      <a:pt x="8099" y="1804"/>
                      <a:pt x="4092" y="467"/>
                      <a:pt x="4092" y="467"/>
                    </a:cubicBezTo>
                    <a:cubicBezTo>
                      <a:pt x="3342" y="181"/>
                      <a:pt x="2338" y="1"/>
                      <a:pt x="16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72" name="Google Shape;3872;p72"/>
            <p:cNvGrpSpPr/>
            <p:nvPr/>
          </p:nvGrpSpPr>
          <p:grpSpPr>
            <a:xfrm>
              <a:off x="500210" y="818825"/>
              <a:ext cx="439600" cy="913400"/>
              <a:chOff x="7212850" y="2109375"/>
              <a:chExt cx="439600" cy="913400"/>
            </a:xfrm>
          </p:grpSpPr>
          <p:sp>
            <p:nvSpPr>
              <p:cNvPr id="3873" name="Google Shape;3873;p72"/>
              <p:cNvSpPr/>
              <p:nvPr/>
            </p:nvSpPr>
            <p:spPr>
              <a:xfrm>
                <a:off x="7379875" y="2398250"/>
                <a:ext cx="172675" cy="624525"/>
              </a:xfrm>
              <a:custGeom>
                <a:avLst/>
                <a:gdLst/>
                <a:ahLst/>
                <a:cxnLst/>
                <a:rect l="l" t="t" r="r" b="b"/>
                <a:pathLst>
                  <a:path w="6907" h="24981" extrusionOk="0">
                    <a:moveTo>
                      <a:pt x="888" y="13898"/>
                    </a:moveTo>
                    <a:cubicBezTo>
                      <a:pt x="1421" y="13898"/>
                      <a:pt x="2198" y="14288"/>
                      <a:pt x="2960" y="14957"/>
                    </a:cubicBezTo>
                    <a:cubicBezTo>
                      <a:pt x="2371" y="15347"/>
                      <a:pt x="1743" y="15553"/>
                      <a:pt x="1245" y="15553"/>
                    </a:cubicBezTo>
                    <a:cubicBezTo>
                      <a:pt x="1072" y="15553"/>
                      <a:pt x="914" y="15528"/>
                      <a:pt x="779" y="15477"/>
                    </a:cubicBezTo>
                    <a:cubicBezTo>
                      <a:pt x="401" y="15340"/>
                      <a:pt x="220" y="15017"/>
                      <a:pt x="248" y="14535"/>
                    </a:cubicBezTo>
                    <a:cubicBezTo>
                      <a:pt x="263" y="14194"/>
                      <a:pt x="407" y="13992"/>
                      <a:pt x="670" y="13926"/>
                    </a:cubicBezTo>
                    <a:cubicBezTo>
                      <a:pt x="736" y="13910"/>
                      <a:pt x="812" y="13898"/>
                      <a:pt x="888" y="13898"/>
                    </a:cubicBezTo>
                    <a:close/>
                    <a:moveTo>
                      <a:pt x="3308" y="0"/>
                    </a:moveTo>
                    <a:cubicBezTo>
                      <a:pt x="3277" y="0"/>
                      <a:pt x="3246" y="13"/>
                      <a:pt x="3223" y="38"/>
                    </a:cubicBezTo>
                    <a:cubicBezTo>
                      <a:pt x="3190" y="81"/>
                      <a:pt x="2446" y="1052"/>
                      <a:pt x="2133" y="2669"/>
                    </a:cubicBezTo>
                    <a:cubicBezTo>
                      <a:pt x="1848" y="4154"/>
                      <a:pt x="1902" y="6484"/>
                      <a:pt x="3789" y="9147"/>
                    </a:cubicBezTo>
                    <a:cubicBezTo>
                      <a:pt x="5433" y="11454"/>
                      <a:pt x="4621" y="13175"/>
                      <a:pt x="3997" y="13992"/>
                    </a:cubicBezTo>
                    <a:cubicBezTo>
                      <a:pt x="3744" y="14321"/>
                      <a:pt x="3448" y="14601"/>
                      <a:pt x="3141" y="14831"/>
                    </a:cubicBezTo>
                    <a:cubicBezTo>
                      <a:pt x="2315" y="14099"/>
                      <a:pt x="1468" y="13689"/>
                      <a:pt x="875" y="13689"/>
                    </a:cubicBezTo>
                    <a:cubicBezTo>
                      <a:pt x="784" y="13689"/>
                      <a:pt x="698" y="13698"/>
                      <a:pt x="620" y="13718"/>
                    </a:cubicBezTo>
                    <a:cubicBezTo>
                      <a:pt x="263" y="13806"/>
                      <a:pt x="61" y="14096"/>
                      <a:pt x="33" y="14523"/>
                    </a:cubicBezTo>
                    <a:cubicBezTo>
                      <a:pt x="0" y="15099"/>
                      <a:pt x="242" y="15505"/>
                      <a:pt x="703" y="15681"/>
                    </a:cubicBezTo>
                    <a:cubicBezTo>
                      <a:pt x="868" y="15742"/>
                      <a:pt x="1053" y="15771"/>
                      <a:pt x="1249" y="15771"/>
                    </a:cubicBezTo>
                    <a:cubicBezTo>
                      <a:pt x="1826" y="15771"/>
                      <a:pt x="2506" y="15521"/>
                      <a:pt x="3119" y="15099"/>
                    </a:cubicBezTo>
                    <a:cubicBezTo>
                      <a:pt x="3602" y="15549"/>
                      <a:pt x="4068" y="16102"/>
                      <a:pt x="4452" y="16744"/>
                    </a:cubicBezTo>
                    <a:cubicBezTo>
                      <a:pt x="5400" y="18295"/>
                      <a:pt x="6539" y="21408"/>
                      <a:pt x="3547" y="24806"/>
                    </a:cubicBezTo>
                    <a:cubicBezTo>
                      <a:pt x="3508" y="24849"/>
                      <a:pt x="3508" y="24915"/>
                      <a:pt x="3552" y="24954"/>
                    </a:cubicBezTo>
                    <a:cubicBezTo>
                      <a:pt x="3574" y="24975"/>
                      <a:pt x="3602" y="24981"/>
                      <a:pt x="3624" y="24981"/>
                    </a:cubicBezTo>
                    <a:cubicBezTo>
                      <a:pt x="3657" y="24981"/>
                      <a:pt x="3683" y="24970"/>
                      <a:pt x="3706" y="24948"/>
                    </a:cubicBezTo>
                    <a:cubicBezTo>
                      <a:pt x="6906" y="21315"/>
                      <a:pt x="5421" y="17922"/>
                      <a:pt x="4632" y="16635"/>
                    </a:cubicBezTo>
                    <a:cubicBezTo>
                      <a:pt x="4237" y="15982"/>
                      <a:pt x="3777" y="15428"/>
                      <a:pt x="3295" y="14973"/>
                    </a:cubicBezTo>
                    <a:cubicBezTo>
                      <a:pt x="3618" y="14732"/>
                      <a:pt x="3914" y="14447"/>
                      <a:pt x="4166" y="14118"/>
                    </a:cubicBezTo>
                    <a:cubicBezTo>
                      <a:pt x="4824" y="13258"/>
                      <a:pt x="5679" y="11444"/>
                      <a:pt x="3964" y="9021"/>
                    </a:cubicBezTo>
                    <a:cubicBezTo>
                      <a:pt x="440" y="4061"/>
                      <a:pt x="3361" y="208"/>
                      <a:pt x="3394" y="170"/>
                    </a:cubicBezTo>
                    <a:cubicBezTo>
                      <a:pt x="3427" y="126"/>
                      <a:pt x="3420" y="60"/>
                      <a:pt x="3372" y="21"/>
                    </a:cubicBezTo>
                    <a:cubicBezTo>
                      <a:pt x="3353" y="7"/>
                      <a:pt x="3331" y="0"/>
                      <a:pt x="33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4" name="Google Shape;3874;p72"/>
              <p:cNvSpPr/>
              <p:nvPr/>
            </p:nvSpPr>
            <p:spPr>
              <a:xfrm>
                <a:off x="7212850" y="2109375"/>
                <a:ext cx="439600" cy="491250"/>
              </a:xfrm>
              <a:custGeom>
                <a:avLst/>
                <a:gdLst/>
                <a:ahLst/>
                <a:cxnLst/>
                <a:rect l="l" t="t" r="r" b="b"/>
                <a:pathLst>
                  <a:path w="17584" h="19650" extrusionOk="0">
                    <a:moveTo>
                      <a:pt x="8793" y="0"/>
                    </a:moveTo>
                    <a:cubicBezTo>
                      <a:pt x="3936" y="0"/>
                      <a:pt x="0" y="4397"/>
                      <a:pt x="0" y="9823"/>
                    </a:cubicBezTo>
                    <a:cubicBezTo>
                      <a:pt x="0" y="15249"/>
                      <a:pt x="3936" y="19650"/>
                      <a:pt x="8793" y="19650"/>
                    </a:cubicBezTo>
                    <a:cubicBezTo>
                      <a:pt x="13648" y="19650"/>
                      <a:pt x="17583" y="15249"/>
                      <a:pt x="17583" y="9823"/>
                    </a:cubicBezTo>
                    <a:cubicBezTo>
                      <a:pt x="17583" y="4397"/>
                      <a:pt x="13648" y="0"/>
                      <a:pt x="879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5" name="Google Shape;3875;p72"/>
              <p:cNvSpPr/>
              <p:nvPr/>
            </p:nvSpPr>
            <p:spPr>
              <a:xfrm>
                <a:off x="7443875" y="2576275"/>
                <a:ext cx="56150" cy="64750"/>
              </a:xfrm>
              <a:custGeom>
                <a:avLst/>
                <a:gdLst/>
                <a:ahLst/>
                <a:cxnLst/>
                <a:rect l="l" t="t" r="r" b="b"/>
                <a:pathLst>
                  <a:path w="2246" h="2590" extrusionOk="0">
                    <a:moveTo>
                      <a:pt x="429" y="1"/>
                    </a:moveTo>
                    <a:cubicBezTo>
                      <a:pt x="322" y="1"/>
                      <a:pt x="267" y="64"/>
                      <a:pt x="296" y="212"/>
                    </a:cubicBezTo>
                    <a:cubicBezTo>
                      <a:pt x="296" y="212"/>
                      <a:pt x="0" y="2322"/>
                      <a:pt x="296" y="2530"/>
                    </a:cubicBezTo>
                    <a:cubicBezTo>
                      <a:pt x="351" y="2570"/>
                      <a:pt x="440" y="2589"/>
                      <a:pt x="550" y="2589"/>
                    </a:cubicBezTo>
                    <a:cubicBezTo>
                      <a:pt x="1029" y="2589"/>
                      <a:pt x="1903" y="2227"/>
                      <a:pt x="2072" y="1670"/>
                    </a:cubicBezTo>
                    <a:cubicBezTo>
                      <a:pt x="2245" y="1116"/>
                      <a:pt x="880" y="1"/>
                      <a:pt x="42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6" name="Google Shape;3876;p72"/>
              <p:cNvSpPr/>
              <p:nvPr/>
            </p:nvSpPr>
            <p:spPr>
              <a:xfrm>
                <a:off x="7393800" y="2141850"/>
                <a:ext cx="207625" cy="129925"/>
              </a:xfrm>
              <a:custGeom>
                <a:avLst/>
                <a:gdLst/>
                <a:ahLst/>
                <a:cxnLst/>
                <a:rect l="l" t="t" r="r" b="b"/>
                <a:pathLst>
                  <a:path w="8305" h="5197" extrusionOk="0">
                    <a:moveTo>
                      <a:pt x="1619" y="1"/>
                    </a:moveTo>
                    <a:cubicBezTo>
                      <a:pt x="393" y="1"/>
                      <a:pt x="0" y="527"/>
                      <a:pt x="3126" y="1957"/>
                    </a:cubicBezTo>
                    <a:cubicBezTo>
                      <a:pt x="5688" y="3134"/>
                      <a:pt x="7851" y="5197"/>
                      <a:pt x="8240" y="5197"/>
                    </a:cubicBezTo>
                    <a:cubicBezTo>
                      <a:pt x="8283" y="5197"/>
                      <a:pt x="8305" y="5171"/>
                      <a:pt x="8301" y="5114"/>
                    </a:cubicBezTo>
                    <a:cubicBezTo>
                      <a:pt x="8099" y="1804"/>
                      <a:pt x="4092" y="467"/>
                      <a:pt x="4092" y="467"/>
                    </a:cubicBezTo>
                    <a:cubicBezTo>
                      <a:pt x="3342" y="181"/>
                      <a:pt x="2338" y="1"/>
                      <a:pt x="16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82" name="Google Shape;3882;p72"/>
          <p:cNvGrpSpPr/>
          <p:nvPr/>
        </p:nvGrpSpPr>
        <p:grpSpPr>
          <a:xfrm>
            <a:off x="603265" y="371275"/>
            <a:ext cx="7977521" cy="4244813"/>
            <a:chOff x="911097" y="833869"/>
            <a:chExt cx="7977521" cy="4244813"/>
          </a:xfrm>
        </p:grpSpPr>
        <p:sp>
          <p:nvSpPr>
            <p:cNvPr id="3883" name="Google Shape;3883;p72"/>
            <p:cNvSpPr/>
            <p:nvPr/>
          </p:nvSpPr>
          <p:spPr>
            <a:xfrm>
              <a:off x="911097" y="4766430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72"/>
            <p:cNvSpPr/>
            <p:nvPr/>
          </p:nvSpPr>
          <p:spPr>
            <a:xfrm>
              <a:off x="7959375" y="833869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" name="Google Shape;4690;p79">
            <a:extLst>
              <a:ext uri="{FF2B5EF4-FFF2-40B4-BE49-F238E27FC236}">
                <a16:creationId xmlns:a16="http://schemas.microsoft.com/office/drawing/2014/main" id="{17BEC759-7603-4F49-A9C3-8CF7A48D9F5A}"/>
              </a:ext>
            </a:extLst>
          </p:cNvPr>
          <p:cNvGrpSpPr/>
          <p:nvPr/>
        </p:nvGrpSpPr>
        <p:grpSpPr>
          <a:xfrm rot="17090841">
            <a:off x="7070673" y="3337119"/>
            <a:ext cx="1568516" cy="1063060"/>
            <a:chOff x="3637000" y="996400"/>
            <a:chExt cx="1568575" cy="1063100"/>
          </a:xfrm>
        </p:grpSpPr>
        <p:sp>
          <p:nvSpPr>
            <p:cNvPr id="106" name="Google Shape;4691;p79">
              <a:extLst>
                <a:ext uri="{FF2B5EF4-FFF2-40B4-BE49-F238E27FC236}">
                  <a16:creationId xmlns:a16="http://schemas.microsoft.com/office/drawing/2014/main" id="{9EFD6E70-435D-4A78-92A3-3AEC7BF1825B}"/>
                </a:ext>
              </a:extLst>
            </p:cNvPr>
            <p:cNvSpPr/>
            <p:nvPr/>
          </p:nvSpPr>
          <p:spPr>
            <a:xfrm>
              <a:off x="3637000" y="996400"/>
              <a:ext cx="1568575" cy="1063100"/>
            </a:xfrm>
            <a:custGeom>
              <a:avLst/>
              <a:gdLst/>
              <a:ahLst/>
              <a:cxnLst/>
              <a:rect l="l" t="t" r="r" b="b"/>
              <a:pathLst>
                <a:path w="62743" h="42524" extrusionOk="0">
                  <a:moveTo>
                    <a:pt x="57004" y="5230"/>
                  </a:moveTo>
                  <a:cubicBezTo>
                    <a:pt x="56537" y="4165"/>
                    <a:pt x="55739" y="3450"/>
                    <a:pt x="54704" y="3065"/>
                  </a:cubicBezTo>
                  <a:cubicBezTo>
                    <a:pt x="53686" y="2693"/>
                    <a:pt x="52444" y="2639"/>
                    <a:pt x="51089" y="2900"/>
                  </a:cubicBezTo>
                  <a:cubicBezTo>
                    <a:pt x="49202" y="3266"/>
                    <a:pt x="47078" y="4236"/>
                    <a:pt x="45014" y="5792"/>
                  </a:cubicBezTo>
                  <a:cubicBezTo>
                    <a:pt x="44996" y="5781"/>
                    <a:pt x="44984" y="5768"/>
                    <a:pt x="44966" y="5762"/>
                  </a:cubicBezTo>
                  <a:cubicBezTo>
                    <a:pt x="44463" y="5456"/>
                    <a:pt x="43843" y="5633"/>
                    <a:pt x="43168" y="6100"/>
                  </a:cubicBezTo>
                  <a:cubicBezTo>
                    <a:pt x="42522" y="6549"/>
                    <a:pt x="41831" y="7272"/>
                    <a:pt x="41151" y="8111"/>
                  </a:cubicBezTo>
                  <a:cubicBezTo>
                    <a:pt x="40103" y="9396"/>
                    <a:pt x="39092" y="10939"/>
                    <a:pt x="38341" y="12151"/>
                  </a:cubicBezTo>
                  <a:cubicBezTo>
                    <a:pt x="38311" y="12164"/>
                    <a:pt x="38281" y="12181"/>
                    <a:pt x="38257" y="12205"/>
                  </a:cubicBezTo>
                  <a:cubicBezTo>
                    <a:pt x="38098" y="12424"/>
                    <a:pt x="37844" y="12678"/>
                    <a:pt x="37566" y="12962"/>
                  </a:cubicBezTo>
                  <a:cubicBezTo>
                    <a:pt x="36217" y="14311"/>
                    <a:pt x="34117" y="16411"/>
                    <a:pt x="35459" y="20806"/>
                  </a:cubicBezTo>
                  <a:cubicBezTo>
                    <a:pt x="35856" y="22103"/>
                    <a:pt x="36471" y="23214"/>
                    <a:pt x="37192" y="24148"/>
                  </a:cubicBezTo>
                  <a:cubicBezTo>
                    <a:pt x="37080" y="24332"/>
                    <a:pt x="36850" y="24670"/>
                    <a:pt x="36512" y="24965"/>
                  </a:cubicBezTo>
                  <a:cubicBezTo>
                    <a:pt x="35477" y="23274"/>
                    <a:pt x="34584" y="21688"/>
                    <a:pt x="34033" y="20274"/>
                  </a:cubicBezTo>
                  <a:cubicBezTo>
                    <a:pt x="33466" y="18807"/>
                    <a:pt x="33265" y="17524"/>
                    <a:pt x="33656" y="16506"/>
                  </a:cubicBezTo>
                  <a:cubicBezTo>
                    <a:pt x="33667" y="16476"/>
                    <a:pt x="33673" y="16441"/>
                    <a:pt x="33662" y="16399"/>
                  </a:cubicBezTo>
                  <a:cubicBezTo>
                    <a:pt x="33632" y="16274"/>
                    <a:pt x="33507" y="16168"/>
                    <a:pt x="33378" y="16157"/>
                  </a:cubicBezTo>
                  <a:cubicBezTo>
                    <a:pt x="33258" y="16151"/>
                    <a:pt x="33140" y="16140"/>
                    <a:pt x="33017" y="16132"/>
                  </a:cubicBezTo>
                  <a:lnTo>
                    <a:pt x="33017" y="16121"/>
                  </a:lnTo>
                  <a:cubicBezTo>
                    <a:pt x="32756" y="15376"/>
                    <a:pt x="32952" y="13577"/>
                    <a:pt x="33443" y="11791"/>
                  </a:cubicBezTo>
                  <a:cubicBezTo>
                    <a:pt x="33940" y="9999"/>
                    <a:pt x="34721" y="8230"/>
                    <a:pt x="35636" y="7550"/>
                  </a:cubicBezTo>
                  <a:cubicBezTo>
                    <a:pt x="35767" y="7449"/>
                    <a:pt x="35898" y="7378"/>
                    <a:pt x="36027" y="7330"/>
                  </a:cubicBezTo>
                  <a:cubicBezTo>
                    <a:pt x="36832" y="7053"/>
                    <a:pt x="37589" y="6898"/>
                    <a:pt x="38216" y="6769"/>
                  </a:cubicBezTo>
                  <a:cubicBezTo>
                    <a:pt x="39387" y="6526"/>
                    <a:pt x="40127" y="6379"/>
                    <a:pt x="39991" y="5656"/>
                  </a:cubicBezTo>
                  <a:cubicBezTo>
                    <a:pt x="39843" y="4869"/>
                    <a:pt x="38991" y="4875"/>
                    <a:pt x="38347" y="4959"/>
                  </a:cubicBezTo>
                  <a:cubicBezTo>
                    <a:pt x="38358" y="4946"/>
                    <a:pt x="38377" y="4929"/>
                    <a:pt x="38388" y="4911"/>
                  </a:cubicBezTo>
                  <a:cubicBezTo>
                    <a:pt x="39038" y="4124"/>
                    <a:pt x="40204" y="2728"/>
                    <a:pt x="40009" y="2226"/>
                  </a:cubicBezTo>
                  <a:cubicBezTo>
                    <a:pt x="39860" y="1852"/>
                    <a:pt x="39529" y="1835"/>
                    <a:pt x="39128" y="1994"/>
                  </a:cubicBezTo>
                  <a:cubicBezTo>
                    <a:pt x="38743" y="2142"/>
                    <a:pt x="38252" y="2461"/>
                    <a:pt x="37867" y="2710"/>
                  </a:cubicBezTo>
                  <a:cubicBezTo>
                    <a:pt x="37831" y="2734"/>
                    <a:pt x="37802" y="2758"/>
                    <a:pt x="37779" y="2781"/>
                  </a:cubicBezTo>
                  <a:lnTo>
                    <a:pt x="37785" y="2775"/>
                  </a:lnTo>
                  <a:cubicBezTo>
                    <a:pt x="38022" y="2000"/>
                    <a:pt x="38399" y="746"/>
                    <a:pt x="37873" y="266"/>
                  </a:cubicBezTo>
                  <a:cubicBezTo>
                    <a:pt x="37572" y="1"/>
                    <a:pt x="37276" y="113"/>
                    <a:pt x="36998" y="421"/>
                  </a:cubicBezTo>
                  <a:cubicBezTo>
                    <a:pt x="36654" y="806"/>
                    <a:pt x="36294" y="1516"/>
                    <a:pt x="36027" y="2030"/>
                  </a:cubicBezTo>
                  <a:cubicBezTo>
                    <a:pt x="36021" y="2054"/>
                    <a:pt x="36015" y="2071"/>
                    <a:pt x="36004" y="2089"/>
                  </a:cubicBezTo>
                  <a:cubicBezTo>
                    <a:pt x="35986" y="2119"/>
                    <a:pt x="35963" y="2148"/>
                    <a:pt x="35945" y="2183"/>
                  </a:cubicBezTo>
                  <a:cubicBezTo>
                    <a:pt x="35939" y="2202"/>
                    <a:pt x="35927" y="2219"/>
                    <a:pt x="35920" y="2237"/>
                  </a:cubicBezTo>
                  <a:cubicBezTo>
                    <a:pt x="35814" y="1888"/>
                    <a:pt x="35666" y="1451"/>
                    <a:pt x="35483" y="1131"/>
                  </a:cubicBezTo>
                  <a:cubicBezTo>
                    <a:pt x="35235" y="705"/>
                    <a:pt x="34939" y="462"/>
                    <a:pt x="34566" y="675"/>
                  </a:cubicBezTo>
                  <a:cubicBezTo>
                    <a:pt x="33921" y="1047"/>
                    <a:pt x="34229" y="3136"/>
                    <a:pt x="34306" y="3567"/>
                  </a:cubicBezTo>
                  <a:cubicBezTo>
                    <a:pt x="34110" y="3829"/>
                    <a:pt x="33348" y="4987"/>
                    <a:pt x="33667" y="6123"/>
                  </a:cubicBezTo>
                  <a:cubicBezTo>
                    <a:pt x="33732" y="6354"/>
                    <a:pt x="33165" y="6988"/>
                    <a:pt x="32371" y="7862"/>
                  </a:cubicBezTo>
                  <a:cubicBezTo>
                    <a:pt x="30603" y="9822"/>
                    <a:pt x="27781" y="12951"/>
                    <a:pt x="28337" y="16648"/>
                  </a:cubicBezTo>
                  <a:cubicBezTo>
                    <a:pt x="28343" y="16700"/>
                    <a:pt x="28379" y="16760"/>
                    <a:pt x="28420" y="16801"/>
                  </a:cubicBezTo>
                  <a:cubicBezTo>
                    <a:pt x="27828" y="17008"/>
                    <a:pt x="27267" y="17263"/>
                    <a:pt x="26757" y="17559"/>
                  </a:cubicBezTo>
                  <a:cubicBezTo>
                    <a:pt x="26716" y="17582"/>
                    <a:pt x="26686" y="17618"/>
                    <a:pt x="26680" y="17671"/>
                  </a:cubicBezTo>
                  <a:cubicBezTo>
                    <a:pt x="26585" y="18617"/>
                    <a:pt x="26663" y="19504"/>
                    <a:pt x="26899" y="20339"/>
                  </a:cubicBezTo>
                  <a:cubicBezTo>
                    <a:pt x="27112" y="21102"/>
                    <a:pt x="27456" y="21824"/>
                    <a:pt x="27906" y="22510"/>
                  </a:cubicBezTo>
                  <a:cubicBezTo>
                    <a:pt x="26443" y="23351"/>
                    <a:pt x="25001" y="24126"/>
                    <a:pt x="22481" y="22067"/>
                  </a:cubicBezTo>
                  <a:lnTo>
                    <a:pt x="22427" y="22013"/>
                  </a:lnTo>
                  <a:lnTo>
                    <a:pt x="18091" y="18707"/>
                  </a:lnTo>
                  <a:cubicBezTo>
                    <a:pt x="18074" y="18695"/>
                    <a:pt x="18055" y="18682"/>
                    <a:pt x="18038" y="18677"/>
                  </a:cubicBezTo>
                  <a:cubicBezTo>
                    <a:pt x="17482" y="18376"/>
                    <a:pt x="16873" y="18701"/>
                    <a:pt x="16316" y="19381"/>
                  </a:cubicBezTo>
                  <a:cubicBezTo>
                    <a:pt x="16269" y="19327"/>
                    <a:pt x="16204" y="19291"/>
                    <a:pt x="16139" y="19274"/>
                  </a:cubicBezTo>
                  <a:cubicBezTo>
                    <a:pt x="14334" y="18878"/>
                    <a:pt x="12507" y="19020"/>
                    <a:pt x="10566" y="19671"/>
                  </a:cubicBezTo>
                  <a:cubicBezTo>
                    <a:pt x="8644" y="20309"/>
                    <a:pt x="6615" y="21457"/>
                    <a:pt x="4390" y="23084"/>
                  </a:cubicBezTo>
                  <a:lnTo>
                    <a:pt x="4379" y="23089"/>
                  </a:lnTo>
                  <a:cubicBezTo>
                    <a:pt x="4313" y="23149"/>
                    <a:pt x="4166" y="23007"/>
                    <a:pt x="3958" y="22777"/>
                  </a:cubicBezTo>
                  <a:cubicBezTo>
                    <a:pt x="3798" y="22587"/>
                    <a:pt x="3609" y="22338"/>
                    <a:pt x="3407" y="22073"/>
                  </a:cubicBezTo>
                  <a:cubicBezTo>
                    <a:pt x="2651" y="21085"/>
                    <a:pt x="1698" y="19837"/>
                    <a:pt x="540" y="19653"/>
                  </a:cubicBezTo>
                  <a:cubicBezTo>
                    <a:pt x="403" y="19629"/>
                    <a:pt x="314" y="19712"/>
                    <a:pt x="332" y="19837"/>
                  </a:cubicBezTo>
                  <a:cubicBezTo>
                    <a:pt x="332" y="19842"/>
                    <a:pt x="332" y="19848"/>
                    <a:pt x="338" y="19854"/>
                  </a:cubicBezTo>
                  <a:lnTo>
                    <a:pt x="1775" y="26693"/>
                  </a:lnTo>
                  <a:cubicBezTo>
                    <a:pt x="1799" y="26816"/>
                    <a:pt x="1929" y="26930"/>
                    <a:pt x="2059" y="26941"/>
                  </a:cubicBezTo>
                  <a:cubicBezTo>
                    <a:pt x="2101" y="26947"/>
                    <a:pt x="2137" y="26941"/>
                    <a:pt x="2165" y="26923"/>
                  </a:cubicBezTo>
                  <a:cubicBezTo>
                    <a:pt x="4379" y="25983"/>
                    <a:pt x="6804" y="25249"/>
                    <a:pt x="9099" y="25006"/>
                  </a:cubicBezTo>
                  <a:cubicBezTo>
                    <a:pt x="10975" y="24817"/>
                    <a:pt x="12750" y="24954"/>
                    <a:pt x="14240" y="25587"/>
                  </a:cubicBezTo>
                  <a:cubicBezTo>
                    <a:pt x="14311" y="26267"/>
                    <a:pt x="14571" y="26781"/>
                    <a:pt x="15079" y="26971"/>
                  </a:cubicBezTo>
                  <a:lnTo>
                    <a:pt x="15985" y="27373"/>
                  </a:lnTo>
                  <a:cubicBezTo>
                    <a:pt x="16949" y="27799"/>
                    <a:pt x="17629" y="28101"/>
                    <a:pt x="18186" y="28361"/>
                  </a:cubicBezTo>
                  <a:cubicBezTo>
                    <a:pt x="17700" y="28325"/>
                    <a:pt x="17293" y="28279"/>
                    <a:pt x="16878" y="28230"/>
                  </a:cubicBezTo>
                  <a:cubicBezTo>
                    <a:pt x="16210" y="28154"/>
                    <a:pt x="15541" y="28083"/>
                    <a:pt x="14601" y="28053"/>
                  </a:cubicBezTo>
                  <a:cubicBezTo>
                    <a:pt x="14228" y="28006"/>
                    <a:pt x="13897" y="28378"/>
                    <a:pt x="13619" y="29011"/>
                  </a:cubicBezTo>
                  <a:cubicBezTo>
                    <a:pt x="11891" y="29521"/>
                    <a:pt x="10377" y="30496"/>
                    <a:pt x="8999" y="31957"/>
                  </a:cubicBezTo>
                  <a:cubicBezTo>
                    <a:pt x="7614" y="33431"/>
                    <a:pt x="6372" y="35400"/>
                    <a:pt x="5182" y="37885"/>
                  </a:cubicBezTo>
                  <a:lnTo>
                    <a:pt x="5177" y="37898"/>
                  </a:lnTo>
                  <a:cubicBezTo>
                    <a:pt x="5130" y="38015"/>
                    <a:pt x="4898" y="37969"/>
                    <a:pt x="4562" y="37838"/>
                  </a:cubicBezTo>
                  <a:cubicBezTo>
                    <a:pt x="4330" y="37749"/>
                    <a:pt x="4046" y="37625"/>
                    <a:pt x="3745" y="37483"/>
                  </a:cubicBezTo>
                  <a:cubicBezTo>
                    <a:pt x="2621" y="36975"/>
                    <a:pt x="1207" y="36329"/>
                    <a:pt x="136" y="36708"/>
                  </a:cubicBezTo>
                  <a:cubicBezTo>
                    <a:pt x="24" y="36743"/>
                    <a:pt x="0" y="36874"/>
                    <a:pt x="78" y="36992"/>
                  </a:cubicBezTo>
                  <a:cubicBezTo>
                    <a:pt x="84" y="36997"/>
                    <a:pt x="95" y="37010"/>
                    <a:pt x="101" y="37027"/>
                  </a:cubicBezTo>
                  <a:lnTo>
                    <a:pt x="4609" y="42370"/>
                  </a:lnTo>
                  <a:cubicBezTo>
                    <a:pt x="4704" y="42482"/>
                    <a:pt x="4857" y="42523"/>
                    <a:pt x="4952" y="42464"/>
                  </a:cubicBezTo>
                  <a:cubicBezTo>
                    <a:pt x="4969" y="42452"/>
                    <a:pt x="4988" y="42441"/>
                    <a:pt x="4999" y="42422"/>
                  </a:cubicBezTo>
                  <a:cubicBezTo>
                    <a:pt x="5679" y="41576"/>
                    <a:pt x="6413" y="40743"/>
                    <a:pt x="7194" y="39968"/>
                  </a:cubicBezTo>
                  <a:cubicBezTo>
                    <a:pt x="7224" y="39956"/>
                    <a:pt x="7241" y="39932"/>
                    <a:pt x="7259" y="39902"/>
                  </a:cubicBezTo>
                  <a:cubicBezTo>
                    <a:pt x="7833" y="39334"/>
                    <a:pt x="8431" y="38796"/>
                    <a:pt x="9045" y="38305"/>
                  </a:cubicBezTo>
                  <a:cubicBezTo>
                    <a:pt x="10230" y="37358"/>
                    <a:pt x="11472" y="36584"/>
                    <a:pt x="12725" y="36087"/>
                  </a:cubicBezTo>
                  <a:cubicBezTo>
                    <a:pt x="12849" y="37104"/>
                    <a:pt x="13163" y="37802"/>
                    <a:pt x="13731" y="37838"/>
                  </a:cubicBezTo>
                  <a:lnTo>
                    <a:pt x="19251" y="38837"/>
                  </a:lnTo>
                  <a:cubicBezTo>
                    <a:pt x="19251" y="38950"/>
                    <a:pt x="19344" y="39075"/>
                    <a:pt x="19475" y="39121"/>
                  </a:cubicBezTo>
                  <a:cubicBezTo>
                    <a:pt x="21297" y="39755"/>
                    <a:pt x="24829" y="38507"/>
                    <a:pt x="28545" y="37193"/>
                  </a:cubicBezTo>
                  <a:cubicBezTo>
                    <a:pt x="31491" y="36151"/>
                    <a:pt x="34549" y="35069"/>
                    <a:pt x="36897" y="34862"/>
                  </a:cubicBezTo>
                  <a:cubicBezTo>
                    <a:pt x="37127" y="34845"/>
                    <a:pt x="38252" y="35299"/>
                    <a:pt x="39524" y="35815"/>
                  </a:cubicBezTo>
                  <a:cubicBezTo>
                    <a:pt x="40949" y="36388"/>
                    <a:pt x="42546" y="37039"/>
                    <a:pt x="43422" y="37210"/>
                  </a:cubicBezTo>
                  <a:cubicBezTo>
                    <a:pt x="44239" y="37365"/>
                    <a:pt x="44706" y="36797"/>
                    <a:pt x="45001" y="35957"/>
                  </a:cubicBezTo>
                  <a:cubicBezTo>
                    <a:pt x="48521" y="36962"/>
                    <a:pt x="51982" y="34731"/>
                    <a:pt x="54172" y="33324"/>
                  </a:cubicBezTo>
                  <a:cubicBezTo>
                    <a:pt x="55147" y="32691"/>
                    <a:pt x="55857" y="32236"/>
                    <a:pt x="56040" y="32325"/>
                  </a:cubicBezTo>
                  <a:cubicBezTo>
                    <a:pt x="57118" y="32828"/>
                    <a:pt x="58377" y="32282"/>
                    <a:pt x="58702" y="32118"/>
                  </a:cubicBezTo>
                  <a:cubicBezTo>
                    <a:pt x="59176" y="32277"/>
                    <a:pt x="61146" y="32893"/>
                    <a:pt x="61618" y="32312"/>
                  </a:cubicBezTo>
                  <a:cubicBezTo>
                    <a:pt x="61861" y="32017"/>
                    <a:pt x="61672" y="31703"/>
                    <a:pt x="61312" y="31413"/>
                  </a:cubicBezTo>
                  <a:cubicBezTo>
                    <a:pt x="61039" y="31189"/>
                    <a:pt x="60654" y="30982"/>
                    <a:pt x="60335" y="30821"/>
                  </a:cubicBezTo>
                  <a:cubicBezTo>
                    <a:pt x="60299" y="30792"/>
                    <a:pt x="60258" y="30763"/>
                    <a:pt x="60217" y="30733"/>
                  </a:cubicBezTo>
                  <a:cubicBezTo>
                    <a:pt x="60264" y="30715"/>
                    <a:pt x="60312" y="30698"/>
                    <a:pt x="60359" y="30685"/>
                  </a:cubicBezTo>
                  <a:cubicBezTo>
                    <a:pt x="60406" y="30679"/>
                    <a:pt x="60454" y="30668"/>
                    <a:pt x="60507" y="30657"/>
                  </a:cubicBezTo>
                  <a:cubicBezTo>
                    <a:pt x="61063" y="30479"/>
                    <a:pt x="61826" y="30231"/>
                    <a:pt x="62257" y="29953"/>
                  </a:cubicBezTo>
                  <a:cubicBezTo>
                    <a:pt x="62589" y="29745"/>
                    <a:pt x="62743" y="29497"/>
                    <a:pt x="62554" y="29194"/>
                  </a:cubicBezTo>
                  <a:cubicBezTo>
                    <a:pt x="62151" y="28568"/>
                    <a:pt x="60820" y="28751"/>
                    <a:pt x="59998" y="28858"/>
                  </a:cubicBezTo>
                  <a:cubicBezTo>
                    <a:pt x="59993" y="28864"/>
                    <a:pt x="59986" y="28864"/>
                    <a:pt x="59980" y="28864"/>
                  </a:cubicBezTo>
                  <a:cubicBezTo>
                    <a:pt x="60034" y="28828"/>
                    <a:pt x="60086" y="28787"/>
                    <a:pt x="60140" y="28727"/>
                  </a:cubicBezTo>
                  <a:cubicBezTo>
                    <a:pt x="60447" y="28391"/>
                    <a:pt x="60837" y="27959"/>
                    <a:pt x="61045" y="27604"/>
                  </a:cubicBezTo>
                  <a:cubicBezTo>
                    <a:pt x="61252" y="27261"/>
                    <a:pt x="61276" y="26958"/>
                    <a:pt x="60957" y="26769"/>
                  </a:cubicBezTo>
                  <a:cubicBezTo>
                    <a:pt x="60454" y="26468"/>
                    <a:pt x="58874" y="27391"/>
                    <a:pt x="57987" y="27917"/>
                  </a:cubicBezTo>
                  <a:cubicBezTo>
                    <a:pt x="58164" y="27313"/>
                    <a:pt x="58300" y="26497"/>
                    <a:pt x="57549" y="26220"/>
                  </a:cubicBezTo>
                  <a:cubicBezTo>
                    <a:pt x="57454" y="26190"/>
                    <a:pt x="57366" y="26172"/>
                    <a:pt x="57282" y="26166"/>
                  </a:cubicBezTo>
                  <a:cubicBezTo>
                    <a:pt x="57383" y="26042"/>
                    <a:pt x="57473" y="25918"/>
                    <a:pt x="57561" y="25787"/>
                  </a:cubicBezTo>
                  <a:cubicBezTo>
                    <a:pt x="58295" y="24716"/>
                    <a:pt x="58792" y="23457"/>
                    <a:pt x="58951" y="22025"/>
                  </a:cubicBezTo>
                  <a:cubicBezTo>
                    <a:pt x="60660" y="19594"/>
                    <a:pt x="59643" y="16665"/>
                    <a:pt x="58625" y="13726"/>
                  </a:cubicBezTo>
                  <a:cubicBezTo>
                    <a:pt x="57970" y="11826"/>
                    <a:pt x="57306" y="9928"/>
                    <a:pt x="57430" y="8230"/>
                  </a:cubicBezTo>
                  <a:cubicBezTo>
                    <a:pt x="57514" y="7035"/>
                    <a:pt x="57359" y="6035"/>
                    <a:pt x="57004" y="5230"/>
                  </a:cubicBezTo>
                  <a:close/>
                  <a:moveTo>
                    <a:pt x="53112" y="4952"/>
                  </a:moveTo>
                  <a:cubicBezTo>
                    <a:pt x="53059" y="4804"/>
                    <a:pt x="53284" y="4739"/>
                    <a:pt x="53337" y="4881"/>
                  </a:cubicBezTo>
                  <a:cubicBezTo>
                    <a:pt x="53408" y="5077"/>
                    <a:pt x="53626" y="5159"/>
                    <a:pt x="53680" y="5361"/>
                  </a:cubicBezTo>
                  <a:cubicBezTo>
                    <a:pt x="53692" y="5396"/>
                    <a:pt x="53668" y="5437"/>
                    <a:pt x="53632" y="5432"/>
                  </a:cubicBezTo>
                  <a:cubicBezTo>
                    <a:pt x="53391" y="5420"/>
                    <a:pt x="53183" y="5165"/>
                    <a:pt x="53112" y="4952"/>
                  </a:cubicBezTo>
                  <a:close/>
                  <a:moveTo>
                    <a:pt x="53781" y="4645"/>
                  </a:moveTo>
                  <a:cubicBezTo>
                    <a:pt x="53881" y="4746"/>
                    <a:pt x="54011" y="4804"/>
                    <a:pt x="54129" y="4875"/>
                  </a:cubicBezTo>
                  <a:cubicBezTo>
                    <a:pt x="54230" y="4935"/>
                    <a:pt x="54314" y="4994"/>
                    <a:pt x="54325" y="5112"/>
                  </a:cubicBezTo>
                  <a:cubicBezTo>
                    <a:pt x="54331" y="5148"/>
                    <a:pt x="54301" y="5172"/>
                    <a:pt x="54271" y="5177"/>
                  </a:cubicBezTo>
                  <a:cubicBezTo>
                    <a:pt x="54136" y="5195"/>
                    <a:pt x="54035" y="5088"/>
                    <a:pt x="53940" y="5011"/>
                  </a:cubicBezTo>
                  <a:cubicBezTo>
                    <a:pt x="53845" y="4929"/>
                    <a:pt x="53751" y="4834"/>
                    <a:pt x="53692" y="4722"/>
                  </a:cubicBezTo>
                  <a:cubicBezTo>
                    <a:pt x="53656" y="4662"/>
                    <a:pt x="53733" y="4597"/>
                    <a:pt x="53781" y="4645"/>
                  </a:cubicBezTo>
                  <a:close/>
                  <a:moveTo>
                    <a:pt x="53864" y="4042"/>
                  </a:moveTo>
                  <a:cubicBezTo>
                    <a:pt x="54213" y="3870"/>
                    <a:pt x="54669" y="4206"/>
                    <a:pt x="54923" y="4426"/>
                  </a:cubicBezTo>
                  <a:cubicBezTo>
                    <a:pt x="55201" y="4668"/>
                    <a:pt x="55674" y="5112"/>
                    <a:pt x="55627" y="5514"/>
                  </a:cubicBezTo>
                  <a:cubicBezTo>
                    <a:pt x="55620" y="5562"/>
                    <a:pt x="55556" y="5574"/>
                    <a:pt x="55526" y="5544"/>
                  </a:cubicBezTo>
                  <a:cubicBezTo>
                    <a:pt x="55414" y="5432"/>
                    <a:pt x="55366" y="5271"/>
                    <a:pt x="55278" y="5142"/>
                  </a:cubicBezTo>
                  <a:cubicBezTo>
                    <a:pt x="55158" y="4952"/>
                    <a:pt x="55016" y="4781"/>
                    <a:pt x="54852" y="4632"/>
                  </a:cubicBezTo>
                  <a:cubicBezTo>
                    <a:pt x="54691" y="4490"/>
                    <a:pt x="54519" y="4355"/>
                    <a:pt x="54325" y="4266"/>
                  </a:cubicBezTo>
                  <a:cubicBezTo>
                    <a:pt x="54165" y="4195"/>
                    <a:pt x="54011" y="4159"/>
                    <a:pt x="53864" y="4071"/>
                  </a:cubicBezTo>
                  <a:cubicBezTo>
                    <a:pt x="53858" y="4064"/>
                    <a:pt x="53852" y="4047"/>
                    <a:pt x="53864" y="4042"/>
                  </a:cubicBezTo>
                  <a:close/>
                  <a:moveTo>
                    <a:pt x="47669" y="12708"/>
                  </a:moveTo>
                  <a:cubicBezTo>
                    <a:pt x="47628" y="12785"/>
                    <a:pt x="47521" y="12790"/>
                    <a:pt x="47469" y="12719"/>
                  </a:cubicBezTo>
                  <a:cubicBezTo>
                    <a:pt x="47409" y="12631"/>
                    <a:pt x="47456" y="12519"/>
                    <a:pt x="47510" y="12448"/>
                  </a:cubicBezTo>
                  <a:cubicBezTo>
                    <a:pt x="47551" y="12400"/>
                    <a:pt x="47605" y="12359"/>
                    <a:pt x="47663" y="12342"/>
                  </a:cubicBezTo>
                  <a:cubicBezTo>
                    <a:pt x="47729" y="12318"/>
                    <a:pt x="47800" y="12359"/>
                    <a:pt x="47818" y="12424"/>
                  </a:cubicBezTo>
                  <a:cubicBezTo>
                    <a:pt x="47841" y="12489"/>
                    <a:pt x="47800" y="12555"/>
                    <a:pt x="47740" y="12577"/>
                  </a:cubicBezTo>
                  <a:cubicBezTo>
                    <a:pt x="47734" y="12583"/>
                    <a:pt x="47729" y="12583"/>
                    <a:pt x="47729" y="12590"/>
                  </a:cubicBezTo>
                  <a:cubicBezTo>
                    <a:pt x="47723" y="12590"/>
                    <a:pt x="47717" y="12596"/>
                    <a:pt x="47717" y="12601"/>
                  </a:cubicBezTo>
                  <a:cubicBezTo>
                    <a:pt x="47712" y="12601"/>
                    <a:pt x="47712" y="12607"/>
                    <a:pt x="47705" y="12607"/>
                  </a:cubicBezTo>
                  <a:cubicBezTo>
                    <a:pt x="47705" y="12613"/>
                    <a:pt x="47699" y="12619"/>
                    <a:pt x="47699" y="12631"/>
                  </a:cubicBezTo>
                  <a:lnTo>
                    <a:pt x="47693" y="12631"/>
                  </a:lnTo>
                  <a:cubicBezTo>
                    <a:pt x="47682" y="12667"/>
                    <a:pt x="47682" y="12672"/>
                    <a:pt x="47687" y="12648"/>
                  </a:cubicBezTo>
                  <a:lnTo>
                    <a:pt x="47687" y="12667"/>
                  </a:lnTo>
                  <a:cubicBezTo>
                    <a:pt x="47682" y="12678"/>
                    <a:pt x="47676" y="12697"/>
                    <a:pt x="47669" y="12708"/>
                  </a:cubicBezTo>
                  <a:close/>
                  <a:moveTo>
                    <a:pt x="48160" y="13317"/>
                  </a:moveTo>
                  <a:cubicBezTo>
                    <a:pt x="48143" y="13300"/>
                    <a:pt x="48138" y="13282"/>
                    <a:pt x="48130" y="13257"/>
                  </a:cubicBezTo>
                  <a:cubicBezTo>
                    <a:pt x="48130" y="13252"/>
                    <a:pt x="48130" y="13252"/>
                    <a:pt x="48125" y="13246"/>
                  </a:cubicBezTo>
                  <a:cubicBezTo>
                    <a:pt x="48119" y="13216"/>
                    <a:pt x="48119" y="13186"/>
                    <a:pt x="48130" y="13164"/>
                  </a:cubicBezTo>
                  <a:cubicBezTo>
                    <a:pt x="48138" y="13128"/>
                    <a:pt x="48155" y="13093"/>
                    <a:pt x="48173" y="13063"/>
                  </a:cubicBezTo>
                  <a:cubicBezTo>
                    <a:pt x="48220" y="12992"/>
                    <a:pt x="48285" y="12945"/>
                    <a:pt x="48368" y="12921"/>
                  </a:cubicBezTo>
                  <a:cubicBezTo>
                    <a:pt x="48504" y="12874"/>
                    <a:pt x="48575" y="13093"/>
                    <a:pt x="48433" y="13140"/>
                  </a:cubicBezTo>
                  <a:cubicBezTo>
                    <a:pt x="48409" y="13145"/>
                    <a:pt x="48379" y="13164"/>
                    <a:pt x="48373" y="13175"/>
                  </a:cubicBezTo>
                  <a:cubicBezTo>
                    <a:pt x="48368" y="13175"/>
                    <a:pt x="48368" y="13181"/>
                    <a:pt x="48368" y="13181"/>
                  </a:cubicBezTo>
                  <a:cubicBezTo>
                    <a:pt x="48362" y="13186"/>
                    <a:pt x="48362" y="13194"/>
                    <a:pt x="48356" y="13194"/>
                  </a:cubicBezTo>
                  <a:cubicBezTo>
                    <a:pt x="48351" y="13211"/>
                    <a:pt x="48343" y="13222"/>
                    <a:pt x="48338" y="13240"/>
                  </a:cubicBezTo>
                  <a:cubicBezTo>
                    <a:pt x="48326" y="13257"/>
                    <a:pt x="48315" y="13282"/>
                    <a:pt x="48297" y="13293"/>
                  </a:cubicBezTo>
                  <a:cubicBezTo>
                    <a:pt x="48297" y="13300"/>
                    <a:pt x="48291" y="13306"/>
                    <a:pt x="48285" y="13311"/>
                  </a:cubicBezTo>
                  <a:cubicBezTo>
                    <a:pt x="48280" y="13323"/>
                    <a:pt x="48267" y="13328"/>
                    <a:pt x="48261" y="13328"/>
                  </a:cubicBezTo>
                  <a:cubicBezTo>
                    <a:pt x="48226" y="13347"/>
                    <a:pt x="48190" y="13347"/>
                    <a:pt x="48160" y="13317"/>
                  </a:cubicBezTo>
                  <a:close/>
                  <a:moveTo>
                    <a:pt x="48627" y="14033"/>
                  </a:moveTo>
                  <a:cubicBezTo>
                    <a:pt x="48769" y="13737"/>
                    <a:pt x="48982" y="13506"/>
                    <a:pt x="49238" y="13306"/>
                  </a:cubicBezTo>
                  <a:cubicBezTo>
                    <a:pt x="49350" y="13216"/>
                    <a:pt x="49474" y="13388"/>
                    <a:pt x="49391" y="13483"/>
                  </a:cubicBezTo>
                  <a:cubicBezTo>
                    <a:pt x="49214" y="13702"/>
                    <a:pt x="49083" y="13956"/>
                    <a:pt x="48930" y="14193"/>
                  </a:cubicBezTo>
                  <a:cubicBezTo>
                    <a:pt x="48812" y="14382"/>
                    <a:pt x="48528" y="14234"/>
                    <a:pt x="48627" y="14033"/>
                  </a:cubicBezTo>
                  <a:close/>
                  <a:moveTo>
                    <a:pt x="48237" y="25303"/>
                  </a:moveTo>
                  <a:cubicBezTo>
                    <a:pt x="48143" y="25255"/>
                    <a:pt x="48138" y="25120"/>
                    <a:pt x="48226" y="25066"/>
                  </a:cubicBezTo>
                  <a:cubicBezTo>
                    <a:pt x="48663" y="24800"/>
                    <a:pt x="49403" y="24640"/>
                    <a:pt x="49905" y="24722"/>
                  </a:cubicBezTo>
                  <a:cubicBezTo>
                    <a:pt x="50445" y="24812"/>
                    <a:pt x="50983" y="25273"/>
                    <a:pt x="51076" y="25822"/>
                  </a:cubicBezTo>
                  <a:cubicBezTo>
                    <a:pt x="51243" y="26829"/>
                    <a:pt x="49877" y="27302"/>
                    <a:pt x="49113" y="26958"/>
                  </a:cubicBezTo>
                  <a:cubicBezTo>
                    <a:pt x="49025" y="26923"/>
                    <a:pt x="49072" y="26805"/>
                    <a:pt x="49154" y="26794"/>
                  </a:cubicBezTo>
                  <a:cubicBezTo>
                    <a:pt x="49645" y="26728"/>
                    <a:pt x="51147" y="26592"/>
                    <a:pt x="50680" y="25729"/>
                  </a:cubicBezTo>
                  <a:cubicBezTo>
                    <a:pt x="50426" y="25267"/>
                    <a:pt x="50054" y="25019"/>
                    <a:pt x="49522" y="25060"/>
                  </a:cubicBezTo>
                  <a:cubicBezTo>
                    <a:pt x="49190" y="25090"/>
                    <a:pt x="48870" y="25219"/>
                    <a:pt x="48551" y="25284"/>
                  </a:cubicBezTo>
                  <a:cubicBezTo>
                    <a:pt x="48676" y="25462"/>
                    <a:pt x="48758" y="25639"/>
                    <a:pt x="48622" y="25865"/>
                  </a:cubicBezTo>
                  <a:cubicBezTo>
                    <a:pt x="48498" y="26078"/>
                    <a:pt x="48220" y="26106"/>
                    <a:pt x="48018" y="26007"/>
                  </a:cubicBezTo>
                  <a:cubicBezTo>
                    <a:pt x="47942" y="25964"/>
                    <a:pt x="47942" y="25822"/>
                    <a:pt x="48037" y="25805"/>
                  </a:cubicBezTo>
                  <a:cubicBezTo>
                    <a:pt x="48143" y="25787"/>
                    <a:pt x="48368" y="25794"/>
                    <a:pt x="48386" y="25639"/>
                  </a:cubicBezTo>
                  <a:cubicBezTo>
                    <a:pt x="48403" y="25486"/>
                    <a:pt x="48422" y="25396"/>
                    <a:pt x="48237" y="25303"/>
                  </a:cubicBezTo>
                  <a:close/>
                  <a:moveTo>
                    <a:pt x="33727" y="23196"/>
                  </a:moveTo>
                  <a:cubicBezTo>
                    <a:pt x="33620" y="23231"/>
                    <a:pt x="33514" y="23149"/>
                    <a:pt x="33507" y="23037"/>
                  </a:cubicBezTo>
                  <a:cubicBezTo>
                    <a:pt x="33501" y="22990"/>
                    <a:pt x="33514" y="22947"/>
                    <a:pt x="33531" y="22906"/>
                  </a:cubicBezTo>
                  <a:cubicBezTo>
                    <a:pt x="33549" y="22876"/>
                    <a:pt x="33566" y="22854"/>
                    <a:pt x="33596" y="22830"/>
                  </a:cubicBezTo>
                  <a:cubicBezTo>
                    <a:pt x="33602" y="22830"/>
                    <a:pt x="33602" y="22824"/>
                    <a:pt x="33608" y="22824"/>
                  </a:cubicBezTo>
                  <a:cubicBezTo>
                    <a:pt x="33578" y="22848"/>
                    <a:pt x="33585" y="22841"/>
                    <a:pt x="33620" y="22812"/>
                  </a:cubicBezTo>
                  <a:cubicBezTo>
                    <a:pt x="33662" y="22777"/>
                    <a:pt x="33708" y="22770"/>
                    <a:pt x="33762" y="22777"/>
                  </a:cubicBezTo>
                  <a:cubicBezTo>
                    <a:pt x="33732" y="22770"/>
                    <a:pt x="33762" y="22770"/>
                    <a:pt x="33768" y="22770"/>
                  </a:cubicBezTo>
                  <a:cubicBezTo>
                    <a:pt x="33779" y="22770"/>
                    <a:pt x="33791" y="22770"/>
                    <a:pt x="33803" y="22777"/>
                  </a:cubicBezTo>
                  <a:cubicBezTo>
                    <a:pt x="33821" y="22777"/>
                    <a:pt x="33839" y="22788"/>
                    <a:pt x="33850" y="22794"/>
                  </a:cubicBezTo>
                  <a:cubicBezTo>
                    <a:pt x="33886" y="22812"/>
                    <a:pt x="33897" y="22854"/>
                    <a:pt x="33880" y="22889"/>
                  </a:cubicBezTo>
                  <a:cubicBezTo>
                    <a:pt x="33874" y="22906"/>
                    <a:pt x="33869" y="22919"/>
                    <a:pt x="33856" y="22936"/>
                  </a:cubicBezTo>
                  <a:lnTo>
                    <a:pt x="33856" y="22942"/>
                  </a:lnTo>
                  <a:cubicBezTo>
                    <a:pt x="33850" y="22954"/>
                    <a:pt x="33845" y="22966"/>
                    <a:pt x="33839" y="22977"/>
                  </a:cubicBezTo>
                  <a:cubicBezTo>
                    <a:pt x="33856" y="23018"/>
                    <a:pt x="33856" y="23067"/>
                    <a:pt x="33833" y="23113"/>
                  </a:cubicBezTo>
                  <a:cubicBezTo>
                    <a:pt x="33809" y="23155"/>
                    <a:pt x="33774" y="23184"/>
                    <a:pt x="33727" y="23196"/>
                  </a:cubicBezTo>
                  <a:close/>
                  <a:moveTo>
                    <a:pt x="33987" y="23326"/>
                  </a:moveTo>
                  <a:cubicBezTo>
                    <a:pt x="33998" y="23326"/>
                    <a:pt x="34011" y="23321"/>
                    <a:pt x="34022" y="23321"/>
                  </a:cubicBezTo>
                  <a:cubicBezTo>
                    <a:pt x="34046" y="23321"/>
                    <a:pt x="34063" y="23326"/>
                    <a:pt x="34087" y="23332"/>
                  </a:cubicBezTo>
                  <a:cubicBezTo>
                    <a:pt x="34110" y="23338"/>
                    <a:pt x="34134" y="23345"/>
                    <a:pt x="34158" y="23356"/>
                  </a:cubicBezTo>
                  <a:cubicBezTo>
                    <a:pt x="34188" y="23373"/>
                    <a:pt x="34200" y="23416"/>
                    <a:pt x="34181" y="23451"/>
                  </a:cubicBezTo>
                  <a:cubicBezTo>
                    <a:pt x="34175" y="23468"/>
                    <a:pt x="34164" y="23487"/>
                    <a:pt x="34146" y="23498"/>
                  </a:cubicBezTo>
                  <a:cubicBezTo>
                    <a:pt x="34134" y="23528"/>
                    <a:pt x="34110" y="23545"/>
                    <a:pt x="34082" y="23569"/>
                  </a:cubicBezTo>
                  <a:cubicBezTo>
                    <a:pt x="34075" y="23575"/>
                    <a:pt x="34063" y="23586"/>
                    <a:pt x="34046" y="23599"/>
                  </a:cubicBezTo>
                  <a:lnTo>
                    <a:pt x="34046" y="23599"/>
                  </a:lnTo>
                  <a:cubicBezTo>
                    <a:pt x="34058" y="23593"/>
                    <a:pt x="34052" y="23599"/>
                    <a:pt x="34046" y="23605"/>
                  </a:cubicBezTo>
                  <a:cubicBezTo>
                    <a:pt x="34039" y="23610"/>
                    <a:pt x="34033" y="23616"/>
                    <a:pt x="34033" y="23622"/>
                  </a:cubicBezTo>
                  <a:cubicBezTo>
                    <a:pt x="33998" y="23693"/>
                    <a:pt x="33904" y="23717"/>
                    <a:pt x="33839" y="23681"/>
                  </a:cubicBezTo>
                  <a:cubicBezTo>
                    <a:pt x="33768" y="23646"/>
                    <a:pt x="33732" y="23551"/>
                    <a:pt x="33774" y="23480"/>
                  </a:cubicBezTo>
                  <a:cubicBezTo>
                    <a:pt x="33809" y="23427"/>
                    <a:pt x="33845" y="23380"/>
                    <a:pt x="33904" y="23351"/>
                  </a:cubicBezTo>
                  <a:cubicBezTo>
                    <a:pt x="33921" y="23338"/>
                    <a:pt x="33957" y="23326"/>
                    <a:pt x="33987" y="23326"/>
                  </a:cubicBezTo>
                  <a:cubicBezTo>
                    <a:pt x="33968" y="23332"/>
                    <a:pt x="33968" y="23332"/>
                    <a:pt x="33987" y="23326"/>
                  </a:cubicBezTo>
                  <a:close/>
                  <a:moveTo>
                    <a:pt x="33927" y="24374"/>
                  </a:moveTo>
                  <a:cubicBezTo>
                    <a:pt x="33839" y="24415"/>
                    <a:pt x="33714" y="24332"/>
                    <a:pt x="33774" y="24232"/>
                  </a:cubicBezTo>
                  <a:cubicBezTo>
                    <a:pt x="33869" y="24083"/>
                    <a:pt x="34004" y="23971"/>
                    <a:pt x="34153" y="23865"/>
                  </a:cubicBezTo>
                  <a:cubicBezTo>
                    <a:pt x="34276" y="23777"/>
                    <a:pt x="34430" y="23670"/>
                    <a:pt x="34590" y="23717"/>
                  </a:cubicBezTo>
                  <a:cubicBezTo>
                    <a:pt x="34631" y="23735"/>
                    <a:pt x="34667" y="23777"/>
                    <a:pt x="34655" y="23823"/>
                  </a:cubicBezTo>
                  <a:cubicBezTo>
                    <a:pt x="34607" y="23984"/>
                    <a:pt x="34454" y="24055"/>
                    <a:pt x="34317" y="24131"/>
                  </a:cubicBezTo>
                  <a:cubicBezTo>
                    <a:pt x="34188" y="24208"/>
                    <a:pt x="34063" y="24303"/>
                    <a:pt x="33927" y="24374"/>
                  </a:cubicBezTo>
                  <a:close/>
                  <a:moveTo>
                    <a:pt x="19221" y="39719"/>
                  </a:moveTo>
                  <a:cubicBezTo>
                    <a:pt x="19273" y="39648"/>
                    <a:pt x="19387" y="39642"/>
                    <a:pt x="19458" y="39678"/>
                  </a:cubicBezTo>
                  <a:cubicBezTo>
                    <a:pt x="19535" y="39719"/>
                    <a:pt x="19587" y="39814"/>
                    <a:pt x="19557" y="39897"/>
                  </a:cubicBezTo>
                  <a:cubicBezTo>
                    <a:pt x="19552" y="39914"/>
                    <a:pt x="19546" y="39932"/>
                    <a:pt x="19540" y="39943"/>
                  </a:cubicBezTo>
                  <a:cubicBezTo>
                    <a:pt x="19540" y="39992"/>
                    <a:pt x="19522" y="40044"/>
                    <a:pt x="19486" y="40074"/>
                  </a:cubicBezTo>
                  <a:cubicBezTo>
                    <a:pt x="19440" y="40115"/>
                    <a:pt x="19398" y="40145"/>
                    <a:pt x="19333" y="40145"/>
                  </a:cubicBezTo>
                  <a:cubicBezTo>
                    <a:pt x="19298" y="40145"/>
                    <a:pt x="19262" y="40139"/>
                    <a:pt x="19227" y="40121"/>
                  </a:cubicBezTo>
                  <a:cubicBezTo>
                    <a:pt x="19174" y="40091"/>
                    <a:pt x="19139" y="40044"/>
                    <a:pt x="19120" y="39992"/>
                  </a:cubicBezTo>
                  <a:cubicBezTo>
                    <a:pt x="19109" y="39956"/>
                    <a:pt x="19109" y="39921"/>
                    <a:pt x="19114" y="39878"/>
                  </a:cubicBezTo>
                  <a:cubicBezTo>
                    <a:pt x="19120" y="39831"/>
                    <a:pt x="19156" y="39790"/>
                    <a:pt x="19191" y="39760"/>
                  </a:cubicBezTo>
                  <a:cubicBezTo>
                    <a:pt x="19202" y="39749"/>
                    <a:pt x="19210" y="39731"/>
                    <a:pt x="19221" y="39719"/>
                  </a:cubicBezTo>
                  <a:close/>
                  <a:moveTo>
                    <a:pt x="23303" y="39872"/>
                  </a:moveTo>
                  <a:cubicBezTo>
                    <a:pt x="23362" y="39861"/>
                    <a:pt x="23426" y="39932"/>
                    <a:pt x="23374" y="39979"/>
                  </a:cubicBezTo>
                  <a:cubicBezTo>
                    <a:pt x="22983" y="40304"/>
                    <a:pt x="22468" y="40453"/>
                    <a:pt x="21965" y="40489"/>
                  </a:cubicBezTo>
                  <a:cubicBezTo>
                    <a:pt x="21451" y="40524"/>
                    <a:pt x="20830" y="40476"/>
                    <a:pt x="20392" y="40186"/>
                  </a:cubicBezTo>
                  <a:cubicBezTo>
                    <a:pt x="20316" y="40139"/>
                    <a:pt x="20345" y="40039"/>
                    <a:pt x="20428" y="40027"/>
                  </a:cubicBezTo>
                  <a:cubicBezTo>
                    <a:pt x="20901" y="39949"/>
                    <a:pt x="21392" y="40110"/>
                    <a:pt x="21865" y="40121"/>
                  </a:cubicBezTo>
                  <a:cubicBezTo>
                    <a:pt x="22374" y="40134"/>
                    <a:pt x="22817" y="39979"/>
                    <a:pt x="23303" y="39872"/>
                  </a:cubicBezTo>
                  <a:close/>
                  <a:moveTo>
                    <a:pt x="49225" y="36506"/>
                  </a:moveTo>
                  <a:cubicBezTo>
                    <a:pt x="49244" y="36506"/>
                    <a:pt x="49266" y="36513"/>
                    <a:pt x="49290" y="36525"/>
                  </a:cubicBezTo>
                  <a:cubicBezTo>
                    <a:pt x="49332" y="36549"/>
                    <a:pt x="49367" y="36590"/>
                    <a:pt x="49386" y="36637"/>
                  </a:cubicBezTo>
                  <a:cubicBezTo>
                    <a:pt x="49403" y="36708"/>
                    <a:pt x="49386" y="36773"/>
                    <a:pt x="49344" y="36826"/>
                  </a:cubicBezTo>
                  <a:cubicBezTo>
                    <a:pt x="49337" y="36833"/>
                    <a:pt x="49332" y="36844"/>
                    <a:pt x="49326" y="36850"/>
                  </a:cubicBezTo>
                  <a:cubicBezTo>
                    <a:pt x="49296" y="36891"/>
                    <a:pt x="49255" y="36932"/>
                    <a:pt x="49195" y="36945"/>
                  </a:cubicBezTo>
                  <a:cubicBezTo>
                    <a:pt x="49184" y="36951"/>
                    <a:pt x="49167" y="36951"/>
                    <a:pt x="49154" y="36956"/>
                  </a:cubicBezTo>
                  <a:cubicBezTo>
                    <a:pt x="49089" y="36980"/>
                    <a:pt x="49012" y="36962"/>
                    <a:pt x="48954" y="36926"/>
                  </a:cubicBezTo>
                  <a:cubicBezTo>
                    <a:pt x="48911" y="36897"/>
                    <a:pt x="48883" y="36855"/>
                    <a:pt x="48864" y="36803"/>
                  </a:cubicBezTo>
                  <a:cubicBezTo>
                    <a:pt x="48847" y="36749"/>
                    <a:pt x="48853" y="36696"/>
                    <a:pt x="48870" y="36648"/>
                  </a:cubicBezTo>
                  <a:cubicBezTo>
                    <a:pt x="48894" y="36584"/>
                    <a:pt x="48947" y="36525"/>
                    <a:pt x="49018" y="36506"/>
                  </a:cubicBezTo>
                  <a:cubicBezTo>
                    <a:pt x="49031" y="36506"/>
                    <a:pt x="49042" y="36501"/>
                    <a:pt x="49053" y="36495"/>
                  </a:cubicBezTo>
                  <a:cubicBezTo>
                    <a:pt x="49113" y="36471"/>
                    <a:pt x="49173" y="36483"/>
                    <a:pt x="49225" y="36506"/>
                  </a:cubicBezTo>
                  <a:close/>
                  <a:moveTo>
                    <a:pt x="48149" y="36885"/>
                  </a:moveTo>
                  <a:cubicBezTo>
                    <a:pt x="48226" y="36880"/>
                    <a:pt x="48244" y="36975"/>
                    <a:pt x="48190" y="37022"/>
                  </a:cubicBezTo>
                  <a:cubicBezTo>
                    <a:pt x="47889" y="37264"/>
                    <a:pt x="47486" y="37306"/>
                    <a:pt x="47108" y="37306"/>
                  </a:cubicBezTo>
                  <a:cubicBezTo>
                    <a:pt x="46753" y="37311"/>
                    <a:pt x="46380" y="37311"/>
                    <a:pt x="46025" y="37252"/>
                  </a:cubicBezTo>
                  <a:cubicBezTo>
                    <a:pt x="45924" y="37235"/>
                    <a:pt x="45913" y="37068"/>
                    <a:pt x="46019" y="37051"/>
                  </a:cubicBezTo>
                  <a:cubicBezTo>
                    <a:pt x="46369" y="36968"/>
                    <a:pt x="46740" y="37003"/>
                    <a:pt x="47101" y="36992"/>
                  </a:cubicBezTo>
                  <a:cubicBezTo>
                    <a:pt x="47450" y="36980"/>
                    <a:pt x="47794" y="36891"/>
                    <a:pt x="48149" y="36885"/>
                  </a:cubicBezTo>
                  <a:close/>
                  <a:moveTo>
                    <a:pt x="59111" y="12495"/>
                  </a:moveTo>
                  <a:cubicBezTo>
                    <a:pt x="59164" y="12477"/>
                    <a:pt x="59223" y="12484"/>
                    <a:pt x="59276" y="12512"/>
                  </a:cubicBezTo>
                  <a:cubicBezTo>
                    <a:pt x="59330" y="12536"/>
                    <a:pt x="59365" y="12583"/>
                    <a:pt x="59382" y="12637"/>
                  </a:cubicBezTo>
                  <a:cubicBezTo>
                    <a:pt x="59401" y="12697"/>
                    <a:pt x="59389" y="12743"/>
                    <a:pt x="59371" y="12796"/>
                  </a:cubicBezTo>
                  <a:cubicBezTo>
                    <a:pt x="59365" y="12803"/>
                    <a:pt x="59365" y="12809"/>
                    <a:pt x="59365" y="12814"/>
                  </a:cubicBezTo>
                  <a:lnTo>
                    <a:pt x="59365" y="12809"/>
                  </a:lnTo>
                  <a:lnTo>
                    <a:pt x="59365" y="12809"/>
                  </a:lnTo>
                  <a:lnTo>
                    <a:pt x="59365" y="12814"/>
                  </a:lnTo>
                  <a:cubicBezTo>
                    <a:pt x="59365" y="12820"/>
                    <a:pt x="59359" y="12820"/>
                    <a:pt x="59359" y="12826"/>
                  </a:cubicBezTo>
                  <a:cubicBezTo>
                    <a:pt x="59359" y="12839"/>
                    <a:pt x="59354" y="12850"/>
                    <a:pt x="59347" y="12867"/>
                  </a:cubicBezTo>
                  <a:lnTo>
                    <a:pt x="59341" y="12874"/>
                  </a:lnTo>
                  <a:cubicBezTo>
                    <a:pt x="59324" y="12910"/>
                    <a:pt x="59300" y="12932"/>
                    <a:pt x="59264" y="12956"/>
                  </a:cubicBezTo>
                  <a:cubicBezTo>
                    <a:pt x="59199" y="12998"/>
                    <a:pt x="59117" y="13003"/>
                    <a:pt x="59046" y="12968"/>
                  </a:cubicBezTo>
                  <a:cubicBezTo>
                    <a:pt x="58956" y="12921"/>
                    <a:pt x="58892" y="12809"/>
                    <a:pt x="58928" y="12708"/>
                  </a:cubicBezTo>
                  <a:cubicBezTo>
                    <a:pt x="58945" y="12667"/>
                    <a:pt x="58956" y="12637"/>
                    <a:pt x="58980" y="12601"/>
                  </a:cubicBezTo>
                  <a:cubicBezTo>
                    <a:pt x="59016" y="12548"/>
                    <a:pt x="59051" y="12512"/>
                    <a:pt x="59111" y="12495"/>
                  </a:cubicBezTo>
                  <a:close/>
                  <a:moveTo>
                    <a:pt x="58324" y="9489"/>
                  </a:moveTo>
                  <a:cubicBezTo>
                    <a:pt x="58371" y="9336"/>
                    <a:pt x="58620" y="9383"/>
                    <a:pt x="58579" y="9549"/>
                  </a:cubicBezTo>
                  <a:cubicBezTo>
                    <a:pt x="58383" y="10324"/>
                    <a:pt x="58880" y="10950"/>
                    <a:pt x="58880" y="11703"/>
                  </a:cubicBezTo>
                  <a:cubicBezTo>
                    <a:pt x="58880" y="11785"/>
                    <a:pt x="58779" y="11815"/>
                    <a:pt x="58732" y="11750"/>
                  </a:cubicBezTo>
                  <a:cubicBezTo>
                    <a:pt x="58300" y="11135"/>
                    <a:pt x="58093" y="10212"/>
                    <a:pt x="58324" y="9489"/>
                  </a:cubicBezTo>
                  <a:close/>
                  <a:moveTo>
                    <a:pt x="57253" y="23728"/>
                  </a:moveTo>
                  <a:cubicBezTo>
                    <a:pt x="57383" y="23646"/>
                    <a:pt x="57495" y="23835"/>
                    <a:pt x="57377" y="23924"/>
                  </a:cubicBezTo>
                  <a:cubicBezTo>
                    <a:pt x="57206" y="24060"/>
                    <a:pt x="56892" y="24350"/>
                    <a:pt x="56662" y="24219"/>
                  </a:cubicBezTo>
                  <a:cubicBezTo>
                    <a:pt x="56621" y="24197"/>
                    <a:pt x="56608" y="24154"/>
                    <a:pt x="56626" y="24113"/>
                  </a:cubicBezTo>
                  <a:cubicBezTo>
                    <a:pt x="56685" y="23995"/>
                    <a:pt x="56815" y="23948"/>
                    <a:pt x="56927" y="23900"/>
                  </a:cubicBezTo>
                  <a:cubicBezTo>
                    <a:pt x="57040" y="23853"/>
                    <a:pt x="57146" y="23794"/>
                    <a:pt x="57253" y="23728"/>
                  </a:cubicBezTo>
                  <a:close/>
                  <a:moveTo>
                    <a:pt x="57626" y="22693"/>
                  </a:moveTo>
                  <a:cubicBezTo>
                    <a:pt x="57686" y="22611"/>
                    <a:pt x="57803" y="22671"/>
                    <a:pt x="57762" y="22764"/>
                  </a:cubicBezTo>
                  <a:cubicBezTo>
                    <a:pt x="57620" y="23102"/>
                    <a:pt x="57306" y="23640"/>
                    <a:pt x="56856" y="23504"/>
                  </a:cubicBezTo>
                  <a:cubicBezTo>
                    <a:pt x="56810" y="23487"/>
                    <a:pt x="56791" y="23439"/>
                    <a:pt x="56821" y="23397"/>
                  </a:cubicBezTo>
                  <a:cubicBezTo>
                    <a:pt x="56927" y="23255"/>
                    <a:pt x="57088" y="23184"/>
                    <a:pt x="57230" y="23084"/>
                  </a:cubicBezTo>
                  <a:cubicBezTo>
                    <a:pt x="57383" y="22972"/>
                    <a:pt x="57525" y="22848"/>
                    <a:pt x="57626" y="22693"/>
                  </a:cubicBezTo>
                  <a:close/>
                  <a:moveTo>
                    <a:pt x="27106" y="13932"/>
                  </a:moveTo>
                  <a:cubicBezTo>
                    <a:pt x="27101" y="13926"/>
                    <a:pt x="27095" y="13915"/>
                    <a:pt x="27089" y="13903"/>
                  </a:cubicBezTo>
                  <a:lnTo>
                    <a:pt x="27089" y="13903"/>
                  </a:lnTo>
                  <a:cubicBezTo>
                    <a:pt x="27082" y="13891"/>
                    <a:pt x="27077" y="13885"/>
                    <a:pt x="27077" y="13874"/>
                  </a:cubicBezTo>
                  <a:lnTo>
                    <a:pt x="27077" y="13868"/>
                  </a:lnTo>
                  <a:cubicBezTo>
                    <a:pt x="27071" y="13861"/>
                    <a:pt x="27071" y="13849"/>
                    <a:pt x="27071" y="13844"/>
                  </a:cubicBezTo>
                  <a:cubicBezTo>
                    <a:pt x="27071" y="13838"/>
                    <a:pt x="27065" y="13832"/>
                    <a:pt x="27065" y="13825"/>
                  </a:cubicBezTo>
                  <a:lnTo>
                    <a:pt x="27065" y="13814"/>
                  </a:lnTo>
                  <a:lnTo>
                    <a:pt x="27065" y="13803"/>
                  </a:lnTo>
                  <a:cubicBezTo>
                    <a:pt x="27065" y="13790"/>
                    <a:pt x="27065" y="13784"/>
                    <a:pt x="27071" y="13778"/>
                  </a:cubicBezTo>
                  <a:lnTo>
                    <a:pt x="27071" y="13761"/>
                  </a:lnTo>
                  <a:cubicBezTo>
                    <a:pt x="27077" y="13749"/>
                    <a:pt x="27077" y="13743"/>
                    <a:pt x="27082" y="13732"/>
                  </a:cubicBezTo>
                  <a:lnTo>
                    <a:pt x="27082" y="13732"/>
                  </a:lnTo>
                  <a:cubicBezTo>
                    <a:pt x="27082" y="13719"/>
                    <a:pt x="27089" y="13713"/>
                    <a:pt x="27089" y="13702"/>
                  </a:cubicBezTo>
                  <a:cubicBezTo>
                    <a:pt x="27101" y="13690"/>
                    <a:pt x="27112" y="13672"/>
                    <a:pt x="27118" y="13661"/>
                  </a:cubicBezTo>
                  <a:cubicBezTo>
                    <a:pt x="27125" y="13661"/>
                    <a:pt x="27125" y="13661"/>
                    <a:pt x="27125" y="13655"/>
                  </a:cubicBezTo>
                  <a:cubicBezTo>
                    <a:pt x="27177" y="13590"/>
                    <a:pt x="27260" y="13577"/>
                    <a:pt x="27338" y="13565"/>
                  </a:cubicBezTo>
                  <a:cubicBezTo>
                    <a:pt x="27396" y="13548"/>
                    <a:pt x="27450" y="13548"/>
                    <a:pt x="27503" y="13577"/>
                  </a:cubicBezTo>
                  <a:cubicBezTo>
                    <a:pt x="27556" y="13607"/>
                    <a:pt x="27592" y="13655"/>
                    <a:pt x="27609" y="13707"/>
                  </a:cubicBezTo>
                  <a:cubicBezTo>
                    <a:pt x="27627" y="13761"/>
                    <a:pt x="27622" y="13825"/>
                    <a:pt x="27598" y="13879"/>
                  </a:cubicBezTo>
                  <a:cubicBezTo>
                    <a:pt x="27568" y="13932"/>
                    <a:pt x="27521" y="13962"/>
                    <a:pt x="27467" y="13986"/>
                  </a:cubicBezTo>
                  <a:cubicBezTo>
                    <a:pt x="27390" y="14016"/>
                    <a:pt x="27319" y="14051"/>
                    <a:pt x="27237" y="14027"/>
                  </a:cubicBezTo>
                  <a:lnTo>
                    <a:pt x="27231" y="14021"/>
                  </a:lnTo>
                  <a:cubicBezTo>
                    <a:pt x="27196" y="14010"/>
                    <a:pt x="27166" y="13997"/>
                    <a:pt x="27136" y="13974"/>
                  </a:cubicBezTo>
                  <a:cubicBezTo>
                    <a:pt x="27136" y="13967"/>
                    <a:pt x="27131" y="13962"/>
                    <a:pt x="27125" y="13956"/>
                  </a:cubicBezTo>
                  <a:lnTo>
                    <a:pt x="27112" y="13945"/>
                  </a:lnTo>
                  <a:cubicBezTo>
                    <a:pt x="27112" y="13945"/>
                    <a:pt x="27106" y="13939"/>
                    <a:pt x="27106" y="13932"/>
                  </a:cubicBezTo>
                  <a:close/>
                  <a:moveTo>
                    <a:pt x="28337" y="11064"/>
                  </a:moveTo>
                  <a:cubicBezTo>
                    <a:pt x="28390" y="10980"/>
                    <a:pt x="28515" y="11045"/>
                    <a:pt x="28479" y="11141"/>
                  </a:cubicBezTo>
                  <a:cubicBezTo>
                    <a:pt x="28325" y="11477"/>
                    <a:pt x="28183" y="11821"/>
                    <a:pt x="28029" y="12157"/>
                  </a:cubicBezTo>
                  <a:cubicBezTo>
                    <a:pt x="27899" y="12454"/>
                    <a:pt x="27799" y="12773"/>
                    <a:pt x="27622" y="13039"/>
                  </a:cubicBezTo>
                  <a:cubicBezTo>
                    <a:pt x="27579" y="13093"/>
                    <a:pt x="27485" y="13087"/>
                    <a:pt x="27485" y="13009"/>
                  </a:cubicBezTo>
                  <a:cubicBezTo>
                    <a:pt x="27485" y="12318"/>
                    <a:pt x="27988" y="11632"/>
                    <a:pt x="28337" y="11064"/>
                  </a:cubicBezTo>
                  <a:close/>
                  <a:moveTo>
                    <a:pt x="9987" y="26284"/>
                  </a:moveTo>
                  <a:cubicBezTo>
                    <a:pt x="9968" y="26291"/>
                    <a:pt x="9951" y="26297"/>
                    <a:pt x="9938" y="26297"/>
                  </a:cubicBezTo>
                  <a:cubicBezTo>
                    <a:pt x="9662" y="26362"/>
                    <a:pt x="9542" y="25983"/>
                    <a:pt x="9809" y="25876"/>
                  </a:cubicBezTo>
                  <a:cubicBezTo>
                    <a:pt x="9821" y="25871"/>
                    <a:pt x="9839" y="25865"/>
                    <a:pt x="9850" y="25858"/>
                  </a:cubicBezTo>
                  <a:cubicBezTo>
                    <a:pt x="10123" y="25759"/>
                    <a:pt x="10265" y="26220"/>
                    <a:pt x="9987" y="26284"/>
                  </a:cubicBezTo>
                  <a:close/>
                  <a:moveTo>
                    <a:pt x="8537" y="25811"/>
                  </a:moveTo>
                  <a:cubicBezTo>
                    <a:pt x="8229" y="25811"/>
                    <a:pt x="7945" y="25858"/>
                    <a:pt x="7661" y="25983"/>
                  </a:cubicBezTo>
                  <a:cubicBezTo>
                    <a:pt x="7609" y="26000"/>
                    <a:pt x="7560" y="25923"/>
                    <a:pt x="7603" y="25888"/>
                  </a:cubicBezTo>
                  <a:cubicBezTo>
                    <a:pt x="8046" y="25486"/>
                    <a:pt x="8881" y="25462"/>
                    <a:pt x="9400" y="25723"/>
                  </a:cubicBezTo>
                  <a:cubicBezTo>
                    <a:pt x="9466" y="25759"/>
                    <a:pt x="9436" y="25847"/>
                    <a:pt x="9371" y="25852"/>
                  </a:cubicBezTo>
                  <a:cubicBezTo>
                    <a:pt x="9094" y="25893"/>
                    <a:pt x="8815" y="25817"/>
                    <a:pt x="8537" y="25811"/>
                  </a:cubicBezTo>
                  <a:close/>
                  <a:moveTo>
                    <a:pt x="2798" y="36004"/>
                  </a:moveTo>
                  <a:cubicBezTo>
                    <a:pt x="2823" y="36009"/>
                    <a:pt x="2840" y="36009"/>
                    <a:pt x="2858" y="36022"/>
                  </a:cubicBezTo>
                  <a:cubicBezTo>
                    <a:pt x="2888" y="36033"/>
                    <a:pt x="2905" y="36052"/>
                    <a:pt x="2918" y="36075"/>
                  </a:cubicBezTo>
                  <a:cubicBezTo>
                    <a:pt x="2935" y="36099"/>
                    <a:pt x="2953" y="36129"/>
                    <a:pt x="2965" y="36158"/>
                  </a:cubicBezTo>
                  <a:cubicBezTo>
                    <a:pt x="3000" y="36271"/>
                    <a:pt x="2935" y="36364"/>
                    <a:pt x="2834" y="36407"/>
                  </a:cubicBezTo>
                  <a:cubicBezTo>
                    <a:pt x="2787" y="36424"/>
                    <a:pt x="2733" y="36435"/>
                    <a:pt x="2681" y="36424"/>
                  </a:cubicBezTo>
                  <a:cubicBezTo>
                    <a:pt x="2591" y="36400"/>
                    <a:pt x="2514" y="36317"/>
                    <a:pt x="2514" y="36222"/>
                  </a:cubicBezTo>
                  <a:cubicBezTo>
                    <a:pt x="2514" y="36146"/>
                    <a:pt x="2556" y="36075"/>
                    <a:pt x="2621" y="36033"/>
                  </a:cubicBezTo>
                  <a:cubicBezTo>
                    <a:pt x="2675" y="35998"/>
                    <a:pt x="2740" y="35987"/>
                    <a:pt x="2798" y="36004"/>
                  </a:cubicBezTo>
                  <a:close/>
                  <a:moveTo>
                    <a:pt x="592" y="35815"/>
                  </a:moveTo>
                  <a:cubicBezTo>
                    <a:pt x="977" y="35548"/>
                    <a:pt x="1763" y="35583"/>
                    <a:pt x="2101" y="35927"/>
                  </a:cubicBezTo>
                  <a:cubicBezTo>
                    <a:pt x="2148" y="35974"/>
                    <a:pt x="2124" y="36063"/>
                    <a:pt x="2053" y="36063"/>
                  </a:cubicBezTo>
                  <a:cubicBezTo>
                    <a:pt x="1840" y="36069"/>
                    <a:pt x="1646" y="35974"/>
                    <a:pt x="1444" y="35938"/>
                  </a:cubicBezTo>
                  <a:cubicBezTo>
                    <a:pt x="1171" y="35897"/>
                    <a:pt x="941" y="35938"/>
                    <a:pt x="674" y="35987"/>
                  </a:cubicBezTo>
                  <a:cubicBezTo>
                    <a:pt x="568" y="36004"/>
                    <a:pt x="497" y="35880"/>
                    <a:pt x="592" y="35815"/>
                  </a:cubicBezTo>
                  <a:close/>
                  <a:moveTo>
                    <a:pt x="11507" y="35094"/>
                  </a:moveTo>
                  <a:cubicBezTo>
                    <a:pt x="11619" y="35086"/>
                    <a:pt x="11678" y="35264"/>
                    <a:pt x="11571" y="35318"/>
                  </a:cubicBezTo>
                  <a:cubicBezTo>
                    <a:pt x="11519" y="35342"/>
                    <a:pt x="11459" y="35365"/>
                    <a:pt x="11401" y="35348"/>
                  </a:cubicBezTo>
                  <a:cubicBezTo>
                    <a:pt x="11341" y="35329"/>
                    <a:pt x="11294" y="35294"/>
                    <a:pt x="11265" y="35241"/>
                  </a:cubicBezTo>
                  <a:cubicBezTo>
                    <a:pt x="11229" y="35187"/>
                    <a:pt x="11229" y="35111"/>
                    <a:pt x="11235" y="35051"/>
                  </a:cubicBezTo>
                  <a:cubicBezTo>
                    <a:pt x="11246" y="34980"/>
                    <a:pt x="11282" y="34933"/>
                    <a:pt x="11347" y="34909"/>
                  </a:cubicBezTo>
                  <a:cubicBezTo>
                    <a:pt x="11377" y="34898"/>
                    <a:pt x="11412" y="34909"/>
                    <a:pt x="11436" y="34927"/>
                  </a:cubicBezTo>
                  <a:cubicBezTo>
                    <a:pt x="11472" y="34957"/>
                    <a:pt x="11489" y="34987"/>
                    <a:pt x="11495" y="35034"/>
                  </a:cubicBezTo>
                  <a:cubicBezTo>
                    <a:pt x="11489" y="35010"/>
                    <a:pt x="11495" y="35051"/>
                    <a:pt x="11495" y="35051"/>
                  </a:cubicBezTo>
                  <a:cubicBezTo>
                    <a:pt x="11500" y="35064"/>
                    <a:pt x="11500" y="35075"/>
                    <a:pt x="11507" y="35086"/>
                  </a:cubicBezTo>
                  <a:close/>
                  <a:moveTo>
                    <a:pt x="11974" y="34348"/>
                  </a:moveTo>
                  <a:cubicBezTo>
                    <a:pt x="12021" y="34501"/>
                    <a:pt x="11980" y="34649"/>
                    <a:pt x="11997" y="34802"/>
                  </a:cubicBezTo>
                  <a:cubicBezTo>
                    <a:pt x="12016" y="34944"/>
                    <a:pt x="12051" y="35064"/>
                    <a:pt x="12139" y="35182"/>
                  </a:cubicBezTo>
                  <a:cubicBezTo>
                    <a:pt x="12229" y="35288"/>
                    <a:pt x="12051" y="35430"/>
                    <a:pt x="11962" y="35335"/>
                  </a:cubicBezTo>
                  <a:cubicBezTo>
                    <a:pt x="11720" y="35086"/>
                    <a:pt x="11590" y="34597"/>
                    <a:pt x="11844" y="34318"/>
                  </a:cubicBezTo>
                  <a:cubicBezTo>
                    <a:pt x="11885" y="34277"/>
                    <a:pt x="11956" y="34294"/>
                    <a:pt x="11974" y="34348"/>
                  </a:cubicBezTo>
                  <a:close/>
                  <a:moveTo>
                    <a:pt x="14039" y="20640"/>
                  </a:moveTo>
                  <a:cubicBezTo>
                    <a:pt x="14015" y="20670"/>
                    <a:pt x="13968" y="20676"/>
                    <a:pt x="13949" y="20640"/>
                  </a:cubicBezTo>
                  <a:cubicBezTo>
                    <a:pt x="13897" y="20552"/>
                    <a:pt x="13885" y="20457"/>
                    <a:pt x="13908" y="20356"/>
                  </a:cubicBezTo>
                  <a:cubicBezTo>
                    <a:pt x="13927" y="20257"/>
                    <a:pt x="13962" y="20162"/>
                    <a:pt x="14009" y="20072"/>
                  </a:cubicBezTo>
                  <a:cubicBezTo>
                    <a:pt x="14074" y="19954"/>
                    <a:pt x="14252" y="20055"/>
                    <a:pt x="14192" y="20173"/>
                  </a:cubicBezTo>
                  <a:cubicBezTo>
                    <a:pt x="14121" y="20321"/>
                    <a:pt x="14127" y="20498"/>
                    <a:pt x="14039" y="20640"/>
                  </a:cubicBezTo>
                  <a:close/>
                  <a:moveTo>
                    <a:pt x="14730" y="21014"/>
                  </a:moveTo>
                  <a:cubicBezTo>
                    <a:pt x="14689" y="21038"/>
                    <a:pt x="14654" y="21031"/>
                    <a:pt x="14612" y="21002"/>
                  </a:cubicBezTo>
                  <a:cubicBezTo>
                    <a:pt x="14446" y="20883"/>
                    <a:pt x="14571" y="20582"/>
                    <a:pt x="14636" y="20434"/>
                  </a:cubicBezTo>
                  <a:cubicBezTo>
                    <a:pt x="14725" y="20244"/>
                    <a:pt x="14837" y="20079"/>
                    <a:pt x="15008" y="19949"/>
                  </a:cubicBezTo>
                  <a:cubicBezTo>
                    <a:pt x="15068" y="19902"/>
                    <a:pt x="15163" y="19973"/>
                    <a:pt x="15139" y="20044"/>
                  </a:cubicBezTo>
                  <a:cubicBezTo>
                    <a:pt x="15079" y="20214"/>
                    <a:pt x="14997" y="20375"/>
                    <a:pt x="14937" y="20547"/>
                  </a:cubicBezTo>
                  <a:cubicBezTo>
                    <a:pt x="14891" y="20683"/>
                    <a:pt x="14872" y="20948"/>
                    <a:pt x="14730" y="21014"/>
                  </a:cubicBezTo>
                  <a:close/>
                  <a:moveTo>
                    <a:pt x="19398" y="21653"/>
                  </a:moveTo>
                  <a:cubicBezTo>
                    <a:pt x="19393" y="21641"/>
                    <a:pt x="19380" y="21628"/>
                    <a:pt x="19374" y="21617"/>
                  </a:cubicBezTo>
                  <a:cubicBezTo>
                    <a:pt x="19352" y="21593"/>
                    <a:pt x="19339" y="21570"/>
                    <a:pt x="19339" y="21535"/>
                  </a:cubicBezTo>
                  <a:cubicBezTo>
                    <a:pt x="19333" y="21421"/>
                    <a:pt x="19387" y="21309"/>
                    <a:pt x="19505" y="21268"/>
                  </a:cubicBezTo>
                  <a:cubicBezTo>
                    <a:pt x="19565" y="21251"/>
                    <a:pt x="19636" y="21286"/>
                    <a:pt x="19658" y="21350"/>
                  </a:cubicBezTo>
                  <a:cubicBezTo>
                    <a:pt x="19677" y="21410"/>
                    <a:pt x="19641" y="21475"/>
                    <a:pt x="19587" y="21499"/>
                  </a:cubicBezTo>
                  <a:cubicBezTo>
                    <a:pt x="19587" y="21505"/>
                    <a:pt x="19582" y="21505"/>
                    <a:pt x="19582" y="21511"/>
                  </a:cubicBezTo>
                  <a:lnTo>
                    <a:pt x="19582" y="21528"/>
                  </a:lnTo>
                  <a:cubicBezTo>
                    <a:pt x="19587" y="21552"/>
                    <a:pt x="19576" y="21576"/>
                    <a:pt x="19565" y="21593"/>
                  </a:cubicBezTo>
                  <a:lnTo>
                    <a:pt x="19565" y="21599"/>
                  </a:lnTo>
                  <a:cubicBezTo>
                    <a:pt x="19552" y="21634"/>
                    <a:pt x="19535" y="21664"/>
                    <a:pt x="19499" y="21677"/>
                  </a:cubicBezTo>
                  <a:cubicBezTo>
                    <a:pt x="19464" y="21682"/>
                    <a:pt x="19423" y="21677"/>
                    <a:pt x="19398" y="21653"/>
                  </a:cubicBezTo>
                  <a:close/>
                  <a:moveTo>
                    <a:pt x="20008" y="22007"/>
                  </a:moveTo>
                  <a:cubicBezTo>
                    <a:pt x="19983" y="22025"/>
                    <a:pt x="19955" y="22013"/>
                    <a:pt x="19942" y="21996"/>
                  </a:cubicBezTo>
                  <a:cubicBezTo>
                    <a:pt x="19919" y="21961"/>
                    <a:pt x="19895" y="21912"/>
                    <a:pt x="19907" y="21865"/>
                  </a:cubicBezTo>
                  <a:cubicBezTo>
                    <a:pt x="19919" y="21830"/>
                    <a:pt x="19931" y="21795"/>
                    <a:pt x="19948" y="21759"/>
                  </a:cubicBezTo>
                  <a:cubicBezTo>
                    <a:pt x="19983" y="21699"/>
                    <a:pt x="20026" y="21647"/>
                    <a:pt x="20079" y="21593"/>
                  </a:cubicBezTo>
                  <a:cubicBezTo>
                    <a:pt x="20161" y="21511"/>
                    <a:pt x="20297" y="21634"/>
                    <a:pt x="20215" y="21718"/>
                  </a:cubicBezTo>
                  <a:cubicBezTo>
                    <a:pt x="20174" y="21759"/>
                    <a:pt x="20132" y="21806"/>
                    <a:pt x="20108" y="21860"/>
                  </a:cubicBezTo>
                  <a:cubicBezTo>
                    <a:pt x="20097" y="21883"/>
                    <a:pt x="20097" y="21918"/>
                    <a:pt x="20079" y="21942"/>
                  </a:cubicBezTo>
                  <a:cubicBezTo>
                    <a:pt x="20073" y="21961"/>
                    <a:pt x="20061" y="21972"/>
                    <a:pt x="20049" y="21978"/>
                  </a:cubicBezTo>
                  <a:cubicBezTo>
                    <a:pt x="20043" y="21983"/>
                    <a:pt x="20037" y="21983"/>
                    <a:pt x="20032" y="21983"/>
                  </a:cubicBezTo>
                  <a:cubicBezTo>
                    <a:pt x="20026" y="21996"/>
                    <a:pt x="20019" y="22002"/>
                    <a:pt x="20008" y="22007"/>
                  </a:cubicBezTo>
                  <a:close/>
                  <a:moveTo>
                    <a:pt x="20149" y="22291"/>
                  </a:moveTo>
                  <a:cubicBezTo>
                    <a:pt x="20149" y="22191"/>
                    <a:pt x="20256" y="22090"/>
                    <a:pt x="20333" y="22025"/>
                  </a:cubicBezTo>
                  <a:cubicBezTo>
                    <a:pt x="20409" y="21961"/>
                    <a:pt x="20493" y="21901"/>
                    <a:pt x="20581" y="21854"/>
                  </a:cubicBezTo>
                  <a:cubicBezTo>
                    <a:pt x="20641" y="21819"/>
                    <a:pt x="20717" y="21901"/>
                    <a:pt x="20665" y="21948"/>
                  </a:cubicBezTo>
                  <a:cubicBezTo>
                    <a:pt x="20581" y="22019"/>
                    <a:pt x="20516" y="22096"/>
                    <a:pt x="20439" y="22166"/>
                  </a:cubicBezTo>
                  <a:cubicBezTo>
                    <a:pt x="20381" y="22232"/>
                    <a:pt x="20321" y="22333"/>
                    <a:pt x="20232" y="22351"/>
                  </a:cubicBezTo>
                  <a:cubicBezTo>
                    <a:pt x="20191" y="22357"/>
                    <a:pt x="20149" y="22338"/>
                    <a:pt x="20149" y="22291"/>
                  </a:cubicBezTo>
                  <a:close/>
                  <a:moveTo>
                    <a:pt x="22404" y="37401"/>
                  </a:moveTo>
                  <a:cubicBezTo>
                    <a:pt x="22457" y="37388"/>
                    <a:pt x="22503" y="37423"/>
                    <a:pt x="22492" y="37477"/>
                  </a:cubicBezTo>
                  <a:cubicBezTo>
                    <a:pt x="22462" y="37607"/>
                    <a:pt x="22344" y="37690"/>
                    <a:pt x="22320" y="37820"/>
                  </a:cubicBezTo>
                  <a:cubicBezTo>
                    <a:pt x="22285" y="37974"/>
                    <a:pt x="22055" y="37920"/>
                    <a:pt x="22085" y="37767"/>
                  </a:cubicBezTo>
                  <a:cubicBezTo>
                    <a:pt x="22113" y="37607"/>
                    <a:pt x="22232" y="37429"/>
                    <a:pt x="22404" y="37401"/>
                  </a:cubicBezTo>
                  <a:close/>
                  <a:moveTo>
                    <a:pt x="21711" y="37341"/>
                  </a:moveTo>
                  <a:cubicBezTo>
                    <a:pt x="21758" y="37306"/>
                    <a:pt x="21836" y="37347"/>
                    <a:pt x="21836" y="37406"/>
                  </a:cubicBezTo>
                  <a:cubicBezTo>
                    <a:pt x="21829" y="37649"/>
                    <a:pt x="21664" y="37890"/>
                    <a:pt x="21493" y="38057"/>
                  </a:cubicBezTo>
                  <a:cubicBezTo>
                    <a:pt x="21397" y="38146"/>
                    <a:pt x="21233" y="38040"/>
                    <a:pt x="21304" y="37920"/>
                  </a:cubicBezTo>
                  <a:cubicBezTo>
                    <a:pt x="21422" y="37726"/>
                    <a:pt x="21522" y="37477"/>
                    <a:pt x="21711" y="37341"/>
                  </a:cubicBezTo>
                  <a:close/>
                  <a:moveTo>
                    <a:pt x="21309" y="36909"/>
                  </a:moveTo>
                  <a:cubicBezTo>
                    <a:pt x="21332" y="36868"/>
                    <a:pt x="21410" y="36891"/>
                    <a:pt x="21403" y="36945"/>
                  </a:cubicBezTo>
                  <a:cubicBezTo>
                    <a:pt x="21368" y="37352"/>
                    <a:pt x="21143" y="37808"/>
                    <a:pt x="20901" y="38133"/>
                  </a:cubicBezTo>
                  <a:cubicBezTo>
                    <a:pt x="20854" y="38199"/>
                    <a:pt x="20771" y="38128"/>
                    <a:pt x="20777" y="38068"/>
                  </a:cubicBezTo>
                  <a:cubicBezTo>
                    <a:pt x="20807" y="37849"/>
                    <a:pt x="20901" y="37655"/>
                    <a:pt x="20984" y="37453"/>
                  </a:cubicBezTo>
                  <a:cubicBezTo>
                    <a:pt x="21072" y="37259"/>
                    <a:pt x="21173" y="37074"/>
                    <a:pt x="21309" y="36909"/>
                  </a:cubicBezTo>
                  <a:close/>
                  <a:moveTo>
                    <a:pt x="31721" y="14187"/>
                  </a:moveTo>
                  <a:cubicBezTo>
                    <a:pt x="31650" y="14204"/>
                    <a:pt x="31579" y="14187"/>
                    <a:pt x="31519" y="14145"/>
                  </a:cubicBezTo>
                  <a:cubicBezTo>
                    <a:pt x="31491" y="14122"/>
                    <a:pt x="31461" y="14081"/>
                    <a:pt x="31448" y="14045"/>
                  </a:cubicBezTo>
                  <a:cubicBezTo>
                    <a:pt x="31442" y="14027"/>
                    <a:pt x="31442" y="14003"/>
                    <a:pt x="31448" y="13986"/>
                  </a:cubicBezTo>
                  <a:cubicBezTo>
                    <a:pt x="31455" y="13974"/>
                    <a:pt x="31455" y="13967"/>
                    <a:pt x="31455" y="13956"/>
                  </a:cubicBezTo>
                  <a:cubicBezTo>
                    <a:pt x="31461" y="13945"/>
                    <a:pt x="31461" y="13932"/>
                    <a:pt x="31467" y="13915"/>
                  </a:cubicBezTo>
                  <a:cubicBezTo>
                    <a:pt x="31484" y="13891"/>
                    <a:pt x="31508" y="13885"/>
                    <a:pt x="31538" y="13896"/>
                  </a:cubicBezTo>
                  <a:cubicBezTo>
                    <a:pt x="31549" y="13896"/>
                    <a:pt x="31555" y="13909"/>
                    <a:pt x="31562" y="13915"/>
                  </a:cubicBezTo>
                  <a:cubicBezTo>
                    <a:pt x="31584" y="13920"/>
                    <a:pt x="31603" y="13926"/>
                    <a:pt x="31626" y="13945"/>
                  </a:cubicBezTo>
                  <a:cubicBezTo>
                    <a:pt x="31633" y="13956"/>
                    <a:pt x="31644" y="13962"/>
                    <a:pt x="31655" y="13974"/>
                  </a:cubicBezTo>
                  <a:lnTo>
                    <a:pt x="31661" y="13974"/>
                  </a:lnTo>
                  <a:lnTo>
                    <a:pt x="31661" y="13974"/>
                  </a:lnTo>
                  <a:cubicBezTo>
                    <a:pt x="31715" y="13962"/>
                    <a:pt x="31775" y="13991"/>
                    <a:pt x="31792" y="14051"/>
                  </a:cubicBezTo>
                  <a:cubicBezTo>
                    <a:pt x="31810" y="14104"/>
                    <a:pt x="31780" y="14169"/>
                    <a:pt x="31721" y="14187"/>
                  </a:cubicBezTo>
                  <a:close/>
                  <a:moveTo>
                    <a:pt x="31567" y="14974"/>
                  </a:moveTo>
                  <a:cubicBezTo>
                    <a:pt x="31519" y="14955"/>
                    <a:pt x="31472" y="14920"/>
                    <a:pt x="31461" y="14873"/>
                  </a:cubicBezTo>
                  <a:lnTo>
                    <a:pt x="31461" y="14873"/>
                  </a:lnTo>
                  <a:cubicBezTo>
                    <a:pt x="31461" y="14855"/>
                    <a:pt x="31448" y="14838"/>
                    <a:pt x="31448" y="14819"/>
                  </a:cubicBezTo>
                  <a:cubicBezTo>
                    <a:pt x="31448" y="14802"/>
                    <a:pt x="31461" y="14784"/>
                    <a:pt x="31467" y="14767"/>
                  </a:cubicBezTo>
                  <a:cubicBezTo>
                    <a:pt x="31484" y="14737"/>
                    <a:pt x="31513" y="14731"/>
                    <a:pt x="31543" y="14742"/>
                  </a:cubicBezTo>
                  <a:cubicBezTo>
                    <a:pt x="31555" y="14748"/>
                    <a:pt x="31567" y="14755"/>
                    <a:pt x="31579" y="14761"/>
                  </a:cubicBezTo>
                  <a:cubicBezTo>
                    <a:pt x="31584" y="14767"/>
                    <a:pt x="31584" y="14772"/>
                    <a:pt x="31590" y="14778"/>
                  </a:cubicBezTo>
                  <a:cubicBezTo>
                    <a:pt x="31597" y="14784"/>
                    <a:pt x="31603" y="14791"/>
                    <a:pt x="31609" y="14796"/>
                  </a:cubicBezTo>
                  <a:lnTo>
                    <a:pt x="31614" y="14796"/>
                  </a:lnTo>
                  <a:lnTo>
                    <a:pt x="31614" y="14796"/>
                  </a:lnTo>
                  <a:cubicBezTo>
                    <a:pt x="31626" y="14796"/>
                    <a:pt x="31638" y="14791"/>
                    <a:pt x="31644" y="14784"/>
                  </a:cubicBezTo>
                  <a:cubicBezTo>
                    <a:pt x="31691" y="14772"/>
                    <a:pt x="31745" y="14802"/>
                    <a:pt x="31756" y="14849"/>
                  </a:cubicBezTo>
                  <a:cubicBezTo>
                    <a:pt x="31775" y="14890"/>
                    <a:pt x="31745" y="14944"/>
                    <a:pt x="31697" y="14961"/>
                  </a:cubicBezTo>
                  <a:cubicBezTo>
                    <a:pt x="31655" y="14974"/>
                    <a:pt x="31614" y="14985"/>
                    <a:pt x="31567" y="14974"/>
                  </a:cubicBezTo>
                  <a:close/>
                  <a:moveTo>
                    <a:pt x="31797" y="15630"/>
                  </a:moveTo>
                  <a:cubicBezTo>
                    <a:pt x="31555" y="15755"/>
                    <a:pt x="31218" y="15772"/>
                    <a:pt x="31041" y="15542"/>
                  </a:cubicBezTo>
                  <a:cubicBezTo>
                    <a:pt x="31022" y="15512"/>
                    <a:pt x="31046" y="15465"/>
                    <a:pt x="31082" y="15465"/>
                  </a:cubicBezTo>
                  <a:cubicBezTo>
                    <a:pt x="31141" y="15465"/>
                    <a:pt x="31200" y="15458"/>
                    <a:pt x="31254" y="15477"/>
                  </a:cubicBezTo>
                  <a:cubicBezTo>
                    <a:pt x="31313" y="15494"/>
                    <a:pt x="31371" y="15512"/>
                    <a:pt x="31431" y="15512"/>
                  </a:cubicBezTo>
                  <a:cubicBezTo>
                    <a:pt x="31543" y="15518"/>
                    <a:pt x="31650" y="15501"/>
                    <a:pt x="31756" y="15488"/>
                  </a:cubicBezTo>
                  <a:cubicBezTo>
                    <a:pt x="31827" y="15482"/>
                    <a:pt x="31868" y="15600"/>
                    <a:pt x="31797" y="15630"/>
                  </a:cubicBezTo>
                  <a:close/>
                  <a:moveTo>
                    <a:pt x="43204" y="30674"/>
                  </a:moveTo>
                  <a:cubicBezTo>
                    <a:pt x="43292" y="30586"/>
                    <a:pt x="43434" y="30715"/>
                    <a:pt x="43346" y="30804"/>
                  </a:cubicBezTo>
                  <a:cubicBezTo>
                    <a:pt x="43327" y="30816"/>
                    <a:pt x="43310" y="30834"/>
                    <a:pt x="43303" y="30851"/>
                  </a:cubicBezTo>
                  <a:cubicBezTo>
                    <a:pt x="43303" y="30857"/>
                    <a:pt x="43298" y="30875"/>
                    <a:pt x="43298" y="30870"/>
                  </a:cubicBezTo>
                  <a:cubicBezTo>
                    <a:pt x="43298" y="30905"/>
                    <a:pt x="43303" y="30928"/>
                    <a:pt x="43298" y="30963"/>
                  </a:cubicBezTo>
                  <a:cubicBezTo>
                    <a:pt x="43298" y="30993"/>
                    <a:pt x="43292" y="31017"/>
                    <a:pt x="43280" y="31040"/>
                  </a:cubicBezTo>
                  <a:cubicBezTo>
                    <a:pt x="43262" y="31064"/>
                    <a:pt x="43232" y="31076"/>
                    <a:pt x="43204" y="31064"/>
                  </a:cubicBezTo>
                  <a:cubicBezTo>
                    <a:pt x="43133" y="31034"/>
                    <a:pt x="43097" y="30946"/>
                    <a:pt x="43103" y="30875"/>
                  </a:cubicBezTo>
                  <a:cubicBezTo>
                    <a:pt x="43109" y="30792"/>
                    <a:pt x="43144" y="30728"/>
                    <a:pt x="43204" y="30674"/>
                  </a:cubicBezTo>
                  <a:close/>
                  <a:moveTo>
                    <a:pt x="44061" y="30804"/>
                  </a:moveTo>
                  <a:cubicBezTo>
                    <a:pt x="44132" y="30763"/>
                    <a:pt x="44226" y="30863"/>
                    <a:pt x="44162" y="30928"/>
                  </a:cubicBezTo>
                  <a:cubicBezTo>
                    <a:pt x="44091" y="30993"/>
                    <a:pt x="44049" y="31076"/>
                    <a:pt x="44026" y="31171"/>
                  </a:cubicBezTo>
                  <a:cubicBezTo>
                    <a:pt x="44007" y="31260"/>
                    <a:pt x="44007" y="31342"/>
                    <a:pt x="43966" y="31425"/>
                  </a:cubicBezTo>
                  <a:cubicBezTo>
                    <a:pt x="43919" y="31502"/>
                    <a:pt x="43813" y="31484"/>
                    <a:pt x="43777" y="31408"/>
                  </a:cubicBezTo>
                  <a:cubicBezTo>
                    <a:pt x="43736" y="31296"/>
                    <a:pt x="43777" y="31141"/>
                    <a:pt x="43836" y="31040"/>
                  </a:cubicBezTo>
                  <a:cubicBezTo>
                    <a:pt x="43890" y="30946"/>
                    <a:pt x="43966" y="30863"/>
                    <a:pt x="44061" y="30804"/>
                  </a:cubicBezTo>
                  <a:close/>
                  <a:moveTo>
                    <a:pt x="44682" y="31615"/>
                  </a:moveTo>
                  <a:cubicBezTo>
                    <a:pt x="44652" y="31757"/>
                    <a:pt x="44646" y="31910"/>
                    <a:pt x="44558" y="32034"/>
                  </a:cubicBezTo>
                  <a:cubicBezTo>
                    <a:pt x="44540" y="32064"/>
                    <a:pt x="44482" y="32058"/>
                    <a:pt x="44463" y="32023"/>
                  </a:cubicBezTo>
                  <a:cubicBezTo>
                    <a:pt x="44316" y="31709"/>
                    <a:pt x="44588" y="31360"/>
                    <a:pt x="44747" y="31111"/>
                  </a:cubicBezTo>
                  <a:cubicBezTo>
                    <a:pt x="44766" y="31076"/>
                    <a:pt x="44812" y="31105"/>
                    <a:pt x="44794" y="31141"/>
                  </a:cubicBezTo>
                  <a:cubicBezTo>
                    <a:pt x="44736" y="31283"/>
                    <a:pt x="44723" y="31455"/>
                    <a:pt x="44682" y="31615"/>
                  </a:cubicBezTo>
                  <a:close/>
                  <a:moveTo>
                    <a:pt x="46711" y="34933"/>
                  </a:moveTo>
                  <a:cubicBezTo>
                    <a:pt x="46753" y="34903"/>
                    <a:pt x="46800" y="34927"/>
                    <a:pt x="46794" y="34980"/>
                  </a:cubicBezTo>
                  <a:cubicBezTo>
                    <a:pt x="46789" y="35075"/>
                    <a:pt x="46746" y="35157"/>
                    <a:pt x="46711" y="35247"/>
                  </a:cubicBezTo>
                  <a:cubicBezTo>
                    <a:pt x="46658" y="35359"/>
                    <a:pt x="46475" y="35264"/>
                    <a:pt x="46540" y="35157"/>
                  </a:cubicBezTo>
                  <a:cubicBezTo>
                    <a:pt x="46593" y="35075"/>
                    <a:pt x="46640" y="34998"/>
                    <a:pt x="46711" y="34933"/>
                  </a:cubicBezTo>
                  <a:close/>
                  <a:moveTo>
                    <a:pt x="46273" y="34862"/>
                  </a:moveTo>
                  <a:cubicBezTo>
                    <a:pt x="46303" y="34862"/>
                    <a:pt x="46333" y="34886"/>
                    <a:pt x="46333" y="34916"/>
                  </a:cubicBezTo>
                  <a:cubicBezTo>
                    <a:pt x="46327" y="34969"/>
                    <a:pt x="46303" y="35023"/>
                    <a:pt x="46309" y="35075"/>
                  </a:cubicBezTo>
                  <a:cubicBezTo>
                    <a:pt x="46309" y="35122"/>
                    <a:pt x="46320" y="35176"/>
                    <a:pt x="46333" y="35228"/>
                  </a:cubicBezTo>
                  <a:cubicBezTo>
                    <a:pt x="46350" y="35342"/>
                    <a:pt x="46208" y="35383"/>
                    <a:pt x="46161" y="35282"/>
                  </a:cubicBezTo>
                  <a:cubicBezTo>
                    <a:pt x="46126" y="35200"/>
                    <a:pt x="46102" y="35116"/>
                    <a:pt x="46114" y="35023"/>
                  </a:cubicBezTo>
                  <a:cubicBezTo>
                    <a:pt x="46131" y="34939"/>
                    <a:pt x="46185" y="34868"/>
                    <a:pt x="46273" y="34862"/>
                  </a:cubicBezTo>
                  <a:close/>
                  <a:moveTo>
                    <a:pt x="45995" y="34690"/>
                  </a:moveTo>
                  <a:cubicBezTo>
                    <a:pt x="45978" y="34873"/>
                    <a:pt x="45806" y="35094"/>
                    <a:pt x="45918" y="35277"/>
                  </a:cubicBezTo>
                  <a:cubicBezTo>
                    <a:pt x="45948" y="35318"/>
                    <a:pt x="45907" y="35365"/>
                    <a:pt x="45859" y="35359"/>
                  </a:cubicBezTo>
                  <a:cubicBezTo>
                    <a:pt x="45546" y="35318"/>
                    <a:pt x="45765" y="34774"/>
                    <a:pt x="45901" y="34655"/>
                  </a:cubicBezTo>
                  <a:cubicBezTo>
                    <a:pt x="45930" y="34632"/>
                    <a:pt x="46001" y="34638"/>
                    <a:pt x="45995" y="34690"/>
                  </a:cubicBezTo>
                  <a:close/>
                  <a:moveTo>
                    <a:pt x="40015" y="14690"/>
                  </a:moveTo>
                  <a:cubicBezTo>
                    <a:pt x="39938" y="14767"/>
                    <a:pt x="39789" y="14748"/>
                    <a:pt x="39677" y="14654"/>
                  </a:cubicBezTo>
                  <a:cubicBezTo>
                    <a:pt x="39565" y="14554"/>
                    <a:pt x="39541" y="14412"/>
                    <a:pt x="39612" y="14335"/>
                  </a:cubicBezTo>
                  <a:cubicBezTo>
                    <a:pt x="39879" y="14068"/>
                    <a:pt x="40239" y="14062"/>
                    <a:pt x="40559" y="14210"/>
                  </a:cubicBezTo>
                  <a:cubicBezTo>
                    <a:pt x="40689" y="14270"/>
                    <a:pt x="40813" y="14358"/>
                    <a:pt x="40919" y="14459"/>
                  </a:cubicBezTo>
                  <a:cubicBezTo>
                    <a:pt x="41026" y="14559"/>
                    <a:pt x="41115" y="14677"/>
                    <a:pt x="41181" y="14808"/>
                  </a:cubicBezTo>
                  <a:cubicBezTo>
                    <a:pt x="41340" y="15122"/>
                    <a:pt x="41345" y="15488"/>
                    <a:pt x="41074" y="15778"/>
                  </a:cubicBezTo>
                  <a:cubicBezTo>
                    <a:pt x="40996" y="15861"/>
                    <a:pt x="40848" y="15843"/>
                    <a:pt x="40736" y="15749"/>
                  </a:cubicBezTo>
                  <a:cubicBezTo>
                    <a:pt x="40624" y="15654"/>
                    <a:pt x="40594" y="15512"/>
                    <a:pt x="40671" y="15435"/>
                  </a:cubicBezTo>
                  <a:cubicBezTo>
                    <a:pt x="40831" y="15258"/>
                    <a:pt x="40837" y="15056"/>
                    <a:pt x="40755" y="14884"/>
                  </a:cubicBezTo>
                  <a:cubicBezTo>
                    <a:pt x="40719" y="14826"/>
                    <a:pt x="40677" y="14767"/>
                    <a:pt x="40630" y="14720"/>
                  </a:cubicBezTo>
                  <a:cubicBezTo>
                    <a:pt x="40577" y="14666"/>
                    <a:pt x="40523" y="14630"/>
                    <a:pt x="40464" y="14601"/>
                  </a:cubicBezTo>
                  <a:cubicBezTo>
                    <a:pt x="40322" y="14535"/>
                    <a:pt x="40151" y="14548"/>
                    <a:pt x="40015" y="14690"/>
                  </a:cubicBezTo>
                  <a:close/>
                  <a:moveTo>
                    <a:pt x="43559" y="18570"/>
                  </a:moveTo>
                  <a:cubicBezTo>
                    <a:pt x="43445" y="18475"/>
                    <a:pt x="43417" y="18333"/>
                    <a:pt x="43493" y="18256"/>
                  </a:cubicBezTo>
                  <a:cubicBezTo>
                    <a:pt x="43789" y="17955"/>
                    <a:pt x="44185" y="17950"/>
                    <a:pt x="44540" y="18114"/>
                  </a:cubicBezTo>
                  <a:cubicBezTo>
                    <a:pt x="44687" y="18180"/>
                    <a:pt x="44824" y="18275"/>
                    <a:pt x="44943" y="18387"/>
                  </a:cubicBezTo>
                  <a:cubicBezTo>
                    <a:pt x="45061" y="18499"/>
                    <a:pt x="45156" y="18636"/>
                    <a:pt x="45227" y="18777"/>
                  </a:cubicBezTo>
                  <a:cubicBezTo>
                    <a:pt x="45404" y="19127"/>
                    <a:pt x="45410" y="19534"/>
                    <a:pt x="45108" y="19859"/>
                  </a:cubicBezTo>
                  <a:cubicBezTo>
                    <a:pt x="45031" y="19937"/>
                    <a:pt x="44883" y="19925"/>
                    <a:pt x="44771" y="19831"/>
                  </a:cubicBezTo>
                  <a:cubicBezTo>
                    <a:pt x="44659" y="19736"/>
                    <a:pt x="44629" y="19594"/>
                    <a:pt x="44700" y="19512"/>
                  </a:cubicBezTo>
                  <a:cubicBezTo>
                    <a:pt x="44900" y="19304"/>
                    <a:pt x="44900" y="19056"/>
                    <a:pt x="44801" y="18854"/>
                  </a:cubicBezTo>
                  <a:cubicBezTo>
                    <a:pt x="44758" y="18777"/>
                    <a:pt x="44712" y="18707"/>
                    <a:pt x="44646" y="18647"/>
                  </a:cubicBezTo>
                  <a:cubicBezTo>
                    <a:pt x="44588" y="18589"/>
                    <a:pt x="44517" y="18540"/>
                    <a:pt x="44446" y="18505"/>
                  </a:cubicBezTo>
                  <a:cubicBezTo>
                    <a:pt x="44269" y="18428"/>
                    <a:pt x="44061" y="18434"/>
                    <a:pt x="43890" y="18606"/>
                  </a:cubicBezTo>
                  <a:cubicBezTo>
                    <a:pt x="43819" y="18682"/>
                    <a:pt x="43665" y="18665"/>
                    <a:pt x="43559" y="18570"/>
                  </a:cubicBezTo>
                  <a:close/>
                  <a:moveTo>
                    <a:pt x="42642" y="11447"/>
                  </a:moveTo>
                  <a:cubicBezTo>
                    <a:pt x="42517" y="11454"/>
                    <a:pt x="42380" y="11359"/>
                    <a:pt x="42328" y="11234"/>
                  </a:cubicBezTo>
                  <a:cubicBezTo>
                    <a:pt x="42281" y="11111"/>
                    <a:pt x="42345" y="11004"/>
                    <a:pt x="42470" y="10999"/>
                  </a:cubicBezTo>
                  <a:cubicBezTo>
                    <a:pt x="42475" y="10999"/>
                    <a:pt x="44233" y="10868"/>
                    <a:pt x="44546" y="13074"/>
                  </a:cubicBezTo>
                  <a:cubicBezTo>
                    <a:pt x="44564" y="13194"/>
                    <a:pt x="44469" y="13276"/>
                    <a:pt x="44340" y="13252"/>
                  </a:cubicBezTo>
                  <a:cubicBezTo>
                    <a:pt x="44203" y="13235"/>
                    <a:pt x="44084" y="13115"/>
                    <a:pt x="44067" y="12998"/>
                  </a:cubicBezTo>
                  <a:cubicBezTo>
                    <a:pt x="43836" y="11359"/>
                    <a:pt x="42647" y="11447"/>
                    <a:pt x="42642" y="11447"/>
                  </a:cubicBezTo>
                  <a:close/>
                  <a:moveTo>
                    <a:pt x="40890" y="18600"/>
                  </a:moveTo>
                  <a:cubicBezTo>
                    <a:pt x="40783" y="18636"/>
                    <a:pt x="40630" y="18570"/>
                    <a:pt x="40559" y="18452"/>
                  </a:cubicBezTo>
                  <a:cubicBezTo>
                    <a:pt x="40234" y="17943"/>
                    <a:pt x="40234" y="17505"/>
                    <a:pt x="40387" y="17221"/>
                  </a:cubicBezTo>
                  <a:cubicBezTo>
                    <a:pt x="40441" y="17121"/>
                    <a:pt x="40512" y="17038"/>
                    <a:pt x="40594" y="16979"/>
                  </a:cubicBezTo>
                  <a:cubicBezTo>
                    <a:pt x="40684" y="16913"/>
                    <a:pt x="40790" y="16872"/>
                    <a:pt x="40897" y="16861"/>
                  </a:cubicBezTo>
                  <a:cubicBezTo>
                    <a:pt x="41174" y="16831"/>
                    <a:pt x="41465" y="16956"/>
                    <a:pt x="41670" y="17287"/>
                  </a:cubicBezTo>
                  <a:cubicBezTo>
                    <a:pt x="41695" y="17328"/>
                    <a:pt x="41754" y="17311"/>
                    <a:pt x="41831" y="17263"/>
                  </a:cubicBezTo>
                  <a:cubicBezTo>
                    <a:pt x="42033" y="17139"/>
                    <a:pt x="42257" y="16872"/>
                    <a:pt x="42440" y="16654"/>
                  </a:cubicBezTo>
                  <a:cubicBezTo>
                    <a:pt x="42558" y="16512"/>
                    <a:pt x="42659" y="16394"/>
                    <a:pt x="42735" y="16328"/>
                  </a:cubicBezTo>
                  <a:cubicBezTo>
                    <a:pt x="42819" y="16257"/>
                    <a:pt x="42967" y="16282"/>
                    <a:pt x="43073" y="16388"/>
                  </a:cubicBezTo>
                  <a:cubicBezTo>
                    <a:pt x="43180" y="16487"/>
                    <a:pt x="43197" y="16629"/>
                    <a:pt x="43109" y="16695"/>
                  </a:cubicBezTo>
                  <a:cubicBezTo>
                    <a:pt x="43049" y="16754"/>
                    <a:pt x="42955" y="16861"/>
                    <a:pt x="42855" y="16984"/>
                  </a:cubicBezTo>
                  <a:cubicBezTo>
                    <a:pt x="42659" y="17221"/>
                    <a:pt x="42410" y="17511"/>
                    <a:pt x="42167" y="17659"/>
                  </a:cubicBezTo>
                  <a:cubicBezTo>
                    <a:pt x="41848" y="17855"/>
                    <a:pt x="41536" y="17849"/>
                    <a:pt x="41263" y="17410"/>
                  </a:cubicBezTo>
                  <a:cubicBezTo>
                    <a:pt x="41216" y="17328"/>
                    <a:pt x="41151" y="17298"/>
                    <a:pt x="41091" y="17304"/>
                  </a:cubicBezTo>
                  <a:cubicBezTo>
                    <a:pt x="41044" y="17311"/>
                    <a:pt x="40996" y="17328"/>
                    <a:pt x="40955" y="17358"/>
                  </a:cubicBezTo>
                  <a:cubicBezTo>
                    <a:pt x="40902" y="17393"/>
                    <a:pt x="40861" y="17446"/>
                    <a:pt x="40831" y="17505"/>
                  </a:cubicBezTo>
                  <a:cubicBezTo>
                    <a:pt x="40731" y="17689"/>
                    <a:pt x="40736" y="17978"/>
                    <a:pt x="40955" y="18316"/>
                  </a:cubicBezTo>
                  <a:cubicBezTo>
                    <a:pt x="41026" y="18434"/>
                    <a:pt x="41003" y="18565"/>
                    <a:pt x="40890" y="18600"/>
                  </a:cubicBezTo>
                  <a:close/>
                  <a:moveTo>
                    <a:pt x="41700" y="20972"/>
                  </a:moveTo>
                  <a:cubicBezTo>
                    <a:pt x="41695" y="20972"/>
                    <a:pt x="39636" y="22439"/>
                    <a:pt x="38235" y="20741"/>
                  </a:cubicBezTo>
                  <a:cubicBezTo>
                    <a:pt x="37435" y="19777"/>
                    <a:pt x="37536" y="18671"/>
                    <a:pt x="37809" y="17991"/>
                  </a:cubicBezTo>
                  <a:cubicBezTo>
                    <a:pt x="37880" y="17825"/>
                    <a:pt x="37956" y="17683"/>
                    <a:pt x="38033" y="17571"/>
                  </a:cubicBezTo>
                  <a:cubicBezTo>
                    <a:pt x="38121" y="17453"/>
                    <a:pt x="38210" y="17363"/>
                    <a:pt x="38287" y="17322"/>
                  </a:cubicBezTo>
                  <a:cubicBezTo>
                    <a:pt x="38440" y="17246"/>
                    <a:pt x="38601" y="17275"/>
                    <a:pt x="38737" y="17429"/>
                  </a:cubicBezTo>
                  <a:lnTo>
                    <a:pt x="41689" y="20664"/>
                  </a:lnTo>
                  <a:cubicBezTo>
                    <a:pt x="41784" y="20771"/>
                    <a:pt x="41790" y="20907"/>
                    <a:pt x="41700" y="20972"/>
                  </a:cubicBezTo>
                  <a:close/>
                  <a:moveTo>
                    <a:pt x="38270" y="18251"/>
                  </a:moveTo>
                  <a:lnTo>
                    <a:pt x="38270" y="18251"/>
                  </a:lnTo>
                  <a:cubicBezTo>
                    <a:pt x="38328" y="18103"/>
                    <a:pt x="38394" y="17978"/>
                    <a:pt x="38459" y="17890"/>
                  </a:cubicBezTo>
                  <a:cubicBezTo>
                    <a:pt x="38489" y="17849"/>
                    <a:pt x="38511" y="17819"/>
                    <a:pt x="38536" y="17789"/>
                  </a:cubicBezTo>
                  <a:lnTo>
                    <a:pt x="41181" y="20689"/>
                  </a:lnTo>
                  <a:cubicBezTo>
                    <a:pt x="40725" y="20954"/>
                    <a:pt x="39429" y="21570"/>
                    <a:pt x="38582" y="20547"/>
                  </a:cubicBezTo>
                  <a:cubicBezTo>
                    <a:pt x="37938" y="19766"/>
                    <a:pt x="38033" y="18830"/>
                    <a:pt x="38270" y="18251"/>
                  </a:cubicBezTo>
                  <a:close/>
                  <a:moveTo>
                    <a:pt x="35915" y="20812"/>
                  </a:moveTo>
                  <a:lnTo>
                    <a:pt x="35915" y="20812"/>
                  </a:lnTo>
                  <a:cubicBezTo>
                    <a:pt x="34643" y="16636"/>
                    <a:pt x="36666" y="14606"/>
                    <a:pt x="37956" y="13311"/>
                  </a:cubicBezTo>
                  <a:cubicBezTo>
                    <a:pt x="38157" y="13110"/>
                    <a:pt x="38341" y="12927"/>
                    <a:pt x="38494" y="12755"/>
                  </a:cubicBezTo>
                  <a:cubicBezTo>
                    <a:pt x="39221" y="12093"/>
                    <a:pt x="42038" y="9626"/>
                    <a:pt x="43996" y="9424"/>
                  </a:cubicBezTo>
                  <a:cubicBezTo>
                    <a:pt x="45859" y="9235"/>
                    <a:pt x="46711" y="9276"/>
                    <a:pt x="46978" y="9300"/>
                  </a:cubicBezTo>
                  <a:cubicBezTo>
                    <a:pt x="47297" y="10324"/>
                    <a:pt x="47841" y="11229"/>
                    <a:pt x="48515" y="11921"/>
                  </a:cubicBezTo>
                  <a:cubicBezTo>
                    <a:pt x="49077" y="12489"/>
                    <a:pt x="49716" y="12910"/>
                    <a:pt x="50391" y="13128"/>
                  </a:cubicBezTo>
                  <a:lnTo>
                    <a:pt x="50350" y="13164"/>
                  </a:lnTo>
                  <a:cubicBezTo>
                    <a:pt x="49457" y="13903"/>
                    <a:pt x="48883" y="15051"/>
                    <a:pt x="48622" y="16328"/>
                  </a:cubicBezTo>
                  <a:cubicBezTo>
                    <a:pt x="48084" y="14867"/>
                    <a:pt x="46729" y="14968"/>
                    <a:pt x="46723" y="14968"/>
                  </a:cubicBezTo>
                  <a:cubicBezTo>
                    <a:pt x="46599" y="14974"/>
                    <a:pt x="46533" y="15086"/>
                    <a:pt x="46581" y="15204"/>
                  </a:cubicBezTo>
                  <a:cubicBezTo>
                    <a:pt x="46634" y="15329"/>
                    <a:pt x="46770" y="15423"/>
                    <a:pt x="46895" y="15417"/>
                  </a:cubicBezTo>
                  <a:cubicBezTo>
                    <a:pt x="46901" y="15417"/>
                    <a:pt x="48089" y="15329"/>
                    <a:pt x="48321" y="16967"/>
                  </a:cubicBezTo>
                  <a:cubicBezTo>
                    <a:pt x="48332" y="17062"/>
                    <a:pt x="48409" y="17150"/>
                    <a:pt x="48504" y="17197"/>
                  </a:cubicBezTo>
                  <a:cubicBezTo>
                    <a:pt x="48373" y="18677"/>
                    <a:pt x="48652" y="20257"/>
                    <a:pt x="49344" y="21540"/>
                  </a:cubicBezTo>
                  <a:cubicBezTo>
                    <a:pt x="49468" y="21765"/>
                    <a:pt x="49604" y="21989"/>
                    <a:pt x="49758" y="22196"/>
                  </a:cubicBezTo>
                  <a:lnTo>
                    <a:pt x="48031" y="23231"/>
                  </a:lnTo>
                  <a:cubicBezTo>
                    <a:pt x="47930" y="23291"/>
                    <a:pt x="47871" y="23444"/>
                    <a:pt x="47895" y="23581"/>
                  </a:cubicBezTo>
                  <a:cubicBezTo>
                    <a:pt x="47917" y="23687"/>
                    <a:pt x="47988" y="23747"/>
                    <a:pt x="48067" y="23735"/>
                  </a:cubicBezTo>
                  <a:cubicBezTo>
                    <a:pt x="48237" y="23717"/>
                    <a:pt x="52496" y="23250"/>
                    <a:pt x="52474" y="25249"/>
                  </a:cubicBezTo>
                  <a:cubicBezTo>
                    <a:pt x="52461" y="26160"/>
                    <a:pt x="52165" y="26811"/>
                    <a:pt x="51710" y="27237"/>
                  </a:cubicBezTo>
                  <a:cubicBezTo>
                    <a:pt x="51456" y="27479"/>
                    <a:pt x="51147" y="27651"/>
                    <a:pt x="50811" y="27769"/>
                  </a:cubicBezTo>
                  <a:cubicBezTo>
                    <a:pt x="50462" y="27888"/>
                    <a:pt x="50090" y="27941"/>
                    <a:pt x="49705" y="27935"/>
                  </a:cubicBezTo>
                  <a:cubicBezTo>
                    <a:pt x="48663" y="27917"/>
                    <a:pt x="47575" y="27479"/>
                    <a:pt x="46877" y="26734"/>
                  </a:cubicBezTo>
                  <a:cubicBezTo>
                    <a:pt x="46811" y="26669"/>
                    <a:pt x="46718" y="26681"/>
                    <a:pt x="46647" y="26758"/>
                  </a:cubicBezTo>
                  <a:cubicBezTo>
                    <a:pt x="46256" y="27166"/>
                    <a:pt x="45752" y="27498"/>
                    <a:pt x="45179" y="27698"/>
                  </a:cubicBezTo>
                  <a:cubicBezTo>
                    <a:pt x="44646" y="27881"/>
                    <a:pt x="44056" y="27946"/>
                    <a:pt x="43428" y="27853"/>
                  </a:cubicBezTo>
                  <a:cubicBezTo>
                    <a:pt x="43393" y="27846"/>
                    <a:pt x="43363" y="27858"/>
                    <a:pt x="43333" y="27875"/>
                  </a:cubicBezTo>
                  <a:cubicBezTo>
                    <a:pt x="42582" y="27752"/>
                    <a:pt x="40559" y="26958"/>
                    <a:pt x="38743" y="25262"/>
                  </a:cubicBezTo>
                  <a:cubicBezTo>
                    <a:pt x="38394" y="24935"/>
                    <a:pt x="38057" y="24580"/>
                    <a:pt x="37738" y="24184"/>
                  </a:cubicBezTo>
                  <a:cubicBezTo>
                    <a:pt x="37725" y="24113"/>
                    <a:pt x="37672" y="24031"/>
                    <a:pt x="37589" y="23977"/>
                  </a:cubicBezTo>
                  <a:cubicBezTo>
                    <a:pt x="37577" y="23971"/>
                    <a:pt x="37566" y="23965"/>
                    <a:pt x="37553" y="23960"/>
                  </a:cubicBezTo>
                  <a:cubicBezTo>
                    <a:pt x="36873" y="23078"/>
                    <a:pt x="36294" y="22037"/>
                    <a:pt x="35915" y="20812"/>
                  </a:cubicBezTo>
                  <a:close/>
                  <a:moveTo>
                    <a:pt x="47800" y="29953"/>
                  </a:moveTo>
                  <a:lnTo>
                    <a:pt x="47800" y="29953"/>
                  </a:lnTo>
                  <a:cubicBezTo>
                    <a:pt x="49645" y="30136"/>
                    <a:pt x="51562" y="29852"/>
                    <a:pt x="53277" y="29153"/>
                  </a:cubicBezTo>
                  <a:cubicBezTo>
                    <a:pt x="54420" y="28686"/>
                    <a:pt x="55466" y="28030"/>
                    <a:pt x="56348" y="27195"/>
                  </a:cubicBezTo>
                  <a:cubicBezTo>
                    <a:pt x="56277" y="27373"/>
                    <a:pt x="56200" y="27574"/>
                    <a:pt x="56124" y="27787"/>
                  </a:cubicBezTo>
                  <a:cubicBezTo>
                    <a:pt x="55892" y="28385"/>
                    <a:pt x="55614" y="29106"/>
                    <a:pt x="55212" y="29857"/>
                  </a:cubicBezTo>
                  <a:cubicBezTo>
                    <a:pt x="55141" y="29982"/>
                    <a:pt x="55046" y="30100"/>
                    <a:pt x="54928" y="30218"/>
                  </a:cubicBezTo>
                  <a:cubicBezTo>
                    <a:pt x="54118" y="31005"/>
                    <a:pt x="52255" y="31496"/>
                    <a:pt x="50409" y="31692"/>
                  </a:cubicBezTo>
                  <a:cubicBezTo>
                    <a:pt x="48717" y="31875"/>
                    <a:pt x="47066" y="31815"/>
                    <a:pt x="46292" y="31514"/>
                  </a:cubicBezTo>
                  <a:cubicBezTo>
                    <a:pt x="46285" y="31502"/>
                    <a:pt x="46285" y="31490"/>
                    <a:pt x="46279" y="31484"/>
                  </a:cubicBezTo>
                  <a:cubicBezTo>
                    <a:pt x="45569" y="29811"/>
                    <a:pt x="43819" y="29491"/>
                    <a:pt x="42014" y="29166"/>
                  </a:cubicBezTo>
                  <a:cubicBezTo>
                    <a:pt x="40447" y="28882"/>
                    <a:pt x="38831" y="28585"/>
                    <a:pt x="38003" y="27337"/>
                  </a:cubicBezTo>
                  <a:cubicBezTo>
                    <a:pt x="38377" y="26627"/>
                    <a:pt x="39062" y="26177"/>
                    <a:pt x="39068" y="26177"/>
                  </a:cubicBezTo>
                  <a:cubicBezTo>
                    <a:pt x="39092" y="26160"/>
                    <a:pt x="39109" y="26131"/>
                    <a:pt x="39122" y="26101"/>
                  </a:cubicBezTo>
                  <a:cubicBezTo>
                    <a:pt x="40725" y="27397"/>
                    <a:pt x="42387" y="28077"/>
                    <a:pt x="43215" y="28279"/>
                  </a:cubicBezTo>
                  <a:cubicBezTo>
                    <a:pt x="43232" y="28307"/>
                    <a:pt x="43251" y="28337"/>
                    <a:pt x="43275" y="28355"/>
                  </a:cubicBezTo>
                  <a:cubicBezTo>
                    <a:pt x="44611" y="29265"/>
                    <a:pt x="46178" y="29786"/>
                    <a:pt x="47800" y="29953"/>
                  </a:cubicBezTo>
                  <a:close/>
                  <a:moveTo>
                    <a:pt x="36187" y="25208"/>
                  </a:moveTo>
                  <a:lnTo>
                    <a:pt x="36187" y="25208"/>
                  </a:lnTo>
                  <a:cubicBezTo>
                    <a:pt x="35874" y="25396"/>
                    <a:pt x="35507" y="25527"/>
                    <a:pt x="35087" y="25492"/>
                  </a:cubicBezTo>
                  <a:cubicBezTo>
                    <a:pt x="34956" y="25486"/>
                    <a:pt x="34874" y="25574"/>
                    <a:pt x="34909" y="25699"/>
                  </a:cubicBezTo>
                  <a:cubicBezTo>
                    <a:pt x="34939" y="25822"/>
                    <a:pt x="35063" y="25929"/>
                    <a:pt x="35193" y="25942"/>
                  </a:cubicBezTo>
                  <a:cubicBezTo>
                    <a:pt x="35756" y="25983"/>
                    <a:pt x="36228" y="25800"/>
                    <a:pt x="36608" y="25538"/>
                  </a:cubicBezTo>
                  <a:lnTo>
                    <a:pt x="36625" y="25538"/>
                  </a:lnTo>
                  <a:cubicBezTo>
                    <a:pt x="36673" y="25521"/>
                    <a:pt x="36701" y="25497"/>
                    <a:pt x="36720" y="25462"/>
                  </a:cubicBezTo>
                  <a:cubicBezTo>
                    <a:pt x="37104" y="25178"/>
                    <a:pt x="37383" y="24823"/>
                    <a:pt x="37547" y="24574"/>
                  </a:cubicBezTo>
                  <a:cubicBezTo>
                    <a:pt x="37837" y="24918"/>
                    <a:pt x="38145" y="25237"/>
                    <a:pt x="38459" y="25527"/>
                  </a:cubicBezTo>
                  <a:cubicBezTo>
                    <a:pt x="38547" y="25617"/>
                    <a:pt x="38642" y="25699"/>
                    <a:pt x="38737" y="25776"/>
                  </a:cubicBezTo>
                  <a:cubicBezTo>
                    <a:pt x="38732" y="25781"/>
                    <a:pt x="38719" y="25781"/>
                    <a:pt x="38719" y="25787"/>
                  </a:cubicBezTo>
                  <a:cubicBezTo>
                    <a:pt x="38713" y="25787"/>
                    <a:pt x="37045" y="26870"/>
                    <a:pt x="37329" y="28456"/>
                  </a:cubicBezTo>
                  <a:cubicBezTo>
                    <a:pt x="37353" y="28574"/>
                    <a:pt x="37476" y="28686"/>
                    <a:pt x="37607" y="28705"/>
                  </a:cubicBezTo>
                  <a:cubicBezTo>
                    <a:pt x="37738" y="28722"/>
                    <a:pt x="37826" y="28634"/>
                    <a:pt x="37802" y="28514"/>
                  </a:cubicBezTo>
                  <a:cubicBezTo>
                    <a:pt x="37755" y="28249"/>
                    <a:pt x="37773" y="28006"/>
                    <a:pt x="37831" y="27775"/>
                  </a:cubicBezTo>
                  <a:cubicBezTo>
                    <a:pt x="38210" y="28236"/>
                    <a:pt x="38672" y="28568"/>
                    <a:pt x="39186" y="28822"/>
                  </a:cubicBezTo>
                  <a:cubicBezTo>
                    <a:pt x="38181" y="28976"/>
                    <a:pt x="36140" y="29213"/>
                    <a:pt x="34536" y="29035"/>
                  </a:cubicBezTo>
                  <a:cubicBezTo>
                    <a:pt x="33531" y="28923"/>
                    <a:pt x="32720" y="28656"/>
                    <a:pt x="32561" y="28118"/>
                  </a:cubicBezTo>
                  <a:cubicBezTo>
                    <a:pt x="32081" y="26504"/>
                    <a:pt x="35027" y="24670"/>
                    <a:pt x="35636" y="24309"/>
                  </a:cubicBezTo>
                  <a:cubicBezTo>
                    <a:pt x="35814" y="24604"/>
                    <a:pt x="35998" y="24907"/>
                    <a:pt x="36187" y="25208"/>
                  </a:cubicBezTo>
                  <a:close/>
                  <a:moveTo>
                    <a:pt x="32780" y="8206"/>
                  </a:moveTo>
                  <a:lnTo>
                    <a:pt x="32780" y="8206"/>
                  </a:lnTo>
                  <a:cubicBezTo>
                    <a:pt x="33637" y="7253"/>
                    <a:pt x="34252" y="6573"/>
                    <a:pt x="34129" y="6136"/>
                  </a:cubicBezTo>
                  <a:cubicBezTo>
                    <a:pt x="33826" y="5058"/>
                    <a:pt x="34714" y="3900"/>
                    <a:pt x="34762" y="3840"/>
                  </a:cubicBezTo>
                  <a:cubicBezTo>
                    <a:pt x="34785" y="3805"/>
                    <a:pt x="34797" y="3758"/>
                    <a:pt x="34792" y="3704"/>
                  </a:cubicBezTo>
                  <a:cubicBezTo>
                    <a:pt x="34792" y="3698"/>
                    <a:pt x="34366" y="1385"/>
                    <a:pt x="34904" y="1071"/>
                  </a:cubicBezTo>
                  <a:cubicBezTo>
                    <a:pt x="34945" y="1047"/>
                    <a:pt x="35010" y="1125"/>
                    <a:pt x="35076" y="1243"/>
                  </a:cubicBezTo>
                  <a:cubicBezTo>
                    <a:pt x="35235" y="1527"/>
                    <a:pt x="35382" y="1977"/>
                    <a:pt x="35483" y="2308"/>
                  </a:cubicBezTo>
                  <a:cubicBezTo>
                    <a:pt x="35595" y="2657"/>
                    <a:pt x="35679" y="2917"/>
                    <a:pt x="35885" y="2988"/>
                  </a:cubicBezTo>
                  <a:cubicBezTo>
                    <a:pt x="36098" y="3059"/>
                    <a:pt x="36264" y="2745"/>
                    <a:pt x="36477" y="2314"/>
                  </a:cubicBezTo>
                  <a:cubicBezTo>
                    <a:pt x="36731" y="1811"/>
                    <a:pt x="37086" y="1113"/>
                    <a:pt x="37405" y="763"/>
                  </a:cubicBezTo>
                  <a:cubicBezTo>
                    <a:pt x="37518" y="634"/>
                    <a:pt x="37596" y="545"/>
                    <a:pt x="37596" y="545"/>
                  </a:cubicBezTo>
                  <a:cubicBezTo>
                    <a:pt x="37856" y="776"/>
                    <a:pt x="37525" y="1871"/>
                    <a:pt x="37317" y="2545"/>
                  </a:cubicBezTo>
                  <a:cubicBezTo>
                    <a:pt x="37192" y="2947"/>
                    <a:pt x="37104" y="3237"/>
                    <a:pt x="37282" y="3390"/>
                  </a:cubicBezTo>
                  <a:cubicBezTo>
                    <a:pt x="37489" y="3567"/>
                    <a:pt x="37802" y="3367"/>
                    <a:pt x="38210" y="3100"/>
                  </a:cubicBezTo>
                  <a:cubicBezTo>
                    <a:pt x="38590" y="2858"/>
                    <a:pt x="39068" y="2551"/>
                    <a:pt x="39412" y="2415"/>
                  </a:cubicBezTo>
                  <a:cubicBezTo>
                    <a:pt x="39429" y="2409"/>
                    <a:pt x="39434" y="2403"/>
                    <a:pt x="39447" y="2396"/>
                  </a:cubicBezTo>
                  <a:lnTo>
                    <a:pt x="39470" y="2396"/>
                  </a:lnTo>
                  <a:cubicBezTo>
                    <a:pt x="39505" y="2390"/>
                    <a:pt x="39529" y="2403"/>
                    <a:pt x="39541" y="2420"/>
                  </a:cubicBezTo>
                  <a:cubicBezTo>
                    <a:pt x="39387" y="2876"/>
                    <a:pt x="38506" y="3941"/>
                    <a:pt x="37979" y="4580"/>
                  </a:cubicBezTo>
                  <a:cubicBezTo>
                    <a:pt x="37944" y="4621"/>
                    <a:pt x="37908" y="4656"/>
                    <a:pt x="37880" y="4698"/>
                  </a:cubicBezTo>
                  <a:cubicBezTo>
                    <a:pt x="37837" y="4632"/>
                    <a:pt x="37790" y="4574"/>
                    <a:pt x="37731" y="4520"/>
                  </a:cubicBezTo>
                  <a:cubicBezTo>
                    <a:pt x="37596" y="4378"/>
                    <a:pt x="37418" y="4260"/>
                    <a:pt x="37222" y="4195"/>
                  </a:cubicBezTo>
                  <a:cubicBezTo>
                    <a:pt x="37033" y="4124"/>
                    <a:pt x="36826" y="4100"/>
                    <a:pt x="36613" y="4154"/>
                  </a:cubicBezTo>
                  <a:cubicBezTo>
                    <a:pt x="36359" y="4219"/>
                    <a:pt x="36111" y="4402"/>
                    <a:pt x="35898" y="4757"/>
                  </a:cubicBezTo>
                  <a:cubicBezTo>
                    <a:pt x="35844" y="4852"/>
                    <a:pt x="35892" y="4994"/>
                    <a:pt x="36015" y="5071"/>
                  </a:cubicBezTo>
                  <a:cubicBezTo>
                    <a:pt x="36133" y="5153"/>
                    <a:pt x="36282" y="5148"/>
                    <a:pt x="36335" y="5053"/>
                  </a:cubicBezTo>
                  <a:cubicBezTo>
                    <a:pt x="36501" y="4774"/>
                    <a:pt x="36684" y="4639"/>
                    <a:pt x="36862" y="4591"/>
                  </a:cubicBezTo>
                  <a:cubicBezTo>
                    <a:pt x="36974" y="4561"/>
                    <a:pt x="37080" y="4574"/>
                    <a:pt x="37181" y="4610"/>
                  </a:cubicBezTo>
                  <a:cubicBezTo>
                    <a:pt x="37276" y="4639"/>
                    <a:pt x="37364" y="4698"/>
                    <a:pt x="37430" y="4769"/>
                  </a:cubicBezTo>
                  <a:cubicBezTo>
                    <a:pt x="37530" y="4864"/>
                    <a:pt x="37589" y="4982"/>
                    <a:pt x="37583" y="5071"/>
                  </a:cubicBezTo>
                  <a:cubicBezTo>
                    <a:pt x="37577" y="5077"/>
                    <a:pt x="37583" y="5088"/>
                    <a:pt x="37583" y="5101"/>
                  </a:cubicBezTo>
                  <a:cubicBezTo>
                    <a:pt x="37542" y="5172"/>
                    <a:pt x="37530" y="5230"/>
                    <a:pt x="37542" y="5271"/>
                  </a:cubicBezTo>
                  <a:cubicBezTo>
                    <a:pt x="37631" y="5562"/>
                    <a:pt x="37844" y="5527"/>
                    <a:pt x="38169" y="5467"/>
                  </a:cubicBezTo>
                  <a:cubicBezTo>
                    <a:pt x="38590" y="5390"/>
                    <a:pt x="39447" y="5236"/>
                    <a:pt x="39518" y="5603"/>
                  </a:cubicBezTo>
                  <a:cubicBezTo>
                    <a:pt x="39595" y="6000"/>
                    <a:pt x="38973" y="6130"/>
                    <a:pt x="37986" y="6330"/>
                  </a:cubicBezTo>
                  <a:cubicBezTo>
                    <a:pt x="37359" y="6461"/>
                    <a:pt x="36589" y="6614"/>
                    <a:pt x="35756" y="6904"/>
                  </a:cubicBezTo>
                  <a:cubicBezTo>
                    <a:pt x="35590" y="6964"/>
                    <a:pt x="35423" y="7053"/>
                    <a:pt x="35270" y="7171"/>
                  </a:cubicBezTo>
                  <a:cubicBezTo>
                    <a:pt x="34306" y="7886"/>
                    <a:pt x="33484" y="9715"/>
                    <a:pt x="32974" y="11566"/>
                  </a:cubicBezTo>
                  <a:cubicBezTo>
                    <a:pt x="32472" y="13406"/>
                    <a:pt x="32277" y="15288"/>
                    <a:pt x="32556" y="16121"/>
                  </a:cubicBezTo>
                  <a:cubicBezTo>
                    <a:pt x="31697" y="16115"/>
                    <a:pt x="30781" y="16211"/>
                    <a:pt x="29881" y="16399"/>
                  </a:cubicBezTo>
                  <a:cubicBezTo>
                    <a:pt x="29520" y="16476"/>
                    <a:pt x="29159" y="16571"/>
                    <a:pt x="28810" y="16678"/>
                  </a:cubicBezTo>
                  <a:cubicBezTo>
                    <a:pt x="28308" y="13164"/>
                    <a:pt x="31052" y="10117"/>
                    <a:pt x="32780" y="8206"/>
                  </a:cubicBezTo>
                  <a:close/>
                  <a:moveTo>
                    <a:pt x="4437" y="25546"/>
                  </a:moveTo>
                  <a:lnTo>
                    <a:pt x="4437" y="25546"/>
                  </a:lnTo>
                  <a:cubicBezTo>
                    <a:pt x="3669" y="25794"/>
                    <a:pt x="2911" y="26078"/>
                    <a:pt x="2172" y="26379"/>
                  </a:cubicBezTo>
                  <a:lnTo>
                    <a:pt x="859" y="20162"/>
                  </a:lnTo>
                  <a:cubicBezTo>
                    <a:pt x="1668" y="20451"/>
                    <a:pt x="2426" y="21445"/>
                    <a:pt x="3041" y="22256"/>
                  </a:cubicBezTo>
                  <a:cubicBezTo>
                    <a:pt x="3248" y="22521"/>
                    <a:pt x="3443" y="22777"/>
                    <a:pt x="3628" y="22990"/>
                  </a:cubicBezTo>
                  <a:cubicBezTo>
                    <a:pt x="3775" y="23160"/>
                    <a:pt x="3923" y="23302"/>
                    <a:pt x="4059" y="23403"/>
                  </a:cubicBezTo>
                  <a:cubicBezTo>
                    <a:pt x="3770" y="24320"/>
                    <a:pt x="4201" y="25172"/>
                    <a:pt x="4437" y="25546"/>
                  </a:cubicBezTo>
                  <a:close/>
                  <a:moveTo>
                    <a:pt x="14216" y="25142"/>
                  </a:moveTo>
                  <a:lnTo>
                    <a:pt x="14216" y="25142"/>
                  </a:lnTo>
                  <a:cubicBezTo>
                    <a:pt x="12654" y="24509"/>
                    <a:pt x="10820" y="24367"/>
                    <a:pt x="8909" y="24563"/>
                  </a:cubicBezTo>
                  <a:cubicBezTo>
                    <a:pt x="7573" y="24699"/>
                    <a:pt x="6195" y="25006"/>
                    <a:pt x="4834" y="25421"/>
                  </a:cubicBezTo>
                  <a:cubicBezTo>
                    <a:pt x="4644" y="25125"/>
                    <a:pt x="4254" y="24380"/>
                    <a:pt x="4550" y="23564"/>
                  </a:cubicBezTo>
                  <a:cubicBezTo>
                    <a:pt x="4621" y="23551"/>
                    <a:pt x="4685" y="23515"/>
                    <a:pt x="4751" y="23463"/>
                  </a:cubicBezTo>
                  <a:cubicBezTo>
                    <a:pt x="6951" y="21860"/>
                    <a:pt x="8952" y="20724"/>
                    <a:pt x="10839" y="20096"/>
                  </a:cubicBezTo>
                  <a:cubicBezTo>
                    <a:pt x="12672" y="19482"/>
                    <a:pt x="14394" y="19340"/>
                    <a:pt x="16079" y="19695"/>
                  </a:cubicBezTo>
                  <a:cubicBezTo>
                    <a:pt x="15718" y="20197"/>
                    <a:pt x="15382" y="20836"/>
                    <a:pt x="15092" y="21522"/>
                  </a:cubicBezTo>
                  <a:cubicBezTo>
                    <a:pt x="14773" y="22280"/>
                    <a:pt x="14517" y="23089"/>
                    <a:pt x="14364" y="23842"/>
                  </a:cubicBezTo>
                  <a:cubicBezTo>
                    <a:pt x="14269" y="24303"/>
                    <a:pt x="14222" y="24746"/>
                    <a:pt x="14216" y="25142"/>
                  </a:cubicBezTo>
                  <a:close/>
                  <a:moveTo>
                    <a:pt x="4734" y="41901"/>
                  </a:moveTo>
                  <a:lnTo>
                    <a:pt x="4734" y="41901"/>
                  </a:lnTo>
                  <a:lnTo>
                    <a:pt x="657" y="37068"/>
                  </a:lnTo>
                  <a:cubicBezTo>
                    <a:pt x="1539" y="36921"/>
                    <a:pt x="2710" y="37453"/>
                    <a:pt x="3645" y="37873"/>
                  </a:cubicBezTo>
                  <a:cubicBezTo>
                    <a:pt x="3958" y="38015"/>
                    <a:pt x="4248" y="38152"/>
                    <a:pt x="4508" y="38245"/>
                  </a:cubicBezTo>
                  <a:cubicBezTo>
                    <a:pt x="4734" y="38329"/>
                    <a:pt x="4928" y="38387"/>
                    <a:pt x="5094" y="38406"/>
                  </a:cubicBezTo>
                  <a:cubicBezTo>
                    <a:pt x="5408" y="39222"/>
                    <a:pt x="6112" y="39637"/>
                    <a:pt x="6585" y="39831"/>
                  </a:cubicBezTo>
                  <a:cubicBezTo>
                    <a:pt x="5935" y="40494"/>
                    <a:pt x="5313" y="41191"/>
                    <a:pt x="4734" y="41901"/>
                  </a:cubicBezTo>
                  <a:close/>
                  <a:moveTo>
                    <a:pt x="12684" y="35572"/>
                  </a:moveTo>
                  <a:lnTo>
                    <a:pt x="12684" y="35572"/>
                  </a:lnTo>
                  <a:cubicBezTo>
                    <a:pt x="11306" y="36075"/>
                    <a:pt x="9951" y="36909"/>
                    <a:pt x="8673" y="37933"/>
                  </a:cubicBezTo>
                  <a:cubicBezTo>
                    <a:pt x="8064" y="38417"/>
                    <a:pt x="7472" y="38950"/>
                    <a:pt x="6899" y="39518"/>
                  </a:cubicBezTo>
                  <a:cubicBezTo>
                    <a:pt x="6596" y="39424"/>
                    <a:pt x="5798" y="39116"/>
                    <a:pt x="5520" y="38316"/>
                  </a:cubicBezTo>
                  <a:cubicBezTo>
                    <a:pt x="5567" y="38275"/>
                    <a:pt x="5608" y="38223"/>
                    <a:pt x="5632" y="38152"/>
                  </a:cubicBezTo>
                  <a:cubicBezTo>
                    <a:pt x="6809" y="35697"/>
                    <a:pt x="8040" y="33756"/>
                    <a:pt x="9400" y="32307"/>
                  </a:cubicBezTo>
                  <a:cubicBezTo>
                    <a:pt x="10607" y="31017"/>
                    <a:pt x="11926" y="30124"/>
                    <a:pt x="13400" y="29598"/>
                  </a:cubicBezTo>
                  <a:cubicBezTo>
                    <a:pt x="13364" y="29710"/>
                    <a:pt x="13335" y="29816"/>
                    <a:pt x="13299" y="29934"/>
                  </a:cubicBezTo>
                  <a:cubicBezTo>
                    <a:pt x="13075" y="30739"/>
                    <a:pt x="12897" y="31733"/>
                    <a:pt x="12785" y="32732"/>
                  </a:cubicBezTo>
                  <a:cubicBezTo>
                    <a:pt x="12679" y="33732"/>
                    <a:pt x="12636" y="34739"/>
                    <a:pt x="12684" y="35572"/>
                  </a:cubicBezTo>
                  <a:close/>
                  <a:moveTo>
                    <a:pt x="13678" y="37401"/>
                  </a:moveTo>
                  <a:lnTo>
                    <a:pt x="13678" y="37401"/>
                  </a:lnTo>
                  <a:cubicBezTo>
                    <a:pt x="13660" y="37394"/>
                    <a:pt x="13643" y="37394"/>
                    <a:pt x="13624" y="37394"/>
                  </a:cubicBezTo>
                  <a:cubicBezTo>
                    <a:pt x="13364" y="37382"/>
                    <a:pt x="13217" y="36678"/>
                    <a:pt x="13163" y="35690"/>
                  </a:cubicBezTo>
                  <a:cubicBezTo>
                    <a:pt x="13116" y="34868"/>
                    <a:pt x="13157" y="33880"/>
                    <a:pt x="13264" y="32904"/>
                  </a:cubicBezTo>
                  <a:cubicBezTo>
                    <a:pt x="13376" y="31922"/>
                    <a:pt x="13548" y="30946"/>
                    <a:pt x="13766" y="30160"/>
                  </a:cubicBezTo>
                  <a:cubicBezTo>
                    <a:pt x="13850" y="29876"/>
                    <a:pt x="13932" y="29609"/>
                    <a:pt x="14015" y="29385"/>
                  </a:cubicBezTo>
                  <a:cubicBezTo>
                    <a:pt x="14044" y="29355"/>
                    <a:pt x="14063" y="29314"/>
                    <a:pt x="14063" y="29272"/>
                  </a:cubicBezTo>
                  <a:cubicBezTo>
                    <a:pt x="14263" y="28763"/>
                    <a:pt x="14476" y="28462"/>
                    <a:pt x="14678" y="28497"/>
                  </a:cubicBezTo>
                  <a:cubicBezTo>
                    <a:pt x="14689" y="28497"/>
                    <a:pt x="14702" y="28503"/>
                    <a:pt x="14713" y="28503"/>
                  </a:cubicBezTo>
                  <a:cubicBezTo>
                    <a:pt x="15653" y="28527"/>
                    <a:pt x="16310" y="28604"/>
                    <a:pt x="16966" y="28675"/>
                  </a:cubicBezTo>
                  <a:cubicBezTo>
                    <a:pt x="17641" y="28751"/>
                    <a:pt x="18309" y="28828"/>
                    <a:pt x="19262" y="28852"/>
                  </a:cubicBezTo>
                  <a:cubicBezTo>
                    <a:pt x="19339" y="28852"/>
                    <a:pt x="19410" y="28817"/>
                    <a:pt x="19428" y="28746"/>
                  </a:cubicBezTo>
                  <a:cubicBezTo>
                    <a:pt x="19464" y="28645"/>
                    <a:pt x="19387" y="28503"/>
                    <a:pt x="19262" y="28438"/>
                  </a:cubicBezTo>
                  <a:cubicBezTo>
                    <a:pt x="18493" y="28047"/>
                    <a:pt x="17671" y="27687"/>
                    <a:pt x="16073" y="26977"/>
                  </a:cubicBezTo>
                  <a:lnTo>
                    <a:pt x="15163" y="26575"/>
                  </a:lnTo>
                  <a:cubicBezTo>
                    <a:pt x="15156" y="26575"/>
                    <a:pt x="15150" y="26568"/>
                    <a:pt x="15139" y="26562"/>
                  </a:cubicBezTo>
                  <a:cubicBezTo>
                    <a:pt x="14607" y="26373"/>
                    <a:pt x="14583" y="25308"/>
                    <a:pt x="14837" y="24042"/>
                  </a:cubicBezTo>
                  <a:cubicBezTo>
                    <a:pt x="14991" y="23309"/>
                    <a:pt x="15240" y="22516"/>
                    <a:pt x="15547" y="21783"/>
                  </a:cubicBezTo>
                  <a:cubicBezTo>
                    <a:pt x="15855" y="21049"/>
                    <a:pt x="16221" y="20375"/>
                    <a:pt x="16600" y="19872"/>
                  </a:cubicBezTo>
                  <a:cubicBezTo>
                    <a:pt x="17073" y="19239"/>
                    <a:pt x="17541" y="18878"/>
                    <a:pt x="17884" y="19037"/>
                  </a:cubicBezTo>
                  <a:lnTo>
                    <a:pt x="21842" y="22054"/>
                  </a:lnTo>
                  <a:cubicBezTo>
                    <a:pt x="19410" y="22901"/>
                    <a:pt x="19699" y="26119"/>
                    <a:pt x="20026" y="29775"/>
                  </a:cubicBezTo>
                  <a:cubicBezTo>
                    <a:pt x="20291" y="32738"/>
                    <a:pt x="20587" y="36004"/>
                    <a:pt x="19434" y="38441"/>
                  </a:cubicBezTo>
                  <a:close/>
                  <a:moveTo>
                    <a:pt x="44588" y="35561"/>
                  </a:moveTo>
                  <a:lnTo>
                    <a:pt x="44588" y="35561"/>
                  </a:lnTo>
                  <a:cubicBezTo>
                    <a:pt x="44588" y="35566"/>
                    <a:pt x="44588" y="35572"/>
                    <a:pt x="44581" y="35578"/>
                  </a:cubicBezTo>
                  <a:cubicBezTo>
                    <a:pt x="44345" y="36347"/>
                    <a:pt x="43985" y="36885"/>
                    <a:pt x="43381" y="36773"/>
                  </a:cubicBezTo>
                  <a:cubicBezTo>
                    <a:pt x="42552" y="36607"/>
                    <a:pt x="40990" y="35974"/>
                    <a:pt x="39595" y="35413"/>
                  </a:cubicBezTo>
                  <a:cubicBezTo>
                    <a:pt x="38831" y="35099"/>
                    <a:pt x="38115" y="34810"/>
                    <a:pt x="37577" y="34625"/>
                  </a:cubicBezTo>
                  <a:cubicBezTo>
                    <a:pt x="37885" y="34584"/>
                    <a:pt x="38199" y="34519"/>
                    <a:pt x="38448" y="34365"/>
                  </a:cubicBezTo>
                  <a:cubicBezTo>
                    <a:pt x="38470" y="34354"/>
                    <a:pt x="38470" y="34313"/>
                    <a:pt x="38448" y="34306"/>
                  </a:cubicBezTo>
                  <a:cubicBezTo>
                    <a:pt x="37979" y="34122"/>
                    <a:pt x="37405" y="34242"/>
                    <a:pt x="36927" y="34306"/>
                  </a:cubicBezTo>
                  <a:cubicBezTo>
                    <a:pt x="36643" y="34341"/>
                    <a:pt x="36365" y="34401"/>
                    <a:pt x="36081" y="34466"/>
                  </a:cubicBezTo>
                  <a:cubicBezTo>
                    <a:pt x="36021" y="34483"/>
                    <a:pt x="35956" y="34501"/>
                    <a:pt x="35892" y="34519"/>
                  </a:cubicBezTo>
                  <a:cubicBezTo>
                    <a:pt x="33632" y="34868"/>
                    <a:pt x="30899" y="35832"/>
                    <a:pt x="28266" y="36767"/>
                  </a:cubicBezTo>
                  <a:cubicBezTo>
                    <a:pt x="24900" y="37956"/>
                    <a:pt x="21687" y="39086"/>
                    <a:pt x="19919" y="38802"/>
                  </a:cubicBezTo>
                  <a:cubicBezTo>
                    <a:pt x="19925" y="38785"/>
                    <a:pt x="19925" y="38766"/>
                    <a:pt x="19925" y="38742"/>
                  </a:cubicBezTo>
                  <a:cubicBezTo>
                    <a:pt x="19919" y="38720"/>
                    <a:pt x="19912" y="38701"/>
                    <a:pt x="19907" y="38678"/>
                  </a:cubicBezTo>
                  <a:cubicBezTo>
                    <a:pt x="21072" y="36170"/>
                    <a:pt x="20777" y="32874"/>
                    <a:pt x="20504" y="29869"/>
                  </a:cubicBezTo>
                  <a:cubicBezTo>
                    <a:pt x="20185" y="26261"/>
                    <a:pt x="19901" y="23096"/>
                    <a:pt x="22303" y="22428"/>
                  </a:cubicBezTo>
                  <a:cubicBezTo>
                    <a:pt x="24917" y="24522"/>
                    <a:pt x="26456" y="23913"/>
                    <a:pt x="27941" y="23078"/>
                  </a:cubicBezTo>
                  <a:cubicBezTo>
                    <a:pt x="27999" y="23054"/>
                    <a:pt x="28059" y="23025"/>
                    <a:pt x="28112" y="22983"/>
                  </a:cubicBezTo>
                  <a:cubicBezTo>
                    <a:pt x="28177" y="22947"/>
                    <a:pt x="28242" y="22912"/>
                    <a:pt x="28302" y="22876"/>
                  </a:cubicBezTo>
                  <a:lnTo>
                    <a:pt x="28390" y="22824"/>
                  </a:lnTo>
                  <a:cubicBezTo>
                    <a:pt x="28461" y="22783"/>
                    <a:pt x="28479" y="22706"/>
                    <a:pt x="28455" y="22617"/>
                  </a:cubicBezTo>
                  <a:cubicBezTo>
                    <a:pt x="28479" y="22581"/>
                    <a:pt x="28502" y="22546"/>
                    <a:pt x="28526" y="22510"/>
                  </a:cubicBezTo>
                  <a:cubicBezTo>
                    <a:pt x="28680" y="22286"/>
                    <a:pt x="28804" y="22054"/>
                    <a:pt x="28875" y="21806"/>
                  </a:cubicBezTo>
                  <a:lnTo>
                    <a:pt x="28911" y="21770"/>
                  </a:lnTo>
                  <a:cubicBezTo>
                    <a:pt x="28922" y="21741"/>
                    <a:pt x="28922" y="21705"/>
                    <a:pt x="28911" y="21682"/>
                  </a:cubicBezTo>
                  <a:cubicBezTo>
                    <a:pt x="28922" y="21606"/>
                    <a:pt x="28941" y="21522"/>
                    <a:pt x="28941" y="21445"/>
                  </a:cubicBezTo>
                  <a:cubicBezTo>
                    <a:pt x="28946" y="21374"/>
                    <a:pt x="28840" y="21333"/>
                    <a:pt x="28799" y="21393"/>
                  </a:cubicBezTo>
                  <a:cubicBezTo>
                    <a:pt x="28616" y="21647"/>
                    <a:pt x="28479" y="21925"/>
                    <a:pt x="28308" y="22191"/>
                  </a:cubicBezTo>
                  <a:cubicBezTo>
                    <a:pt x="28283" y="22220"/>
                    <a:pt x="28266" y="22250"/>
                    <a:pt x="28242" y="22280"/>
                  </a:cubicBezTo>
                  <a:cubicBezTo>
                    <a:pt x="27852" y="21670"/>
                    <a:pt x="27551" y="21031"/>
                    <a:pt x="27361" y="20351"/>
                  </a:cubicBezTo>
                  <a:cubicBezTo>
                    <a:pt x="27148" y="19594"/>
                    <a:pt x="27071" y="18789"/>
                    <a:pt x="27153" y="17920"/>
                  </a:cubicBezTo>
                  <a:cubicBezTo>
                    <a:pt x="28029" y="17423"/>
                    <a:pt x="29059" y="17062"/>
                    <a:pt x="30112" y="16837"/>
                  </a:cubicBezTo>
                  <a:cubicBezTo>
                    <a:pt x="31052" y="16636"/>
                    <a:pt x="32010" y="16553"/>
                    <a:pt x="32892" y="16571"/>
                  </a:cubicBezTo>
                  <a:cubicBezTo>
                    <a:pt x="32946" y="16588"/>
                    <a:pt x="32993" y="16588"/>
                    <a:pt x="33034" y="16577"/>
                  </a:cubicBezTo>
                  <a:lnTo>
                    <a:pt x="33094" y="16577"/>
                  </a:lnTo>
                  <a:cubicBezTo>
                    <a:pt x="32810" y="17630"/>
                    <a:pt x="33034" y="18890"/>
                    <a:pt x="33585" y="20309"/>
                  </a:cubicBezTo>
                  <a:cubicBezTo>
                    <a:pt x="34016" y="21410"/>
                    <a:pt x="34643" y="22605"/>
                    <a:pt x="35377" y="23865"/>
                  </a:cubicBezTo>
                  <a:cubicBezTo>
                    <a:pt x="34962" y="24102"/>
                    <a:pt x="31519" y="26155"/>
                    <a:pt x="32100" y="28107"/>
                  </a:cubicBezTo>
                  <a:cubicBezTo>
                    <a:pt x="32354" y="28953"/>
                    <a:pt x="33378" y="29336"/>
                    <a:pt x="34626" y="29478"/>
                  </a:cubicBezTo>
                  <a:cubicBezTo>
                    <a:pt x="36684" y="29704"/>
                    <a:pt x="39441" y="29272"/>
                    <a:pt x="39961" y="29166"/>
                  </a:cubicBezTo>
                  <a:cubicBezTo>
                    <a:pt x="39980" y="29159"/>
                    <a:pt x="39997" y="29153"/>
                    <a:pt x="40015" y="29142"/>
                  </a:cubicBezTo>
                  <a:cubicBezTo>
                    <a:pt x="40665" y="29349"/>
                    <a:pt x="41369" y="29478"/>
                    <a:pt x="42068" y="29603"/>
                  </a:cubicBezTo>
                  <a:cubicBezTo>
                    <a:pt x="43576" y="29876"/>
                    <a:pt x="45037" y="30141"/>
                    <a:pt x="45694" y="31253"/>
                  </a:cubicBezTo>
                  <a:cubicBezTo>
                    <a:pt x="45676" y="31260"/>
                    <a:pt x="45659" y="31266"/>
                    <a:pt x="45646" y="31277"/>
                  </a:cubicBezTo>
                  <a:cubicBezTo>
                    <a:pt x="45623" y="31296"/>
                    <a:pt x="45610" y="31313"/>
                    <a:pt x="45599" y="31342"/>
                  </a:cubicBezTo>
                  <a:cubicBezTo>
                    <a:pt x="45517" y="31408"/>
                    <a:pt x="45440" y="31514"/>
                    <a:pt x="45380" y="31651"/>
                  </a:cubicBezTo>
                  <a:cubicBezTo>
                    <a:pt x="45209" y="32041"/>
                    <a:pt x="45113" y="32703"/>
                    <a:pt x="45001" y="33437"/>
                  </a:cubicBezTo>
                  <a:cubicBezTo>
                    <a:pt x="44943" y="33844"/>
                    <a:pt x="44883" y="34277"/>
                    <a:pt x="44807" y="34668"/>
                  </a:cubicBezTo>
                  <a:cubicBezTo>
                    <a:pt x="44741" y="34980"/>
                    <a:pt x="44676" y="35282"/>
                    <a:pt x="44588" y="35561"/>
                  </a:cubicBezTo>
                  <a:close/>
                  <a:moveTo>
                    <a:pt x="57495" y="26633"/>
                  </a:moveTo>
                  <a:lnTo>
                    <a:pt x="57495" y="26633"/>
                  </a:lnTo>
                  <a:cubicBezTo>
                    <a:pt x="57850" y="26764"/>
                    <a:pt x="57549" y="27621"/>
                    <a:pt x="57395" y="28042"/>
                  </a:cubicBezTo>
                  <a:cubicBezTo>
                    <a:pt x="57301" y="28320"/>
                    <a:pt x="57235" y="28503"/>
                    <a:pt x="57501" y="28634"/>
                  </a:cubicBezTo>
                  <a:cubicBezTo>
                    <a:pt x="57555" y="28662"/>
                    <a:pt x="57626" y="28656"/>
                    <a:pt x="57708" y="28634"/>
                  </a:cubicBezTo>
                  <a:cubicBezTo>
                    <a:pt x="57721" y="28634"/>
                    <a:pt x="57727" y="28639"/>
                    <a:pt x="57738" y="28639"/>
                  </a:cubicBezTo>
                  <a:cubicBezTo>
                    <a:pt x="57803" y="28645"/>
                    <a:pt x="57886" y="28710"/>
                    <a:pt x="57957" y="28817"/>
                  </a:cubicBezTo>
                  <a:cubicBezTo>
                    <a:pt x="58022" y="28899"/>
                    <a:pt x="58069" y="29006"/>
                    <a:pt x="58093" y="29118"/>
                  </a:cubicBezTo>
                  <a:cubicBezTo>
                    <a:pt x="58111" y="29230"/>
                    <a:pt x="58104" y="29355"/>
                    <a:pt x="58052" y="29473"/>
                  </a:cubicBezTo>
                  <a:cubicBezTo>
                    <a:pt x="57975" y="29644"/>
                    <a:pt x="57809" y="29811"/>
                    <a:pt x="57508" y="29923"/>
                  </a:cubicBezTo>
                  <a:cubicBezTo>
                    <a:pt x="57402" y="29970"/>
                    <a:pt x="57377" y="30095"/>
                    <a:pt x="57460" y="30212"/>
                  </a:cubicBezTo>
                  <a:cubicBezTo>
                    <a:pt x="57544" y="30330"/>
                    <a:pt x="57691" y="30390"/>
                    <a:pt x="57798" y="30349"/>
                  </a:cubicBezTo>
                  <a:cubicBezTo>
                    <a:pt x="58182" y="30195"/>
                    <a:pt x="58401" y="29975"/>
                    <a:pt x="58508" y="29740"/>
                  </a:cubicBezTo>
                  <a:cubicBezTo>
                    <a:pt x="58584" y="29556"/>
                    <a:pt x="58596" y="29360"/>
                    <a:pt x="58560" y="29172"/>
                  </a:cubicBezTo>
                  <a:cubicBezTo>
                    <a:pt x="58530" y="28981"/>
                    <a:pt x="58442" y="28804"/>
                    <a:pt x="58336" y="28651"/>
                  </a:cubicBezTo>
                  <a:cubicBezTo>
                    <a:pt x="58276" y="28568"/>
                    <a:pt x="58205" y="28492"/>
                    <a:pt x="58134" y="28426"/>
                  </a:cubicBezTo>
                  <a:cubicBezTo>
                    <a:pt x="58188" y="28391"/>
                    <a:pt x="58246" y="28361"/>
                    <a:pt x="58312" y="28320"/>
                  </a:cubicBezTo>
                  <a:cubicBezTo>
                    <a:pt x="59128" y="27840"/>
                    <a:pt x="60572" y="26994"/>
                    <a:pt x="60796" y="27124"/>
                  </a:cubicBezTo>
                  <a:cubicBezTo>
                    <a:pt x="60837" y="27148"/>
                    <a:pt x="60684" y="27178"/>
                    <a:pt x="60607" y="27307"/>
                  </a:cubicBezTo>
                  <a:cubicBezTo>
                    <a:pt x="60419" y="27633"/>
                    <a:pt x="60034" y="28053"/>
                    <a:pt x="59731" y="28391"/>
                  </a:cubicBezTo>
                  <a:cubicBezTo>
                    <a:pt x="59425" y="28733"/>
                    <a:pt x="59182" y="28994"/>
                    <a:pt x="59294" y="29183"/>
                  </a:cubicBezTo>
                  <a:cubicBezTo>
                    <a:pt x="59436" y="29407"/>
                    <a:pt x="59756" y="29360"/>
                    <a:pt x="60206" y="29301"/>
                  </a:cubicBezTo>
                  <a:cubicBezTo>
                    <a:pt x="60886" y="29213"/>
                    <a:pt x="61986" y="29065"/>
                    <a:pt x="62158" y="29331"/>
                  </a:cubicBezTo>
                  <a:cubicBezTo>
                    <a:pt x="62181" y="29366"/>
                    <a:pt x="62074" y="29456"/>
                    <a:pt x="61915" y="29562"/>
                  </a:cubicBezTo>
                  <a:cubicBezTo>
                    <a:pt x="61512" y="29816"/>
                    <a:pt x="60774" y="30053"/>
                    <a:pt x="60234" y="30224"/>
                  </a:cubicBezTo>
                  <a:cubicBezTo>
                    <a:pt x="59785" y="30366"/>
                    <a:pt x="59453" y="30472"/>
                    <a:pt x="59483" y="30657"/>
                  </a:cubicBezTo>
                  <a:cubicBezTo>
                    <a:pt x="59513" y="30846"/>
                    <a:pt x="59761" y="30969"/>
                    <a:pt x="60092" y="31141"/>
                  </a:cubicBezTo>
                  <a:cubicBezTo>
                    <a:pt x="60400" y="31296"/>
                    <a:pt x="60815" y="31502"/>
                    <a:pt x="61069" y="31709"/>
                  </a:cubicBezTo>
                  <a:cubicBezTo>
                    <a:pt x="61187" y="31810"/>
                    <a:pt x="61263" y="31910"/>
                    <a:pt x="61205" y="31981"/>
                  </a:cubicBezTo>
                  <a:cubicBezTo>
                    <a:pt x="60826" y="32448"/>
                    <a:pt x="58644" y="31673"/>
                    <a:pt x="58637" y="31668"/>
                  </a:cubicBezTo>
                  <a:cubicBezTo>
                    <a:pt x="58560" y="31643"/>
                    <a:pt x="58495" y="31651"/>
                    <a:pt x="58442" y="31679"/>
                  </a:cubicBezTo>
                  <a:cubicBezTo>
                    <a:pt x="58330" y="31739"/>
                    <a:pt x="57094" y="32378"/>
                    <a:pt x="56141" y="31935"/>
                  </a:cubicBezTo>
                  <a:cubicBezTo>
                    <a:pt x="55691" y="31727"/>
                    <a:pt x="54910" y="32230"/>
                    <a:pt x="53822" y="32928"/>
                  </a:cubicBezTo>
                  <a:cubicBezTo>
                    <a:pt x="51715" y="34289"/>
                    <a:pt x="48397" y="36430"/>
                    <a:pt x="45121" y="35561"/>
                  </a:cubicBezTo>
                  <a:cubicBezTo>
                    <a:pt x="45179" y="35342"/>
                    <a:pt x="45233" y="35111"/>
                    <a:pt x="45280" y="34868"/>
                  </a:cubicBezTo>
                  <a:cubicBezTo>
                    <a:pt x="45362" y="34442"/>
                    <a:pt x="45422" y="34022"/>
                    <a:pt x="45481" y="33620"/>
                  </a:cubicBezTo>
                  <a:cubicBezTo>
                    <a:pt x="45588" y="32910"/>
                    <a:pt x="45681" y="32265"/>
                    <a:pt x="45836" y="31922"/>
                  </a:cubicBezTo>
                  <a:cubicBezTo>
                    <a:pt x="45859" y="31856"/>
                    <a:pt x="45889" y="31810"/>
                    <a:pt x="45913" y="31768"/>
                  </a:cubicBezTo>
                  <a:cubicBezTo>
                    <a:pt x="45930" y="31780"/>
                    <a:pt x="45954" y="31793"/>
                    <a:pt x="45972" y="31804"/>
                  </a:cubicBezTo>
                  <a:cubicBezTo>
                    <a:pt x="46759" y="32230"/>
                    <a:pt x="48676" y="32342"/>
                    <a:pt x="50598" y="32135"/>
                  </a:cubicBezTo>
                  <a:cubicBezTo>
                    <a:pt x="52509" y="31935"/>
                    <a:pt x="54456" y="31413"/>
                    <a:pt x="55319" y="30573"/>
                  </a:cubicBezTo>
                  <a:cubicBezTo>
                    <a:pt x="55461" y="30437"/>
                    <a:pt x="55573" y="30295"/>
                    <a:pt x="55655" y="30147"/>
                  </a:cubicBezTo>
                  <a:cubicBezTo>
                    <a:pt x="56070" y="29372"/>
                    <a:pt x="56348" y="28639"/>
                    <a:pt x="56578" y="28036"/>
                  </a:cubicBezTo>
                  <a:cubicBezTo>
                    <a:pt x="56940" y="27107"/>
                    <a:pt x="57164" y="26510"/>
                    <a:pt x="57495" y="26633"/>
                  </a:cubicBezTo>
                  <a:close/>
                  <a:moveTo>
                    <a:pt x="58282" y="14016"/>
                  </a:moveTo>
                  <a:lnTo>
                    <a:pt x="58282" y="14016"/>
                  </a:lnTo>
                  <a:cubicBezTo>
                    <a:pt x="59259" y="16814"/>
                    <a:pt x="60223" y="19605"/>
                    <a:pt x="58655" y="21753"/>
                  </a:cubicBezTo>
                  <a:cubicBezTo>
                    <a:pt x="58620" y="21800"/>
                    <a:pt x="58596" y="21865"/>
                    <a:pt x="58590" y="21936"/>
                  </a:cubicBezTo>
                  <a:cubicBezTo>
                    <a:pt x="58454" y="23274"/>
                    <a:pt x="57998" y="24457"/>
                    <a:pt x="57306" y="25456"/>
                  </a:cubicBezTo>
                  <a:cubicBezTo>
                    <a:pt x="56330" y="26894"/>
                    <a:pt x="54874" y="27971"/>
                    <a:pt x="53225" y="28651"/>
                  </a:cubicBezTo>
                  <a:cubicBezTo>
                    <a:pt x="51556" y="29331"/>
                    <a:pt x="49687" y="29609"/>
                    <a:pt x="47882" y="29426"/>
                  </a:cubicBezTo>
                  <a:cubicBezTo>
                    <a:pt x="46647" y="29301"/>
                    <a:pt x="45440" y="28964"/>
                    <a:pt x="44357" y="28396"/>
                  </a:cubicBezTo>
                  <a:cubicBezTo>
                    <a:pt x="44652" y="28367"/>
                    <a:pt x="44936" y="28301"/>
                    <a:pt x="45214" y="28208"/>
                  </a:cubicBezTo>
                  <a:cubicBezTo>
                    <a:pt x="45795" y="28006"/>
                    <a:pt x="46309" y="27675"/>
                    <a:pt x="46723" y="27278"/>
                  </a:cubicBezTo>
                  <a:cubicBezTo>
                    <a:pt x="47475" y="28012"/>
                    <a:pt x="48586" y="28443"/>
                    <a:pt x="49645" y="28456"/>
                  </a:cubicBezTo>
                  <a:cubicBezTo>
                    <a:pt x="50060" y="28462"/>
                    <a:pt x="50467" y="28402"/>
                    <a:pt x="50841" y="28279"/>
                  </a:cubicBezTo>
                  <a:cubicBezTo>
                    <a:pt x="51226" y="28148"/>
                    <a:pt x="51586" y="27941"/>
                    <a:pt x="51882" y="27662"/>
                  </a:cubicBezTo>
                  <a:cubicBezTo>
                    <a:pt x="52461" y="27119"/>
                    <a:pt x="52834" y="26308"/>
                    <a:pt x="52846" y="25178"/>
                  </a:cubicBezTo>
                  <a:cubicBezTo>
                    <a:pt x="52870" y="23368"/>
                    <a:pt x="50456" y="23138"/>
                    <a:pt x="49053" y="23155"/>
                  </a:cubicBezTo>
                  <a:lnTo>
                    <a:pt x="50154" y="22499"/>
                  </a:lnTo>
                  <a:lnTo>
                    <a:pt x="50154" y="22499"/>
                  </a:lnTo>
                  <a:cubicBezTo>
                    <a:pt x="50183" y="22480"/>
                    <a:pt x="50213" y="22458"/>
                    <a:pt x="50232" y="22415"/>
                  </a:cubicBezTo>
                  <a:cubicBezTo>
                    <a:pt x="50308" y="22303"/>
                    <a:pt x="50308" y="22138"/>
                    <a:pt x="50237" y="22049"/>
                  </a:cubicBezTo>
                  <a:cubicBezTo>
                    <a:pt x="50019" y="21783"/>
                    <a:pt x="49823" y="21492"/>
                    <a:pt x="49657" y="21180"/>
                  </a:cubicBezTo>
                  <a:cubicBezTo>
                    <a:pt x="48989" y="19949"/>
                    <a:pt x="48734" y="18428"/>
                    <a:pt x="48889" y="17020"/>
                  </a:cubicBezTo>
                  <a:cubicBezTo>
                    <a:pt x="49036" y="15643"/>
                    <a:pt x="49580" y="14371"/>
                    <a:pt x="50497" y="13601"/>
                  </a:cubicBezTo>
                  <a:cubicBezTo>
                    <a:pt x="50663" y="13470"/>
                    <a:pt x="50841" y="13347"/>
                    <a:pt x="51030" y="13246"/>
                  </a:cubicBezTo>
                  <a:lnTo>
                    <a:pt x="51030" y="13246"/>
                  </a:lnTo>
                  <a:cubicBezTo>
                    <a:pt x="51095" y="13211"/>
                    <a:pt x="51147" y="13128"/>
                    <a:pt x="51172" y="13027"/>
                  </a:cubicBezTo>
                  <a:cubicBezTo>
                    <a:pt x="51196" y="12885"/>
                    <a:pt x="51136" y="12755"/>
                    <a:pt x="51035" y="12738"/>
                  </a:cubicBezTo>
                  <a:cubicBezTo>
                    <a:pt x="50219" y="12613"/>
                    <a:pt x="49432" y="12157"/>
                    <a:pt x="48769" y="11483"/>
                  </a:cubicBezTo>
                  <a:cubicBezTo>
                    <a:pt x="48113" y="10808"/>
                    <a:pt x="47581" y="9921"/>
                    <a:pt x="47291" y="8927"/>
                  </a:cubicBezTo>
                  <a:cubicBezTo>
                    <a:pt x="47273" y="8850"/>
                    <a:pt x="47226" y="8798"/>
                    <a:pt x="47161" y="8792"/>
                  </a:cubicBezTo>
                  <a:cubicBezTo>
                    <a:pt x="47161" y="8792"/>
                    <a:pt x="46363" y="8667"/>
                    <a:pt x="44032" y="8904"/>
                  </a:cubicBezTo>
                  <a:cubicBezTo>
                    <a:pt x="42440" y="9069"/>
                    <a:pt x="40346" y="10614"/>
                    <a:pt x="39133" y="11625"/>
                  </a:cubicBezTo>
                  <a:cubicBezTo>
                    <a:pt x="39789" y="10602"/>
                    <a:pt x="40577" y="9460"/>
                    <a:pt x="41369" y="8484"/>
                  </a:cubicBezTo>
                  <a:cubicBezTo>
                    <a:pt x="42025" y="7679"/>
                    <a:pt x="42688" y="6988"/>
                    <a:pt x="43292" y="6562"/>
                  </a:cubicBezTo>
                  <a:cubicBezTo>
                    <a:pt x="43865" y="6166"/>
                    <a:pt x="44381" y="6011"/>
                    <a:pt x="44777" y="6248"/>
                  </a:cubicBezTo>
                  <a:cubicBezTo>
                    <a:pt x="44812" y="6272"/>
                    <a:pt x="44842" y="6289"/>
                    <a:pt x="44872" y="6313"/>
                  </a:cubicBezTo>
                  <a:cubicBezTo>
                    <a:pt x="44925" y="6360"/>
                    <a:pt x="44996" y="6360"/>
                    <a:pt x="45055" y="6313"/>
                  </a:cubicBezTo>
                  <a:cubicBezTo>
                    <a:pt x="47108" y="4757"/>
                    <a:pt x="49214" y="3780"/>
                    <a:pt x="51076" y="3420"/>
                  </a:cubicBezTo>
                  <a:cubicBezTo>
                    <a:pt x="52390" y="3166"/>
                    <a:pt x="53585" y="3213"/>
                    <a:pt x="54555" y="3575"/>
                  </a:cubicBezTo>
                  <a:cubicBezTo>
                    <a:pt x="55513" y="3929"/>
                    <a:pt x="56253" y="4585"/>
                    <a:pt x="56673" y="5549"/>
                  </a:cubicBezTo>
                  <a:cubicBezTo>
                    <a:pt x="56993" y="6278"/>
                    <a:pt x="57129" y="7177"/>
                    <a:pt x="57052" y="8260"/>
                  </a:cubicBezTo>
                  <a:cubicBezTo>
                    <a:pt x="56922" y="10098"/>
                    <a:pt x="57602" y="12058"/>
                    <a:pt x="58282" y="140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692;p79">
              <a:extLst>
                <a:ext uri="{FF2B5EF4-FFF2-40B4-BE49-F238E27FC236}">
                  <a16:creationId xmlns:a16="http://schemas.microsoft.com/office/drawing/2014/main" id="{1CB35FE9-BD41-4289-A741-6880F7205275}"/>
                </a:ext>
              </a:extLst>
            </p:cNvPr>
            <p:cNvSpPr/>
            <p:nvPr/>
          </p:nvSpPr>
          <p:spPr>
            <a:xfrm>
              <a:off x="4503050" y="1227275"/>
              <a:ext cx="446375" cy="467800"/>
            </a:xfrm>
            <a:custGeom>
              <a:avLst/>
              <a:gdLst/>
              <a:ahLst/>
              <a:cxnLst/>
              <a:rect l="l" t="t" r="r" b="b"/>
              <a:pathLst>
                <a:path w="17855" h="18712" extrusionOk="0">
                  <a:moveTo>
                    <a:pt x="9248" y="9371"/>
                  </a:moveTo>
                  <a:cubicBezTo>
                    <a:pt x="9177" y="9447"/>
                    <a:pt x="9023" y="9430"/>
                    <a:pt x="8917" y="9335"/>
                  </a:cubicBezTo>
                  <a:cubicBezTo>
                    <a:pt x="8803" y="9240"/>
                    <a:pt x="8775" y="9098"/>
                    <a:pt x="8851" y="9021"/>
                  </a:cubicBezTo>
                  <a:cubicBezTo>
                    <a:pt x="9147" y="8720"/>
                    <a:pt x="9543" y="8715"/>
                    <a:pt x="9898" y="8879"/>
                  </a:cubicBezTo>
                  <a:cubicBezTo>
                    <a:pt x="10045" y="8945"/>
                    <a:pt x="10182" y="9040"/>
                    <a:pt x="10301" y="9152"/>
                  </a:cubicBezTo>
                  <a:cubicBezTo>
                    <a:pt x="10697" y="9537"/>
                    <a:pt x="10892" y="10163"/>
                    <a:pt x="10466" y="10624"/>
                  </a:cubicBezTo>
                  <a:cubicBezTo>
                    <a:pt x="10389" y="10702"/>
                    <a:pt x="10241" y="10690"/>
                    <a:pt x="10129" y="10596"/>
                  </a:cubicBezTo>
                  <a:cubicBezTo>
                    <a:pt x="10017" y="10501"/>
                    <a:pt x="9987" y="10359"/>
                    <a:pt x="10058" y="10277"/>
                  </a:cubicBezTo>
                  <a:cubicBezTo>
                    <a:pt x="10258" y="10069"/>
                    <a:pt x="10258" y="9821"/>
                    <a:pt x="10159" y="9619"/>
                  </a:cubicBezTo>
                  <a:cubicBezTo>
                    <a:pt x="9993" y="9288"/>
                    <a:pt x="9561" y="9057"/>
                    <a:pt x="9248" y="9371"/>
                  </a:cubicBezTo>
                  <a:close/>
                  <a:moveTo>
                    <a:pt x="13873" y="2686"/>
                  </a:moveTo>
                  <a:cubicBezTo>
                    <a:pt x="13199" y="1994"/>
                    <a:pt x="12655" y="1089"/>
                    <a:pt x="12336" y="65"/>
                  </a:cubicBezTo>
                  <a:cubicBezTo>
                    <a:pt x="12069" y="41"/>
                    <a:pt x="11217" y="0"/>
                    <a:pt x="9354" y="189"/>
                  </a:cubicBezTo>
                  <a:cubicBezTo>
                    <a:pt x="7396" y="391"/>
                    <a:pt x="4579" y="2858"/>
                    <a:pt x="3852" y="3520"/>
                  </a:cubicBezTo>
                  <a:cubicBezTo>
                    <a:pt x="3699" y="3692"/>
                    <a:pt x="3515" y="3875"/>
                    <a:pt x="3314" y="4076"/>
                  </a:cubicBezTo>
                  <a:cubicBezTo>
                    <a:pt x="2024" y="5371"/>
                    <a:pt x="1" y="7401"/>
                    <a:pt x="1273" y="11577"/>
                  </a:cubicBezTo>
                  <a:cubicBezTo>
                    <a:pt x="1652" y="12802"/>
                    <a:pt x="2231" y="13843"/>
                    <a:pt x="2911" y="14725"/>
                  </a:cubicBezTo>
                  <a:cubicBezTo>
                    <a:pt x="2924" y="14730"/>
                    <a:pt x="2935" y="14736"/>
                    <a:pt x="2947" y="14742"/>
                  </a:cubicBezTo>
                  <a:cubicBezTo>
                    <a:pt x="3030" y="14796"/>
                    <a:pt x="3083" y="14878"/>
                    <a:pt x="3096" y="14949"/>
                  </a:cubicBezTo>
                  <a:cubicBezTo>
                    <a:pt x="3415" y="15345"/>
                    <a:pt x="3752" y="15700"/>
                    <a:pt x="4101" y="16027"/>
                  </a:cubicBezTo>
                  <a:cubicBezTo>
                    <a:pt x="5917" y="17723"/>
                    <a:pt x="7940" y="18517"/>
                    <a:pt x="8691" y="18640"/>
                  </a:cubicBezTo>
                  <a:cubicBezTo>
                    <a:pt x="8721" y="18623"/>
                    <a:pt x="8751" y="18611"/>
                    <a:pt x="8786" y="18618"/>
                  </a:cubicBezTo>
                  <a:cubicBezTo>
                    <a:pt x="9414" y="18711"/>
                    <a:pt x="10004" y="18646"/>
                    <a:pt x="10537" y="18463"/>
                  </a:cubicBezTo>
                  <a:cubicBezTo>
                    <a:pt x="11110" y="18263"/>
                    <a:pt x="11614" y="17931"/>
                    <a:pt x="12005" y="17523"/>
                  </a:cubicBezTo>
                  <a:cubicBezTo>
                    <a:pt x="12076" y="17446"/>
                    <a:pt x="12169" y="17434"/>
                    <a:pt x="12235" y="17499"/>
                  </a:cubicBezTo>
                  <a:cubicBezTo>
                    <a:pt x="12933" y="18244"/>
                    <a:pt x="14021" y="18682"/>
                    <a:pt x="15063" y="18700"/>
                  </a:cubicBezTo>
                  <a:cubicBezTo>
                    <a:pt x="15448" y="18706"/>
                    <a:pt x="15820" y="18653"/>
                    <a:pt x="16169" y="18534"/>
                  </a:cubicBezTo>
                  <a:cubicBezTo>
                    <a:pt x="17228" y="18173"/>
                    <a:pt x="17813" y="17304"/>
                    <a:pt x="17832" y="16014"/>
                  </a:cubicBezTo>
                  <a:cubicBezTo>
                    <a:pt x="17854" y="14015"/>
                    <a:pt x="13595" y="14482"/>
                    <a:pt x="13425" y="14500"/>
                  </a:cubicBezTo>
                  <a:cubicBezTo>
                    <a:pt x="13212" y="14523"/>
                    <a:pt x="13182" y="14121"/>
                    <a:pt x="13389" y="13996"/>
                  </a:cubicBezTo>
                  <a:lnTo>
                    <a:pt x="15116" y="12961"/>
                  </a:lnTo>
                  <a:cubicBezTo>
                    <a:pt x="14105" y="11577"/>
                    <a:pt x="13714" y="9679"/>
                    <a:pt x="13862" y="7962"/>
                  </a:cubicBezTo>
                  <a:cubicBezTo>
                    <a:pt x="13767" y="7915"/>
                    <a:pt x="13690" y="7827"/>
                    <a:pt x="13679" y="7732"/>
                  </a:cubicBezTo>
                  <a:cubicBezTo>
                    <a:pt x="13447" y="6094"/>
                    <a:pt x="12259" y="6182"/>
                    <a:pt x="12253" y="6182"/>
                  </a:cubicBezTo>
                  <a:cubicBezTo>
                    <a:pt x="12128" y="6188"/>
                    <a:pt x="11992" y="6094"/>
                    <a:pt x="11939" y="5969"/>
                  </a:cubicBezTo>
                  <a:cubicBezTo>
                    <a:pt x="11891" y="5851"/>
                    <a:pt x="11957" y="5739"/>
                    <a:pt x="12081" y="5733"/>
                  </a:cubicBezTo>
                  <a:cubicBezTo>
                    <a:pt x="12087" y="5733"/>
                    <a:pt x="13442" y="5632"/>
                    <a:pt x="13980" y="7093"/>
                  </a:cubicBezTo>
                  <a:cubicBezTo>
                    <a:pt x="14241" y="5816"/>
                    <a:pt x="14815" y="4668"/>
                    <a:pt x="15708" y="3929"/>
                  </a:cubicBezTo>
                  <a:lnTo>
                    <a:pt x="15749" y="3893"/>
                  </a:lnTo>
                  <a:cubicBezTo>
                    <a:pt x="15074" y="3675"/>
                    <a:pt x="14435" y="3254"/>
                    <a:pt x="13873" y="2686"/>
                  </a:cubicBezTo>
                  <a:close/>
                  <a:moveTo>
                    <a:pt x="13027" y="3473"/>
                  </a:moveTo>
                  <a:cubicBezTo>
                    <a:pt x="12986" y="3550"/>
                    <a:pt x="12879" y="3555"/>
                    <a:pt x="12827" y="3484"/>
                  </a:cubicBezTo>
                  <a:cubicBezTo>
                    <a:pt x="12743" y="3361"/>
                    <a:pt x="12862" y="3159"/>
                    <a:pt x="13021" y="3107"/>
                  </a:cubicBezTo>
                  <a:cubicBezTo>
                    <a:pt x="13152" y="3058"/>
                    <a:pt x="13270" y="3260"/>
                    <a:pt x="13098" y="3342"/>
                  </a:cubicBezTo>
                  <a:lnTo>
                    <a:pt x="13075" y="3366"/>
                  </a:lnTo>
                  <a:lnTo>
                    <a:pt x="13045" y="3413"/>
                  </a:lnTo>
                  <a:close/>
                  <a:moveTo>
                    <a:pt x="13643" y="4076"/>
                  </a:moveTo>
                  <a:cubicBezTo>
                    <a:pt x="13625" y="4106"/>
                    <a:pt x="13559" y="4129"/>
                    <a:pt x="13518" y="4082"/>
                  </a:cubicBezTo>
                  <a:cubicBezTo>
                    <a:pt x="13501" y="4065"/>
                    <a:pt x="13496" y="4047"/>
                    <a:pt x="13488" y="4022"/>
                  </a:cubicBezTo>
                  <a:cubicBezTo>
                    <a:pt x="13483" y="3994"/>
                    <a:pt x="13471" y="3976"/>
                    <a:pt x="13488" y="3929"/>
                  </a:cubicBezTo>
                  <a:cubicBezTo>
                    <a:pt x="13524" y="3804"/>
                    <a:pt x="13602" y="3727"/>
                    <a:pt x="13726" y="3686"/>
                  </a:cubicBezTo>
                  <a:cubicBezTo>
                    <a:pt x="13862" y="3639"/>
                    <a:pt x="13933" y="3858"/>
                    <a:pt x="13791" y="3905"/>
                  </a:cubicBezTo>
                  <a:lnTo>
                    <a:pt x="13714" y="3959"/>
                  </a:lnTo>
                  <a:cubicBezTo>
                    <a:pt x="13679" y="4035"/>
                    <a:pt x="13714" y="3994"/>
                    <a:pt x="13643" y="4076"/>
                  </a:cubicBezTo>
                  <a:close/>
                  <a:moveTo>
                    <a:pt x="13744" y="16404"/>
                  </a:moveTo>
                  <a:cubicBezTo>
                    <a:pt x="13761" y="16251"/>
                    <a:pt x="13780" y="16161"/>
                    <a:pt x="13595" y="16068"/>
                  </a:cubicBezTo>
                  <a:cubicBezTo>
                    <a:pt x="13501" y="16020"/>
                    <a:pt x="13496" y="15885"/>
                    <a:pt x="13584" y="15831"/>
                  </a:cubicBezTo>
                  <a:cubicBezTo>
                    <a:pt x="14021" y="15565"/>
                    <a:pt x="14761" y="15405"/>
                    <a:pt x="15263" y="15487"/>
                  </a:cubicBezTo>
                  <a:cubicBezTo>
                    <a:pt x="15803" y="15577"/>
                    <a:pt x="16341" y="16038"/>
                    <a:pt x="16434" y="16587"/>
                  </a:cubicBezTo>
                  <a:cubicBezTo>
                    <a:pt x="16601" y="17594"/>
                    <a:pt x="15235" y="18067"/>
                    <a:pt x="14471" y="17723"/>
                  </a:cubicBezTo>
                  <a:cubicBezTo>
                    <a:pt x="14383" y="17688"/>
                    <a:pt x="14430" y="17570"/>
                    <a:pt x="14512" y="17559"/>
                  </a:cubicBezTo>
                  <a:cubicBezTo>
                    <a:pt x="15003" y="17493"/>
                    <a:pt x="16505" y="17357"/>
                    <a:pt x="16038" y="16494"/>
                  </a:cubicBezTo>
                  <a:cubicBezTo>
                    <a:pt x="15784" y="16032"/>
                    <a:pt x="15412" y="15784"/>
                    <a:pt x="14880" y="15825"/>
                  </a:cubicBezTo>
                  <a:cubicBezTo>
                    <a:pt x="14548" y="15855"/>
                    <a:pt x="14228" y="15984"/>
                    <a:pt x="13909" y="16049"/>
                  </a:cubicBezTo>
                  <a:cubicBezTo>
                    <a:pt x="14034" y="16227"/>
                    <a:pt x="14116" y="16404"/>
                    <a:pt x="13980" y="16630"/>
                  </a:cubicBezTo>
                  <a:cubicBezTo>
                    <a:pt x="13856" y="16843"/>
                    <a:pt x="13578" y="16871"/>
                    <a:pt x="13376" y="16772"/>
                  </a:cubicBezTo>
                  <a:cubicBezTo>
                    <a:pt x="13300" y="16729"/>
                    <a:pt x="13300" y="16587"/>
                    <a:pt x="13395" y="16570"/>
                  </a:cubicBezTo>
                  <a:cubicBezTo>
                    <a:pt x="13501" y="16552"/>
                    <a:pt x="13726" y="16559"/>
                    <a:pt x="13744" y="16404"/>
                  </a:cubicBezTo>
                  <a:close/>
                  <a:moveTo>
                    <a:pt x="7058" y="11737"/>
                  </a:moveTo>
                  <a:cubicBezTo>
                    <a:pt x="7053" y="11737"/>
                    <a:pt x="4994" y="13204"/>
                    <a:pt x="3593" y="11506"/>
                  </a:cubicBezTo>
                  <a:cubicBezTo>
                    <a:pt x="2793" y="10542"/>
                    <a:pt x="2894" y="9436"/>
                    <a:pt x="3167" y="8756"/>
                  </a:cubicBezTo>
                  <a:cubicBezTo>
                    <a:pt x="3266" y="8513"/>
                    <a:pt x="3444" y="8188"/>
                    <a:pt x="3645" y="8087"/>
                  </a:cubicBezTo>
                  <a:cubicBezTo>
                    <a:pt x="3798" y="8011"/>
                    <a:pt x="3959" y="8040"/>
                    <a:pt x="4095" y="8194"/>
                  </a:cubicBezTo>
                  <a:lnTo>
                    <a:pt x="7047" y="11429"/>
                  </a:lnTo>
                  <a:cubicBezTo>
                    <a:pt x="7142" y="11536"/>
                    <a:pt x="7148" y="11672"/>
                    <a:pt x="7058" y="11737"/>
                  </a:cubicBezTo>
                  <a:close/>
                  <a:moveTo>
                    <a:pt x="6248" y="9365"/>
                  </a:moveTo>
                  <a:cubicBezTo>
                    <a:pt x="6141" y="9401"/>
                    <a:pt x="5988" y="9335"/>
                    <a:pt x="5917" y="9217"/>
                  </a:cubicBezTo>
                  <a:cubicBezTo>
                    <a:pt x="5592" y="8708"/>
                    <a:pt x="5592" y="8270"/>
                    <a:pt x="5745" y="7986"/>
                  </a:cubicBezTo>
                  <a:cubicBezTo>
                    <a:pt x="5846" y="7785"/>
                    <a:pt x="6035" y="7650"/>
                    <a:pt x="6255" y="7626"/>
                  </a:cubicBezTo>
                  <a:cubicBezTo>
                    <a:pt x="6532" y="7596"/>
                    <a:pt x="6823" y="7721"/>
                    <a:pt x="7028" y="8052"/>
                  </a:cubicBezTo>
                  <a:cubicBezTo>
                    <a:pt x="7053" y="8093"/>
                    <a:pt x="7112" y="8076"/>
                    <a:pt x="7189" y="8028"/>
                  </a:cubicBezTo>
                  <a:cubicBezTo>
                    <a:pt x="7525" y="7820"/>
                    <a:pt x="7875" y="7277"/>
                    <a:pt x="8093" y="7093"/>
                  </a:cubicBezTo>
                  <a:cubicBezTo>
                    <a:pt x="8177" y="7022"/>
                    <a:pt x="8325" y="7047"/>
                    <a:pt x="8431" y="7153"/>
                  </a:cubicBezTo>
                  <a:cubicBezTo>
                    <a:pt x="8538" y="7252"/>
                    <a:pt x="8555" y="7394"/>
                    <a:pt x="8467" y="7460"/>
                  </a:cubicBezTo>
                  <a:cubicBezTo>
                    <a:pt x="8271" y="7626"/>
                    <a:pt x="7916" y="8188"/>
                    <a:pt x="7525" y="8424"/>
                  </a:cubicBezTo>
                  <a:cubicBezTo>
                    <a:pt x="7206" y="8620"/>
                    <a:pt x="6894" y="8614"/>
                    <a:pt x="6621" y="8175"/>
                  </a:cubicBezTo>
                  <a:cubicBezTo>
                    <a:pt x="6490" y="7962"/>
                    <a:pt x="6272" y="8111"/>
                    <a:pt x="6189" y="8270"/>
                  </a:cubicBezTo>
                  <a:cubicBezTo>
                    <a:pt x="6089" y="8454"/>
                    <a:pt x="6094" y="8743"/>
                    <a:pt x="6313" y="9081"/>
                  </a:cubicBezTo>
                  <a:cubicBezTo>
                    <a:pt x="6384" y="9199"/>
                    <a:pt x="6361" y="9330"/>
                    <a:pt x="6248" y="9365"/>
                  </a:cubicBezTo>
                  <a:close/>
                  <a:moveTo>
                    <a:pt x="6113" y="5649"/>
                  </a:moveTo>
                  <a:cubicBezTo>
                    <a:pt x="5976" y="5384"/>
                    <a:pt x="5627" y="5194"/>
                    <a:pt x="5373" y="5455"/>
                  </a:cubicBezTo>
                  <a:cubicBezTo>
                    <a:pt x="5296" y="5532"/>
                    <a:pt x="5147" y="5513"/>
                    <a:pt x="5035" y="5419"/>
                  </a:cubicBezTo>
                  <a:cubicBezTo>
                    <a:pt x="4923" y="5319"/>
                    <a:pt x="4899" y="5177"/>
                    <a:pt x="4970" y="5100"/>
                  </a:cubicBezTo>
                  <a:cubicBezTo>
                    <a:pt x="5237" y="4833"/>
                    <a:pt x="5597" y="4827"/>
                    <a:pt x="5917" y="4975"/>
                  </a:cubicBezTo>
                  <a:cubicBezTo>
                    <a:pt x="6047" y="5035"/>
                    <a:pt x="6171" y="5123"/>
                    <a:pt x="6277" y="5224"/>
                  </a:cubicBezTo>
                  <a:cubicBezTo>
                    <a:pt x="6632" y="5567"/>
                    <a:pt x="6816" y="6129"/>
                    <a:pt x="6432" y="6543"/>
                  </a:cubicBezTo>
                  <a:cubicBezTo>
                    <a:pt x="6354" y="6626"/>
                    <a:pt x="6206" y="6608"/>
                    <a:pt x="6094" y="6514"/>
                  </a:cubicBezTo>
                  <a:cubicBezTo>
                    <a:pt x="5982" y="6419"/>
                    <a:pt x="5952" y="6277"/>
                    <a:pt x="6029" y="6200"/>
                  </a:cubicBezTo>
                  <a:cubicBezTo>
                    <a:pt x="6189" y="6023"/>
                    <a:pt x="6195" y="5821"/>
                    <a:pt x="6113" y="5649"/>
                  </a:cubicBezTo>
                  <a:close/>
                  <a:moveTo>
                    <a:pt x="9698" y="4017"/>
                  </a:moveTo>
                  <a:cubicBezTo>
                    <a:pt x="9561" y="4000"/>
                    <a:pt x="9442" y="3880"/>
                    <a:pt x="9425" y="3763"/>
                  </a:cubicBezTo>
                  <a:cubicBezTo>
                    <a:pt x="9194" y="2124"/>
                    <a:pt x="8005" y="2212"/>
                    <a:pt x="8000" y="2212"/>
                  </a:cubicBezTo>
                  <a:cubicBezTo>
                    <a:pt x="7875" y="2219"/>
                    <a:pt x="7738" y="2124"/>
                    <a:pt x="7686" y="1999"/>
                  </a:cubicBezTo>
                  <a:cubicBezTo>
                    <a:pt x="7639" y="1876"/>
                    <a:pt x="7703" y="1769"/>
                    <a:pt x="7828" y="1764"/>
                  </a:cubicBezTo>
                  <a:cubicBezTo>
                    <a:pt x="7833" y="1764"/>
                    <a:pt x="9591" y="1633"/>
                    <a:pt x="9904" y="3839"/>
                  </a:cubicBezTo>
                  <a:cubicBezTo>
                    <a:pt x="9922" y="3959"/>
                    <a:pt x="9827" y="4041"/>
                    <a:pt x="9698" y="4017"/>
                  </a:cubicBezTo>
                  <a:close/>
                  <a:moveTo>
                    <a:pt x="14288" y="4958"/>
                  </a:moveTo>
                  <a:cubicBezTo>
                    <a:pt x="14170" y="5147"/>
                    <a:pt x="13886" y="4999"/>
                    <a:pt x="13985" y="4798"/>
                  </a:cubicBezTo>
                  <a:cubicBezTo>
                    <a:pt x="14127" y="4502"/>
                    <a:pt x="14340" y="4271"/>
                    <a:pt x="14596" y="4071"/>
                  </a:cubicBezTo>
                  <a:cubicBezTo>
                    <a:pt x="14708" y="3981"/>
                    <a:pt x="14832" y="4153"/>
                    <a:pt x="14749" y="4248"/>
                  </a:cubicBezTo>
                  <a:cubicBezTo>
                    <a:pt x="14572" y="4467"/>
                    <a:pt x="14441" y="4721"/>
                    <a:pt x="14288" y="4958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693;p79">
              <a:extLst>
                <a:ext uri="{FF2B5EF4-FFF2-40B4-BE49-F238E27FC236}">
                  <a16:creationId xmlns:a16="http://schemas.microsoft.com/office/drawing/2014/main" id="{4A3DC742-85DF-44C5-96FE-E3CD9937D3CB}"/>
                </a:ext>
              </a:extLst>
            </p:cNvPr>
            <p:cNvSpPr/>
            <p:nvPr/>
          </p:nvSpPr>
          <p:spPr>
            <a:xfrm>
              <a:off x="4084825" y="1410200"/>
              <a:ext cx="694550" cy="563350"/>
            </a:xfrm>
            <a:custGeom>
              <a:avLst/>
              <a:gdLst/>
              <a:ahLst/>
              <a:cxnLst/>
              <a:rect l="l" t="t" r="r" b="b"/>
              <a:pathLst>
                <a:path w="27782" h="22534" extrusionOk="0">
                  <a:moveTo>
                    <a:pt x="15861" y="6928"/>
                  </a:moveTo>
                  <a:cubicBezTo>
                    <a:pt x="15902" y="6864"/>
                    <a:pt x="15991" y="6769"/>
                    <a:pt x="16074" y="6774"/>
                  </a:cubicBezTo>
                  <a:cubicBezTo>
                    <a:pt x="16055" y="6780"/>
                    <a:pt x="16055" y="6780"/>
                    <a:pt x="16074" y="6774"/>
                  </a:cubicBezTo>
                  <a:lnTo>
                    <a:pt x="16174" y="6780"/>
                  </a:lnTo>
                  <a:cubicBezTo>
                    <a:pt x="16197" y="6786"/>
                    <a:pt x="16221" y="6793"/>
                    <a:pt x="16245" y="6804"/>
                  </a:cubicBezTo>
                  <a:cubicBezTo>
                    <a:pt x="16275" y="6821"/>
                    <a:pt x="16287" y="6864"/>
                    <a:pt x="16268" y="6899"/>
                  </a:cubicBezTo>
                  <a:cubicBezTo>
                    <a:pt x="16262" y="6916"/>
                    <a:pt x="16251" y="6935"/>
                    <a:pt x="16233" y="6946"/>
                  </a:cubicBezTo>
                  <a:lnTo>
                    <a:pt x="16133" y="7047"/>
                  </a:lnTo>
                  <a:lnTo>
                    <a:pt x="16120" y="7070"/>
                  </a:lnTo>
                  <a:cubicBezTo>
                    <a:pt x="16085" y="7141"/>
                    <a:pt x="15991" y="7165"/>
                    <a:pt x="15926" y="7129"/>
                  </a:cubicBezTo>
                  <a:cubicBezTo>
                    <a:pt x="15855" y="7094"/>
                    <a:pt x="15819" y="6999"/>
                    <a:pt x="15861" y="6928"/>
                  </a:cubicBezTo>
                  <a:close/>
                  <a:moveTo>
                    <a:pt x="17464" y="7313"/>
                  </a:moveTo>
                  <a:cubicBezTo>
                    <a:pt x="16730" y="6053"/>
                    <a:pt x="16103" y="4858"/>
                    <a:pt x="15672" y="3757"/>
                  </a:cubicBezTo>
                  <a:cubicBezTo>
                    <a:pt x="15121" y="2338"/>
                    <a:pt x="14897" y="1078"/>
                    <a:pt x="15181" y="25"/>
                  </a:cubicBezTo>
                  <a:lnTo>
                    <a:pt x="15121" y="25"/>
                  </a:lnTo>
                  <a:cubicBezTo>
                    <a:pt x="15080" y="36"/>
                    <a:pt x="15033" y="36"/>
                    <a:pt x="14979" y="19"/>
                  </a:cubicBezTo>
                  <a:cubicBezTo>
                    <a:pt x="14097" y="1"/>
                    <a:pt x="13139" y="84"/>
                    <a:pt x="12199" y="285"/>
                  </a:cubicBezTo>
                  <a:cubicBezTo>
                    <a:pt x="11146" y="510"/>
                    <a:pt x="10116" y="871"/>
                    <a:pt x="9240" y="1368"/>
                  </a:cubicBezTo>
                  <a:cubicBezTo>
                    <a:pt x="9158" y="2237"/>
                    <a:pt x="9235" y="3042"/>
                    <a:pt x="9448" y="3799"/>
                  </a:cubicBezTo>
                  <a:cubicBezTo>
                    <a:pt x="9638" y="4479"/>
                    <a:pt x="9939" y="5118"/>
                    <a:pt x="10329" y="5728"/>
                  </a:cubicBezTo>
                  <a:cubicBezTo>
                    <a:pt x="10512" y="5485"/>
                    <a:pt x="10673" y="5130"/>
                    <a:pt x="10886" y="4841"/>
                  </a:cubicBezTo>
                  <a:cubicBezTo>
                    <a:pt x="10927" y="4781"/>
                    <a:pt x="11033" y="4822"/>
                    <a:pt x="11028" y="4893"/>
                  </a:cubicBezTo>
                  <a:cubicBezTo>
                    <a:pt x="11028" y="4970"/>
                    <a:pt x="11009" y="5054"/>
                    <a:pt x="10998" y="5130"/>
                  </a:cubicBezTo>
                  <a:cubicBezTo>
                    <a:pt x="11009" y="5153"/>
                    <a:pt x="11009" y="5189"/>
                    <a:pt x="10998" y="5218"/>
                  </a:cubicBezTo>
                  <a:lnTo>
                    <a:pt x="10962" y="5254"/>
                  </a:lnTo>
                  <a:cubicBezTo>
                    <a:pt x="10891" y="5502"/>
                    <a:pt x="10767" y="5734"/>
                    <a:pt x="10613" y="5958"/>
                  </a:cubicBezTo>
                  <a:cubicBezTo>
                    <a:pt x="10589" y="5994"/>
                    <a:pt x="10566" y="6029"/>
                    <a:pt x="10542" y="6065"/>
                  </a:cubicBezTo>
                  <a:cubicBezTo>
                    <a:pt x="10566" y="6154"/>
                    <a:pt x="10548" y="6231"/>
                    <a:pt x="10477" y="6272"/>
                  </a:cubicBezTo>
                  <a:lnTo>
                    <a:pt x="10199" y="6431"/>
                  </a:lnTo>
                  <a:cubicBezTo>
                    <a:pt x="10146" y="6473"/>
                    <a:pt x="10086" y="6502"/>
                    <a:pt x="10028" y="6526"/>
                  </a:cubicBezTo>
                  <a:cubicBezTo>
                    <a:pt x="8543" y="7361"/>
                    <a:pt x="7004" y="7970"/>
                    <a:pt x="4390" y="5876"/>
                  </a:cubicBezTo>
                  <a:cubicBezTo>
                    <a:pt x="0" y="7094"/>
                    <a:pt x="4568" y="16582"/>
                    <a:pt x="1994" y="22126"/>
                  </a:cubicBezTo>
                  <a:lnTo>
                    <a:pt x="2006" y="22250"/>
                  </a:lnTo>
                  <a:cubicBezTo>
                    <a:pt x="3774" y="22534"/>
                    <a:pt x="6987" y="21404"/>
                    <a:pt x="10353" y="20215"/>
                  </a:cubicBezTo>
                  <a:cubicBezTo>
                    <a:pt x="12986" y="19280"/>
                    <a:pt x="15719" y="18316"/>
                    <a:pt x="17979" y="17967"/>
                  </a:cubicBezTo>
                  <a:cubicBezTo>
                    <a:pt x="18043" y="17949"/>
                    <a:pt x="18108" y="17931"/>
                    <a:pt x="18168" y="17914"/>
                  </a:cubicBezTo>
                  <a:cubicBezTo>
                    <a:pt x="18452" y="17849"/>
                    <a:pt x="18730" y="17789"/>
                    <a:pt x="19014" y="17754"/>
                  </a:cubicBezTo>
                  <a:cubicBezTo>
                    <a:pt x="19492" y="17690"/>
                    <a:pt x="20066" y="17570"/>
                    <a:pt x="20535" y="17754"/>
                  </a:cubicBezTo>
                  <a:cubicBezTo>
                    <a:pt x="20557" y="17761"/>
                    <a:pt x="20557" y="17802"/>
                    <a:pt x="20535" y="17813"/>
                  </a:cubicBezTo>
                  <a:cubicBezTo>
                    <a:pt x="20286" y="17967"/>
                    <a:pt x="19972" y="18032"/>
                    <a:pt x="19664" y="18073"/>
                  </a:cubicBezTo>
                  <a:cubicBezTo>
                    <a:pt x="21209" y="18605"/>
                    <a:pt x="24178" y="19967"/>
                    <a:pt x="25468" y="20221"/>
                  </a:cubicBezTo>
                  <a:cubicBezTo>
                    <a:pt x="26072" y="20333"/>
                    <a:pt x="26432" y="19795"/>
                    <a:pt x="26668" y="19026"/>
                  </a:cubicBezTo>
                  <a:cubicBezTo>
                    <a:pt x="26675" y="19020"/>
                    <a:pt x="26675" y="19014"/>
                    <a:pt x="26675" y="19009"/>
                  </a:cubicBezTo>
                  <a:cubicBezTo>
                    <a:pt x="26875" y="18357"/>
                    <a:pt x="26987" y="17570"/>
                    <a:pt x="27088" y="16885"/>
                  </a:cubicBezTo>
                  <a:cubicBezTo>
                    <a:pt x="27200" y="16151"/>
                    <a:pt x="27296" y="15489"/>
                    <a:pt x="27467" y="15099"/>
                  </a:cubicBezTo>
                  <a:cubicBezTo>
                    <a:pt x="27527" y="14962"/>
                    <a:pt x="27604" y="14856"/>
                    <a:pt x="27686" y="14790"/>
                  </a:cubicBezTo>
                  <a:cubicBezTo>
                    <a:pt x="27697" y="14766"/>
                    <a:pt x="27704" y="14725"/>
                    <a:pt x="27781" y="14701"/>
                  </a:cubicBezTo>
                  <a:cubicBezTo>
                    <a:pt x="27124" y="13589"/>
                    <a:pt x="25663" y="13324"/>
                    <a:pt x="24155" y="13051"/>
                  </a:cubicBezTo>
                  <a:cubicBezTo>
                    <a:pt x="23456" y="12926"/>
                    <a:pt x="22752" y="12797"/>
                    <a:pt x="22102" y="12590"/>
                  </a:cubicBezTo>
                  <a:cubicBezTo>
                    <a:pt x="22084" y="12601"/>
                    <a:pt x="22067" y="12607"/>
                    <a:pt x="22048" y="12614"/>
                  </a:cubicBezTo>
                  <a:cubicBezTo>
                    <a:pt x="21528" y="12720"/>
                    <a:pt x="18771" y="13152"/>
                    <a:pt x="16713" y="12926"/>
                  </a:cubicBezTo>
                  <a:cubicBezTo>
                    <a:pt x="15465" y="12784"/>
                    <a:pt x="14441" y="12401"/>
                    <a:pt x="14187" y="11555"/>
                  </a:cubicBezTo>
                  <a:cubicBezTo>
                    <a:pt x="13606" y="9603"/>
                    <a:pt x="17049" y="7550"/>
                    <a:pt x="17464" y="7313"/>
                  </a:cubicBezTo>
                  <a:close/>
                  <a:moveTo>
                    <a:pt x="26053" y="14873"/>
                  </a:moveTo>
                  <a:cubicBezTo>
                    <a:pt x="26006" y="14950"/>
                    <a:pt x="25900" y="14932"/>
                    <a:pt x="25864" y="14856"/>
                  </a:cubicBezTo>
                  <a:cubicBezTo>
                    <a:pt x="25788" y="14660"/>
                    <a:pt x="25958" y="14370"/>
                    <a:pt x="26148" y="14252"/>
                  </a:cubicBezTo>
                  <a:cubicBezTo>
                    <a:pt x="26219" y="14211"/>
                    <a:pt x="26313" y="14311"/>
                    <a:pt x="26249" y="14376"/>
                  </a:cubicBezTo>
                  <a:cubicBezTo>
                    <a:pt x="26072" y="14542"/>
                    <a:pt x="26124" y="14744"/>
                    <a:pt x="26053" y="14873"/>
                  </a:cubicBezTo>
                  <a:close/>
                  <a:moveTo>
                    <a:pt x="26645" y="15482"/>
                  </a:moveTo>
                  <a:cubicBezTo>
                    <a:pt x="26627" y="15512"/>
                    <a:pt x="26569" y="15506"/>
                    <a:pt x="26550" y="15471"/>
                  </a:cubicBezTo>
                  <a:cubicBezTo>
                    <a:pt x="26403" y="15157"/>
                    <a:pt x="26675" y="14808"/>
                    <a:pt x="26834" y="14559"/>
                  </a:cubicBezTo>
                  <a:cubicBezTo>
                    <a:pt x="26853" y="14524"/>
                    <a:pt x="26899" y="14553"/>
                    <a:pt x="26881" y="14589"/>
                  </a:cubicBezTo>
                  <a:cubicBezTo>
                    <a:pt x="26823" y="14731"/>
                    <a:pt x="26810" y="14903"/>
                    <a:pt x="26769" y="15063"/>
                  </a:cubicBezTo>
                  <a:cubicBezTo>
                    <a:pt x="26739" y="15205"/>
                    <a:pt x="26733" y="15358"/>
                    <a:pt x="26645" y="15482"/>
                  </a:cubicBezTo>
                  <a:close/>
                  <a:moveTo>
                    <a:pt x="15695" y="6272"/>
                  </a:moveTo>
                  <a:cubicBezTo>
                    <a:pt x="15672" y="6289"/>
                    <a:pt x="15672" y="6289"/>
                    <a:pt x="15695" y="6272"/>
                  </a:cubicBezTo>
                  <a:close/>
                  <a:moveTo>
                    <a:pt x="15814" y="6644"/>
                  </a:moveTo>
                  <a:cubicBezTo>
                    <a:pt x="15678" y="6686"/>
                    <a:pt x="15530" y="6550"/>
                    <a:pt x="15618" y="6354"/>
                  </a:cubicBezTo>
                  <a:lnTo>
                    <a:pt x="15695" y="6272"/>
                  </a:lnTo>
                  <a:lnTo>
                    <a:pt x="15707" y="6260"/>
                  </a:lnTo>
                  <a:cubicBezTo>
                    <a:pt x="15749" y="6225"/>
                    <a:pt x="15795" y="6218"/>
                    <a:pt x="15849" y="6225"/>
                  </a:cubicBezTo>
                  <a:cubicBezTo>
                    <a:pt x="15819" y="6218"/>
                    <a:pt x="15849" y="6218"/>
                    <a:pt x="15855" y="6218"/>
                  </a:cubicBezTo>
                  <a:lnTo>
                    <a:pt x="15937" y="6242"/>
                  </a:lnTo>
                  <a:cubicBezTo>
                    <a:pt x="15997" y="6272"/>
                    <a:pt x="15973" y="6343"/>
                    <a:pt x="15943" y="6384"/>
                  </a:cubicBezTo>
                  <a:lnTo>
                    <a:pt x="15926" y="6425"/>
                  </a:lnTo>
                  <a:cubicBezTo>
                    <a:pt x="15961" y="6520"/>
                    <a:pt x="15908" y="6615"/>
                    <a:pt x="15814" y="6644"/>
                  </a:cubicBezTo>
                  <a:close/>
                  <a:moveTo>
                    <a:pt x="16014" y="7822"/>
                  </a:moveTo>
                  <a:cubicBezTo>
                    <a:pt x="16150" y="7751"/>
                    <a:pt x="16275" y="7656"/>
                    <a:pt x="16404" y="7579"/>
                  </a:cubicBezTo>
                  <a:cubicBezTo>
                    <a:pt x="16541" y="7503"/>
                    <a:pt x="16694" y="7432"/>
                    <a:pt x="16742" y="7271"/>
                  </a:cubicBezTo>
                  <a:cubicBezTo>
                    <a:pt x="16754" y="7225"/>
                    <a:pt x="16718" y="7183"/>
                    <a:pt x="16677" y="7165"/>
                  </a:cubicBezTo>
                  <a:cubicBezTo>
                    <a:pt x="16517" y="7118"/>
                    <a:pt x="16363" y="7225"/>
                    <a:pt x="16240" y="7313"/>
                  </a:cubicBezTo>
                  <a:cubicBezTo>
                    <a:pt x="16091" y="7419"/>
                    <a:pt x="15956" y="7531"/>
                    <a:pt x="15861" y="7680"/>
                  </a:cubicBezTo>
                  <a:cubicBezTo>
                    <a:pt x="15801" y="7780"/>
                    <a:pt x="15926" y="7863"/>
                    <a:pt x="16014" y="7822"/>
                  </a:cubicBezTo>
                  <a:close/>
                  <a:moveTo>
                    <a:pt x="4172" y="21215"/>
                  </a:moveTo>
                  <a:cubicBezTo>
                    <a:pt x="4200" y="21055"/>
                    <a:pt x="4319" y="20877"/>
                    <a:pt x="4491" y="20849"/>
                  </a:cubicBezTo>
                  <a:cubicBezTo>
                    <a:pt x="4544" y="20836"/>
                    <a:pt x="4590" y="20871"/>
                    <a:pt x="4579" y="20925"/>
                  </a:cubicBezTo>
                  <a:cubicBezTo>
                    <a:pt x="4549" y="21055"/>
                    <a:pt x="4431" y="21138"/>
                    <a:pt x="4407" y="21268"/>
                  </a:cubicBezTo>
                  <a:cubicBezTo>
                    <a:pt x="4372" y="21422"/>
                    <a:pt x="4142" y="21368"/>
                    <a:pt x="4172" y="21215"/>
                  </a:cubicBezTo>
                  <a:close/>
                  <a:moveTo>
                    <a:pt x="3391" y="21368"/>
                  </a:moveTo>
                  <a:cubicBezTo>
                    <a:pt x="3509" y="21174"/>
                    <a:pt x="3609" y="20925"/>
                    <a:pt x="3798" y="20789"/>
                  </a:cubicBezTo>
                  <a:cubicBezTo>
                    <a:pt x="3845" y="20754"/>
                    <a:pt x="3923" y="20795"/>
                    <a:pt x="3923" y="20854"/>
                  </a:cubicBezTo>
                  <a:cubicBezTo>
                    <a:pt x="3916" y="21097"/>
                    <a:pt x="3751" y="21338"/>
                    <a:pt x="3580" y="21505"/>
                  </a:cubicBezTo>
                  <a:cubicBezTo>
                    <a:pt x="3484" y="21594"/>
                    <a:pt x="3320" y="21488"/>
                    <a:pt x="3391" y="21368"/>
                  </a:cubicBezTo>
                  <a:close/>
                  <a:moveTo>
                    <a:pt x="3396" y="20357"/>
                  </a:moveTo>
                  <a:cubicBezTo>
                    <a:pt x="3419" y="20316"/>
                    <a:pt x="3497" y="20339"/>
                    <a:pt x="3490" y="20393"/>
                  </a:cubicBezTo>
                  <a:cubicBezTo>
                    <a:pt x="3455" y="20800"/>
                    <a:pt x="3230" y="21256"/>
                    <a:pt x="2988" y="21581"/>
                  </a:cubicBezTo>
                  <a:cubicBezTo>
                    <a:pt x="2941" y="21647"/>
                    <a:pt x="2858" y="21576"/>
                    <a:pt x="2864" y="21516"/>
                  </a:cubicBezTo>
                  <a:cubicBezTo>
                    <a:pt x="2894" y="21297"/>
                    <a:pt x="2988" y="21103"/>
                    <a:pt x="3071" y="20901"/>
                  </a:cubicBezTo>
                  <a:cubicBezTo>
                    <a:pt x="3159" y="20707"/>
                    <a:pt x="3260" y="20522"/>
                    <a:pt x="3396" y="20357"/>
                  </a:cubicBezTo>
                  <a:close/>
                  <a:moveTo>
                    <a:pt x="25367" y="14488"/>
                  </a:moveTo>
                  <a:cubicBezTo>
                    <a:pt x="25291" y="14602"/>
                    <a:pt x="25059" y="14346"/>
                    <a:pt x="25291" y="14122"/>
                  </a:cubicBezTo>
                  <a:cubicBezTo>
                    <a:pt x="25379" y="14034"/>
                    <a:pt x="25521" y="14163"/>
                    <a:pt x="25433" y="14252"/>
                  </a:cubicBezTo>
                  <a:lnTo>
                    <a:pt x="25385" y="14318"/>
                  </a:lnTo>
                  <a:cubicBezTo>
                    <a:pt x="25385" y="14359"/>
                    <a:pt x="25397" y="14436"/>
                    <a:pt x="25367" y="144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694;p79">
              <a:extLst>
                <a:ext uri="{FF2B5EF4-FFF2-40B4-BE49-F238E27FC236}">
                  <a16:creationId xmlns:a16="http://schemas.microsoft.com/office/drawing/2014/main" id="{58377BA5-F44C-4997-9CD6-9022C71565EC}"/>
                </a:ext>
              </a:extLst>
            </p:cNvPr>
            <p:cNvSpPr/>
            <p:nvPr/>
          </p:nvSpPr>
          <p:spPr>
            <a:xfrm>
              <a:off x="4439025" y="1604100"/>
              <a:ext cx="177625" cy="122625"/>
            </a:xfrm>
            <a:custGeom>
              <a:avLst/>
              <a:gdLst/>
              <a:ahLst/>
              <a:cxnLst/>
              <a:rect l="l" t="t" r="r" b="b"/>
              <a:pathLst>
                <a:path w="7105" h="4905" extrusionOk="0">
                  <a:moveTo>
                    <a:pt x="3112" y="1634"/>
                  </a:moveTo>
                  <a:cubicBezTo>
                    <a:pt x="2982" y="1621"/>
                    <a:pt x="2858" y="1514"/>
                    <a:pt x="2828" y="1391"/>
                  </a:cubicBezTo>
                  <a:cubicBezTo>
                    <a:pt x="2793" y="1266"/>
                    <a:pt x="2875" y="1178"/>
                    <a:pt x="3006" y="1184"/>
                  </a:cubicBezTo>
                  <a:cubicBezTo>
                    <a:pt x="3426" y="1219"/>
                    <a:pt x="3793" y="1088"/>
                    <a:pt x="4106" y="900"/>
                  </a:cubicBezTo>
                  <a:cubicBezTo>
                    <a:pt x="3917" y="599"/>
                    <a:pt x="3733" y="296"/>
                    <a:pt x="3555" y="1"/>
                  </a:cubicBezTo>
                  <a:cubicBezTo>
                    <a:pt x="2946" y="362"/>
                    <a:pt x="0" y="2196"/>
                    <a:pt x="480" y="3810"/>
                  </a:cubicBezTo>
                  <a:cubicBezTo>
                    <a:pt x="639" y="4348"/>
                    <a:pt x="1450" y="4615"/>
                    <a:pt x="2455" y="4727"/>
                  </a:cubicBezTo>
                  <a:cubicBezTo>
                    <a:pt x="4059" y="4905"/>
                    <a:pt x="6100" y="4668"/>
                    <a:pt x="7105" y="4514"/>
                  </a:cubicBezTo>
                  <a:cubicBezTo>
                    <a:pt x="6591" y="4260"/>
                    <a:pt x="6129" y="3928"/>
                    <a:pt x="5750" y="3467"/>
                  </a:cubicBezTo>
                  <a:cubicBezTo>
                    <a:pt x="5692" y="3698"/>
                    <a:pt x="5674" y="3941"/>
                    <a:pt x="5721" y="4206"/>
                  </a:cubicBezTo>
                  <a:cubicBezTo>
                    <a:pt x="5745" y="4326"/>
                    <a:pt x="5657" y="4414"/>
                    <a:pt x="5526" y="4397"/>
                  </a:cubicBezTo>
                  <a:cubicBezTo>
                    <a:pt x="5395" y="4378"/>
                    <a:pt x="5272" y="4266"/>
                    <a:pt x="5248" y="4148"/>
                  </a:cubicBezTo>
                  <a:cubicBezTo>
                    <a:pt x="4964" y="2562"/>
                    <a:pt x="6632" y="1479"/>
                    <a:pt x="6638" y="1479"/>
                  </a:cubicBezTo>
                  <a:cubicBezTo>
                    <a:pt x="6638" y="1473"/>
                    <a:pt x="6651" y="1473"/>
                    <a:pt x="6656" y="1468"/>
                  </a:cubicBezTo>
                  <a:cubicBezTo>
                    <a:pt x="6230" y="1096"/>
                    <a:pt x="5846" y="711"/>
                    <a:pt x="5466" y="266"/>
                  </a:cubicBezTo>
                  <a:cubicBezTo>
                    <a:pt x="5302" y="515"/>
                    <a:pt x="5023" y="870"/>
                    <a:pt x="4639" y="1154"/>
                  </a:cubicBezTo>
                  <a:cubicBezTo>
                    <a:pt x="4620" y="1189"/>
                    <a:pt x="4585" y="1213"/>
                    <a:pt x="4544" y="1230"/>
                  </a:cubicBezTo>
                  <a:lnTo>
                    <a:pt x="4527" y="1230"/>
                  </a:lnTo>
                  <a:cubicBezTo>
                    <a:pt x="4147" y="1492"/>
                    <a:pt x="3675" y="1675"/>
                    <a:pt x="3112" y="1634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5;p79">
              <a:extLst>
                <a:ext uri="{FF2B5EF4-FFF2-40B4-BE49-F238E27FC236}">
                  <a16:creationId xmlns:a16="http://schemas.microsoft.com/office/drawing/2014/main" id="{B78979D6-D2F9-4922-83E4-49A00B928456}"/>
                </a:ext>
              </a:extLst>
            </p:cNvPr>
            <p:cNvSpPr/>
            <p:nvPr/>
          </p:nvSpPr>
          <p:spPr>
            <a:xfrm>
              <a:off x="4344675" y="1010000"/>
              <a:ext cx="282200" cy="403350"/>
            </a:xfrm>
            <a:custGeom>
              <a:avLst/>
              <a:gdLst/>
              <a:ahLst/>
              <a:cxnLst/>
              <a:rect l="l" t="t" r="r" b="b"/>
              <a:pathLst>
                <a:path w="11288" h="16134" extrusionOk="0">
                  <a:moveTo>
                    <a:pt x="4249" y="15577"/>
                  </a:moveTo>
                  <a:cubicBezTo>
                    <a:pt x="3970" y="14744"/>
                    <a:pt x="4165" y="12862"/>
                    <a:pt x="4667" y="11022"/>
                  </a:cubicBezTo>
                  <a:cubicBezTo>
                    <a:pt x="5177" y="9164"/>
                    <a:pt x="6158" y="6810"/>
                    <a:pt x="7449" y="6360"/>
                  </a:cubicBezTo>
                  <a:cubicBezTo>
                    <a:pt x="8282" y="6070"/>
                    <a:pt x="9052" y="5917"/>
                    <a:pt x="9679" y="5786"/>
                  </a:cubicBezTo>
                  <a:cubicBezTo>
                    <a:pt x="10666" y="5586"/>
                    <a:pt x="11288" y="5456"/>
                    <a:pt x="11211" y="5059"/>
                  </a:cubicBezTo>
                  <a:cubicBezTo>
                    <a:pt x="11140" y="4692"/>
                    <a:pt x="10283" y="4846"/>
                    <a:pt x="9862" y="4923"/>
                  </a:cubicBezTo>
                  <a:cubicBezTo>
                    <a:pt x="9537" y="4983"/>
                    <a:pt x="9324" y="5018"/>
                    <a:pt x="9235" y="4727"/>
                  </a:cubicBezTo>
                  <a:cubicBezTo>
                    <a:pt x="9223" y="4686"/>
                    <a:pt x="9235" y="4628"/>
                    <a:pt x="9276" y="4557"/>
                  </a:cubicBezTo>
                  <a:cubicBezTo>
                    <a:pt x="9276" y="4544"/>
                    <a:pt x="9270" y="4533"/>
                    <a:pt x="9276" y="4527"/>
                  </a:cubicBezTo>
                  <a:cubicBezTo>
                    <a:pt x="9289" y="4350"/>
                    <a:pt x="9069" y="4131"/>
                    <a:pt x="8874" y="4066"/>
                  </a:cubicBezTo>
                  <a:cubicBezTo>
                    <a:pt x="8543" y="3946"/>
                    <a:pt x="8241" y="4148"/>
                    <a:pt x="8028" y="4509"/>
                  </a:cubicBezTo>
                  <a:cubicBezTo>
                    <a:pt x="7975" y="4604"/>
                    <a:pt x="7826" y="4609"/>
                    <a:pt x="7708" y="4527"/>
                  </a:cubicBezTo>
                  <a:cubicBezTo>
                    <a:pt x="7585" y="4450"/>
                    <a:pt x="7537" y="4308"/>
                    <a:pt x="7591" y="4213"/>
                  </a:cubicBezTo>
                  <a:cubicBezTo>
                    <a:pt x="7804" y="3858"/>
                    <a:pt x="8052" y="3675"/>
                    <a:pt x="8306" y="3610"/>
                  </a:cubicBezTo>
                  <a:cubicBezTo>
                    <a:pt x="8792" y="3492"/>
                    <a:pt x="9300" y="3769"/>
                    <a:pt x="9573" y="4154"/>
                  </a:cubicBezTo>
                  <a:cubicBezTo>
                    <a:pt x="10111" y="3503"/>
                    <a:pt x="11069" y="2368"/>
                    <a:pt x="11234" y="1876"/>
                  </a:cubicBezTo>
                  <a:cubicBezTo>
                    <a:pt x="11222" y="1859"/>
                    <a:pt x="11198" y="1846"/>
                    <a:pt x="11163" y="1852"/>
                  </a:cubicBezTo>
                  <a:lnTo>
                    <a:pt x="11105" y="1871"/>
                  </a:lnTo>
                  <a:cubicBezTo>
                    <a:pt x="10761" y="2007"/>
                    <a:pt x="10283" y="2314"/>
                    <a:pt x="9903" y="2556"/>
                  </a:cubicBezTo>
                  <a:cubicBezTo>
                    <a:pt x="9495" y="2823"/>
                    <a:pt x="9182" y="3023"/>
                    <a:pt x="8975" y="2846"/>
                  </a:cubicBezTo>
                  <a:cubicBezTo>
                    <a:pt x="8797" y="2693"/>
                    <a:pt x="8885" y="2403"/>
                    <a:pt x="9010" y="2001"/>
                  </a:cubicBezTo>
                  <a:cubicBezTo>
                    <a:pt x="9218" y="1327"/>
                    <a:pt x="9549" y="232"/>
                    <a:pt x="9289" y="1"/>
                  </a:cubicBezTo>
                  <a:cubicBezTo>
                    <a:pt x="9289" y="1"/>
                    <a:pt x="9211" y="90"/>
                    <a:pt x="9098" y="219"/>
                  </a:cubicBezTo>
                  <a:cubicBezTo>
                    <a:pt x="8779" y="569"/>
                    <a:pt x="8424" y="1267"/>
                    <a:pt x="8170" y="1770"/>
                  </a:cubicBezTo>
                  <a:cubicBezTo>
                    <a:pt x="7957" y="2201"/>
                    <a:pt x="7791" y="2515"/>
                    <a:pt x="7578" y="2444"/>
                  </a:cubicBezTo>
                  <a:cubicBezTo>
                    <a:pt x="7372" y="2373"/>
                    <a:pt x="7288" y="2113"/>
                    <a:pt x="7176" y="1764"/>
                  </a:cubicBezTo>
                  <a:cubicBezTo>
                    <a:pt x="7075" y="1433"/>
                    <a:pt x="6928" y="983"/>
                    <a:pt x="6769" y="699"/>
                  </a:cubicBezTo>
                  <a:cubicBezTo>
                    <a:pt x="6703" y="581"/>
                    <a:pt x="6638" y="503"/>
                    <a:pt x="6597" y="527"/>
                  </a:cubicBezTo>
                  <a:cubicBezTo>
                    <a:pt x="6059" y="841"/>
                    <a:pt x="6485" y="3154"/>
                    <a:pt x="6485" y="3160"/>
                  </a:cubicBezTo>
                  <a:cubicBezTo>
                    <a:pt x="6490" y="3214"/>
                    <a:pt x="6478" y="3261"/>
                    <a:pt x="6455" y="3296"/>
                  </a:cubicBezTo>
                  <a:cubicBezTo>
                    <a:pt x="6407" y="3356"/>
                    <a:pt x="5519" y="4514"/>
                    <a:pt x="5822" y="5592"/>
                  </a:cubicBezTo>
                  <a:cubicBezTo>
                    <a:pt x="5945" y="6029"/>
                    <a:pt x="5330" y="6709"/>
                    <a:pt x="4473" y="7662"/>
                  </a:cubicBezTo>
                  <a:cubicBezTo>
                    <a:pt x="2745" y="9573"/>
                    <a:pt x="1" y="12620"/>
                    <a:pt x="503" y="16134"/>
                  </a:cubicBezTo>
                  <a:cubicBezTo>
                    <a:pt x="1710" y="15760"/>
                    <a:pt x="3023" y="15571"/>
                    <a:pt x="4249" y="15577"/>
                  </a:cubicBezTo>
                  <a:close/>
                  <a:moveTo>
                    <a:pt x="3354" y="13430"/>
                  </a:moveTo>
                  <a:cubicBezTo>
                    <a:pt x="3354" y="13430"/>
                    <a:pt x="3455" y="13412"/>
                    <a:pt x="3485" y="13507"/>
                  </a:cubicBezTo>
                  <a:cubicBezTo>
                    <a:pt x="3503" y="13560"/>
                    <a:pt x="3473" y="13625"/>
                    <a:pt x="3414" y="13643"/>
                  </a:cubicBezTo>
                  <a:cubicBezTo>
                    <a:pt x="3302" y="13672"/>
                    <a:pt x="3177" y="13608"/>
                    <a:pt x="3141" y="13501"/>
                  </a:cubicBezTo>
                  <a:cubicBezTo>
                    <a:pt x="3135" y="13483"/>
                    <a:pt x="3135" y="13459"/>
                    <a:pt x="3141" y="13442"/>
                  </a:cubicBezTo>
                  <a:lnTo>
                    <a:pt x="3160" y="13371"/>
                  </a:lnTo>
                  <a:cubicBezTo>
                    <a:pt x="3195" y="13317"/>
                    <a:pt x="3255" y="13371"/>
                    <a:pt x="3255" y="13371"/>
                  </a:cubicBezTo>
                  <a:cubicBezTo>
                    <a:pt x="3277" y="13376"/>
                    <a:pt x="3296" y="13382"/>
                    <a:pt x="3319" y="13401"/>
                  </a:cubicBezTo>
                  <a:close/>
                  <a:moveTo>
                    <a:pt x="3272" y="14217"/>
                  </a:moveTo>
                  <a:cubicBezTo>
                    <a:pt x="3307" y="14252"/>
                    <a:pt x="3290" y="14258"/>
                    <a:pt x="3337" y="14240"/>
                  </a:cubicBezTo>
                  <a:cubicBezTo>
                    <a:pt x="3449" y="14204"/>
                    <a:pt x="3509" y="14382"/>
                    <a:pt x="3390" y="14417"/>
                  </a:cubicBezTo>
                  <a:cubicBezTo>
                    <a:pt x="3348" y="14430"/>
                    <a:pt x="3307" y="14441"/>
                    <a:pt x="3266" y="14430"/>
                  </a:cubicBezTo>
                  <a:cubicBezTo>
                    <a:pt x="3212" y="14411"/>
                    <a:pt x="3165" y="14376"/>
                    <a:pt x="3154" y="14329"/>
                  </a:cubicBezTo>
                  <a:lnTo>
                    <a:pt x="3154" y="14329"/>
                  </a:lnTo>
                  <a:cubicBezTo>
                    <a:pt x="3148" y="14288"/>
                    <a:pt x="3130" y="14275"/>
                    <a:pt x="3160" y="14223"/>
                  </a:cubicBezTo>
                  <a:cubicBezTo>
                    <a:pt x="3189" y="14169"/>
                    <a:pt x="3255" y="14204"/>
                    <a:pt x="3272" y="14217"/>
                  </a:cubicBezTo>
                  <a:close/>
                  <a:moveTo>
                    <a:pt x="3449" y="14944"/>
                  </a:moveTo>
                  <a:cubicBezTo>
                    <a:pt x="3520" y="14938"/>
                    <a:pt x="3561" y="15056"/>
                    <a:pt x="3490" y="15086"/>
                  </a:cubicBezTo>
                  <a:cubicBezTo>
                    <a:pt x="3248" y="15211"/>
                    <a:pt x="2911" y="15228"/>
                    <a:pt x="2734" y="14998"/>
                  </a:cubicBezTo>
                  <a:cubicBezTo>
                    <a:pt x="2715" y="14968"/>
                    <a:pt x="2739" y="14921"/>
                    <a:pt x="2775" y="14921"/>
                  </a:cubicBezTo>
                  <a:cubicBezTo>
                    <a:pt x="2834" y="14921"/>
                    <a:pt x="2893" y="14914"/>
                    <a:pt x="2947" y="14933"/>
                  </a:cubicBezTo>
                  <a:cubicBezTo>
                    <a:pt x="3148" y="14992"/>
                    <a:pt x="3231" y="14968"/>
                    <a:pt x="3449" y="14944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696;p79">
              <a:extLst>
                <a:ext uri="{FF2B5EF4-FFF2-40B4-BE49-F238E27FC236}">
                  <a16:creationId xmlns:a16="http://schemas.microsoft.com/office/drawing/2014/main" id="{3CE30115-2E50-488B-84CD-3BE676E0C46E}"/>
                </a:ext>
              </a:extLst>
            </p:cNvPr>
            <p:cNvSpPr/>
            <p:nvPr/>
          </p:nvSpPr>
          <p:spPr>
            <a:xfrm>
              <a:off x="4765000" y="1659125"/>
              <a:ext cx="426525" cy="248025"/>
            </a:xfrm>
            <a:custGeom>
              <a:avLst/>
              <a:gdLst/>
              <a:ahLst/>
              <a:cxnLst/>
              <a:rect l="l" t="t" r="r" b="b"/>
              <a:pathLst>
                <a:path w="17061" h="9921" extrusionOk="0">
                  <a:moveTo>
                    <a:pt x="793" y="5259"/>
                  </a:moveTo>
                  <a:cubicBezTo>
                    <a:pt x="580" y="5585"/>
                    <a:pt x="468" y="6407"/>
                    <a:pt x="361" y="7111"/>
                  </a:cubicBezTo>
                  <a:cubicBezTo>
                    <a:pt x="272" y="7726"/>
                    <a:pt x="165" y="8443"/>
                    <a:pt x="1" y="9052"/>
                  </a:cubicBezTo>
                  <a:cubicBezTo>
                    <a:pt x="3277" y="9921"/>
                    <a:pt x="6595" y="7780"/>
                    <a:pt x="8702" y="6419"/>
                  </a:cubicBezTo>
                  <a:cubicBezTo>
                    <a:pt x="9790" y="5721"/>
                    <a:pt x="10571" y="5218"/>
                    <a:pt x="11021" y="5426"/>
                  </a:cubicBezTo>
                  <a:cubicBezTo>
                    <a:pt x="11974" y="5869"/>
                    <a:pt x="13210" y="5230"/>
                    <a:pt x="13322" y="5170"/>
                  </a:cubicBezTo>
                  <a:cubicBezTo>
                    <a:pt x="13375" y="5142"/>
                    <a:pt x="13440" y="5134"/>
                    <a:pt x="13517" y="5159"/>
                  </a:cubicBezTo>
                  <a:cubicBezTo>
                    <a:pt x="13524" y="5164"/>
                    <a:pt x="15706" y="5939"/>
                    <a:pt x="16085" y="5472"/>
                  </a:cubicBezTo>
                  <a:cubicBezTo>
                    <a:pt x="16143" y="5401"/>
                    <a:pt x="16067" y="5301"/>
                    <a:pt x="15949" y="5200"/>
                  </a:cubicBezTo>
                  <a:cubicBezTo>
                    <a:pt x="15695" y="4993"/>
                    <a:pt x="15280" y="4787"/>
                    <a:pt x="14972" y="4632"/>
                  </a:cubicBezTo>
                  <a:cubicBezTo>
                    <a:pt x="14641" y="4460"/>
                    <a:pt x="14393" y="4337"/>
                    <a:pt x="14363" y="4148"/>
                  </a:cubicBezTo>
                  <a:cubicBezTo>
                    <a:pt x="14333" y="3963"/>
                    <a:pt x="14665" y="3857"/>
                    <a:pt x="15114" y="3715"/>
                  </a:cubicBezTo>
                  <a:cubicBezTo>
                    <a:pt x="15654" y="3544"/>
                    <a:pt x="16392" y="3307"/>
                    <a:pt x="16795" y="3053"/>
                  </a:cubicBezTo>
                  <a:cubicBezTo>
                    <a:pt x="16954" y="2947"/>
                    <a:pt x="17061" y="2857"/>
                    <a:pt x="17038" y="2822"/>
                  </a:cubicBezTo>
                  <a:cubicBezTo>
                    <a:pt x="16866" y="2556"/>
                    <a:pt x="15766" y="2704"/>
                    <a:pt x="15086" y="2792"/>
                  </a:cubicBezTo>
                  <a:cubicBezTo>
                    <a:pt x="14636" y="2851"/>
                    <a:pt x="14316" y="2898"/>
                    <a:pt x="14174" y="2674"/>
                  </a:cubicBezTo>
                  <a:cubicBezTo>
                    <a:pt x="14062" y="2485"/>
                    <a:pt x="14305" y="2224"/>
                    <a:pt x="14611" y="1882"/>
                  </a:cubicBezTo>
                  <a:cubicBezTo>
                    <a:pt x="14914" y="1544"/>
                    <a:pt x="15299" y="1124"/>
                    <a:pt x="15487" y="798"/>
                  </a:cubicBezTo>
                  <a:cubicBezTo>
                    <a:pt x="15564" y="669"/>
                    <a:pt x="15717" y="639"/>
                    <a:pt x="15676" y="615"/>
                  </a:cubicBezTo>
                  <a:cubicBezTo>
                    <a:pt x="15452" y="485"/>
                    <a:pt x="14008" y="1331"/>
                    <a:pt x="13192" y="1811"/>
                  </a:cubicBezTo>
                  <a:cubicBezTo>
                    <a:pt x="13126" y="1852"/>
                    <a:pt x="13068" y="1882"/>
                    <a:pt x="13014" y="1917"/>
                  </a:cubicBezTo>
                  <a:cubicBezTo>
                    <a:pt x="13227" y="2106"/>
                    <a:pt x="13393" y="2379"/>
                    <a:pt x="13440" y="2663"/>
                  </a:cubicBezTo>
                  <a:cubicBezTo>
                    <a:pt x="13541" y="3195"/>
                    <a:pt x="13251" y="3615"/>
                    <a:pt x="12678" y="3840"/>
                  </a:cubicBezTo>
                  <a:cubicBezTo>
                    <a:pt x="12571" y="3881"/>
                    <a:pt x="12424" y="3821"/>
                    <a:pt x="12340" y="3703"/>
                  </a:cubicBezTo>
                  <a:cubicBezTo>
                    <a:pt x="12257" y="3586"/>
                    <a:pt x="12282" y="3461"/>
                    <a:pt x="12388" y="3414"/>
                  </a:cubicBezTo>
                  <a:cubicBezTo>
                    <a:pt x="12689" y="3302"/>
                    <a:pt x="12855" y="3135"/>
                    <a:pt x="12932" y="2964"/>
                  </a:cubicBezTo>
                  <a:cubicBezTo>
                    <a:pt x="13027" y="2739"/>
                    <a:pt x="12973" y="2491"/>
                    <a:pt x="12837" y="2308"/>
                  </a:cubicBezTo>
                  <a:cubicBezTo>
                    <a:pt x="12766" y="2201"/>
                    <a:pt x="12683" y="2136"/>
                    <a:pt x="12618" y="2130"/>
                  </a:cubicBezTo>
                  <a:cubicBezTo>
                    <a:pt x="12607" y="2130"/>
                    <a:pt x="12601" y="2125"/>
                    <a:pt x="12588" y="2125"/>
                  </a:cubicBezTo>
                  <a:cubicBezTo>
                    <a:pt x="12506" y="2147"/>
                    <a:pt x="12435" y="2153"/>
                    <a:pt x="12381" y="2125"/>
                  </a:cubicBezTo>
                  <a:cubicBezTo>
                    <a:pt x="12115" y="1994"/>
                    <a:pt x="12181" y="1811"/>
                    <a:pt x="12275" y="1533"/>
                  </a:cubicBezTo>
                  <a:cubicBezTo>
                    <a:pt x="12429" y="1112"/>
                    <a:pt x="12730" y="255"/>
                    <a:pt x="12375" y="124"/>
                  </a:cubicBezTo>
                  <a:cubicBezTo>
                    <a:pt x="12044" y="1"/>
                    <a:pt x="11820" y="598"/>
                    <a:pt x="11458" y="1527"/>
                  </a:cubicBezTo>
                  <a:cubicBezTo>
                    <a:pt x="11228" y="2130"/>
                    <a:pt x="10950" y="2863"/>
                    <a:pt x="10535" y="3638"/>
                  </a:cubicBezTo>
                  <a:cubicBezTo>
                    <a:pt x="9891" y="4833"/>
                    <a:pt x="7395" y="5426"/>
                    <a:pt x="5478" y="5626"/>
                  </a:cubicBezTo>
                  <a:cubicBezTo>
                    <a:pt x="3550" y="5833"/>
                    <a:pt x="1568" y="5727"/>
                    <a:pt x="793" y="5259"/>
                  </a:cubicBezTo>
                  <a:close/>
                  <a:moveTo>
                    <a:pt x="1591" y="8424"/>
                  </a:moveTo>
                  <a:cubicBezTo>
                    <a:pt x="1633" y="8394"/>
                    <a:pt x="1680" y="8418"/>
                    <a:pt x="1674" y="8471"/>
                  </a:cubicBezTo>
                  <a:cubicBezTo>
                    <a:pt x="1669" y="8566"/>
                    <a:pt x="1626" y="8648"/>
                    <a:pt x="1591" y="8738"/>
                  </a:cubicBezTo>
                  <a:cubicBezTo>
                    <a:pt x="1538" y="8850"/>
                    <a:pt x="1355" y="8755"/>
                    <a:pt x="1420" y="8648"/>
                  </a:cubicBezTo>
                  <a:cubicBezTo>
                    <a:pt x="1473" y="8566"/>
                    <a:pt x="1520" y="8489"/>
                    <a:pt x="1591" y="8424"/>
                  </a:cubicBezTo>
                  <a:close/>
                  <a:moveTo>
                    <a:pt x="994" y="8514"/>
                  </a:moveTo>
                  <a:cubicBezTo>
                    <a:pt x="1011" y="8430"/>
                    <a:pt x="1065" y="8359"/>
                    <a:pt x="1153" y="8353"/>
                  </a:cubicBezTo>
                  <a:cubicBezTo>
                    <a:pt x="1183" y="8353"/>
                    <a:pt x="1213" y="8377"/>
                    <a:pt x="1213" y="8407"/>
                  </a:cubicBezTo>
                  <a:cubicBezTo>
                    <a:pt x="1207" y="8460"/>
                    <a:pt x="1183" y="8514"/>
                    <a:pt x="1189" y="8566"/>
                  </a:cubicBezTo>
                  <a:cubicBezTo>
                    <a:pt x="1189" y="8613"/>
                    <a:pt x="1200" y="8667"/>
                    <a:pt x="1213" y="8719"/>
                  </a:cubicBezTo>
                  <a:cubicBezTo>
                    <a:pt x="1230" y="8833"/>
                    <a:pt x="1088" y="8874"/>
                    <a:pt x="1041" y="8773"/>
                  </a:cubicBezTo>
                  <a:cubicBezTo>
                    <a:pt x="1006" y="8691"/>
                    <a:pt x="982" y="8607"/>
                    <a:pt x="994" y="8514"/>
                  </a:cubicBezTo>
                  <a:close/>
                  <a:moveTo>
                    <a:pt x="781" y="8146"/>
                  </a:moveTo>
                  <a:cubicBezTo>
                    <a:pt x="810" y="8123"/>
                    <a:pt x="881" y="8129"/>
                    <a:pt x="875" y="8181"/>
                  </a:cubicBezTo>
                  <a:cubicBezTo>
                    <a:pt x="858" y="8364"/>
                    <a:pt x="686" y="8585"/>
                    <a:pt x="798" y="8768"/>
                  </a:cubicBezTo>
                  <a:cubicBezTo>
                    <a:pt x="828" y="8809"/>
                    <a:pt x="787" y="8856"/>
                    <a:pt x="739" y="8850"/>
                  </a:cubicBezTo>
                  <a:cubicBezTo>
                    <a:pt x="426" y="8809"/>
                    <a:pt x="645" y="8265"/>
                    <a:pt x="781" y="8146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697;p79">
              <a:extLst>
                <a:ext uri="{FF2B5EF4-FFF2-40B4-BE49-F238E27FC236}">
                  <a16:creationId xmlns:a16="http://schemas.microsoft.com/office/drawing/2014/main" id="{7DC70BC5-955B-4CE7-9425-167A0BED63E6}"/>
                </a:ext>
              </a:extLst>
            </p:cNvPr>
            <p:cNvSpPr/>
            <p:nvPr/>
          </p:nvSpPr>
          <p:spPr>
            <a:xfrm>
              <a:off x="4585425" y="1441125"/>
              <a:ext cx="81100" cy="94550"/>
            </a:xfrm>
            <a:custGeom>
              <a:avLst/>
              <a:gdLst/>
              <a:ahLst/>
              <a:cxnLst/>
              <a:rect l="l" t="t" r="r" b="b"/>
              <a:pathLst>
                <a:path w="3244" h="3782" extrusionOk="0">
                  <a:moveTo>
                    <a:pt x="645" y="2758"/>
                  </a:moveTo>
                  <a:cubicBezTo>
                    <a:pt x="1492" y="3781"/>
                    <a:pt x="2788" y="3165"/>
                    <a:pt x="3244" y="2900"/>
                  </a:cubicBezTo>
                  <a:lnTo>
                    <a:pt x="599" y="0"/>
                  </a:lnTo>
                  <a:cubicBezTo>
                    <a:pt x="498" y="107"/>
                    <a:pt x="397" y="290"/>
                    <a:pt x="333" y="462"/>
                  </a:cubicBezTo>
                  <a:cubicBezTo>
                    <a:pt x="96" y="1041"/>
                    <a:pt x="1" y="1977"/>
                    <a:pt x="645" y="27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698;p79">
              <a:extLst>
                <a:ext uri="{FF2B5EF4-FFF2-40B4-BE49-F238E27FC236}">
                  <a16:creationId xmlns:a16="http://schemas.microsoft.com/office/drawing/2014/main" id="{A11FDD79-80F8-4C87-8346-09D528F2872D}"/>
                </a:ext>
              </a:extLst>
            </p:cNvPr>
            <p:cNvSpPr/>
            <p:nvPr/>
          </p:nvSpPr>
          <p:spPr>
            <a:xfrm>
              <a:off x="3963725" y="1468350"/>
              <a:ext cx="223175" cy="489100"/>
            </a:xfrm>
            <a:custGeom>
              <a:avLst/>
              <a:gdLst/>
              <a:ahLst/>
              <a:cxnLst/>
              <a:rect l="l" t="t" r="r" b="b"/>
              <a:pathLst>
                <a:path w="8927" h="19564" extrusionOk="0">
                  <a:moveTo>
                    <a:pt x="6365" y="19563"/>
                  </a:moveTo>
                  <a:cubicBezTo>
                    <a:pt x="8926" y="14138"/>
                    <a:pt x="4353" y="4715"/>
                    <a:pt x="8773" y="3176"/>
                  </a:cubicBezTo>
                  <a:lnTo>
                    <a:pt x="4815" y="159"/>
                  </a:lnTo>
                  <a:cubicBezTo>
                    <a:pt x="4472" y="0"/>
                    <a:pt x="4004" y="361"/>
                    <a:pt x="3531" y="994"/>
                  </a:cubicBezTo>
                  <a:cubicBezTo>
                    <a:pt x="2720" y="2070"/>
                    <a:pt x="2046" y="3804"/>
                    <a:pt x="1768" y="5164"/>
                  </a:cubicBezTo>
                  <a:cubicBezTo>
                    <a:pt x="1514" y="6430"/>
                    <a:pt x="1538" y="7495"/>
                    <a:pt x="2070" y="7684"/>
                  </a:cubicBezTo>
                  <a:cubicBezTo>
                    <a:pt x="2081" y="7690"/>
                    <a:pt x="2087" y="7697"/>
                    <a:pt x="2094" y="7697"/>
                  </a:cubicBezTo>
                  <a:lnTo>
                    <a:pt x="3004" y="8099"/>
                  </a:lnTo>
                  <a:cubicBezTo>
                    <a:pt x="4602" y="8809"/>
                    <a:pt x="5424" y="9169"/>
                    <a:pt x="6193" y="9560"/>
                  </a:cubicBezTo>
                  <a:cubicBezTo>
                    <a:pt x="6425" y="9677"/>
                    <a:pt x="6430" y="9980"/>
                    <a:pt x="6193" y="9974"/>
                  </a:cubicBezTo>
                  <a:cubicBezTo>
                    <a:pt x="5240" y="9950"/>
                    <a:pt x="4572" y="9873"/>
                    <a:pt x="3897" y="9797"/>
                  </a:cubicBezTo>
                  <a:cubicBezTo>
                    <a:pt x="3241" y="9726"/>
                    <a:pt x="2584" y="9649"/>
                    <a:pt x="1644" y="9625"/>
                  </a:cubicBezTo>
                  <a:cubicBezTo>
                    <a:pt x="1633" y="9625"/>
                    <a:pt x="1620" y="9619"/>
                    <a:pt x="1609" y="9619"/>
                  </a:cubicBezTo>
                  <a:cubicBezTo>
                    <a:pt x="1407" y="9584"/>
                    <a:pt x="1194" y="9885"/>
                    <a:pt x="994" y="10394"/>
                  </a:cubicBezTo>
                  <a:cubicBezTo>
                    <a:pt x="994" y="10436"/>
                    <a:pt x="975" y="10477"/>
                    <a:pt x="946" y="10507"/>
                  </a:cubicBezTo>
                  <a:cubicBezTo>
                    <a:pt x="863" y="10731"/>
                    <a:pt x="781" y="10998"/>
                    <a:pt x="697" y="11282"/>
                  </a:cubicBezTo>
                  <a:cubicBezTo>
                    <a:pt x="260" y="12861"/>
                    <a:pt x="0" y="15173"/>
                    <a:pt x="94" y="16812"/>
                  </a:cubicBezTo>
                  <a:cubicBezTo>
                    <a:pt x="148" y="17800"/>
                    <a:pt x="295" y="18504"/>
                    <a:pt x="555" y="18516"/>
                  </a:cubicBezTo>
                  <a:cubicBezTo>
                    <a:pt x="574" y="18516"/>
                    <a:pt x="591" y="18516"/>
                    <a:pt x="609" y="18523"/>
                  </a:cubicBezTo>
                  <a:close/>
                  <a:moveTo>
                    <a:pt x="6496" y="2721"/>
                  </a:moveTo>
                  <a:cubicBezTo>
                    <a:pt x="6466" y="2821"/>
                    <a:pt x="6365" y="2810"/>
                    <a:pt x="6329" y="2775"/>
                  </a:cubicBezTo>
                  <a:cubicBezTo>
                    <a:pt x="6324" y="2763"/>
                    <a:pt x="6311" y="2750"/>
                    <a:pt x="6305" y="2739"/>
                  </a:cubicBezTo>
                  <a:cubicBezTo>
                    <a:pt x="6283" y="2715"/>
                    <a:pt x="6270" y="2692"/>
                    <a:pt x="6270" y="2657"/>
                  </a:cubicBezTo>
                  <a:cubicBezTo>
                    <a:pt x="6264" y="2543"/>
                    <a:pt x="6318" y="2431"/>
                    <a:pt x="6436" y="2390"/>
                  </a:cubicBezTo>
                  <a:cubicBezTo>
                    <a:pt x="6572" y="2343"/>
                    <a:pt x="6666" y="2556"/>
                    <a:pt x="6518" y="2621"/>
                  </a:cubicBezTo>
                  <a:close/>
                  <a:moveTo>
                    <a:pt x="6980" y="3100"/>
                  </a:moveTo>
                  <a:lnTo>
                    <a:pt x="6939" y="3129"/>
                  </a:lnTo>
                  <a:cubicBezTo>
                    <a:pt x="6879" y="3171"/>
                    <a:pt x="6821" y="3053"/>
                    <a:pt x="6838" y="2987"/>
                  </a:cubicBezTo>
                  <a:cubicBezTo>
                    <a:pt x="6873" y="2875"/>
                    <a:pt x="6921" y="2804"/>
                    <a:pt x="7010" y="2715"/>
                  </a:cubicBezTo>
                  <a:cubicBezTo>
                    <a:pt x="7092" y="2633"/>
                    <a:pt x="7228" y="2756"/>
                    <a:pt x="7146" y="2840"/>
                  </a:cubicBezTo>
                  <a:cubicBezTo>
                    <a:pt x="6985" y="2999"/>
                    <a:pt x="7045" y="3064"/>
                    <a:pt x="6980" y="3100"/>
                  </a:cubicBezTo>
                  <a:close/>
                  <a:moveTo>
                    <a:pt x="7163" y="3473"/>
                  </a:moveTo>
                  <a:cubicBezTo>
                    <a:pt x="7122" y="3479"/>
                    <a:pt x="7080" y="3460"/>
                    <a:pt x="7080" y="3413"/>
                  </a:cubicBezTo>
                  <a:cubicBezTo>
                    <a:pt x="7075" y="3247"/>
                    <a:pt x="7383" y="3053"/>
                    <a:pt x="7512" y="2976"/>
                  </a:cubicBezTo>
                  <a:cubicBezTo>
                    <a:pt x="7572" y="2941"/>
                    <a:pt x="7648" y="3023"/>
                    <a:pt x="7596" y="3070"/>
                  </a:cubicBezTo>
                  <a:cubicBezTo>
                    <a:pt x="7512" y="3141"/>
                    <a:pt x="7447" y="3218"/>
                    <a:pt x="7370" y="3288"/>
                  </a:cubicBezTo>
                  <a:cubicBezTo>
                    <a:pt x="7312" y="3354"/>
                    <a:pt x="7252" y="3455"/>
                    <a:pt x="7163" y="34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699;p79">
              <a:extLst>
                <a:ext uri="{FF2B5EF4-FFF2-40B4-BE49-F238E27FC236}">
                  <a16:creationId xmlns:a16="http://schemas.microsoft.com/office/drawing/2014/main" id="{1EF86FEF-913D-44E2-BE6A-DFC1EE93CF1B}"/>
                </a:ext>
              </a:extLst>
            </p:cNvPr>
            <p:cNvSpPr/>
            <p:nvPr/>
          </p:nvSpPr>
          <p:spPr>
            <a:xfrm>
              <a:off x="3743325" y="1479875"/>
              <a:ext cx="295650" cy="152050"/>
            </a:xfrm>
            <a:custGeom>
              <a:avLst/>
              <a:gdLst/>
              <a:ahLst/>
              <a:cxnLst/>
              <a:rect l="l" t="t" r="r" b="b"/>
              <a:pathLst>
                <a:path w="11826" h="6082" extrusionOk="0">
                  <a:moveTo>
                    <a:pt x="9963" y="5803"/>
                  </a:moveTo>
                  <a:cubicBezTo>
                    <a:pt x="9975" y="4141"/>
                    <a:pt x="10875" y="1699"/>
                    <a:pt x="11826" y="356"/>
                  </a:cubicBezTo>
                  <a:cubicBezTo>
                    <a:pt x="10141" y="1"/>
                    <a:pt x="8419" y="143"/>
                    <a:pt x="6586" y="757"/>
                  </a:cubicBezTo>
                  <a:cubicBezTo>
                    <a:pt x="4699" y="1385"/>
                    <a:pt x="2698" y="2521"/>
                    <a:pt x="498" y="4124"/>
                  </a:cubicBezTo>
                  <a:cubicBezTo>
                    <a:pt x="432" y="4176"/>
                    <a:pt x="368" y="4212"/>
                    <a:pt x="297" y="4225"/>
                  </a:cubicBezTo>
                  <a:cubicBezTo>
                    <a:pt x="1" y="5041"/>
                    <a:pt x="391" y="5786"/>
                    <a:pt x="581" y="6082"/>
                  </a:cubicBezTo>
                  <a:cubicBezTo>
                    <a:pt x="1942" y="5667"/>
                    <a:pt x="3320" y="5360"/>
                    <a:pt x="4656" y="5224"/>
                  </a:cubicBezTo>
                  <a:cubicBezTo>
                    <a:pt x="6567" y="5028"/>
                    <a:pt x="8401" y="5170"/>
                    <a:pt x="9963" y="5803"/>
                  </a:cubicBezTo>
                  <a:close/>
                  <a:moveTo>
                    <a:pt x="9696" y="1308"/>
                  </a:moveTo>
                  <a:cubicBezTo>
                    <a:pt x="9644" y="1213"/>
                    <a:pt x="9632" y="1118"/>
                    <a:pt x="9655" y="1017"/>
                  </a:cubicBezTo>
                  <a:cubicBezTo>
                    <a:pt x="9674" y="918"/>
                    <a:pt x="9709" y="823"/>
                    <a:pt x="9756" y="733"/>
                  </a:cubicBezTo>
                  <a:cubicBezTo>
                    <a:pt x="9821" y="615"/>
                    <a:pt x="9999" y="716"/>
                    <a:pt x="9939" y="834"/>
                  </a:cubicBezTo>
                  <a:cubicBezTo>
                    <a:pt x="9868" y="982"/>
                    <a:pt x="9874" y="1159"/>
                    <a:pt x="9786" y="1301"/>
                  </a:cubicBezTo>
                  <a:cubicBezTo>
                    <a:pt x="9762" y="1331"/>
                    <a:pt x="9715" y="1337"/>
                    <a:pt x="9696" y="1308"/>
                  </a:cubicBezTo>
                  <a:close/>
                  <a:moveTo>
                    <a:pt x="10359" y="1663"/>
                  </a:moveTo>
                  <a:cubicBezTo>
                    <a:pt x="10193" y="1544"/>
                    <a:pt x="10318" y="1243"/>
                    <a:pt x="10383" y="1095"/>
                  </a:cubicBezTo>
                  <a:cubicBezTo>
                    <a:pt x="10472" y="905"/>
                    <a:pt x="10584" y="740"/>
                    <a:pt x="10755" y="610"/>
                  </a:cubicBezTo>
                  <a:cubicBezTo>
                    <a:pt x="10815" y="563"/>
                    <a:pt x="10910" y="634"/>
                    <a:pt x="10886" y="705"/>
                  </a:cubicBezTo>
                  <a:cubicBezTo>
                    <a:pt x="10826" y="875"/>
                    <a:pt x="10744" y="1036"/>
                    <a:pt x="10684" y="1208"/>
                  </a:cubicBezTo>
                  <a:cubicBezTo>
                    <a:pt x="10638" y="1344"/>
                    <a:pt x="10619" y="1609"/>
                    <a:pt x="10477" y="1675"/>
                  </a:cubicBezTo>
                  <a:cubicBezTo>
                    <a:pt x="10436" y="1699"/>
                    <a:pt x="10401" y="1692"/>
                    <a:pt x="10359" y="1663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00;p79">
              <a:extLst>
                <a:ext uri="{FF2B5EF4-FFF2-40B4-BE49-F238E27FC236}">
                  <a16:creationId xmlns:a16="http://schemas.microsoft.com/office/drawing/2014/main" id="{89A199B7-966B-405A-9282-AC80322429BD}"/>
                </a:ext>
              </a:extLst>
            </p:cNvPr>
            <p:cNvSpPr/>
            <p:nvPr/>
          </p:nvSpPr>
          <p:spPr>
            <a:xfrm>
              <a:off x="3658450" y="1500425"/>
              <a:ext cx="89475" cy="155450"/>
            </a:xfrm>
            <a:custGeom>
              <a:avLst/>
              <a:gdLst/>
              <a:ahLst/>
              <a:cxnLst/>
              <a:rect l="l" t="t" r="r" b="b"/>
              <a:pathLst>
                <a:path w="3579" h="6218" extrusionOk="0">
                  <a:moveTo>
                    <a:pt x="3579" y="5385"/>
                  </a:moveTo>
                  <a:cubicBezTo>
                    <a:pt x="3343" y="5011"/>
                    <a:pt x="2912" y="4159"/>
                    <a:pt x="3201" y="3242"/>
                  </a:cubicBezTo>
                  <a:cubicBezTo>
                    <a:pt x="2858" y="2988"/>
                    <a:pt x="2478" y="2474"/>
                    <a:pt x="2183" y="2095"/>
                  </a:cubicBezTo>
                  <a:cubicBezTo>
                    <a:pt x="1568" y="1284"/>
                    <a:pt x="810" y="290"/>
                    <a:pt x="1" y="1"/>
                  </a:cubicBezTo>
                  <a:lnTo>
                    <a:pt x="1314" y="6218"/>
                  </a:lnTo>
                  <a:cubicBezTo>
                    <a:pt x="2053" y="5917"/>
                    <a:pt x="2811" y="5633"/>
                    <a:pt x="3579" y="53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01;p79">
              <a:extLst>
                <a:ext uri="{FF2B5EF4-FFF2-40B4-BE49-F238E27FC236}">
                  <a16:creationId xmlns:a16="http://schemas.microsoft.com/office/drawing/2014/main" id="{59518ECC-C61C-4CF5-8DC9-D72108A507C4}"/>
                </a:ext>
              </a:extLst>
            </p:cNvPr>
            <p:cNvSpPr/>
            <p:nvPr/>
          </p:nvSpPr>
          <p:spPr>
            <a:xfrm>
              <a:off x="3775000" y="1736325"/>
              <a:ext cx="197000" cy="248025"/>
            </a:xfrm>
            <a:custGeom>
              <a:avLst/>
              <a:gdLst/>
              <a:ahLst/>
              <a:cxnLst/>
              <a:rect l="l" t="t" r="r" b="b"/>
              <a:pathLst>
                <a:path w="7880" h="9921" extrusionOk="0">
                  <a:moveTo>
                    <a:pt x="3880" y="2710"/>
                  </a:moveTo>
                  <a:cubicBezTo>
                    <a:pt x="2520" y="4159"/>
                    <a:pt x="1289" y="6100"/>
                    <a:pt x="112" y="8555"/>
                  </a:cubicBezTo>
                  <a:cubicBezTo>
                    <a:pt x="88" y="8626"/>
                    <a:pt x="47" y="8678"/>
                    <a:pt x="0" y="8719"/>
                  </a:cubicBezTo>
                  <a:cubicBezTo>
                    <a:pt x="278" y="9519"/>
                    <a:pt x="1076" y="9827"/>
                    <a:pt x="1379" y="9921"/>
                  </a:cubicBezTo>
                  <a:cubicBezTo>
                    <a:pt x="3053" y="8276"/>
                    <a:pt x="5046" y="6750"/>
                    <a:pt x="7164" y="5975"/>
                  </a:cubicBezTo>
                  <a:cubicBezTo>
                    <a:pt x="7063" y="4260"/>
                    <a:pt x="7353" y="1633"/>
                    <a:pt x="7880" y="1"/>
                  </a:cubicBezTo>
                  <a:cubicBezTo>
                    <a:pt x="6406" y="527"/>
                    <a:pt x="5087" y="1420"/>
                    <a:pt x="3880" y="2710"/>
                  </a:cubicBezTo>
                  <a:close/>
                  <a:moveTo>
                    <a:pt x="5715" y="5454"/>
                  </a:moveTo>
                  <a:cubicBezTo>
                    <a:pt x="5726" y="5383"/>
                    <a:pt x="5762" y="5336"/>
                    <a:pt x="5827" y="5312"/>
                  </a:cubicBezTo>
                  <a:cubicBezTo>
                    <a:pt x="5887" y="5289"/>
                    <a:pt x="5963" y="5355"/>
                    <a:pt x="5975" y="5437"/>
                  </a:cubicBezTo>
                  <a:cubicBezTo>
                    <a:pt x="5969" y="5413"/>
                    <a:pt x="5975" y="5454"/>
                    <a:pt x="5975" y="5454"/>
                  </a:cubicBezTo>
                  <a:lnTo>
                    <a:pt x="5987" y="5497"/>
                  </a:lnTo>
                  <a:cubicBezTo>
                    <a:pt x="6099" y="5489"/>
                    <a:pt x="6158" y="5667"/>
                    <a:pt x="6051" y="5721"/>
                  </a:cubicBezTo>
                  <a:cubicBezTo>
                    <a:pt x="5999" y="5745"/>
                    <a:pt x="5939" y="5768"/>
                    <a:pt x="5881" y="5751"/>
                  </a:cubicBezTo>
                  <a:cubicBezTo>
                    <a:pt x="5821" y="5732"/>
                    <a:pt x="5774" y="5697"/>
                    <a:pt x="5745" y="5644"/>
                  </a:cubicBezTo>
                  <a:cubicBezTo>
                    <a:pt x="5709" y="5590"/>
                    <a:pt x="5709" y="5514"/>
                    <a:pt x="5715" y="5454"/>
                  </a:cubicBezTo>
                  <a:close/>
                  <a:moveTo>
                    <a:pt x="6324" y="4721"/>
                  </a:moveTo>
                  <a:cubicBezTo>
                    <a:pt x="6365" y="4680"/>
                    <a:pt x="6436" y="4697"/>
                    <a:pt x="6454" y="4751"/>
                  </a:cubicBezTo>
                  <a:cubicBezTo>
                    <a:pt x="6501" y="4904"/>
                    <a:pt x="6460" y="5052"/>
                    <a:pt x="6477" y="5205"/>
                  </a:cubicBezTo>
                  <a:cubicBezTo>
                    <a:pt x="6496" y="5347"/>
                    <a:pt x="6531" y="5467"/>
                    <a:pt x="6619" y="5585"/>
                  </a:cubicBezTo>
                  <a:cubicBezTo>
                    <a:pt x="6709" y="5691"/>
                    <a:pt x="6531" y="5833"/>
                    <a:pt x="6442" y="5738"/>
                  </a:cubicBezTo>
                  <a:cubicBezTo>
                    <a:pt x="6200" y="5489"/>
                    <a:pt x="6070" y="5000"/>
                    <a:pt x="6324" y="4721"/>
                  </a:cubicBezTo>
                  <a:close/>
                </a:path>
              </a:pathLst>
            </a:custGeom>
            <a:solidFill>
              <a:srgbClr val="D69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02;p79">
              <a:extLst>
                <a:ext uri="{FF2B5EF4-FFF2-40B4-BE49-F238E27FC236}">
                  <a16:creationId xmlns:a16="http://schemas.microsoft.com/office/drawing/2014/main" id="{9FEDC697-FEBB-4F24-A93F-696B94144543}"/>
                </a:ext>
              </a:extLst>
            </p:cNvPr>
            <p:cNvSpPr/>
            <p:nvPr/>
          </p:nvSpPr>
          <p:spPr>
            <a:xfrm>
              <a:off x="3653425" y="1919400"/>
              <a:ext cx="148200" cy="124550"/>
            </a:xfrm>
            <a:custGeom>
              <a:avLst/>
              <a:gdLst/>
              <a:ahLst/>
              <a:cxnLst/>
              <a:rect l="l" t="t" r="r" b="b"/>
              <a:pathLst>
                <a:path w="5928" h="4982" extrusionOk="0">
                  <a:moveTo>
                    <a:pt x="4437" y="1486"/>
                  </a:moveTo>
                  <a:cubicBezTo>
                    <a:pt x="4035" y="1439"/>
                    <a:pt x="3414" y="1148"/>
                    <a:pt x="2988" y="953"/>
                  </a:cubicBezTo>
                  <a:cubicBezTo>
                    <a:pt x="2053" y="533"/>
                    <a:pt x="882" y="1"/>
                    <a:pt x="0" y="148"/>
                  </a:cubicBezTo>
                  <a:lnTo>
                    <a:pt x="4077" y="4981"/>
                  </a:lnTo>
                  <a:cubicBezTo>
                    <a:pt x="4656" y="4271"/>
                    <a:pt x="5278" y="3574"/>
                    <a:pt x="5928" y="2911"/>
                  </a:cubicBezTo>
                  <a:cubicBezTo>
                    <a:pt x="5455" y="2717"/>
                    <a:pt x="4751" y="2302"/>
                    <a:pt x="4437" y="14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03;p79">
              <a:extLst>
                <a:ext uri="{FF2B5EF4-FFF2-40B4-BE49-F238E27FC236}">
                  <a16:creationId xmlns:a16="http://schemas.microsoft.com/office/drawing/2014/main" id="{8FA763F3-5733-4E5B-88FB-68F7ADC570A6}"/>
                </a:ext>
              </a:extLst>
            </p:cNvPr>
            <p:cNvSpPr/>
            <p:nvPr/>
          </p:nvSpPr>
          <p:spPr>
            <a:xfrm>
              <a:off x="4134650" y="1804800"/>
              <a:ext cx="625625" cy="168750"/>
            </a:xfrm>
            <a:custGeom>
              <a:avLst/>
              <a:gdLst/>
              <a:ahLst/>
              <a:cxnLst/>
              <a:rect l="l" t="t" r="r" b="b"/>
              <a:pathLst>
                <a:path w="25025" h="6750" extrusionOk="0">
                  <a:moveTo>
                    <a:pt x="25024" y="1598"/>
                  </a:moveTo>
                  <a:cubicBezTo>
                    <a:pt x="20535" y="923"/>
                    <a:pt x="18630" y="0"/>
                    <a:pt x="18630" y="0"/>
                  </a:cubicBezTo>
                  <a:cubicBezTo>
                    <a:pt x="18630" y="0"/>
                    <a:pt x="5857" y="4052"/>
                    <a:pt x="3385" y="2999"/>
                  </a:cubicBezTo>
                  <a:cubicBezTo>
                    <a:pt x="2586" y="2662"/>
                    <a:pt x="1693" y="2283"/>
                    <a:pt x="841" y="1917"/>
                  </a:cubicBezTo>
                  <a:cubicBezTo>
                    <a:pt x="817" y="3503"/>
                    <a:pt x="604" y="5035"/>
                    <a:pt x="1" y="6342"/>
                  </a:cubicBezTo>
                  <a:lnTo>
                    <a:pt x="13" y="6466"/>
                  </a:lnTo>
                  <a:cubicBezTo>
                    <a:pt x="1781" y="6750"/>
                    <a:pt x="4994" y="5620"/>
                    <a:pt x="8360" y="4431"/>
                  </a:cubicBezTo>
                  <a:cubicBezTo>
                    <a:pt x="10993" y="3496"/>
                    <a:pt x="13726" y="2532"/>
                    <a:pt x="15986" y="2183"/>
                  </a:cubicBezTo>
                  <a:cubicBezTo>
                    <a:pt x="16050" y="2165"/>
                    <a:pt x="16115" y="2147"/>
                    <a:pt x="16175" y="2130"/>
                  </a:cubicBezTo>
                  <a:cubicBezTo>
                    <a:pt x="16459" y="2065"/>
                    <a:pt x="16737" y="2005"/>
                    <a:pt x="17021" y="1970"/>
                  </a:cubicBezTo>
                  <a:cubicBezTo>
                    <a:pt x="17499" y="1906"/>
                    <a:pt x="18073" y="1786"/>
                    <a:pt x="18542" y="1970"/>
                  </a:cubicBezTo>
                  <a:cubicBezTo>
                    <a:pt x="18564" y="1977"/>
                    <a:pt x="18564" y="2018"/>
                    <a:pt x="18542" y="2029"/>
                  </a:cubicBezTo>
                  <a:cubicBezTo>
                    <a:pt x="18293" y="2183"/>
                    <a:pt x="17979" y="2248"/>
                    <a:pt x="17671" y="2289"/>
                  </a:cubicBezTo>
                  <a:cubicBezTo>
                    <a:pt x="19216" y="2821"/>
                    <a:pt x="22185" y="4183"/>
                    <a:pt x="23475" y="4437"/>
                  </a:cubicBezTo>
                  <a:cubicBezTo>
                    <a:pt x="24079" y="4549"/>
                    <a:pt x="24439" y="4011"/>
                    <a:pt x="24675" y="3242"/>
                  </a:cubicBezTo>
                  <a:cubicBezTo>
                    <a:pt x="24682" y="3236"/>
                    <a:pt x="24682" y="3230"/>
                    <a:pt x="24682" y="3225"/>
                  </a:cubicBezTo>
                  <a:cubicBezTo>
                    <a:pt x="24835" y="2728"/>
                    <a:pt x="24942" y="2147"/>
                    <a:pt x="25024" y="1598"/>
                  </a:cubicBezTo>
                  <a:close/>
                  <a:moveTo>
                    <a:pt x="2498" y="5065"/>
                  </a:moveTo>
                  <a:cubicBezTo>
                    <a:pt x="2551" y="5052"/>
                    <a:pt x="2597" y="5087"/>
                    <a:pt x="2586" y="5141"/>
                  </a:cubicBezTo>
                  <a:cubicBezTo>
                    <a:pt x="2556" y="5271"/>
                    <a:pt x="2438" y="5354"/>
                    <a:pt x="2414" y="5484"/>
                  </a:cubicBezTo>
                  <a:cubicBezTo>
                    <a:pt x="2379" y="5638"/>
                    <a:pt x="2149" y="5584"/>
                    <a:pt x="2179" y="5431"/>
                  </a:cubicBezTo>
                  <a:cubicBezTo>
                    <a:pt x="2207" y="5271"/>
                    <a:pt x="2326" y="5093"/>
                    <a:pt x="2498" y="5065"/>
                  </a:cubicBezTo>
                  <a:close/>
                  <a:moveTo>
                    <a:pt x="1930" y="5070"/>
                  </a:moveTo>
                  <a:cubicBezTo>
                    <a:pt x="1923" y="5313"/>
                    <a:pt x="1758" y="5554"/>
                    <a:pt x="1587" y="5721"/>
                  </a:cubicBezTo>
                  <a:cubicBezTo>
                    <a:pt x="1491" y="5810"/>
                    <a:pt x="1327" y="5704"/>
                    <a:pt x="1398" y="5584"/>
                  </a:cubicBezTo>
                  <a:cubicBezTo>
                    <a:pt x="1516" y="5390"/>
                    <a:pt x="1616" y="5141"/>
                    <a:pt x="1805" y="5005"/>
                  </a:cubicBezTo>
                  <a:cubicBezTo>
                    <a:pt x="1852" y="4970"/>
                    <a:pt x="1930" y="5011"/>
                    <a:pt x="1930" y="5070"/>
                  </a:cubicBezTo>
                  <a:close/>
                  <a:moveTo>
                    <a:pt x="1403" y="4573"/>
                  </a:moveTo>
                  <a:cubicBezTo>
                    <a:pt x="1426" y="4532"/>
                    <a:pt x="1504" y="4555"/>
                    <a:pt x="1497" y="4609"/>
                  </a:cubicBezTo>
                  <a:cubicBezTo>
                    <a:pt x="1462" y="5016"/>
                    <a:pt x="1237" y="5472"/>
                    <a:pt x="995" y="5797"/>
                  </a:cubicBezTo>
                  <a:cubicBezTo>
                    <a:pt x="948" y="5863"/>
                    <a:pt x="865" y="5792"/>
                    <a:pt x="871" y="5732"/>
                  </a:cubicBezTo>
                  <a:cubicBezTo>
                    <a:pt x="901" y="5513"/>
                    <a:pt x="995" y="5319"/>
                    <a:pt x="1078" y="5117"/>
                  </a:cubicBezTo>
                  <a:cubicBezTo>
                    <a:pt x="1166" y="4923"/>
                    <a:pt x="1267" y="4738"/>
                    <a:pt x="1403" y="45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04;p79">
              <a:extLst>
                <a:ext uri="{FF2B5EF4-FFF2-40B4-BE49-F238E27FC236}">
                  <a16:creationId xmlns:a16="http://schemas.microsoft.com/office/drawing/2014/main" id="{25D95094-0D4C-4440-8A8B-34C49FE0BB71}"/>
                </a:ext>
              </a:extLst>
            </p:cNvPr>
            <p:cNvSpPr/>
            <p:nvPr/>
          </p:nvSpPr>
          <p:spPr>
            <a:xfrm>
              <a:off x="4840700" y="1621850"/>
              <a:ext cx="75000" cy="45725"/>
            </a:xfrm>
            <a:custGeom>
              <a:avLst/>
              <a:gdLst/>
              <a:ahLst/>
              <a:cxnLst/>
              <a:rect l="l" t="t" r="r" b="b"/>
              <a:pathLst>
                <a:path w="3000" h="1829" extrusionOk="0">
                  <a:moveTo>
                    <a:pt x="403" y="266"/>
                  </a:moveTo>
                  <a:cubicBezTo>
                    <a:pt x="528" y="444"/>
                    <a:pt x="610" y="621"/>
                    <a:pt x="474" y="847"/>
                  </a:cubicBezTo>
                  <a:cubicBezTo>
                    <a:pt x="373" y="1017"/>
                    <a:pt x="178" y="1071"/>
                    <a:pt x="1" y="1036"/>
                  </a:cubicBezTo>
                  <a:cubicBezTo>
                    <a:pt x="132" y="1213"/>
                    <a:pt x="474" y="1639"/>
                    <a:pt x="929" y="1828"/>
                  </a:cubicBezTo>
                  <a:cubicBezTo>
                    <a:pt x="948" y="1798"/>
                    <a:pt x="971" y="1781"/>
                    <a:pt x="1006" y="1776"/>
                  </a:cubicBezTo>
                  <a:cubicBezTo>
                    <a:pt x="1497" y="1710"/>
                    <a:pt x="2999" y="1574"/>
                    <a:pt x="2532" y="711"/>
                  </a:cubicBezTo>
                  <a:cubicBezTo>
                    <a:pt x="2278" y="249"/>
                    <a:pt x="1906" y="1"/>
                    <a:pt x="1374" y="42"/>
                  </a:cubicBezTo>
                  <a:cubicBezTo>
                    <a:pt x="1042" y="72"/>
                    <a:pt x="722" y="201"/>
                    <a:pt x="403" y="266"/>
                  </a:cubicBezTo>
                  <a:close/>
                </a:path>
              </a:pathLst>
            </a:custGeom>
            <a:solidFill>
              <a:srgbClr val="D88A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05;p79">
              <a:extLst>
                <a:ext uri="{FF2B5EF4-FFF2-40B4-BE49-F238E27FC236}">
                  <a16:creationId xmlns:a16="http://schemas.microsoft.com/office/drawing/2014/main" id="{D5FDF557-0767-46C5-8BAE-0F2902C32C62}"/>
                </a:ext>
              </a:extLst>
            </p:cNvPr>
            <p:cNvSpPr/>
            <p:nvPr/>
          </p:nvSpPr>
          <p:spPr>
            <a:xfrm>
              <a:off x="4644600" y="1227275"/>
              <a:ext cx="252175" cy="177350"/>
            </a:xfrm>
            <a:custGeom>
              <a:avLst/>
              <a:gdLst/>
              <a:ahLst/>
              <a:cxnLst/>
              <a:rect l="l" t="t" r="r" b="b"/>
              <a:pathLst>
                <a:path w="10087" h="7094" extrusionOk="0">
                  <a:moveTo>
                    <a:pt x="5437" y="1450"/>
                  </a:moveTo>
                  <a:cubicBezTo>
                    <a:pt x="6567" y="2503"/>
                    <a:pt x="7466" y="4491"/>
                    <a:pt x="8028" y="4827"/>
                  </a:cubicBezTo>
                  <a:cubicBezTo>
                    <a:pt x="8323" y="5005"/>
                    <a:pt x="7987" y="5390"/>
                    <a:pt x="7703" y="6182"/>
                  </a:cubicBezTo>
                  <a:cubicBezTo>
                    <a:pt x="7940" y="6383"/>
                    <a:pt x="8164" y="6679"/>
                    <a:pt x="8318" y="7093"/>
                  </a:cubicBezTo>
                  <a:cubicBezTo>
                    <a:pt x="8579" y="5816"/>
                    <a:pt x="9153" y="4668"/>
                    <a:pt x="10046" y="3929"/>
                  </a:cubicBezTo>
                  <a:lnTo>
                    <a:pt x="10087" y="3893"/>
                  </a:lnTo>
                  <a:cubicBezTo>
                    <a:pt x="9412" y="3675"/>
                    <a:pt x="8773" y="3254"/>
                    <a:pt x="8211" y="2686"/>
                  </a:cubicBezTo>
                  <a:cubicBezTo>
                    <a:pt x="7537" y="1994"/>
                    <a:pt x="6993" y="1089"/>
                    <a:pt x="6674" y="65"/>
                  </a:cubicBezTo>
                  <a:cubicBezTo>
                    <a:pt x="6407" y="41"/>
                    <a:pt x="5555" y="0"/>
                    <a:pt x="3692" y="189"/>
                  </a:cubicBezTo>
                  <a:cubicBezTo>
                    <a:pt x="2556" y="308"/>
                    <a:pt x="1136" y="1183"/>
                    <a:pt x="1" y="2029"/>
                  </a:cubicBezTo>
                  <a:cubicBezTo>
                    <a:pt x="2887" y="645"/>
                    <a:pt x="4467" y="544"/>
                    <a:pt x="5437" y="1450"/>
                  </a:cubicBezTo>
                  <a:close/>
                  <a:moveTo>
                    <a:pt x="7826" y="3929"/>
                  </a:moveTo>
                  <a:cubicBezTo>
                    <a:pt x="7862" y="3804"/>
                    <a:pt x="7940" y="3727"/>
                    <a:pt x="8064" y="3686"/>
                  </a:cubicBezTo>
                  <a:cubicBezTo>
                    <a:pt x="8200" y="3639"/>
                    <a:pt x="8271" y="3858"/>
                    <a:pt x="8129" y="3905"/>
                  </a:cubicBezTo>
                  <a:lnTo>
                    <a:pt x="8052" y="3959"/>
                  </a:lnTo>
                  <a:cubicBezTo>
                    <a:pt x="8017" y="4035"/>
                    <a:pt x="8052" y="3994"/>
                    <a:pt x="7981" y="4076"/>
                  </a:cubicBezTo>
                  <a:cubicBezTo>
                    <a:pt x="7963" y="4106"/>
                    <a:pt x="7897" y="4129"/>
                    <a:pt x="7856" y="4082"/>
                  </a:cubicBezTo>
                  <a:cubicBezTo>
                    <a:pt x="7839" y="4065"/>
                    <a:pt x="7834" y="4047"/>
                    <a:pt x="7826" y="4022"/>
                  </a:cubicBezTo>
                  <a:cubicBezTo>
                    <a:pt x="7821" y="3994"/>
                    <a:pt x="7809" y="3976"/>
                    <a:pt x="7826" y="3929"/>
                  </a:cubicBezTo>
                  <a:close/>
                  <a:moveTo>
                    <a:pt x="7359" y="3107"/>
                  </a:moveTo>
                  <a:cubicBezTo>
                    <a:pt x="7490" y="3058"/>
                    <a:pt x="7608" y="3260"/>
                    <a:pt x="7436" y="3342"/>
                  </a:cubicBezTo>
                  <a:lnTo>
                    <a:pt x="7413" y="3366"/>
                  </a:lnTo>
                  <a:lnTo>
                    <a:pt x="7383" y="3413"/>
                  </a:lnTo>
                  <a:lnTo>
                    <a:pt x="7365" y="3473"/>
                  </a:lnTo>
                  <a:cubicBezTo>
                    <a:pt x="7324" y="3550"/>
                    <a:pt x="7217" y="3555"/>
                    <a:pt x="7165" y="3484"/>
                  </a:cubicBezTo>
                  <a:cubicBezTo>
                    <a:pt x="7081" y="3361"/>
                    <a:pt x="7200" y="3159"/>
                    <a:pt x="7359" y="3107"/>
                  </a:cubicBezTo>
                  <a:close/>
                  <a:moveTo>
                    <a:pt x="8323" y="4798"/>
                  </a:moveTo>
                  <a:cubicBezTo>
                    <a:pt x="8465" y="4502"/>
                    <a:pt x="8678" y="4271"/>
                    <a:pt x="8934" y="4071"/>
                  </a:cubicBezTo>
                  <a:cubicBezTo>
                    <a:pt x="9046" y="3981"/>
                    <a:pt x="9170" y="4153"/>
                    <a:pt x="9087" y="4248"/>
                  </a:cubicBezTo>
                  <a:cubicBezTo>
                    <a:pt x="8910" y="4467"/>
                    <a:pt x="8779" y="4721"/>
                    <a:pt x="8626" y="4958"/>
                  </a:cubicBezTo>
                  <a:cubicBezTo>
                    <a:pt x="8508" y="5147"/>
                    <a:pt x="8224" y="4999"/>
                    <a:pt x="8323" y="4798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706;p79">
              <a:extLst>
                <a:ext uri="{FF2B5EF4-FFF2-40B4-BE49-F238E27FC236}">
                  <a16:creationId xmlns:a16="http://schemas.microsoft.com/office/drawing/2014/main" id="{E2A4A873-2D48-49CB-BE3B-7F1F3CAACE39}"/>
                </a:ext>
              </a:extLst>
            </p:cNvPr>
            <p:cNvSpPr/>
            <p:nvPr/>
          </p:nvSpPr>
          <p:spPr>
            <a:xfrm>
              <a:off x="4826650" y="1392925"/>
              <a:ext cx="54300" cy="160925"/>
            </a:xfrm>
            <a:custGeom>
              <a:avLst/>
              <a:gdLst/>
              <a:ahLst/>
              <a:cxnLst/>
              <a:rect l="l" t="t" r="r" b="b"/>
              <a:pathLst>
                <a:path w="2172" h="6437" extrusionOk="0">
                  <a:moveTo>
                    <a:pt x="285" y="0"/>
                  </a:moveTo>
                  <a:cubicBezTo>
                    <a:pt x="96" y="710"/>
                    <a:pt x="1" y="1674"/>
                    <a:pt x="296" y="2976"/>
                  </a:cubicBezTo>
                  <a:cubicBezTo>
                    <a:pt x="729" y="4874"/>
                    <a:pt x="1462" y="5904"/>
                    <a:pt x="2000" y="6436"/>
                  </a:cubicBezTo>
                  <a:lnTo>
                    <a:pt x="2172" y="6335"/>
                  </a:lnTo>
                  <a:cubicBezTo>
                    <a:pt x="1161" y="4951"/>
                    <a:pt x="770" y="3053"/>
                    <a:pt x="918" y="1336"/>
                  </a:cubicBezTo>
                  <a:cubicBezTo>
                    <a:pt x="823" y="1289"/>
                    <a:pt x="746" y="1201"/>
                    <a:pt x="735" y="1106"/>
                  </a:cubicBezTo>
                  <a:cubicBezTo>
                    <a:pt x="664" y="580"/>
                    <a:pt x="486" y="230"/>
                    <a:pt x="285" y="0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707;p79">
              <a:extLst>
                <a:ext uri="{FF2B5EF4-FFF2-40B4-BE49-F238E27FC236}">
                  <a16:creationId xmlns:a16="http://schemas.microsoft.com/office/drawing/2014/main" id="{A9560C1F-8BD3-46A7-A771-EA8CA257FBD5}"/>
                </a:ext>
              </a:extLst>
            </p:cNvPr>
            <p:cNvSpPr/>
            <p:nvPr/>
          </p:nvSpPr>
          <p:spPr>
            <a:xfrm>
              <a:off x="4765000" y="1787050"/>
              <a:ext cx="271975" cy="120100"/>
            </a:xfrm>
            <a:custGeom>
              <a:avLst/>
              <a:gdLst/>
              <a:ahLst/>
              <a:cxnLst/>
              <a:rect l="l" t="t" r="r" b="b"/>
              <a:pathLst>
                <a:path w="10879" h="4804" extrusionOk="0">
                  <a:moveTo>
                    <a:pt x="6666" y="1628"/>
                  </a:moveTo>
                  <a:cubicBezTo>
                    <a:pt x="4236" y="2911"/>
                    <a:pt x="2265" y="2769"/>
                    <a:pt x="290" y="2467"/>
                  </a:cubicBezTo>
                  <a:cubicBezTo>
                    <a:pt x="219" y="2958"/>
                    <a:pt x="124" y="3473"/>
                    <a:pt x="1" y="3935"/>
                  </a:cubicBezTo>
                  <a:cubicBezTo>
                    <a:pt x="3277" y="4804"/>
                    <a:pt x="6595" y="2663"/>
                    <a:pt x="8702" y="1302"/>
                  </a:cubicBezTo>
                  <a:cubicBezTo>
                    <a:pt x="9683" y="675"/>
                    <a:pt x="10417" y="202"/>
                    <a:pt x="10879" y="266"/>
                  </a:cubicBezTo>
                  <a:cubicBezTo>
                    <a:pt x="10062" y="0"/>
                    <a:pt x="9009" y="397"/>
                    <a:pt x="6666" y="1628"/>
                  </a:cubicBezTo>
                  <a:close/>
                  <a:moveTo>
                    <a:pt x="1591" y="3307"/>
                  </a:moveTo>
                  <a:cubicBezTo>
                    <a:pt x="1633" y="3277"/>
                    <a:pt x="1680" y="3301"/>
                    <a:pt x="1674" y="3354"/>
                  </a:cubicBezTo>
                  <a:cubicBezTo>
                    <a:pt x="1669" y="3449"/>
                    <a:pt x="1626" y="3531"/>
                    <a:pt x="1591" y="3621"/>
                  </a:cubicBezTo>
                  <a:cubicBezTo>
                    <a:pt x="1538" y="3733"/>
                    <a:pt x="1355" y="3638"/>
                    <a:pt x="1420" y="3531"/>
                  </a:cubicBezTo>
                  <a:cubicBezTo>
                    <a:pt x="1473" y="3449"/>
                    <a:pt x="1520" y="3372"/>
                    <a:pt x="1591" y="3307"/>
                  </a:cubicBezTo>
                  <a:close/>
                  <a:moveTo>
                    <a:pt x="1213" y="3290"/>
                  </a:moveTo>
                  <a:cubicBezTo>
                    <a:pt x="1207" y="3343"/>
                    <a:pt x="1183" y="3397"/>
                    <a:pt x="1189" y="3449"/>
                  </a:cubicBezTo>
                  <a:cubicBezTo>
                    <a:pt x="1189" y="3496"/>
                    <a:pt x="1200" y="3550"/>
                    <a:pt x="1213" y="3602"/>
                  </a:cubicBezTo>
                  <a:cubicBezTo>
                    <a:pt x="1230" y="3716"/>
                    <a:pt x="1088" y="3757"/>
                    <a:pt x="1041" y="3656"/>
                  </a:cubicBezTo>
                  <a:cubicBezTo>
                    <a:pt x="1006" y="3574"/>
                    <a:pt x="982" y="3490"/>
                    <a:pt x="994" y="3397"/>
                  </a:cubicBezTo>
                  <a:cubicBezTo>
                    <a:pt x="1011" y="3313"/>
                    <a:pt x="1065" y="3242"/>
                    <a:pt x="1153" y="3236"/>
                  </a:cubicBezTo>
                  <a:cubicBezTo>
                    <a:pt x="1183" y="3236"/>
                    <a:pt x="1213" y="3260"/>
                    <a:pt x="1213" y="3290"/>
                  </a:cubicBezTo>
                  <a:close/>
                  <a:moveTo>
                    <a:pt x="781" y="3029"/>
                  </a:moveTo>
                  <a:cubicBezTo>
                    <a:pt x="810" y="3006"/>
                    <a:pt x="881" y="3012"/>
                    <a:pt x="875" y="3064"/>
                  </a:cubicBezTo>
                  <a:cubicBezTo>
                    <a:pt x="858" y="3247"/>
                    <a:pt x="686" y="3468"/>
                    <a:pt x="798" y="3651"/>
                  </a:cubicBezTo>
                  <a:cubicBezTo>
                    <a:pt x="828" y="3692"/>
                    <a:pt x="787" y="3739"/>
                    <a:pt x="739" y="3733"/>
                  </a:cubicBezTo>
                  <a:cubicBezTo>
                    <a:pt x="426" y="3692"/>
                    <a:pt x="645" y="3148"/>
                    <a:pt x="781" y="3029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708;p79">
              <a:extLst>
                <a:ext uri="{FF2B5EF4-FFF2-40B4-BE49-F238E27FC236}">
                  <a16:creationId xmlns:a16="http://schemas.microsoft.com/office/drawing/2014/main" id="{0E19FB4B-CFE0-4C2C-924D-6C5852C4C032}"/>
                </a:ext>
              </a:extLst>
            </p:cNvPr>
            <p:cNvSpPr/>
            <p:nvPr/>
          </p:nvSpPr>
          <p:spPr>
            <a:xfrm>
              <a:off x="3752050" y="1484175"/>
              <a:ext cx="286925" cy="147750"/>
            </a:xfrm>
            <a:custGeom>
              <a:avLst/>
              <a:gdLst/>
              <a:ahLst/>
              <a:cxnLst/>
              <a:rect l="l" t="t" r="r" b="b"/>
              <a:pathLst>
                <a:path w="11477" h="5910" extrusionOk="0">
                  <a:moveTo>
                    <a:pt x="9418" y="1142"/>
                  </a:moveTo>
                  <a:cubicBezTo>
                    <a:pt x="8928" y="2325"/>
                    <a:pt x="8809" y="3171"/>
                    <a:pt x="8680" y="3531"/>
                  </a:cubicBezTo>
                  <a:cubicBezTo>
                    <a:pt x="8478" y="4075"/>
                    <a:pt x="2278" y="4271"/>
                    <a:pt x="1" y="5460"/>
                  </a:cubicBezTo>
                  <a:cubicBezTo>
                    <a:pt x="78" y="5655"/>
                    <a:pt x="167" y="5809"/>
                    <a:pt x="232" y="5910"/>
                  </a:cubicBezTo>
                  <a:cubicBezTo>
                    <a:pt x="1593" y="5495"/>
                    <a:pt x="2971" y="5188"/>
                    <a:pt x="4307" y="5052"/>
                  </a:cubicBezTo>
                  <a:cubicBezTo>
                    <a:pt x="6218" y="4856"/>
                    <a:pt x="8052" y="4998"/>
                    <a:pt x="9614" y="5631"/>
                  </a:cubicBezTo>
                  <a:cubicBezTo>
                    <a:pt x="9626" y="3969"/>
                    <a:pt x="10526" y="1527"/>
                    <a:pt x="11477" y="184"/>
                  </a:cubicBezTo>
                  <a:cubicBezTo>
                    <a:pt x="10974" y="77"/>
                    <a:pt x="10477" y="18"/>
                    <a:pt x="9969" y="1"/>
                  </a:cubicBezTo>
                  <a:cubicBezTo>
                    <a:pt x="9792" y="326"/>
                    <a:pt x="9638" y="639"/>
                    <a:pt x="9508" y="935"/>
                  </a:cubicBezTo>
                  <a:cubicBezTo>
                    <a:pt x="9496" y="1000"/>
                    <a:pt x="9472" y="1065"/>
                    <a:pt x="9437" y="1129"/>
                  </a:cubicBezTo>
                  <a:cubicBezTo>
                    <a:pt x="9431" y="1136"/>
                    <a:pt x="9425" y="1142"/>
                    <a:pt x="9418" y="1142"/>
                  </a:cubicBezTo>
                  <a:close/>
                  <a:moveTo>
                    <a:pt x="10010" y="1491"/>
                  </a:moveTo>
                  <a:cubicBezTo>
                    <a:pt x="9844" y="1372"/>
                    <a:pt x="9969" y="1071"/>
                    <a:pt x="10034" y="923"/>
                  </a:cubicBezTo>
                  <a:cubicBezTo>
                    <a:pt x="10123" y="733"/>
                    <a:pt x="10235" y="568"/>
                    <a:pt x="10406" y="438"/>
                  </a:cubicBezTo>
                  <a:cubicBezTo>
                    <a:pt x="10466" y="391"/>
                    <a:pt x="10561" y="462"/>
                    <a:pt x="10537" y="533"/>
                  </a:cubicBezTo>
                  <a:cubicBezTo>
                    <a:pt x="10477" y="703"/>
                    <a:pt x="10395" y="864"/>
                    <a:pt x="10335" y="1036"/>
                  </a:cubicBezTo>
                  <a:cubicBezTo>
                    <a:pt x="10289" y="1172"/>
                    <a:pt x="10270" y="1437"/>
                    <a:pt x="10128" y="1503"/>
                  </a:cubicBezTo>
                  <a:cubicBezTo>
                    <a:pt x="10087" y="1527"/>
                    <a:pt x="10052" y="1520"/>
                    <a:pt x="10010" y="1491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709;p79">
              <a:extLst>
                <a:ext uri="{FF2B5EF4-FFF2-40B4-BE49-F238E27FC236}">
                  <a16:creationId xmlns:a16="http://schemas.microsoft.com/office/drawing/2014/main" id="{A0F2AFBE-6FF0-478B-9444-DA8C1B794048}"/>
                </a:ext>
              </a:extLst>
            </p:cNvPr>
            <p:cNvSpPr/>
            <p:nvPr/>
          </p:nvSpPr>
          <p:spPr>
            <a:xfrm>
              <a:off x="3795675" y="1736325"/>
              <a:ext cx="176325" cy="248025"/>
            </a:xfrm>
            <a:custGeom>
              <a:avLst/>
              <a:gdLst/>
              <a:ahLst/>
              <a:cxnLst/>
              <a:rect l="l" t="t" r="r" b="b"/>
              <a:pathLst>
                <a:path w="7053" h="9921" extrusionOk="0">
                  <a:moveTo>
                    <a:pt x="5054" y="5751"/>
                  </a:moveTo>
                  <a:cubicBezTo>
                    <a:pt x="4994" y="5732"/>
                    <a:pt x="4947" y="5697"/>
                    <a:pt x="4918" y="5644"/>
                  </a:cubicBezTo>
                  <a:cubicBezTo>
                    <a:pt x="4882" y="5590"/>
                    <a:pt x="4882" y="5514"/>
                    <a:pt x="4888" y="5454"/>
                  </a:cubicBezTo>
                  <a:cubicBezTo>
                    <a:pt x="4899" y="5383"/>
                    <a:pt x="4935" y="5336"/>
                    <a:pt x="5000" y="5312"/>
                  </a:cubicBezTo>
                  <a:cubicBezTo>
                    <a:pt x="5060" y="5289"/>
                    <a:pt x="5136" y="5355"/>
                    <a:pt x="5148" y="5437"/>
                  </a:cubicBezTo>
                  <a:cubicBezTo>
                    <a:pt x="5142" y="5413"/>
                    <a:pt x="5148" y="5454"/>
                    <a:pt x="5148" y="5454"/>
                  </a:cubicBezTo>
                  <a:lnTo>
                    <a:pt x="5160" y="5497"/>
                  </a:lnTo>
                  <a:cubicBezTo>
                    <a:pt x="5272" y="5489"/>
                    <a:pt x="5331" y="5667"/>
                    <a:pt x="5224" y="5721"/>
                  </a:cubicBezTo>
                  <a:cubicBezTo>
                    <a:pt x="5172" y="5745"/>
                    <a:pt x="5112" y="5768"/>
                    <a:pt x="5054" y="5751"/>
                  </a:cubicBezTo>
                  <a:close/>
                  <a:moveTo>
                    <a:pt x="5562" y="4277"/>
                  </a:moveTo>
                  <a:cubicBezTo>
                    <a:pt x="5562" y="4277"/>
                    <a:pt x="1734" y="7933"/>
                    <a:pt x="1" y="9678"/>
                  </a:cubicBezTo>
                  <a:cubicBezTo>
                    <a:pt x="219" y="9808"/>
                    <a:pt x="427" y="9879"/>
                    <a:pt x="552" y="9921"/>
                  </a:cubicBezTo>
                  <a:cubicBezTo>
                    <a:pt x="2226" y="8276"/>
                    <a:pt x="4219" y="6750"/>
                    <a:pt x="6337" y="5975"/>
                  </a:cubicBezTo>
                  <a:cubicBezTo>
                    <a:pt x="6236" y="4260"/>
                    <a:pt x="6526" y="1633"/>
                    <a:pt x="7053" y="1"/>
                  </a:cubicBezTo>
                  <a:cubicBezTo>
                    <a:pt x="6733" y="118"/>
                    <a:pt x="6420" y="249"/>
                    <a:pt x="6112" y="397"/>
                  </a:cubicBezTo>
                  <a:cubicBezTo>
                    <a:pt x="5379" y="2409"/>
                    <a:pt x="5562" y="4277"/>
                    <a:pt x="5562" y="4277"/>
                  </a:cubicBezTo>
                  <a:close/>
                  <a:moveTo>
                    <a:pt x="5615" y="5738"/>
                  </a:moveTo>
                  <a:cubicBezTo>
                    <a:pt x="5704" y="5833"/>
                    <a:pt x="5882" y="5691"/>
                    <a:pt x="5792" y="5585"/>
                  </a:cubicBezTo>
                  <a:cubicBezTo>
                    <a:pt x="5704" y="5467"/>
                    <a:pt x="5669" y="5347"/>
                    <a:pt x="5650" y="5205"/>
                  </a:cubicBezTo>
                  <a:cubicBezTo>
                    <a:pt x="5633" y="5052"/>
                    <a:pt x="5674" y="4904"/>
                    <a:pt x="5627" y="4751"/>
                  </a:cubicBezTo>
                  <a:cubicBezTo>
                    <a:pt x="5609" y="4697"/>
                    <a:pt x="5538" y="4680"/>
                    <a:pt x="5497" y="4721"/>
                  </a:cubicBezTo>
                  <a:cubicBezTo>
                    <a:pt x="5243" y="5000"/>
                    <a:pt x="5373" y="5489"/>
                    <a:pt x="5615" y="5738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710;p79">
              <a:extLst>
                <a:ext uri="{FF2B5EF4-FFF2-40B4-BE49-F238E27FC236}">
                  <a16:creationId xmlns:a16="http://schemas.microsoft.com/office/drawing/2014/main" id="{65BD1F61-C236-4D1C-9C9B-0979D1363784}"/>
                </a:ext>
              </a:extLst>
            </p:cNvPr>
            <p:cNvSpPr/>
            <p:nvPr/>
          </p:nvSpPr>
          <p:spPr>
            <a:xfrm>
              <a:off x="4001550" y="1557975"/>
              <a:ext cx="134325" cy="162550"/>
            </a:xfrm>
            <a:custGeom>
              <a:avLst/>
              <a:gdLst/>
              <a:ahLst/>
              <a:cxnLst/>
              <a:rect l="l" t="t" r="r" b="b"/>
              <a:pathLst>
                <a:path w="5373" h="6502" extrusionOk="0">
                  <a:moveTo>
                    <a:pt x="5237" y="4331"/>
                  </a:moveTo>
                  <a:cubicBezTo>
                    <a:pt x="5018" y="4277"/>
                    <a:pt x="2397" y="3579"/>
                    <a:pt x="705" y="0"/>
                  </a:cubicBezTo>
                  <a:cubicBezTo>
                    <a:pt x="510" y="544"/>
                    <a:pt x="355" y="1088"/>
                    <a:pt x="255" y="1579"/>
                  </a:cubicBezTo>
                  <a:cubicBezTo>
                    <a:pt x="1" y="2845"/>
                    <a:pt x="25" y="3910"/>
                    <a:pt x="557" y="4099"/>
                  </a:cubicBezTo>
                  <a:cubicBezTo>
                    <a:pt x="568" y="4105"/>
                    <a:pt x="574" y="4112"/>
                    <a:pt x="581" y="4112"/>
                  </a:cubicBezTo>
                  <a:lnTo>
                    <a:pt x="1491" y="4514"/>
                  </a:lnTo>
                  <a:cubicBezTo>
                    <a:pt x="3089" y="5224"/>
                    <a:pt x="3911" y="5584"/>
                    <a:pt x="4680" y="5975"/>
                  </a:cubicBezTo>
                  <a:cubicBezTo>
                    <a:pt x="4858" y="6070"/>
                    <a:pt x="4904" y="6270"/>
                    <a:pt x="4798" y="6354"/>
                  </a:cubicBezTo>
                  <a:lnTo>
                    <a:pt x="5373" y="6501"/>
                  </a:lnTo>
                  <a:cubicBezTo>
                    <a:pt x="5308" y="5745"/>
                    <a:pt x="5254" y="5016"/>
                    <a:pt x="5237" y="43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711;p79">
              <a:extLst>
                <a:ext uri="{FF2B5EF4-FFF2-40B4-BE49-F238E27FC236}">
                  <a16:creationId xmlns:a16="http://schemas.microsoft.com/office/drawing/2014/main" id="{BC7B9A75-B6CB-43DE-83C3-5B70BC9EE6B5}"/>
                </a:ext>
              </a:extLst>
            </p:cNvPr>
            <p:cNvSpPr/>
            <p:nvPr/>
          </p:nvSpPr>
          <p:spPr>
            <a:xfrm>
              <a:off x="4615325" y="1091650"/>
              <a:ext cx="486575" cy="649275"/>
            </a:xfrm>
            <a:custGeom>
              <a:avLst/>
              <a:gdLst/>
              <a:ahLst/>
              <a:cxnLst/>
              <a:rect l="l" t="t" r="r" b="b"/>
              <a:pathLst>
                <a:path w="19463" h="25971" extrusionOk="0">
                  <a:moveTo>
                    <a:pt x="9636" y="7673"/>
                  </a:moveTo>
                  <a:cubicBezTo>
                    <a:pt x="10299" y="8347"/>
                    <a:pt x="11086" y="8803"/>
                    <a:pt x="11902" y="8928"/>
                  </a:cubicBezTo>
                  <a:cubicBezTo>
                    <a:pt x="12093" y="8963"/>
                    <a:pt x="12085" y="9335"/>
                    <a:pt x="11897" y="9436"/>
                  </a:cubicBezTo>
                  <a:lnTo>
                    <a:pt x="11897" y="9436"/>
                  </a:lnTo>
                  <a:cubicBezTo>
                    <a:pt x="10619" y="10116"/>
                    <a:pt x="9920" y="11648"/>
                    <a:pt x="9756" y="13210"/>
                  </a:cubicBezTo>
                  <a:cubicBezTo>
                    <a:pt x="9565" y="14949"/>
                    <a:pt x="9991" y="16884"/>
                    <a:pt x="11104" y="18239"/>
                  </a:cubicBezTo>
                  <a:cubicBezTo>
                    <a:pt x="11205" y="18364"/>
                    <a:pt x="11151" y="18618"/>
                    <a:pt x="11021" y="18689"/>
                  </a:cubicBezTo>
                  <a:lnTo>
                    <a:pt x="11021" y="18689"/>
                  </a:lnTo>
                  <a:lnTo>
                    <a:pt x="9920" y="19345"/>
                  </a:lnTo>
                  <a:cubicBezTo>
                    <a:pt x="11323" y="19328"/>
                    <a:pt x="13737" y="19558"/>
                    <a:pt x="13713" y="21368"/>
                  </a:cubicBezTo>
                  <a:cubicBezTo>
                    <a:pt x="13695" y="22907"/>
                    <a:pt x="12986" y="24036"/>
                    <a:pt x="11708" y="24469"/>
                  </a:cubicBezTo>
                  <a:cubicBezTo>
                    <a:pt x="10341" y="24930"/>
                    <a:pt x="8614" y="24469"/>
                    <a:pt x="7590" y="23468"/>
                  </a:cubicBezTo>
                  <a:cubicBezTo>
                    <a:pt x="6952" y="24084"/>
                    <a:pt x="6130" y="24486"/>
                    <a:pt x="5224" y="24586"/>
                  </a:cubicBezTo>
                  <a:cubicBezTo>
                    <a:pt x="6307" y="25154"/>
                    <a:pt x="7514" y="25491"/>
                    <a:pt x="8749" y="25616"/>
                  </a:cubicBezTo>
                  <a:cubicBezTo>
                    <a:pt x="12246" y="25971"/>
                    <a:pt x="16156" y="24592"/>
                    <a:pt x="18173" y="21646"/>
                  </a:cubicBezTo>
                  <a:cubicBezTo>
                    <a:pt x="18865" y="20647"/>
                    <a:pt x="19321" y="19464"/>
                    <a:pt x="19457" y="18126"/>
                  </a:cubicBezTo>
                  <a:cubicBezTo>
                    <a:pt x="19457" y="18108"/>
                    <a:pt x="19457" y="18091"/>
                    <a:pt x="19463" y="18073"/>
                  </a:cubicBezTo>
                  <a:cubicBezTo>
                    <a:pt x="18102" y="17559"/>
                    <a:pt x="16700" y="16570"/>
                    <a:pt x="15629" y="14914"/>
                  </a:cubicBezTo>
                  <a:cubicBezTo>
                    <a:pt x="13796" y="12098"/>
                    <a:pt x="14641" y="9425"/>
                    <a:pt x="14641" y="9425"/>
                  </a:cubicBezTo>
                  <a:cubicBezTo>
                    <a:pt x="14641" y="9425"/>
                    <a:pt x="9382" y="5621"/>
                    <a:pt x="9808" y="1864"/>
                  </a:cubicBezTo>
                  <a:cubicBezTo>
                    <a:pt x="9892" y="1119"/>
                    <a:pt x="10140" y="510"/>
                    <a:pt x="10488" y="0"/>
                  </a:cubicBezTo>
                  <a:cubicBezTo>
                    <a:pt x="9016" y="503"/>
                    <a:pt x="7454" y="1338"/>
                    <a:pt x="5922" y="2503"/>
                  </a:cubicBezTo>
                  <a:cubicBezTo>
                    <a:pt x="5863" y="2550"/>
                    <a:pt x="5792" y="2550"/>
                    <a:pt x="5739" y="2503"/>
                  </a:cubicBezTo>
                  <a:cubicBezTo>
                    <a:pt x="5709" y="2479"/>
                    <a:pt x="5679" y="2462"/>
                    <a:pt x="5644" y="2438"/>
                  </a:cubicBezTo>
                  <a:cubicBezTo>
                    <a:pt x="4071" y="1485"/>
                    <a:pt x="669" y="6774"/>
                    <a:pt x="0" y="7815"/>
                  </a:cubicBezTo>
                  <a:cubicBezTo>
                    <a:pt x="1213" y="6804"/>
                    <a:pt x="3307" y="5259"/>
                    <a:pt x="4899" y="5094"/>
                  </a:cubicBezTo>
                  <a:cubicBezTo>
                    <a:pt x="7230" y="4857"/>
                    <a:pt x="8028" y="4982"/>
                    <a:pt x="8028" y="4982"/>
                  </a:cubicBezTo>
                  <a:cubicBezTo>
                    <a:pt x="8093" y="4988"/>
                    <a:pt x="8140" y="5040"/>
                    <a:pt x="8158" y="5117"/>
                  </a:cubicBezTo>
                  <a:cubicBezTo>
                    <a:pt x="8448" y="6111"/>
                    <a:pt x="8980" y="6998"/>
                    <a:pt x="9636" y="7673"/>
                  </a:cubicBezTo>
                  <a:close/>
                  <a:moveTo>
                    <a:pt x="17723" y="19694"/>
                  </a:moveTo>
                  <a:cubicBezTo>
                    <a:pt x="17677" y="19677"/>
                    <a:pt x="17658" y="19629"/>
                    <a:pt x="17688" y="19587"/>
                  </a:cubicBezTo>
                  <a:cubicBezTo>
                    <a:pt x="17854" y="19363"/>
                    <a:pt x="18226" y="19279"/>
                    <a:pt x="18493" y="18883"/>
                  </a:cubicBezTo>
                  <a:cubicBezTo>
                    <a:pt x="18553" y="18801"/>
                    <a:pt x="18670" y="18861"/>
                    <a:pt x="18629" y="18954"/>
                  </a:cubicBezTo>
                  <a:cubicBezTo>
                    <a:pt x="18487" y="19292"/>
                    <a:pt x="18173" y="19830"/>
                    <a:pt x="17723" y="19694"/>
                  </a:cubicBezTo>
                  <a:close/>
                  <a:moveTo>
                    <a:pt x="17794" y="20090"/>
                  </a:moveTo>
                  <a:cubicBezTo>
                    <a:pt x="17907" y="20043"/>
                    <a:pt x="18013" y="19984"/>
                    <a:pt x="18120" y="19918"/>
                  </a:cubicBezTo>
                  <a:cubicBezTo>
                    <a:pt x="18250" y="19836"/>
                    <a:pt x="18362" y="20025"/>
                    <a:pt x="18244" y="20114"/>
                  </a:cubicBezTo>
                  <a:cubicBezTo>
                    <a:pt x="18073" y="20250"/>
                    <a:pt x="17759" y="20540"/>
                    <a:pt x="17529" y="20409"/>
                  </a:cubicBezTo>
                  <a:cubicBezTo>
                    <a:pt x="17488" y="20387"/>
                    <a:pt x="17475" y="20344"/>
                    <a:pt x="17493" y="20303"/>
                  </a:cubicBezTo>
                  <a:cubicBezTo>
                    <a:pt x="17552" y="20185"/>
                    <a:pt x="17682" y="20138"/>
                    <a:pt x="17794" y="200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712;p79">
              <a:extLst>
                <a:ext uri="{FF2B5EF4-FFF2-40B4-BE49-F238E27FC236}">
                  <a16:creationId xmlns:a16="http://schemas.microsoft.com/office/drawing/2014/main" id="{936FE0B0-C30A-440F-BDE1-952BA1ED7527}"/>
                </a:ext>
              </a:extLst>
            </p:cNvPr>
            <p:cNvSpPr/>
            <p:nvPr/>
          </p:nvSpPr>
          <p:spPr>
            <a:xfrm>
              <a:off x="4348825" y="1256700"/>
              <a:ext cx="60925" cy="156650"/>
            </a:xfrm>
            <a:custGeom>
              <a:avLst/>
              <a:gdLst/>
              <a:ahLst/>
              <a:cxnLst/>
              <a:rect l="l" t="t" r="r" b="b"/>
              <a:pathLst>
                <a:path w="2437" h="6266" extrusionOk="0">
                  <a:moveTo>
                    <a:pt x="1479" y="5976"/>
                  </a:moveTo>
                  <a:cubicBezTo>
                    <a:pt x="716" y="3479"/>
                    <a:pt x="1798" y="1710"/>
                    <a:pt x="2437" y="0"/>
                  </a:cubicBezTo>
                  <a:cubicBezTo>
                    <a:pt x="1136" y="1739"/>
                    <a:pt x="1" y="3899"/>
                    <a:pt x="337" y="6266"/>
                  </a:cubicBezTo>
                  <a:cubicBezTo>
                    <a:pt x="703" y="6153"/>
                    <a:pt x="1088" y="6053"/>
                    <a:pt x="1479" y="5976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713;p79">
              <a:extLst>
                <a:ext uri="{FF2B5EF4-FFF2-40B4-BE49-F238E27FC236}">
                  <a16:creationId xmlns:a16="http://schemas.microsoft.com/office/drawing/2014/main" id="{28ACE3FF-2B5E-48D0-90FB-52ED9A51423B}"/>
                </a:ext>
              </a:extLst>
            </p:cNvPr>
            <p:cNvSpPr/>
            <p:nvPr/>
          </p:nvSpPr>
          <p:spPr>
            <a:xfrm>
              <a:off x="4313750" y="1426175"/>
              <a:ext cx="45000" cy="127250"/>
            </a:xfrm>
            <a:custGeom>
              <a:avLst/>
              <a:gdLst/>
              <a:ahLst/>
              <a:cxnLst/>
              <a:rect l="l" t="t" r="r" b="b"/>
              <a:pathLst>
                <a:path w="1800" h="5090" extrusionOk="0">
                  <a:moveTo>
                    <a:pt x="1800" y="4172"/>
                  </a:moveTo>
                  <a:cubicBezTo>
                    <a:pt x="1705" y="3444"/>
                    <a:pt x="1551" y="1799"/>
                    <a:pt x="1729" y="1"/>
                  </a:cubicBezTo>
                  <a:cubicBezTo>
                    <a:pt x="1148" y="202"/>
                    <a:pt x="593" y="445"/>
                    <a:pt x="83" y="729"/>
                  </a:cubicBezTo>
                  <a:cubicBezTo>
                    <a:pt x="1" y="1598"/>
                    <a:pt x="78" y="2403"/>
                    <a:pt x="291" y="3160"/>
                  </a:cubicBezTo>
                  <a:cubicBezTo>
                    <a:pt x="481" y="3840"/>
                    <a:pt x="782" y="4479"/>
                    <a:pt x="1172" y="5089"/>
                  </a:cubicBezTo>
                  <a:cubicBezTo>
                    <a:pt x="1355" y="4846"/>
                    <a:pt x="1516" y="4491"/>
                    <a:pt x="1729" y="4202"/>
                  </a:cubicBezTo>
                  <a:cubicBezTo>
                    <a:pt x="1746" y="4178"/>
                    <a:pt x="1776" y="4172"/>
                    <a:pt x="1800" y="41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714;p79">
              <a:extLst>
                <a:ext uri="{FF2B5EF4-FFF2-40B4-BE49-F238E27FC236}">
                  <a16:creationId xmlns:a16="http://schemas.microsoft.com/office/drawing/2014/main" id="{52B6417D-C9A7-40CE-AD86-F4F09C63D7BE}"/>
                </a:ext>
              </a:extLst>
            </p:cNvPr>
            <p:cNvSpPr/>
            <p:nvPr/>
          </p:nvSpPr>
          <p:spPr>
            <a:xfrm>
              <a:off x="3965175" y="1719000"/>
              <a:ext cx="189175" cy="238450"/>
            </a:xfrm>
            <a:custGeom>
              <a:avLst/>
              <a:gdLst/>
              <a:ahLst/>
              <a:cxnLst/>
              <a:rect l="l" t="t" r="r" b="b"/>
              <a:pathLst>
                <a:path w="7567" h="9538" extrusionOk="0">
                  <a:moveTo>
                    <a:pt x="3408" y="6190"/>
                  </a:moveTo>
                  <a:cubicBezTo>
                    <a:pt x="1681" y="5693"/>
                    <a:pt x="658" y="5456"/>
                    <a:pt x="54" y="4934"/>
                  </a:cubicBezTo>
                  <a:cubicBezTo>
                    <a:pt x="13" y="5597"/>
                    <a:pt x="0" y="6231"/>
                    <a:pt x="36" y="6786"/>
                  </a:cubicBezTo>
                  <a:cubicBezTo>
                    <a:pt x="90" y="7774"/>
                    <a:pt x="237" y="8478"/>
                    <a:pt x="497" y="8490"/>
                  </a:cubicBezTo>
                  <a:cubicBezTo>
                    <a:pt x="516" y="8490"/>
                    <a:pt x="533" y="8490"/>
                    <a:pt x="551" y="8497"/>
                  </a:cubicBezTo>
                  <a:lnTo>
                    <a:pt x="6307" y="9537"/>
                  </a:lnTo>
                  <a:cubicBezTo>
                    <a:pt x="7566" y="6875"/>
                    <a:pt x="7099" y="3244"/>
                    <a:pt x="6828" y="60"/>
                  </a:cubicBezTo>
                  <a:lnTo>
                    <a:pt x="6597" y="1"/>
                  </a:lnTo>
                  <a:cubicBezTo>
                    <a:pt x="6266" y="1953"/>
                    <a:pt x="6555" y="5071"/>
                    <a:pt x="6526" y="5739"/>
                  </a:cubicBezTo>
                  <a:cubicBezTo>
                    <a:pt x="6490" y="6567"/>
                    <a:pt x="6526" y="7094"/>
                    <a:pt x="3408" y="6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715;p79">
              <a:extLst>
                <a:ext uri="{FF2B5EF4-FFF2-40B4-BE49-F238E27FC236}">
                  <a16:creationId xmlns:a16="http://schemas.microsoft.com/office/drawing/2014/main" id="{5C4EE1E6-F745-45F5-BBBE-1AA4D810B788}"/>
                </a:ext>
              </a:extLst>
            </p:cNvPr>
            <p:cNvSpPr/>
            <p:nvPr/>
          </p:nvSpPr>
          <p:spPr>
            <a:xfrm>
              <a:off x="4615325" y="1075525"/>
              <a:ext cx="527250" cy="665400"/>
            </a:xfrm>
            <a:custGeom>
              <a:avLst/>
              <a:gdLst/>
              <a:ahLst/>
              <a:cxnLst/>
              <a:rect l="l" t="t" r="r" b="b"/>
              <a:pathLst>
                <a:path w="21090" h="26616" extrusionOk="0">
                  <a:moveTo>
                    <a:pt x="9756" y="13855"/>
                  </a:moveTo>
                  <a:cubicBezTo>
                    <a:pt x="9565" y="15594"/>
                    <a:pt x="9991" y="17529"/>
                    <a:pt x="11104" y="18884"/>
                  </a:cubicBezTo>
                  <a:cubicBezTo>
                    <a:pt x="11205" y="19009"/>
                    <a:pt x="11151" y="19263"/>
                    <a:pt x="11021" y="19334"/>
                  </a:cubicBezTo>
                  <a:lnTo>
                    <a:pt x="11021" y="19334"/>
                  </a:lnTo>
                  <a:lnTo>
                    <a:pt x="9920" y="19990"/>
                  </a:lnTo>
                  <a:cubicBezTo>
                    <a:pt x="11323" y="19973"/>
                    <a:pt x="13737" y="20203"/>
                    <a:pt x="13713" y="22013"/>
                  </a:cubicBezTo>
                  <a:cubicBezTo>
                    <a:pt x="13695" y="23552"/>
                    <a:pt x="12986" y="24681"/>
                    <a:pt x="11708" y="25114"/>
                  </a:cubicBezTo>
                  <a:cubicBezTo>
                    <a:pt x="10341" y="25575"/>
                    <a:pt x="8614" y="25114"/>
                    <a:pt x="7590" y="24113"/>
                  </a:cubicBezTo>
                  <a:cubicBezTo>
                    <a:pt x="6952" y="24729"/>
                    <a:pt x="6130" y="25131"/>
                    <a:pt x="5224" y="25231"/>
                  </a:cubicBezTo>
                  <a:cubicBezTo>
                    <a:pt x="6307" y="25799"/>
                    <a:pt x="7514" y="26136"/>
                    <a:pt x="8749" y="26261"/>
                  </a:cubicBezTo>
                  <a:cubicBezTo>
                    <a:pt x="12246" y="26616"/>
                    <a:pt x="16156" y="25237"/>
                    <a:pt x="18173" y="22291"/>
                  </a:cubicBezTo>
                  <a:cubicBezTo>
                    <a:pt x="18865" y="21292"/>
                    <a:pt x="19321" y="20109"/>
                    <a:pt x="19457" y="18771"/>
                  </a:cubicBezTo>
                  <a:cubicBezTo>
                    <a:pt x="19463" y="18700"/>
                    <a:pt x="19487" y="18635"/>
                    <a:pt x="19522" y="18588"/>
                  </a:cubicBezTo>
                  <a:cubicBezTo>
                    <a:pt x="21090" y="16440"/>
                    <a:pt x="20126" y="13649"/>
                    <a:pt x="19149" y="10851"/>
                  </a:cubicBezTo>
                  <a:cubicBezTo>
                    <a:pt x="18469" y="8893"/>
                    <a:pt x="17789" y="6933"/>
                    <a:pt x="17919" y="5095"/>
                  </a:cubicBezTo>
                  <a:cubicBezTo>
                    <a:pt x="17996" y="4012"/>
                    <a:pt x="17860" y="3113"/>
                    <a:pt x="17540" y="2384"/>
                  </a:cubicBezTo>
                  <a:cubicBezTo>
                    <a:pt x="17120" y="1420"/>
                    <a:pt x="16380" y="764"/>
                    <a:pt x="15422" y="410"/>
                  </a:cubicBezTo>
                  <a:cubicBezTo>
                    <a:pt x="14452" y="48"/>
                    <a:pt x="13257" y="1"/>
                    <a:pt x="11943" y="255"/>
                  </a:cubicBezTo>
                  <a:cubicBezTo>
                    <a:pt x="10081" y="615"/>
                    <a:pt x="7975" y="1592"/>
                    <a:pt x="5922" y="3148"/>
                  </a:cubicBezTo>
                  <a:cubicBezTo>
                    <a:pt x="5863" y="3195"/>
                    <a:pt x="5792" y="3195"/>
                    <a:pt x="5739" y="3148"/>
                  </a:cubicBezTo>
                  <a:cubicBezTo>
                    <a:pt x="5709" y="3124"/>
                    <a:pt x="5679" y="3107"/>
                    <a:pt x="5644" y="3083"/>
                  </a:cubicBezTo>
                  <a:cubicBezTo>
                    <a:pt x="4071" y="2130"/>
                    <a:pt x="669" y="7419"/>
                    <a:pt x="0" y="8460"/>
                  </a:cubicBezTo>
                  <a:cubicBezTo>
                    <a:pt x="1213" y="7449"/>
                    <a:pt x="3307" y="5904"/>
                    <a:pt x="4899" y="5739"/>
                  </a:cubicBezTo>
                  <a:cubicBezTo>
                    <a:pt x="7230" y="5502"/>
                    <a:pt x="8028" y="5627"/>
                    <a:pt x="8028" y="5627"/>
                  </a:cubicBezTo>
                  <a:cubicBezTo>
                    <a:pt x="8093" y="5633"/>
                    <a:pt x="8140" y="5685"/>
                    <a:pt x="8158" y="5762"/>
                  </a:cubicBezTo>
                  <a:cubicBezTo>
                    <a:pt x="8448" y="6756"/>
                    <a:pt x="8980" y="7643"/>
                    <a:pt x="9636" y="8318"/>
                  </a:cubicBezTo>
                  <a:cubicBezTo>
                    <a:pt x="10299" y="8992"/>
                    <a:pt x="11086" y="9448"/>
                    <a:pt x="11902" y="9573"/>
                  </a:cubicBezTo>
                  <a:cubicBezTo>
                    <a:pt x="12093" y="9608"/>
                    <a:pt x="12085" y="9980"/>
                    <a:pt x="11897" y="10081"/>
                  </a:cubicBezTo>
                  <a:lnTo>
                    <a:pt x="11897" y="10081"/>
                  </a:lnTo>
                  <a:cubicBezTo>
                    <a:pt x="10619" y="10761"/>
                    <a:pt x="9920" y="12293"/>
                    <a:pt x="9756" y="13855"/>
                  </a:cubicBezTo>
                  <a:close/>
                  <a:moveTo>
                    <a:pt x="14499" y="2267"/>
                  </a:moveTo>
                  <a:cubicBezTo>
                    <a:pt x="14258" y="2255"/>
                    <a:pt x="14050" y="2000"/>
                    <a:pt x="13979" y="1787"/>
                  </a:cubicBezTo>
                  <a:cubicBezTo>
                    <a:pt x="13926" y="1639"/>
                    <a:pt x="14151" y="1574"/>
                    <a:pt x="14204" y="1716"/>
                  </a:cubicBezTo>
                  <a:cubicBezTo>
                    <a:pt x="14275" y="1912"/>
                    <a:pt x="14493" y="1994"/>
                    <a:pt x="14547" y="2196"/>
                  </a:cubicBezTo>
                  <a:cubicBezTo>
                    <a:pt x="14559" y="2231"/>
                    <a:pt x="14535" y="2272"/>
                    <a:pt x="14499" y="2267"/>
                  </a:cubicBezTo>
                  <a:close/>
                  <a:moveTo>
                    <a:pt x="14807" y="1846"/>
                  </a:moveTo>
                  <a:cubicBezTo>
                    <a:pt x="14712" y="1764"/>
                    <a:pt x="14618" y="1669"/>
                    <a:pt x="14559" y="1557"/>
                  </a:cubicBezTo>
                  <a:cubicBezTo>
                    <a:pt x="14523" y="1497"/>
                    <a:pt x="14600" y="1432"/>
                    <a:pt x="14648" y="1480"/>
                  </a:cubicBezTo>
                  <a:cubicBezTo>
                    <a:pt x="14861" y="1693"/>
                    <a:pt x="15173" y="1723"/>
                    <a:pt x="15192" y="1947"/>
                  </a:cubicBezTo>
                  <a:cubicBezTo>
                    <a:pt x="15198" y="1983"/>
                    <a:pt x="15168" y="2007"/>
                    <a:pt x="15138" y="2012"/>
                  </a:cubicBezTo>
                  <a:cubicBezTo>
                    <a:pt x="15003" y="2030"/>
                    <a:pt x="14902" y="1923"/>
                    <a:pt x="14807" y="1846"/>
                  </a:cubicBezTo>
                  <a:close/>
                  <a:moveTo>
                    <a:pt x="14731" y="906"/>
                  </a:moveTo>
                  <a:cubicBezTo>
                    <a:pt x="14725" y="899"/>
                    <a:pt x="14719" y="882"/>
                    <a:pt x="14731" y="877"/>
                  </a:cubicBezTo>
                  <a:cubicBezTo>
                    <a:pt x="15080" y="705"/>
                    <a:pt x="15536" y="1041"/>
                    <a:pt x="15790" y="1261"/>
                  </a:cubicBezTo>
                  <a:cubicBezTo>
                    <a:pt x="16068" y="1503"/>
                    <a:pt x="16541" y="1947"/>
                    <a:pt x="16494" y="2349"/>
                  </a:cubicBezTo>
                  <a:cubicBezTo>
                    <a:pt x="16487" y="2397"/>
                    <a:pt x="16423" y="2409"/>
                    <a:pt x="16393" y="2379"/>
                  </a:cubicBezTo>
                  <a:cubicBezTo>
                    <a:pt x="16281" y="2267"/>
                    <a:pt x="16233" y="2106"/>
                    <a:pt x="16145" y="1977"/>
                  </a:cubicBezTo>
                  <a:cubicBezTo>
                    <a:pt x="16025" y="1787"/>
                    <a:pt x="15883" y="1616"/>
                    <a:pt x="15719" y="1467"/>
                  </a:cubicBezTo>
                  <a:cubicBezTo>
                    <a:pt x="15558" y="1325"/>
                    <a:pt x="15386" y="1190"/>
                    <a:pt x="15192" y="1101"/>
                  </a:cubicBezTo>
                  <a:cubicBezTo>
                    <a:pt x="15032" y="1030"/>
                    <a:pt x="14878" y="994"/>
                    <a:pt x="14731" y="906"/>
                  </a:cubicBezTo>
                  <a:close/>
                  <a:moveTo>
                    <a:pt x="17688" y="20232"/>
                  </a:moveTo>
                  <a:cubicBezTo>
                    <a:pt x="17854" y="20008"/>
                    <a:pt x="18226" y="19924"/>
                    <a:pt x="18493" y="19528"/>
                  </a:cubicBezTo>
                  <a:cubicBezTo>
                    <a:pt x="18553" y="19446"/>
                    <a:pt x="18670" y="19506"/>
                    <a:pt x="18629" y="19599"/>
                  </a:cubicBezTo>
                  <a:cubicBezTo>
                    <a:pt x="18487" y="19937"/>
                    <a:pt x="18173" y="20475"/>
                    <a:pt x="17723" y="20339"/>
                  </a:cubicBezTo>
                  <a:cubicBezTo>
                    <a:pt x="17677" y="20322"/>
                    <a:pt x="17658" y="20274"/>
                    <a:pt x="17688" y="20232"/>
                  </a:cubicBezTo>
                  <a:close/>
                  <a:moveTo>
                    <a:pt x="17794" y="20735"/>
                  </a:moveTo>
                  <a:cubicBezTo>
                    <a:pt x="17907" y="20688"/>
                    <a:pt x="18013" y="20629"/>
                    <a:pt x="18120" y="20563"/>
                  </a:cubicBezTo>
                  <a:cubicBezTo>
                    <a:pt x="18250" y="20481"/>
                    <a:pt x="18362" y="20670"/>
                    <a:pt x="18244" y="20759"/>
                  </a:cubicBezTo>
                  <a:cubicBezTo>
                    <a:pt x="18073" y="20895"/>
                    <a:pt x="17759" y="21185"/>
                    <a:pt x="17529" y="21054"/>
                  </a:cubicBezTo>
                  <a:cubicBezTo>
                    <a:pt x="17488" y="21032"/>
                    <a:pt x="17475" y="20989"/>
                    <a:pt x="17493" y="20948"/>
                  </a:cubicBezTo>
                  <a:cubicBezTo>
                    <a:pt x="17552" y="20830"/>
                    <a:pt x="17682" y="20783"/>
                    <a:pt x="17794" y="207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4054;p77">
            <a:extLst>
              <a:ext uri="{FF2B5EF4-FFF2-40B4-BE49-F238E27FC236}">
                <a16:creationId xmlns:a16="http://schemas.microsoft.com/office/drawing/2014/main" id="{C7B98EE6-215C-4834-9E40-3049DC4B5131}"/>
              </a:ext>
            </a:extLst>
          </p:cNvPr>
          <p:cNvGrpSpPr/>
          <p:nvPr/>
        </p:nvGrpSpPr>
        <p:grpSpPr>
          <a:xfrm rot="-536025">
            <a:off x="7179142" y="1369552"/>
            <a:ext cx="1199732" cy="2229924"/>
            <a:chOff x="6622012" y="795963"/>
            <a:chExt cx="1304687" cy="2425262"/>
          </a:xfrm>
        </p:grpSpPr>
        <p:sp>
          <p:nvSpPr>
            <p:cNvPr id="132" name="Google Shape;4055;p77">
              <a:extLst>
                <a:ext uri="{FF2B5EF4-FFF2-40B4-BE49-F238E27FC236}">
                  <a16:creationId xmlns:a16="http://schemas.microsoft.com/office/drawing/2014/main" id="{D84DD394-D67D-41DC-BCAF-15587ADBD430}"/>
                </a:ext>
              </a:extLst>
            </p:cNvPr>
            <p:cNvSpPr/>
            <p:nvPr/>
          </p:nvSpPr>
          <p:spPr>
            <a:xfrm rot="676147">
              <a:off x="7263594" y="835063"/>
              <a:ext cx="436082" cy="363936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056;p77">
              <a:extLst>
                <a:ext uri="{FF2B5EF4-FFF2-40B4-BE49-F238E27FC236}">
                  <a16:creationId xmlns:a16="http://schemas.microsoft.com/office/drawing/2014/main" id="{EFA99BB8-3C7F-4D69-B7EB-59993C045ECF}"/>
                </a:ext>
              </a:extLst>
            </p:cNvPr>
            <p:cNvSpPr/>
            <p:nvPr/>
          </p:nvSpPr>
          <p:spPr>
            <a:xfrm rot="676147">
              <a:off x="7284315" y="828697"/>
              <a:ext cx="324479" cy="183888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057;p77">
              <a:extLst>
                <a:ext uri="{FF2B5EF4-FFF2-40B4-BE49-F238E27FC236}">
                  <a16:creationId xmlns:a16="http://schemas.microsoft.com/office/drawing/2014/main" id="{AB7CBEA0-522F-4B9F-8F06-D500B0B4D740}"/>
                </a:ext>
              </a:extLst>
            </p:cNvPr>
            <p:cNvSpPr/>
            <p:nvPr/>
          </p:nvSpPr>
          <p:spPr>
            <a:xfrm rot="676147">
              <a:off x="7504274" y="1069992"/>
              <a:ext cx="64315" cy="120857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058;p77">
              <a:extLst>
                <a:ext uri="{FF2B5EF4-FFF2-40B4-BE49-F238E27FC236}">
                  <a16:creationId xmlns:a16="http://schemas.microsoft.com/office/drawing/2014/main" id="{40390FB5-18C0-4C28-919D-5D06E76C87AC}"/>
                </a:ext>
              </a:extLst>
            </p:cNvPr>
            <p:cNvSpPr/>
            <p:nvPr/>
          </p:nvSpPr>
          <p:spPr>
            <a:xfrm rot="676147">
              <a:off x="7280454" y="822935"/>
              <a:ext cx="269510" cy="228740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059;p77">
              <a:extLst>
                <a:ext uri="{FF2B5EF4-FFF2-40B4-BE49-F238E27FC236}">
                  <a16:creationId xmlns:a16="http://schemas.microsoft.com/office/drawing/2014/main" id="{BD794E8B-860F-4E60-AEB3-2D2FBAB356C6}"/>
                </a:ext>
              </a:extLst>
            </p:cNvPr>
            <p:cNvSpPr/>
            <p:nvPr/>
          </p:nvSpPr>
          <p:spPr>
            <a:xfrm rot="676147">
              <a:off x="7494024" y="1063608"/>
              <a:ext cx="26930" cy="62477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060;p77">
              <a:extLst>
                <a:ext uri="{FF2B5EF4-FFF2-40B4-BE49-F238E27FC236}">
                  <a16:creationId xmlns:a16="http://schemas.microsoft.com/office/drawing/2014/main" id="{865C01EB-69A9-42B6-B4EE-A8FD6CE801F9}"/>
                </a:ext>
              </a:extLst>
            </p:cNvPr>
            <p:cNvSpPr/>
            <p:nvPr/>
          </p:nvSpPr>
          <p:spPr>
            <a:xfrm rot="676147">
              <a:off x="6799863" y="1233217"/>
              <a:ext cx="948984" cy="1913734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4F4C5C77-536E-48E5-A695-468207C9B3E5}"/>
              </a:ext>
            </a:extLst>
          </p:cNvPr>
          <p:cNvSpPr txBox="1"/>
          <p:nvPr/>
        </p:nvSpPr>
        <p:spPr>
          <a:xfrm>
            <a:off x="7415622" y="683315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تمـــــــــــرين (2)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94AB34-4C67-4381-B478-674E93DBF2EC}"/>
              </a:ext>
            </a:extLst>
          </p:cNvPr>
          <p:cNvSpPr txBox="1"/>
          <p:nvPr/>
        </p:nvSpPr>
        <p:spPr>
          <a:xfrm>
            <a:off x="1252498" y="735125"/>
            <a:ext cx="601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اختر(صح ) إذا كانت العبارة صحيحة و (خطأ ) إذا كانت العبارة خاطئة في كل مما يلي 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96F383D-E5BC-4EAA-BD21-957F06B90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544855"/>
              </p:ext>
            </p:extLst>
          </p:nvPr>
        </p:nvGraphicFramePr>
        <p:xfrm>
          <a:off x="1745938" y="1525787"/>
          <a:ext cx="5370762" cy="2595880"/>
        </p:xfrm>
        <a:graphic>
          <a:graphicData uri="http://schemas.openxmlformats.org/drawingml/2006/table">
            <a:tbl>
              <a:tblPr firstRow="1" bandRow="1">
                <a:tableStyleId>{CA0D6E27-C992-4987-B4AF-0B8FE56F0CA6}</a:tableStyleId>
              </a:tblPr>
              <a:tblGrid>
                <a:gridCol w="1068081">
                  <a:extLst>
                    <a:ext uri="{9D8B030D-6E8A-4147-A177-3AD203B41FA5}">
                      <a16:colId xmlns:a16="http://schemas.microsoft.com/office/drawing/2014/main" val="1009387950"/>
                    </a:ext>
                  </a:extLst>
                </a:gridCol>
                <a:gridCol w="983557">
                  <a:extLst>
                    <a:ext uri="{9D8B030D-6E8A-4147-A177-3AD203B41FA5}">
                      <a16:colId xmlns:a16="http://schemas.microsoft.com/office/drawing/2014/main" val="277458037"/>
                    </a:ext>
                  </a:extLst>
                </a:gridCol>
                <a:gridCol w="3319124">
                  <a:extLst>
                    <a:ext uri="{9D8B030D-6E8A-4147-A177-3AD203B41FA5}">
                      <a16:colId xmlns:a16="http://schemas.microsoft.com/office/drawing/2014/main" val="2894011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خـــــــــــــطأ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BD7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OM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صــــــــــــــح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BD7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9300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هـــــــــــو عامل من عوامل العدد 300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20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هـــــــــــــو عامل من عوامل العدد313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3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هــــــــــــو أصغر عامل لأي عدد معطى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0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210 هو عامل من عوامل العدد210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OM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أكبر عامل لأي عدد معطى هو العدد نفسة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8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OM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عامــــــــــــــــــــــل من عوامــــــــــــــل العـــــــــــــــــدد99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701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6" name="Google Shape;3576;p67"/>
          <p:cNvSpPr/>
          <p:nvPr/>
        </p:nvSpPr>
        <p:spPr>
          <a:xfrm>
            <a:off x="726275" y="1528624"/>
            <a:ext cx="3583200" cy="3074999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77" name="Google Shape;3577;p67"/>
          <p:cNvSpPr/>
          <p:nvPr/>
        </p:nvSpPr>
        <p:spPr>
          <a:xfrm>
            <a:off x="4840800" y="1528625"/>
            <a:ext cx="3583200" cy="3075000"/>
          </a:xfrm>
          <a:prstGeom prst="roundRect">
            <a:avLst>
              <a:gd name="adj" fmla="val 563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92" name="Google Shape;3592;p67"/>
          <p:cNvGrpSpPr/>
          <p:nvPr/>
        </p:nvGrpSpPr>
        <p:grpSpPr>
          <a:xfrm>
            <a:off x="408857" y="218853"/>
            <a:ext cx="8424588" cy="4384770"/>
            <a:chOff x="408857" y="218853"/>
            <a:chExt cx="8424588" cy="4384770"/>
          </a:xfrm>
        </p:grpSpPr>
        <p:grpSp>
          <p:nvGrpSpPr>
            <p:cNvPr id="3593" name="Google Shape;3593;p67"/>
            <p:cNvGrpSpPr/>
            <p:nvPr/>
          </p:nvGrpSpPr>
          <p:grpSpPr>
            <a:xfrm>
              <a:off x="408857" y="4284871"/>
              <a:ext cx="8424588" cy="318752"/>
              <a:chOff x="408857" y="4284871"/>
              <a:chExt cx="8424588" cy="318752"/>
            </a:xfrm>
          </p:grpSpPr>
          <p:sp>
            <p:nvSpPr>
              <p:cNvPr id="3594" name="Google Shape;3594;p67"/>
              <p:cNvSpPr/>
              <p:nvPr/>
            </p:nvSpPr>
            <p:spPr>
              <a:xfrm>
                <a:off x="408857" y="4291371"/>
                <a:ext cx="929243" cy="312252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8187" extrusionOk="0">
                    <a:moveTo>
                      <a:pt x="10354" y="0"/>
                    </a:moveTo>
                    <a:cubicBezTo>
                      <a:pt x="10246" y="0"/>
                      <a:pt x="10134" y="4"/>
                      <a:pt x="10020" y="14"/>
                    </a:cubicBezTo>
                    <a:cubicBezTo>
                      <a:pt x="6112" y="327"/>
                      <a:pt x="6299" y="5588"/>
                      <a:pt x="6299" y="5588"/>
                    </a:cubicBezTo>
                    <a:cubicBezTo>
                      <a:pt x="5019" y="4453"/>
                      <a:pt x="3990" y="4023"/>
                      <a:pt x="3164" y="4023"/>
                    </a:cubicBezTo>
                    <a:cubicBezTo>
                      <a:pt x="594" y="4023"/>
                      <a:pt x="1" y="8186"/>
                      <a:pt x="1" y="8186"/>
                    </a:cubicBezTo>
                    <a:lnTo>
                      <a:pt x="24363" y="8186"/>
                    </a:lnTo>
                    <a:cubicBezTo>
                      <a:pt x="24363" y="8186"/>
                      <a:pt x="24046" y="6641"/>
                      <a:pt x="21803" y="5895"/>
                    </a:cubicBezTo>
                    <a:cubicBezTo>
                      <a:pt x="21531" y="5805"/>
                      <a:pt x="21290" y="5768"/>
                      <a:pt x="21077" y="5768"/>
                    </a:cubicBezTo>
                    <a:cubicBezTo>
                      <a:pt x="20194" y="5768"/>
                      <a:pt x="19820" y="6399"/>
                      <a:pt x="19820" y="6399"/>
                    </a:cubicBezTo>
                    <a:cubicBezTo>
                      <a:pt x="19820" y="6399"/>
                      <a:pt x="19870" y="3127"/>
                      <a:pt x="17589" y="2804"/>
                    </a:cubicBezTo>
                    <a:cubicBezTo>
                      <a:pt x="17444" y="2783"/>
                      <a:pt x="17304" y="2773"/>
                      <a:pt x="17170" y="2773"/>
                    </a:cubicBezTo>
                    <a:cubicBezTo>
                      <a:pt x="15187" y="2773"/>
                      <a:pt x="14312" y="4865"/>
                      <a:pt x="14312" y="4865"/>
                    </a:cubicBezTo>
                    <a:cubicBezTo>
                      <a:pt x="14312" y="4865"/>
                      <a:pt x="13945" y="0"/>
                      <a:pt x="1035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5" name="Google Shape;3595;p67"/>
              <p:cNvSpPr/>
              <p:nvPr/>
            </p:nvSpPr>
            <p:spPr>
              <a:xfrm>
                <a:off x="7904202" y="4284871"/>
                <a:ext cx="929243" cy="312252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8187" extrusionOk="0">
                    <a:moveTo>
                      <a:pt x="10354" y="0"/>
                    </a:moveTo>
                    <a:cubicBezTo>
                      <a:pt x="10246" y="0"/>
                      <a:pt x="10134" y="4"/>
                      <a:pt x="10020" y="14"/>
                    </a:cubicBezTo>
                    <a:cubicBezTo>
                      <a:pt x="6112" y="327"/>
                      <a:pt x="6299" y="5588"/>
                      <a:pt x="6299" y="5588"/>
                    </a:cubicBezTo>
                    <a:cubicBezTo>
                      <a:pt x="5019" y="4453"/>
                      <a:pt x="3990" y="4023"/>
                      <a:pt x="3164" y="4023"/>
                    </a:cubicBezTo>
                    <a:cubicBezTo>
                      <a:pt x="594" y="4023"/>
                      <a:pt x="1" y="8186"/>
                      <a:pt x="1" y="8186"/>
                    </a:cubicBezTo>
                    <a:lnTo>
                      <a:pt x="24363" y="8186"/>
                    </a:lnTo>
                    <a:cubicBezTo>
                      <a:pt x="24363" y="8186"/>
                      <a:pt x="24046" y="6641"/>
                      <a:pt x="21803" y="5895"/>
                    </a:cubicBezTo>
                    <a:cubicBezTo>
                      <a:pt x="21531" y="5805"/>
                      <a:pt x="21290" y="5768"/>
                      <a:pt x="21077" y="5768"/>
                    </a:cubicBezTo>
                    <a:cubicBezTo>
                      <a:pt x="20194" y="5768"/>
                      <a:pt x="19820" y="6399"/>
                      <a:pt x="19820" y="6399"/>
                    </a:cubicBezTo>
                    <a:cubicBezTo>
                      <a:pt x="19820" y="6399"/>
                      <a:pt x="19870" y="3127"/>
                      <a:pt x="17589" y="2804"/>
                    </a:cubicBezTo>
                    <a:cubicBezTo>
                      <a:pt x="17444" y="2783"/>
                      <a:pt x="17304" y="2773"/>
                      <a:pt x="17170" y="2773"/>
                    </a:cubicBezTo>
                    <a:cubicBezTo>
                      <a:pt x="15187" y="2773"/>
                      <a:pt x="14312" y="4865"/>
                      <a:pt x="14312" y="4865"/>
                    </a:cubicBezTo>
                    <a:cubicBezTo>
                      <a:pt x="14312" y="4865"/>
                      <a:pt x="13945" y="0"/>
                      <a:pt x="103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3596" name="Google Shape;3596;p67"/>
            <p:cNvSpPr/>
            <p:nvPr/>
          </p:nvSpPr>
          <p:spPr>
            <a:xfrm>
              <a:off x="3963590" y="218853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E155BB1-8B4B-4CEA-A2D8-E13C7FBC2E52}"/>
              </a:ext>
            </a:extLst>
          </p:cNvPr>
          <p:cNvSpPr txBox="1"/>
          <p:nvPr/>
        </p:nvSpPr>
        <p:spPr>
          <a:xfrm>
            <a:off x="2866145" y="691563"/>
            <a:ext cx="2950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تفـــــــــــــــــــــــــــــــريـــــــــــــــد التــــــــــــــــــــــــــــــــــــــــعليــــــــــــــــــــم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3587;p67">
            <a:extLst>
              <a:ext uri="{FF2B5EF4-FFF2-40B4-BE49-F238E27FC236}">
                <a16:creationId xmlns:a16="http://schemas.microsoft.com/office/drawing/2014/main" id="{A64E9A89-6799-4F82-907F-5E8C5397C8CF}"/>
              </a:ext>
            </a:extLst>
          </p:cNvPr>
          <p:cNvGrpSpPr/>
          <p:nvPr/>
        </p:nvGrpSpPr>
        <p:grpSpPr>
          <a:xfrm rot="324660">
            <a:off x="3920256" y="3749715"/>
            <a:ext cx="1248693" cy="855948"/>
            <a:chOff x="2575700" y="1885000"/>
            <a:chExt cx="868425" cy="514500"/>
          </a:xfrm>
        </p:grpSpPr>
        <p:sp>
          <p:nvSpPr>
            <p:cNvPr id="36" name="Google Shape;3588;p67">
              <a:extLst>
                <a:ext uri="{FF2B5EF4-FFF2-40B4-BE49-F238E27FC236}">
                  <a16:creationId xmlns:a16="http://schemas.microsoft.com/office/drawing/2014/main" id="{2B08DDBD-15F1-42E7-820F-E8CD531808CF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89;p67">
              <a:extLst>
                <a:ext uri="{FF2B5EF4-FFF2-40B4-BE49-F238E27FC236}">
                  <a16:creationId xmlns:a16="http://schemas.microsoft.com/office/drawing/2014/main" id="{198DDDBE-0330-4A0B-B196-10F5BA06461E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90;p67">
              <a:extLst>
                <a:ext uri="{FF2B5EF4-FFF2-40B4-BE49-F238E27FC236}">
                  <a16:creationId xmlns:a16="http://schemas.microsoft.com/office/drawing/2014/main" id="{26CCF45C-7509-49F1-91B6-06DFD46B19D4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591;p67">
              <a:extLst>
                <a:ext uri="{FF2B5EF4-FFF2-40B4-BE49-F238E27FC236}">
                  <a16:creationId xmlns:a16="http://schemas.microsoft.com/office/drawing/2014/main" id="{B11C232F-AAC5-4CD0-A716-02BFF46BBD51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3748;p70">
            <a:extLst>
              <a:ext uri="{FF2B5EF4-FFF2-40B4-BE49-F238E27FC236}">
                <a16:creationId xmlns:a16="http://schemas.microsoft.com/office/drawing/2014/main" id="{0B327C95-F7F5-4FCB-955B-3B2849075A34}"/>
              </a:ext>
            </a:extLst>
          </p:cNvPr>
          <p:cNvGrpSpPr/>
          <p:nvPr/>
        </p:nvGrpSpPr>
        <p:grpSpPr>
          <a:xfrm rot="818038" flipH="1">
            <a:off x="6981844" y="125537"/>
            <a:ext cx="2540964" cy="841678"/>
            <a:chOff x="0" y="539998"/>
            <a:chExt cx="3901889" cy="1467738"/>
          </a:xfrm>
        </p:grpSpPr>
        <p:sp>
          <p:nvSpPr>
            <p:cNvPr id="46" name="Google Shape;3749;p70">
              <a:extLst>
                <a:ext uri="{FF2B5EF4-FFF2-40B4-BE49-F238E27FC236}">
                  <a16:creationId xmlns:a16="http://schemas.microsoft.com/office/drawing/2014/main" id="{DB9B76CC-D2C9-4107-B242-1E2FA32B6F57}"/>
                </a:ext>
              </a:extLst>
            </p:cNvPr>
            <p:cNvSpPr/>
            <p:nvPr/>
          </p:nvSpPr>
          <p:spPr>
            <a:xfrm>
              <a:off x="0" y="53999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750;p70">
              <a:extLst>
                <a:ext uri="{FF2B5EF4-FFF2-40B4-BE49-F238E27FC236}">
                  <a16:creationId xmlns:a16="http://schemas.microsoft.com/office/drawing/2014/main" id="{AA99B790-56BA-474B-82CD-DB1118B8EC62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751;p70">
              <a:extLst>
                <a:ext uri="{FF2B5EF4-FFF2-40B4-BE49-F238E27FC236}">
                  <a16:creationId xmlns:a16="http://schemas.microsoft.com/office/drawing/2014/main" id="{7B712A60-A9D8-4574-A82C-76ECDC59DB9B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752;p70">
              <a:extLst>
                <a:ext uri="{FF2B5EF4-FFF2-40B4-BE49-F238E27FC236}">
                  <a16:creationId xmlns:a16="http://schemas.microsoft.com/office/drawing/2014/main" id="{BDC172C5-C8B5-47DD-BB3A-13F3C5FAF080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753;p70">
              <a:extLst>
                <a:ext uri="{FF2B5EF4-FFF2-40B4-BE49-F238E27FC236}">
                  <a16:creationId xmlns:a16="http://schemas.microsoft.com/office/drawing/2014/main" id="{9BF3C684-04F3-4E42-90EC-DAD9FE0C78B8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54;p70">
              <a:extLst>
                <a:ext uri="{FF2B5EF4-FFF2-40B4-BE49-F238E27FC236}">
                  <a16:creationId xmlns:a16="http://schemas.microsoft.com/office/drawing/2014/main" id="{4E84526C-8235-41FA-AC5A-386A60F209BA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3741;p70">
            <a:extLst>
              <a:ext uri="{FF2B5EF4-FFF2-40B4-BE49-F238E27FC236}">
                <a16:creationId xmlns:a16="http://schemas.microsoft.com/office/drawing/2014/main" id="{0C015720-6CD8-4050-8372-9346833C0F4E}"/>
              </a:ext>
            </a:extLst>
          </p:cNvPr>
          <p:cNvGrpSpPr/>
          <p:nvPr/>
        </p:nvGrpSpPr>
        <p:grpSpPr>
          <a:xfrm rot="20781962">
            <a:off x="-353277" y="105756"/>
            <a:ext cx="2526133" cy="995335"/>
            <a:chOff x="0" y="539998"/>
            <a:chExt cx="3901889" cy="1467738"/>
          </a:xfrm>
        </p:grpSpPr>
        <p:sp>
          <p:nvSpPr>
            <p:cNvPr id="67" name="Google Shape;3742;p70">
              <a:extLst>
                <a:ext uri="{FF2B5EF4-FFF2-40B4-BE49-F238E27FC236}">
                  <a16:creationId xmlns:a16="http://schemas.microsoft.com/office/drawing/2014/main" id="{979D3E40-4E47-44ED-B0A0-8E9D58042F50}"/>
                </a:ext>
              </a:extLst>
            </p:cNvPr>
            <p:cNvSpPr/>
            <p:nvPr/>
          </p:nvSpPr>
          <p:spPr>
            <a:xfrm>
              <a:off x="0" y="53999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743;p70">
              <a:extLst>
                <a:ext uri="{FF2B5EF4-FFF2-40B4-BE49-F238E27FC236}">
                  <a16:creationId xmlns:a16="http://schemas.microsoft.com/office/drawing/2014/main" id="{C02D15B8-F6A5-4579-B24F-A13ED0D49075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744;p70">
              <a:extLst>
                <a:ext uri="{FF2B5EF4-FFF2-40B4-BE49-F238E27FC236}">
                  <a16:creationId xmlns:a16="http://schemas.microsoft.com/office/drawing/2014/main" id="{05E0ABCB-103A-4AC6-B711-04064AF4F014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745;p70">
              <a:extLst>
                <a:ext uri="{FF2B5EF4-FFF2-40B4-BE49-F238E27FC236}">
                  <a16:creationId xmlns:a16="http://schemas.microsoft.com/office/drawing/2014/main" id="{E91A6990-3FA0-4367-9F9C-DA32BADFD8A5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746;p70">
              <a:extLst>
                <a:ext uri="{FF2B5EF4-FFF2-40B4-BE49-F238E27FC236}">
                  <a16:creationId xmlns:a16="http://schemas.microsoft.com/office/drawing/2014/main" id="{20807F25-8506-411A-B57E-399C1B8A7A9F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747;p70">
              <a:extLst>
                <a:ext uri="{FF2B5EF4-FFF2-40B4-BE49-F238E27FC236}">
                  <a16:creationId xmlns:a16="http://schemas.microsoft.com/office/drawing/2014/main" id="{43AA5DEB-5D36-436A-A4CC-297879256DD1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D3D8A25-AA49-4D17-AF40-CA29BE9C4807}"/>
              </a:ext>
            </a:extLst>
          </p:cNvPr>
          <p:cNvSpPr txBox="1"/>
          <p:nvPr/>
        </p:nvSpPr>
        <p:spPr>
          <a:xfrm>
            <a:off x="1010979" y="1815306"/>
            <a:ext cx="2968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لـــــــــديك أربـــــــــــــــعة أعداد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3D8E4A-C29B-43CF-AFFD-1E58C2EB0B0A}"/>
              </a:ext>
            </a:extLst>
          </p:cNvPr>
          <p:cNvSpPr txBox="1"/>
          <p:nvPr/>
        </p:nvSpPr>
        <p:spPr>
          <a:xfrm>
            <a:off x="877494" y="2747290"/>
            <a:ext cx="3274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أيُّ من هذة الأعداد من مضاعفات العدد 12 ؟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B5C9AD-2679-4644-9CBB-2743FBC70848}"/>
              </a:ext>
            </a:extLst>
          </p:cNvPr>
          <p:cNvSpPr txBox="1"/>
          <p:nvPr/>
        </p:nvSpPr>
        <p:spPr>
          <a:xfrm>
            <a:off x="952828" y="3514049"/>
            <a:ext cx="3274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أيُّ من هذة الأعداد ليس من مضاعفات العدد 27 ؟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Google Shape;3734;p70">
            <a:extLst>
              <a:ext uri="{FF2B5EF4-FFF2-40B4-BE49-F238E27FC236}">
                <a16:creationId xmlns:a16="http://schemas.microsoft.com/office/drawing/2014/main" id="{6D341344-F7BF-4F0C-A0E7-ACD206EB35D6}"/>
              </a:ext>
            </a:extLst>
          </p:cNvPr>
          <p:cNvSpPr/>
          <p:nvPr/>
        </p:nvSpPr>
        <p:spPr>
          <a:xfrm>
            <a:off x="3763847" y="2776074"/>
            <a:ext cx="301800" cy="301800"/>
          </a:xfrm>
          <a:prstGeom prst="ellipse">
            <a:avLst/>
          </a:prstGeom>
          <a:solidFill>
            <a:srgbClr val="85C5A7">
              <a:alpha val="36863"/>
            </a:srgb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3" name="Google Shape;3734;p70">
            <a:extLst>
              <a:ext uri="{FF2B5EF4-FFF2-40B4-BE49-F238E27FC236}">
                <a16:creationId xmlns:a16="http://schemas.microsoft.com/office/drawing/2014/main" id="{CAA664A1-F8D8-48C0-A4A5-D976D20E5D44}"/>
              </a:ext>
            </a:extLst>
          </p:cNvPr>
          <p:cNvSpPr/>
          <p:nvPr/>
        </p:nvSpPr>
        <p:spPr>
          <a:xfrm>
            <a:off x="3801767" y="3515958"/>
            <a:ext cx="301800" cy="301800"/>
          </a:xfrm>
          <a:prstGeom prst="ellipse">
            <a:avLst/>
          </a:prstGeom>
          <a:solidFill>
            <a:srgbClr val="85C5A7">
              <a:alpha val="36863"/>
            </a:srgb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88920-7844-44FE-B9EE-9943629C202E}"/>
              </a:ext>
            </a:extLst>
          </p:cNvPr>
          <p:cNvSpPr/>
          <p:nvPr/>
        </p:nvSpPr>
        <p:spPr>
          <a:xfrm>
            <a:off x="1338100" y="2194477"/>
            <a:ext cx="2395444" cy="396494"/>
          </a:xfrm>
          <a:prstGeom prst="rect">
            <a:avLst/>
          </a:prstGeom>
          <a:solidFill>
            <a:srgbClr val="85C5A7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600" b="1" dirty="0">
                <a:solidFill>
                  <a:schemeClr val="tx2"/>
                </a:solidFill>
              </a:rPr>
              <a:t>324    783   816   837</a:t>
            </a: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C3FF13-465A-47AD-8C7E-FBA2F012CF4D}"/>
              </a:ext>
            </a:extLst>
          </p:cNvPr>
          <p:cNvSpPr txBox="1"/>
          <p:nvPr/>
        </p:nvSpPr>
        <p:spPr>
          <a:xfrm>
            <a:off x="5323153" y="1919743"/>
            <a:ext cx="2968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 عوامل كلاً من: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Google Shape;3734;p70">
            <a:extLst>
              <a:ext uri="{FF2B5EF4-FFF2-40B4-BE49-F238E27FC236}">
                <a16:creationId xmlns:a16="http://schemas.microsoft.com/office/drawing/2014/main" id="{60A15FCB-76C1-4A02-BAAF-C4D4AE093235}"/>
              </a:ext>
            </a:extLst>
          </p:cNvPr>
          <p:cNvSpPr/>
          <p:nvPr/>
        </p:nvSpPr>
        <p:spPr>
          <a:xfrm>
            <a:off x="7715382" y="2568897"/>
            <a:ext cx="301800" cy="301800"/>
          </a:xfrm>
          <a:prstGeom prst="ellipse">
            <a:avLst/>
          </a:prstGeom>
          <a:solidFill>
            <a:srgbClr val="00B0F0">
              <a:alpha val="36863"/>
            </a:srgb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3" name="Google Shape;3734;p70">
            <a:extLst>
              <a:ext uri="{FF2B5EF4-FFF2-40B4-BE49-F238E27FC236}">
                <a16:creationId xmlns:a16="http://schemas.microsoft.com/office/drawing/2014/main" id="{86654A7A-2447-4FC1-96DF-79226D02ABB5}"/>
              </a:ext>
            </a:extLst>
          </p:cNvPr>
          <p:cNvSpPr/>
          <p:nvPr/>
        </p:nvSpPr>
        <p:spPr>
          <a:xfrm>
            <a:off x="7753302" y="3308781"/>
            <a:ext cx="301800" cy="301800"/>
          </a:xfrm>
          <a:prstGeom prst="ellipse">
            <a:avLst/>
          </a:prstGeom>
          <a:solidFill>
            <a:srgbClr val="00B0F0">
              <a:alpha val="36863"/>
            </a:srgb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3A3AF8-9EF7-48A3-B4FE-ECA656884D04}"/>
              </a:ext>
            </a:extLst>
          </p:cNvPr>
          <p:cNvSpPr txBox="1"/>
          <p:nvPr/>
        </p:nvSpPr>
        <p:spPr>
          <a:xfrm>
            <a:off x="6822657" y="2552693"/>
            <a:ext cx="1081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A424D0B-6386-44B0-932C-A0C7785372CB}"/>
              </a:ext>
            </a:extLst>
          </p:cNvPr>
          <p:cNvSpPr txBox="1"/>
          <p:nvPr/>
        </p:nvSpPr>
        <p:spPr>
          <a:xfrm>
            <a:off x="6936288" y="3299704"/>
            <a:ext cx="1081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30A600-FBE4-401E-976E-833813196AD4}"/>
              </a:ext>
            </a:extLst>
          </p:cNvPr>
          <p:cNvSpPr txBox="1"/>
          <p:nvPr/>
        </p:nvSpPr>
        <p:spPr>
          <a:xfrm>
            <a:off x="7325509" y="2566532"/>
            <a:ext cx="1081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0121814-A0A9-4083-A9B7-5037F9E9712E}"/>
              </a:ext>
            </a:extLst>
          </p:cNvPr>
          <p:cNvSpPr txBox="1"/>
          <p:nvPr/>
        </p:nvSpPr>
        <p:spPr>
          <a:xfrm>
            <a:off x="7351847" y="3299704"/>
            <a:ext cx="1081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oogle Shape;4747;p79">
            <a:extLst>
              <a:ext uri="{FF2B5EF4-FFF2-40B4-BE49-F238E27FC236}">
                <a16:creationId xmlns:a16="http://schemas.microsoft.com/office/drawing/2014/main" id="{80A1B5EB-5496-4285-9A8D-C6AEDA62EDEB}"/>
              </a:ext>
            </a:extLst>
          </p:cNvPr>
          <p:cNvGrpSpPr/>
          <p:nvPr/>
        </p:nvGrpSpPr>
        <p:grpSpPr>
          <a:xfrm>
            <a:off x="1999901" y="1397560"/>
            <a:ext cx="276626" cy="280247"/>
            <a:chOff x="2566700" y="2991200"/>
            <a:chExt cx="191825" cy="185325"/>
          </a:xfrm>
        </p:grpSpPr>
        <p:sp>
          <p:nvSpPr>
            <p:cNvPr id="60" name="Google Shape;4748;p79">
              <a:extLst>
                <a:ext uri="{FF2B5EF4-FFF2-40B4-BE49-F238E27FC236}">
                  <a16:creationId xmlns:a16="http://schemas.microsoft.com/office/drawing/2014/main" id="{9A7C0F87-0FE2-4AA5-9752-9351635EB448}"/>
                </a:ext>
              </a:extLst>
            </p:cNvPr>
            <p:cNvSpPr/>
            <p:nvPr/>
          </p:nvSpPr>
          <p:spPr>
            <a:xfrm>
              <a:off x="2566700" y="2991200"/>
              <a:ext cx="191825" cy="185325"/>
            </a:xfrm>
            <a:custGeom>
              <a:avLst/>
              <a:gdLst/>
              <a:ahLst/>
              <a:cxnLst/>
              <a:rect l="l" t="t" r="r" b="b"/>
              <a:pathLst>
                <a:path w="7673" h="7413" extrusionOk="0">
                  <a:moveTo>
                    <a:pt x="101" y="2821"/>
                  </a:moveTo>
                  <a:cubicBezTo>
                    <a:pt x="48" y="2922"/>
                    <a:pt x="95" y="3070"/>
                    <a:pt x="207" y="3159"/>
                  </a:cubicBezTo>
                  <a:lnTo>
                    <a:pt x="2053" y="4656"/>
                  </a:lnTo>
                  <a:lnTo>
                    <a:pt x="1580" y="7022"/>
                  </a:lnTo>
                  <a:cubicBezTo>
                    <a:pt x="1562" y="7088"/>
                    <a:pt x="1586" y="7170"/>
                    <a:pt x="1633" y="7241"/>
                  </a:cubicBezTo>
                  <a:cubicBezTo>
                    <a:pt x="1717" y="7365"/>
                    <a:pt x="1859" y="7413"/>
                    <a:pt x="1947" y="7353"/>
                  </a:cubicBezTo>
                  <a:lnTo>
                    <a:pt x="4024" y="6005"/>
                  </a:lnTo>
                  <a:lnTo>
                    <a:pt x="6159" y="7206"/>
                  </a:lnTo>
                  <a:cubicBezTo>
                    <a:pt x="6195" y="7230"/>
                    <a:pt x="6236" y="7235"/>
                    <a:pt x="6271" y="7235"/>
                  </a:cubicBezTo>
                  <a:cubicBezTo>
                    <a:pt x="6389" y="7235"/>
                    <a:pt x="6454" y="7129"/>
                    <a:pt x="6419" y="6993"/>
                  </a:cubicBezTo>
                  <a:lnTo>
                    <a:pt x="5786" y="4639"/>
                  </a:lnTo>
                  <a:lnTo>
                    <a:pt x="7609" y="2958"/>
                  </a:lnTo>
                  <a:cubicBezTo>
                    <a:pt x="7650" y="2917"/>
                    <a:pt x="7673" y="2851"/>
                    <a:pt x="7655" y="2769"/>
                  </a:cubicBezTo>
                  <a:cubicBezTo>
                    <a:pt x="7626" y="2633"/>
                    <a:pt x="7502" y="2520"/>
                    <a:pt x="7383" y="2515"/>
                  </a:cubicBezTo>
                  <a:lnTo>
                    <a:pt x="4969" y="2390"/>
                  </a:lnTo>
                  <a:lnTo>
                    <a:pt x="3981" y="225"/>
                  </a:lnTo>
                  <a:cubicBezTo>
                    <a:pt x="3953" y="172"/>
                    <a:pt x="3910" y="118"/>
                    <a:pt x="3863" y="83"/>
                  </a:cubicBezTo>
                  <a:cubicBezTo>
                    <a:pt x="3745" y="0"/>
                    <a:pt x="3620" y="24"/>
                    <a:pt x="3579" y="131"/>
                  </a:cubicBezTo>
                  <a:lnTo>
                    <a:pt x="2686" y="2455"/>
                  </a:lnTo>
                  <a:lnTo>
                    <a:pt x="213" y="2739"/>
                  </a:lnTo>
                  <a:cubicBezTo>
                    <a:pt x="166" y="2745"/>
                    <a:pt x="125" y="2775"/>
                    <a:pt x="101" y="2821"/>
                  </a:cubicBezTo>
                  <a:close/>
                  <a:moveTo>
                    <a:pt x="4521" y="4833"/>
                  </a:moveTo>
                  <a:cubicBezTo>
                    <a:pt x="4567" y="4828"/>
                    <a:pt x="4609" y="4828"/>
                    <a:pt x="4656" y="4839"/>
                  </a:cubicBezTo>
                  <a:cubicBezTo>
                    <a:pt x="4775" y="4874"/>
                    <a:pt x="4780" y="5040"/>
                    <a:pt x="4663" y="5082"/>
                  </a:cubicBezTo>
                  <a:cubicBezTo>
                    <a:pt x="4620" y="5093"/>
                    <a:pt x="4573" y="5093"/>
                    <a:pt x="4526" y="5093"/>
                  </a:cubicBezTo>
                  <a:cubicBezTo>
                    <a:pt x="4455" y="5100"/>
                    <a:pt x="4396" y="5040"/>
                    <a:pt x="4390" y="4970"/>
                  </a:cubicBezTo>
                  <a:cubicBezTo>
                    <a:pt x="4390" y="4899"/>
                    <a:pt x="4450" y="4833"/>
                    <a:pt x="4521" y="4833"/>
                  </a:cubicBezTo>
                  <a:close/>
                  <a:moveTo>
                    <a:pt x="4112" y="4336"/>
                  </a:moveTo>
                  <a:cubicBezTo>
                    <a:pt x="4159" y="4277"/>
                    <a:pt x="4213" y="4224"/>
                    <a:pt x="4272" y="4177"/>
                  </a:cubicBezTo>
                  <a:cubicBezTo>
                    <a:pt x="4343" y="4118"/>
                    <a:pt x="4414" y="4076"/>
                    <a:pt x="4514" y="4088"/>
                  </a:cubicBezTo>
                  <a:cubicBezTo>
                    <a:pt x="4556" y="4094"/>
                    <a:pt x="4567" y="4147"/>
                    <a:pt x="4549" y="4183"/>
                  </a:cubicBezTo>
                  <a:cubicBezTo>
                    <a:pt x="4521" y="4254"/>
                    <a:pt x="4461" y="4301"/>
                    <a:pt x="4401" y="4355"/>
                  </a:cubicBezTo>
                  <a:cubicBezTo>
                    <a:pt x="4355" y="4396"/>
                    <a:pt x="4313" y="4448"/>
                    <a:pt x="4272" y="4484"/>
                  </a:cubicBezTo>
                  <a:cubicBezTo>
                    <a:pt x="4166" y="4573"/>
                    <a:pt x="4035" y="4448"/>
                    <a:pt x="4112" y="4336"/>
                  </a:cubicBezTo>
                  <a:close/>
                  <a:moveTo>
                    <a:pt x="3929" y="4023"/>
                  </a:moveTo>
                  <a:cubicBezTo>
                    <a:pt x="3882" y="4000"/>
                    <a:pt x="3852" y="3940"/>
                    <a:pt x="3869" y="3886"/>
                  </a:cubicBezTo>
                  <a:cubicBezTo>
                    <a:pt x="3934" y="3692"/>
                    <a:pt x="4142" y="3514"/>
                    <a:pt x="4360" y="3555"/>
                  </a:cubicBezTo>
                  <a:cubicBezTo>
                    <a:pt x="4443" y="3574"/>
                    <a:pt x="4455" y="3680"/>
                    <a:pt x="4414" y="3739"/>
                  </a:cubicBezTo>
                  <a:cubicBezTo>
                    <a:pt x="4330" y="3845"/>
                    <a:pt x="4177" y="3858"/>
                    <a:pt x="4100" y="3976"/>
                  </a:cubicBezTo>
                  <a:cubicBezTo>
                    <a:pt x="4059" y="4035"/>
                    <a:pt x="3994" y="4058"/>
                    <a:pt x="3929" y="4023"/>
                  </a:cubicBezTo>
                  <a:close/>
                  <a:moveTo>
                    <a:pt x="0" y="2005"/>
                  </a:moveTo>
                  <a:lnTo>
                    <a:pt x="0" y="1994"/>
                  </a:lnTo>
                  <a:lnTo>
                    <a:pt x="0" y="1977"/>
                  </a:lnTo>
                  <a:lnTo>
                    <a:pt x="0" y="1958"/>
                  </a:lnTo>
                  <a:lnTo>
                    <a:pt x="0" y="1947"/>
                  </a:lnTo>
                  <a:cubicBezTo>
                    <a:pt x="0" y="1934"/>
                    <a:pt x="0" y="1928"/>
                    <a:pt x="6" y="1917"/>
                  </a:cubicBezTo>
                  <a:lnTo>
                    <a:pt x="6" y="1911"/>
                  </a:lnTo>
                  <a:cubicBezTo>
                    <a:pt x="19" y="1876"/>
                    <a:pt x="41" y="1835"/>
                    <a:pt x="84" y="1816"/>
                  </a:cubicBezTo>
                  <a:cubicBezTo>
                    <a:pt x="84" y="1816"/>
                    <a:pt x="90" y="1816"/>
                    <a:pt x="90" y="1811"/>
                  </a:cubicBezTo>
                  <a:cubicBezTo>
                    <a:pt x="95" y="1811"/>
                    <a:pt x="101" y="1805"/>
                    <a:pt x="107" y="1805"/>
                  </a:cubicBezTo>
                  <a:cubicBezTo>
                    <a:pt x="148" y="1786"/>
                    <a:pt x="190" y="1781"/>
                    <a:pt x="237" y="1792"/>
                  </a:cubicBezTo>
                  <a:cubicBezTo>
                    <a:pt x="249" y="1799"/>
                    <a:pt x="267" y="1799"/>
                    <a:pt x="278" y="1805"/>
                  </a:cubicBezTo>
                  <a:cubicBezTo>
                    <a:pt x="308" y="1811"/>
                    <a:pt x="338" y="1828"/>
                    <a:pt x="355" y="1846"/>
                  </a:cubicBezTo>
                  <a:cubicBezTo>
                    <a:pt x="368" y="1857"/>
                    <a:pt x="379" y="1870"/>
                    <a:pt x="390" y="1887"/>
                  </a:cubicBezTo>
                  <a:cubicBezTo>
                    <a:pt x="420" y="1928"/>
                    <a:pt x="426" y="1994"/>
                    <a:pt x="396" y="2041"/>
                  </a:cubicBezTo>
                  <a:cubicBezTo>
                    <a:pt x="385" y="2053"/>
                    <a:pt x="373" y="2070"/>
                    <a:pt x="361" y="2083"/>
                  </a:cubicBezTo>
                  <a:cubicBezTo>
                    <a:pt x="344" y="2100"/>
                    <a:pt x="320" y="2119"/>
                    <a:pt x="284" y="2130"/>
                  </a:cubicBezTo>
                  <a:cubicBezTo>
                    <a:pt x="278" y="2136"/>
                    <a:pt x="273" y="2136"/>
                    <a:pt x="261" y="2141"/>
                  </a:cubicBezTo>
                  <a:cubicBezTo>
                    <a:pt x="254" y="2141"/>
                    <a:pt x="249" y="2141"/>
                    <a:pt x="243" y="2147"/>
                  </a:cubicBezTo>
                  <a:cubicBezTo>
                    <a:pt x="202" y="2160"/>
                    <a:pt x="160" y="2154"/>
                    <a:pt x="119" y="2141"/>
                  </a:cubicBezTo>
                  <a:cubicBezTo>
                    <a:pt x="112" y="2136"/>
                    <a:pt x="107" y="2136"/>
                    <a:pt x="101" y="2130"/>
                  </a:cubicBezTo>
                  <a:lnTo>
                    <a:pt x="95" y="2130"/>
                  </a:lnTo>
                  <a:cubicBezTo>
                    <a:pt x="54" y="2111"/>
                    <a:pt x="24" y="2076"/>
                    <a:pt x="13" y="2035"/>
                  </a:cubicBezTo>
                  <a:lnTo>
                    <a:pt x="6" y="2035"/>
                  </a:lnTo>
                  <a:cubicBezTo>
                    <a:pt x="6" y="2023"/>
                    <a:pt x="6" y="2018"/>
                    <a:pt x="0" y="2005"/>
                  </a:cubicBezTo>
                  <a:close/>
                  <a:moveTo>
                    <a:pt x="887" y="2076"/>
                  </a:moveTo>
                  <a:cubicBezTo>
                    <a:pt x="841" y="2053"/>
                    <a:pt x="841" y="1994"/>
                    <a:pt x="870" y="1958"/>
                  </a:cubicBezTo>
                  <a:cubicBezTo>
                    <a:pt x="1095" y="1674"/>
                    <a:pt x="1603" y="1792"/>
                    <a:pt x="1917" y="1816"/>
                  </a:cubicBezTo>
                  <a:cubicBezTo>
                    <a:pt x="2042" y="1828"/>
                    <a:pt x="2047" y="1994"/>
                    <a:pt x="1922" y="2012"/>
                  </a:cubicBezTo>
                  <a:cubicBezTo>
                    <a:pt x="1722" y="2041"/>
                    <a:pt x="1526" y="2083"/>
                    <a:pt x="1326" y="2106"/>
                  </a:cubicBezTo>
                  <a:cubicBezTo>
                    <a:pt x="1154" y="2124"/>
                    <a:pt x="1042" y="2154"/>
                    <a:pt x="887" y="2076"/>
                  </a:cubicBezTo>
                  <a:close/>
                  <a:moveTo>
                    <a:pt x="6869" y="2005"/>
                  </a:moveTo>
                  <a:cubicBezTo>
                    <a:pt x="6632" y="2012"/>
                    <a:pt x="6620" y="1644"/>
                    <a:pt x="6856" y="1639"/>
                  </a:cubicBezTo>
                  <a:cubicBezTo>
                    <a:pt x="7093" y="1633"/>
                    <a:pt x="7105" y="1994"/>
                    <a:pt x="6869" y="2005"/>
                  </a:cubicBezTo>
                  <a:close/>
                  <a:moveTo>
                    <a:pt x="5786" y="1982"/>
                  </a:moveTo>
                  <a:cubicBezTo>
                    <a:pt x="5679" y="1999"/>
                    <a:pt x="5556" y="2029"/>
                    <a:pt x="5466" y="1952"/>
                  </a:cubicBezTo>
                  <a:cubicBezTo>
                    <a:pt x="5425" y="1917"/>
                    <a:pt x="5472" y="1835"/>
                    <a:pt x="5507" y="1811"/>
                  </a:cubicBezTo>
                  <a:cubicBezTo>
                    <a:pt x="5567" y="1764"/>
                    <a:pt x="5662" y="1728"/>
                    <a:pt x="5739" y="1715"/>
                  </a:cubicBezTo>
                  <a:cubicBezTo>
                    <a:pt x="5933" y="1680"/>
                    <a:pt x="6135" y="1650"/>
                    <a:pt x="6324" y="1721"/>
                  </a:cubicBezTo>
                  <a:cubicBezTo>
                    <a:pt x="6449" y="1775"/>
                    <a:pt x="6378" y="1941"/>
                    <a:pt x="6271" y="1952"/>
                  </a:cubicBezTo>
                  <a:cubicBezTo>
                    <a:pt x="6111" y="1977"/>
                    <a:pt x="5946" y="1958"/>
                    <a:pt x="5786" y="1982"/>
                  </a:cubicBezTo>
                  <a:close/>
                  <a:moveTo>
                    <a:pt x="2946" y="2928"/>
                  </a:moveTo>
                  <a:lnTo>
                    <a:pt x="2946" y="2928"/>
                  </a:lnTo>
                  <a:cubicBezTo>
                    <a:pt x="3011" y="2922"/>
                    <a:pt x="3058" y="2875"/>
                    <a:pt x="3077" y="2816"/>
                  </a:cubicBezTo>
                  <a:lnTo>
                    <a:pt x="3828" y="846"/>
                  </a:lnTo>
                  <a:lnTo>
                    <a:pt x="4668" y="2674"/>
                  </a:lnTo>
                  <a:cubicBezTo>
                    <a:pt x="4721" y="2786"/>
                    <a:pt x="4827" y="2864"/>
                    <a:pt x="4928" y="2864"/>
                  </a:cubicBezTo>
                  <a:lnTo>
                    <a:pt x="6821" y="2963"/>
                  </a:lnTo>
                  <a:lnTo>
                    <a:pt x="5372" y="4301"/>
                  </a:lnTo>
                  <a:cubicBezTo>
                    <a:pt x="5313" y="4348"/>
                    <a:pt x="5307" y="4437"/>
                    <a:pt x="5330" y="4525"/>
                  </a:cubicBezTo>
                  <a:lnTo>
                    <a:pt x="5881" y="6572"/>
                  </a:lnTo>
                  <a:lnTo>
                    <a:pt x="4011" y="5519"/>
                  </a:lnTo>
                  <a:cubicBezTo>
                    <a:pt x="3934" y="5478"/>
                    <a:pt x="3858" y="5478"/>
                    <a:pt x="3811" y="5513"/>
                  </a:cubicBezTo>
                  <a:lnTo>
                    <a:pt x="2148" y="6591"/>
                  </a:lnTo>
                  <a:lnTo>
                    <a:pt x="2520" y="4721"/>
                  </a:lnTo>
                  <a:cubicBezTo>
                    <a:pt x="2544" y="4615"/>
                    <a:pt x="2485" y="4484"/>
                    <a:pt x="2384" y="4413"/>
                  </a:cubicBezTo>
                  <a:lnTo>
                    <a:pt x="846" y="317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749;p79">
              <a:extLst>
                <a:ext uri="{FF2B5EF4-FFF2-40B4-BE49-F238E27FC236}">
                  <a16:creationId xmlns:a16="http://schemas.microsoft.com/office/drawing/2014/main" id="{4B58BE7B-8F55-495A-89C5-5AE2B3F2CD05}"/>
                </a:ext>
              </a:extLst>
            </p:cNvPr>
            <p:cNvSpPr/>
            <p:nvPr/>
          </p:nvSpPr>
          <p:spPr>
            <a:xfrm>
              <a:off x="2587850" y="3012350"/>
              <a:ext cx="149375" cy="143625"/>
            </a:xfrm>
            <a:custGeom>
              <a:avLst/>
              <a:gdLst/>
              <a:ahLst/>
              <a:cxnLst/>
              <a:rect l="l" t="t" r="r" b="b"/>
              <a:pathLst>
                <a:path w="5975" h="5745" extrusionOk="0">
                  <a:moveTo>
                    <a:pt x="1302" y="5745"/>
                  </a:moveTo>
                  <a:lnTo>
                    <a:pt x="2965" y="4667"/>
                  </a:lnTo>
                  <a:cubicBezTo>
                    <a:pt x="3012" y="4632"/>
                    <a:pt x="3088" y="4632"/>
                    <a:pt x="3165" y="4673"/>
                  </a:cubicBezTo>
                  <a:lnTo>
                    <a:pt x="5035" y="5726"/>
                  </a:lnTo>
                  <a:lnTo>
                    <a:pt x="4484" y="3679"/>
                  </a:lnTo>
                  <a:cubicBezTo>
                    <a:pt x="4461" y="3591"/>
                    <a:pt x="4467" y="3502"/>
                    <a:pt x="4526" y="3455"/>
                  </a:cubicBezTo>
                  <a:lnTo>
                    <a:pt x="5975" y="2117"/>
                  </a:lnTo>
                  <a:lnTo>
                    <a:pt x="4082" y="2018"/>
                  </a:lnTo>
                  <a:cubicBezTo>
                    <a:pt x="3981" y="2018"/>
                    <a:pt x="3875" y="1940"/>
                    <a:pt x="3822" y="1828"/>
                  </a:cubicBezTo>
                  <a:lnTo>
                    <a:pt x="2982" y="0"/>
                  </a:lnTo>
                  <a:lnTo>
                    <a:pt x="2231" y="1970"/>
                  </a:lnTo>
                  <a:cubicBezTo>
                    <a:pt x="2212" y="2029"/>
                    <a:pt x="2165" y="2076"/>
                    <a:pt x="2100" y="2082"/>
                  </a:cubicBezTo>
                  <a:lnTo>
                    <a:pt x="0" y="2325"/>
                  </a:lnTo>
                  <a:lnTo>
                    <a:pt x="1538" y="3567"/>
                  </a:lnTo>
                  <a:cubicBezTo>
                    <a:pt x="1639" y="3638"/>
                    <a:pt x="1698" y="3769"/>
                    <a:pt x="1674" y="3875"/>
                  </a:cubicBezTo>
                  <a:close/>
                  <a:moveTo>
                    <a:pt x="3023" y="3040"/>
                  </a:moveTo>
                  <a:cubicBezTo>
                    <a:pt x="3088" y="2846"/>
                    <a:pt x="3296" y="2668"/>
                    <a:pt x="3514" y="2709"/>
                  </a:cubicBezTo>
                  <a:cubicBezTo>
                    <a:pt x="3597" y="2728"/>
                    <a:pt x="3609" y="2834"/>
                    <a:pt x="3568" y="2893"/>
                  </a:cubicBezTo>
                  <a:cubicBezTo>
                    <a:pt x="3484" y="2999"/>
                    <a:pt x="3331" y="3012"/>
                    <a:pt x="3254" y="3130"/>
                  </a:cubicBezTo>
                  <a:cubicBezTo>
                    <a:pt x="3213" y="3189"/>
                    <a:pt x="3148" y="3212"/>
                    <a:pt x="3083" y="3177"/>
                  </a:cubicBezTo>
                  <a:cubicBezTo>
                    <a:pt x="3036" y="3154"/>
                    <a:pt x="3006" y="3094"/>
                    <a:pt x="3023" y="3040"/>
                  </a:cubicBezTo>
                  <a:close/>
                  <a:moveTo>
                    <a:pt x="3266" y="3490"/>
                  </a:moveTo>
                  <a:cubicBezTo>
                    <a:pt x="3313" y="3431"/>
                    <a:pt x="3367" y="3378"/>
                    <a:pt x="3426" y="3331"/>
                  </a:cubicBezTo>
                  <a:cubicBezTo>
                    <a:pt x="3497" y="3272"/>
                    <a:pt x="3568" y="3230"/>
                    <a:pt x="3668" y="3242"/>
                  </a:cubicBezTo>
                  <a:cubicBezTo>
                    <a:pt x="3710" y="3248"/>
                    <a:pt x="3721" y="3301"/>
                    <a:pt x="3703" y="3337"/>
                  </a:cubicBezTo>
                  <a:cubicBezTo>
                    <a:pt x="3675" y="3408"/>
                    <a:pt x="3615" y="3455"/>
                    <a:pt x="3555" y="3509"/>
                  </a:cubicBezTo>
                  <a:cubicBezTo>
                    <a:pt x="3509" y="3550"/>
                    <a:pt x="3467" y="3602"/>
                    <a:pt x="3426" y="3638"/>
                  </a:cubicBezTo>
                  <a:cubicBezTo>
                    <a:pt x="3320" y="3727"/>
                    <a:pt x="3189" y="3602"/>
                    <a:pt x="3266" y="3490"/>
                  </a:cubicBezTo>
                  <a:close/>
                  <a:moveTo>
                    <a:pt x="3544" y="4124"/>
                  </a:moveTo>
                  <a:cubicBezTo>
                    <a:pt x="3544" y="4053"/>
                    <a:pt x="3604" y="3987"/>
                    <a:pt x="3675" y="3987"/>
                  </a:cubicBezTo>
                  <a:cubicBezTo>
                    <a:pt x="3721" y="3982"/>
                    <a:pt x="3763" y="3982"/>
                    <a:pt x="3810" y="3993"/>
                  </a:cubicBezTo>
                  <a:cubicBezTo>
                    <a:pt x="3929" y="4028"/>
                    <a:pt x="3934" y="4194"/>
                    <a:pt x="3817" y="4236"/>
                  </a:cubicBezTo>
                  <a:cubicBezTo>
                    <a:pt x="3774" y="4247"/>
                    <a:pt x="3727" y="4247"/>
                    <a:pt x="3680" y="4247"/>
                  </a:cubicBezTo>
                  <a:cubicBezTo>
                    <a:pt x="3609" y="4254"/>
                    <a:pt x="3550" y="4194"/>
                    <a:pt x="3544" y="4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750;p79">
              <a:extLst>
                <a:ext uri="{FF2B5EF4-FFF2-40B4-BE49-F238E27FC236}">
                  <a16:creationId xmlns:a16="http://schemas.microsoft.com/office/drawing/2014/main" id="{BC2DACF4-9B32-4B11-BC9D-1AB39E9D8964}"/>
                </a:ext>
              </a:extLst>
            </p:cNvPr>
            <p:cNvSpPr/>
            <p:nvPr/>
          </p:nvSpPr>
          <p:spPr>
            <a:xfrm>
              <a:off x="2620400" y="3062775"/>
              <a:ext cx="116825" cy="93200"/>
            </a:xfrm>
            <a:custGeom>
              <a:avLst/>
              <a:gdLst/>
              <a:ahLst/>
              <a:cxnLst/>
              <a:rect l="l" t="t" r="r" b="b"/>
              <a:pathLst>
                <a:path w="4673" h="3728" extrusionOk="0">
                  <a:moveTo>
                    <a:pt x="4673" y="100"/>
                  </a:moveTo>
                  <a:lnTo>
                    <a:pt x="2804" y="1"/>
                  </a:lnTo>
                  <a:cubicBezTo>
                    <a:pt x="2668" y="266"/>
                    <a:pt x="2485" y="509"/>
                    <a:pt x="2266" y="728"/>
                  </a:cubicBezTo>
                  <a:cubicBezTo>
                    <a:pt x="2302" y="763"/>
                    <a:pt x="2295" y="829"/>
                    <a:pt x="2266" y="876"/>
                  </a:cubicBezTo>
                  <a:cubicBezTo>
                    <a:pt x="2182" y="982"/>
                    <a:pt x="2029" y="995"/>
                    <a:pt x="1952" y="1113"/>
                  </a:cubicBezTo>
                  <a:cubicBezTo>
                    <a:pt x="1911" y="1172"/>
                    <a:pt x="1846" y="1195"/>
                    <a:pt x="1781" y="1160"/>
                  </a:cubicBezTo>
                  <a:cubicBezTo>
                    <a:pt x="1769" y="1160"/>
                    <a:pt x="1762" y="1148"/>
                    <a:pt x="1751" y="1142"/>
                  </a:cubicBezTo>
                  <a:cubicBezTo>
                    <a:pt x="1349" y="1408"/>
                    <a:pt x="875" y="1604"/>
                    <a:pt x="355" y="1698"/>
                  </a:cubicBezTo>
                  <a:cubicBezTo>
                    <a:pt x="378" y="1752"/>
                    <a:pt x="385" y="1804"/>
                    <a:pt x="372" y="1858"/>
                  </a:cubicBezTo>
                  <a:lnTo>
                    <a:pt x="0" y="3728"/>
                  </a:lnTo>
                  <a:lnTo>
                    <a:pt x="1663" y="2650"/>
                  </a:lnTo>
                  <a:cubicBezTo>
                    <a:pt x="1710" y="2615"/>
                    <a:pt x="1786" y="2615"/>
                    <a:pt x="1863" y="2656"/>
                  </a:cubicBezTo>
                  <a:lnTo>
                    <a:pt x="3733" y="3709"/>
                  </a:lnTo>
                  <a:lnTo>
                    <a:pt x="3182" y="1662"/>
                  </a:lnTo>
                  <a:cubicBezTo>
                    <a:pt x="3159" y="1574"/>
                    <a:pt x="3165" y="1485"/>
                    <a:pt x="3224" y="1438"/>
                  </a:cubicBezTo>
                  <a:close/>
                  <a:moveTo>
                    <a:pt x="2124" y="1314"/>
                  </a:moveTo>
                  <a:cubicBezTo>
                    <a:pt x="2195" y="1255"/>
                    <a:pt x="2266" y="1213"/>
                    <a:pt x="2366" y="1225"/>
                  </a:cubicBezTo>
                  <a:cubicBezTo>
                    <a:pt x="2408" y="1231"/>
                    <a:pt x="2419" y="1284"/>
                    <a:pt x="2401" y="1320"/>
                  </a:cubicBezTo>
                  <a:cubicBezTo>
                    <a:pt x="2373" y="1391"/>
                    <a:pt x="2313" y="1438"/>
                    <a:pt x="2253" y="1492"/>
                  </a:cubicBezTo>
                  <a:cubicBezTo>
                    <a:pt x="2207" y="1533"/>
                    <a:pt x="2165" y="1585"/>
                    <a:pt x="2124" y="1621"/>
                  </a:cubicBezTo>
                  <a:cubicBezTo>
                    <a:pt x="2018" y="1710"/>
                    <a:pt x="1887" y="1585"/>
                    <a:pt x="1964" y="1473"/>
                  </a:cubicBezTo>
                  <a:cubicBezTo>
                    <a:pt x="2011" y="1414"/>
                    <a:pt x="2065" y="1361"/>
                    <a:pt x="2124" y="1314"/>
                  </a:cubicBezTo>
                  <a:close/>
                  <a:moveTo>
                    <a:pt x="2242" y="2107"/>
                  </a:moveTo>
                  <a:cubicBezTo>
                    <a:pt x="2242" y="2036"/>
                    <a:pt x="2302" y="1970"/>
                    <a:pt x="2373" y="1970"/>
                  </a:cubicBezTo>
                  <a:cubicBezTo>
                    <a:pt x="2419" y="1965"/>
                    <a:pt x="2461" y="1965"/>
                    <a:pt x="2508" y="1976"/>
                  </a:cubicBezTo>
                  <a:cubicBezTo>
                    <a:pt x="2627" y="2011"/>
                    <a:pt x="2632" y="2177"/>
                    <a:pt x="2515" y="2219"/>
                  </a:cubicBezTo>
                  <a:cubicBezTo>
                    <a:pt x="2472" y="2230"/>
                    <a:pt x="2425" y="2230"/>
                    <a:pt x="2378" y="2230"/>
                  </a:cubicBezTo>
                  <a:cubicBezTo>
                    <a:pt x="2307" y="2237"/>
                    <a:pt x="2248" y="2177"/>
                    <a:pt x="2242" y="2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oogle Shape;4747;p79">
            <a:extLst>
              <a:ext uri="{FF2B5EF4-FFF2-40B4-BE49-F238E27FC236}">
                <a16:creationId xmlns:a16="http://schemas.microsoft.com/office/drawing/2014/main" id="{30650799-9F1C-4413-82EB-41ED9DDC0687}"/>
              </a:ext>
            </a:extLst>
          </p:cNvPr>
          <p:cNvGrpSpPr/>
          <p:nvPr/>
        </p:nvGrpSpPr>
        <p:grpSpPr>
          <a:xfrm>
            <a:off x="2451874" y="1397560"/>
            <a:ext cx="276626" cy="280247"/>
            <a:chOff x="2566700" y="2991200"/>
            <a:chExt cx="191825" cy="185325"/>
          </a:xfrm>
        </p:grpSpPr>
        <p:sp>
          <p:nvSpPr>
            <p:cNvPr id="65" name="Google Shape;4748;p79">
              <a:extLst>
                <a:ext uri="{FF2B5EF4-FFF2-40B4-BE49-F238E27FC236}">
                  <a16:creationId xmlns:a16="http://schemas.microsoft.com/office/drawing/2014/main" id="{77737D2A-23B1-4CA0-912B-32CB8862B758}"/>
                </a:ext>
              </a:extLst>
            </p:cNvPr>
            <p:cNvSpPr/>
            <p:nvPr/>
          </p:nvSpPr>
          <p:spPr>
            <a:xfrm>
              <a:off x="2566700" y="2991200"/>
              <a:ext cx="191825" cy="185325"/>
            </a:xfrm>
            <a:custGeom>
              <a:avLst/>
              <a:gdLst/>
              <a:ahLst/>
              <a:cxnLst/>
              <a:rect l="l" t="t" r="r" b="b"/>
              <a:pathLst>
                <a:path w="7673" h="7413" extrusionOk="0">
                  <a:moveTo>
                    <a:pt x="101" y="2821"/>
                  </a:moveTo>
                  <a:cubicBezTo>
                    <a:pt x="48" y="2922"/>
                    <a:pt x="95" y="3070"/>
                    <a:pt x="207" y="3159"/>
                  </a:cubicBezTo>
                  <a:lnTo>
                    <a:pt x="2053" y="4656"/>
                  </a:lnTo>
                  <a:lnTo>
                    <a:pt x="1580" y="7022"/>
                  </a:lnTo>
                  <a:cubicBezTo>
                    <a:pt x="1562" y="7088"/>
                    <a:pt x="1586" y="7170"/>
                    <a:pt x="1633" y="7241"/>
                  </a:cubicBezTo>
                  <a:cubicBezTo>
                    <a:pt x="1717" y="7365"/>
                    <a:pt x="1859" y="7413"/>
                    <a:pt x="1947" y="7353"/>
                  </a:cubicBezTo>
                  <a:lnTo>
                    <a:pt x="4024" y="6005"/>
                  </a:lnTo>
                  <a:lnTo>
                    <a:pt x="6159" y="7206"/>
                  </a:lnTo>
                  <a:cubicBezTo>
                    <a:pt x="6195" y="7230"/>
                    <a:pt x="6236" y="7235"/>
                    <a:pt x="6271" y="7235"/>
                  </a:cubicBezTo>
                  <a:cubicBezTo>
                    <a:pt x="6389" y="7235"/>
                    <a:pt x="6454" y="7129"/>
                    <a:pt x="6419" y="6993"/>
                  </a:cubicBezTo>
                  <a:lnTo>
                    <a:pt x="5786" y="4639"/>
                  </a:lnTo>
                  <a:lnTo>
                    <a:pt x="7609" y="2958"/>
                  </a:lnTo>
                  <a:cubicBezTo>
                    <a:pt x="7650" y="2917"/>
                    <a:pt x="7673" y="2851"/>
                    <a:pt x="7655" y="2769"/>
                  </a:cubicBezTo>
                  <a:cubicBezTo>
                    <a:pt x="7626" y="2633"/>
                    <a:pt x="7502" y="2520"/>
                    <a:pt x="7383" y="2515"/>
                  </a:cubicBezTo>
                  <a:lnTo>
                    <a:pt x="4969" y="2390"/>
                  </a:lnTo>
                  <a:lnTo>
                    <a:pt x="3981" y="225"/>
                  </a:lnTo>
                  <a:cubicBezTo>
                    <a:pt x="3953" y="172"/>
                    <a:pt x="3910" y="118"/>
                    <a:pt x="3863" y="83"/>
                  </a:cubicBezTo>
                  <a:cubicBezTo>
                    <a:pt x="3745" y="0"/>
                    <a:pt x="3620" y="24"/>
                    <a:pt x="3579" y="131"/>
                  </a:cubicBezTo>
                  <a:lnTo>
                    <a:pt x="2686" y="2455"/>
                  </a:lnTo>
                  <a:lnTo>
                    <a:pt x="213" y="2739"/>
                  </a:lnTo>
                  <a:cubicBezTo>
                    <a:pt x="166" y="2745"/>
                    <a:pt x="125" y="2775"/>
                    <a:pt x="101" y="2821"/>
                  </a:cubicBezTo>
                  <a:close/>
                  <a:moveTo>
                    <a:pt x="4521" y="4833"/>
                  </a:moveTo>
                  <a:cubicBezTo>
                    <a:pt x="4567" y="4828"/>
                    <a:pt x="4609" y="4828"/>
                    <a:pt x="4656" y="4839"/>
                  </a:cubicBezTo>
                  <a:cubicBezTo>
                    <a:pt x="4775" y="4874"/>
                    <a:pt x="4780" y="5040"/>
                    <a:pt x="4663" y="5082"/>
                  </a:cubicBezTo>
                  <a:cubicBezTo>
                    <a:pt x="4620" y="5093"/>
                    <a:pt x="4573" y="5093"/>
                    <a:pt x="4526" y="5093"/>
                  </a:cubicBezTo>
                  <a:cubicBezTo>
                    <a:pt x="4455" y="5100"/>
                    <a:pt x="4396" y="5040"/>
                    <a:pt x="4390" y="4970"/>
                  </a:cubicBezTo>
                  <a:cubicBezTo>
                    <a:pt x="4390" y="4899"/>
                    <a:pt x="4450" y="4833"/>
                    <a:pt x="4521" y="4833"/>
                  </a:cubicBezTo>
                  <a:close/>
                  <a:moveTo>
                    <a:pt x="4112" y="4336"/>
                  </a:moveTo>
                  <a:cubicBezTo>
                    <a:pt x="4159" y="4277"/>
                    <a:pt x="4213" y="4224"/>
                    <a:pt x="4272" y="4177"/>
                  </a:cubicBezTo>
                  <a:cubicBezTo>
                    <a:pt x="4343" y="4118"/>
                    <a:pt x="4414" y="4076"/>
                    <a:pt x="4514" y="4088"/>
                  </a:cubicBezTo>
                  <a:cubicBezTo>
                    <a:pt x="4556" y="4094"/>
                    <a:pt x="4567" y="4147"/>
                    <a:pt x="4549" y="4183"/>
                  </a:cubicBezTo>
                  <a:cubicBezTo>
                    <a:pt x="4521" y="4254"/>
                    <a:pt x="4461" y="4301"/>
                    <a:pt x="4401" y="4355"/>
                  </a:cubicBezTo>
                  <a:cubicBezTo>
                    <a:pt x="4355" y="4396"/>
                    <a:pt x="4313" y="4448"/>
                    <a:pt x="4272" y="4484"/>
                  </a:cubicBezTo>
                  <a:cubicBezTo>
                    <a:pt x="4166" y="4573"/>
                    <a:pt x="4035" y="4448"/>
                    <a:pt x="4112" y="4336"/>
                  </a:cubicBezTo>
                  <a:close/>
                  <a:moveTo>
                    <a:pt x="3929" y="4023"/>
                  </a:moveTo>
                  <a:cubicBezTo>
                    <a:pt x="3882" y="4000"/>
                    <a:pt x="3852" y="3940"/>
                    <a:pt x="3869" y="3886"/>
                  </a:cubicBezTo>
                  <a:cubicBezTo>
                    <a:pt x="3934" y="3692"/>
                    <a:pt x="4142" y="3514"/>
                    <a:pt x="4360" y="3555"/>
                  </a:cubicBezTo>
                  <a:cubicBezTo>
                    <a:pt x="4443" y="3574"/>
                    <a:pt x="4455" y="3680"/>
                    <a:pt x="4414" y="3739"/>
                  </a:cubicBezTo>
                  <a:cubicBezTo>
                    <a:pt x="4330" y="3845"/>
                    <a:pt x="4177" y="3858"/>
                    <a:pt x="4100" y="3976"/>
                  </a:cubicBezTo>
                  <a:cubicBezTo>
                    <a:pt x="4059" y="4035"/>
                    <a:pt x="3994" y="4058"/>
                    <a:pt x="3929" y="4023"/>
                  </a:cubicBezTo>
                  <a:close/>
                  <a:moveTo>
                    <a:pt x="0" y="2005"/>
                  </a:moveTo>
                  <a:lnTo>
                    <a:pt x="0" y="1994"/>
                  </a:lnTo>
                  <a:lnTo>
                    <a:pt x="0" y="1977"/>
                  </a:lnTo>
                  <a:lnTo>
                    <a:pt x="0" y="1958"/>
                  </a:lnTo>
                  <a:lnTo>
                    <a:pt x="0" y="1947"/>
                  </a:lnTo>
                  <a:cubicBezTo>
                    <a:pt x="0" y="1934"/>
                    <a:pt x="0" y="1928"/>
                    <a:pt x="6" y="1917"/>
                  </a:cubicBezTo>
                  <a:lnTo>
                    <a:pt x="6" y="1911"/>
                  </a:lnTo>
                  <a:cubicBezTo>
                    <a:pt x="19" y="1876"/>
                    <a:pt x="41" y="1835"/>
                    <a:pt x="84" y="1816"/>
                  </a:cubicBezTo>
                  <a:cubicBezTo>
                    <a:pt x="84" y="1816"/>
                    <a:pt x="90" y="1816"/>
                    <a:pt x="90" y="1811"/>
                  </a:cubicBezTo>
                  <a:cubicBezTo>
                    <a:pt x="95" y="1811"/>
                    <a:pt x="101" y="1805"/>
                    <a:pt x="107" y="1805"/>
                  </a:cubicBezTo>
                  <a:cubicBezTo>
                    <a:pt x="148" y="1786"/>
                    <a:pt x="190" y="1781"/>
                    <a:pt x="237" y="1792"/>
                  </a:cubicBezTo>
                  <a:cubicBezTo>
                    <a:pt x="249" y="1799"/>
                    <a:pt x="267" y="1799"/>
                    <a:pt x="278" y="1805"/>
                  </a:cubicBezTo>
                  <a:cubicBezTo>
                    <a:pt x="308" y="1811"/>
                    <a:pt x="338" y="1828"/>
                    <a:pt x="355" y="1846"/>
                  </a:cubicBezTo>
                  <a:cubicBezTo>
                    <a:pt x="368" y="1857"/>
                    <a:pt x="379" y="1870"/>
                    <a:pt x="390" y="1887"/>
                  </a:cubicBezTo>
                  <a:cubicBezTo>
                    <a:pt x="420" y="1928"/>
                    <a:pt x="426" y="1994"/>
                    <a:pt x="396" y="2041"/>
                  </a:cubicBezTo>
                  <a:cubicBezTo>
                    <a:pt x="385" y="2053"/>
                    <a:pt x="373" y="2070"/>
                    <a:pt x="361" y="2083"/>
                  </a:cubicBezTo>
                  <a:cubicBezTo>
                    <a:pt x="344" y="2100"/>
                    <a:pt x="320" y="2119"/>
                    <a:pt x="284" y="2130"/>
                  </a:cubicBezTo>
                  <a:cubicBezTo>
                    <a:pt x="278" y="2136"/>
                    <a:pt x="273" y="2136"/>
                    <a:pt x="261" y="2141"/>
                  </a:cubicBezTo>
                  <a:cubicBezTo>
                    <a:pt x="254" y="2141"/>
                    <a:pt x="249" y="2141"/>
                    <a:pt x="243" y="2147"/>
                  </a:cubicBezTo>
                  <a:cubicBezTo>
                    <a:pt x="202" y="2160"/>
                    <a:pt x="160" y="2154"/>
                    <a:pt x="119" y="2141"/>
                  </a:cubicBezTo>
                  <a:cubicBezTo>
                    <a:pt x="112" y="2136"/>
                    <a:pt x="107" y="2136"/>
                    <a:pt x="101" y="2130"/>
                  </a:cubicBezTo>
                  <a:lnTo>
                    <a:pt x="95" y="2130"/>
                  </a:lnTo>
                  <a:cubicBezTo>
                    <a:pt x="54" y="2111"/>
                    <a:pt x="24" y="2076"/>
                    <a:pt x="13" y="2035"/>
                  </a:cubicBezTo>
                  <a:lnTo>
                    <a:pt x="6" y="2035"/>
                  </a:lnTo>
                  <a:cubicBezTo>
                    <a:pt x="6" y="2023"/>
                    <a:pt x="6" y="2018"/>
                    <a:pt x="0" y="2005"/>
                  </a:cubicBezTo>
                  <a:close/>
                  <a:moveTo>
                    <a:pt x="887" y="2076"/>
                  </a:moveTo>
                  <a:cubicBezTo>
                    <a:pt x="841" y="2053"/>
                    <a:pt x="841" y="1994"/>
                    <a:pt x="870" y="1958"/>
                  </a:cubicBezTo>
                  <a:cubicBezTo>
                    <a:pt x="1095" y="1674"/>
                    <a:pt x="1603" y="1792"/>
                    <a:pt x="1917" y="1816"/>
                  </a:cubicBezTo>
                  <a:cubicBezTo>
                    <a:pt x="2042" y="1828"/>
                    <a:pt x="2047" y="1994"/>
                    <a:pt x="1922" y="2012"/>
                  </a:cubicBezTo>
                  <a:cubicBezTo>
                    <a:pt x="1722" y="2041"/>
                    <a:pt x="1526" y="2083"/>
                    <a:pt x="1326" y="2106"/>
                  </a:cubicBezTo>
                  <a:cubicBezTo>
                    <a:pt x="1154" y="2124"/>
                    <a:pt x="1042" y="2154"/>
                    <a:pt x="887" y="2076"/>
                  </a:cubicBezTo>
                  <a:close/>
                  <a:moveTo>
                    <a:pt x="6869" y="2005"/>
                  </a:moveTo>
                  <a:cubicBezTo>
                    <a:pt x="6632" y="2012"/>
                    <a:pt x="6620" y="1644"/>
                    <a:pt x="6856" y="1639"/>
                  </a:cubicBezTo>
                  <a:cubicBezTo>
                    <a:pt x="7093" y="1633"/>
                    <a:pt x="7105" y="1994"/>
                    <a:pt x="6869" y="2005"/>
                  </a:cubicBezTo>
                  <a:close/>
                  <a:moveTo>
                    <a:pt x="5786" y="1982"/>
                  </a:moveTo>
                  <a:cubicBezTo>
                    <a:pt x="5679" y="1999"/>
                    <a:pt x="5556" y="2029"/>
                    <a:pt x="5466" y="1952"/>
                  </a:cubicBezTo>
                  <a:cubicBezTo>
                    <a:pt x="5425" y="1917"/>
                    <a:pt x="5472" y="1835"/>
                    <a:pt x="5507" y="1811"/>
                  </a:cubicBezTo>
                  <a:cubicBezTo>
                    <a:pt x="5567" y="1764"/>
                    <a:pt x="5662" y="1728"/>
                    <a:pt x="5739" y="1715"/>
                  </a:cubicBezTo>
                  <a:cubicBezTo>
                    <a:pt x="5933" y="1680"/>
                    <a:pt x="6135" y="1650"/>
                    <a:pt x="6324" y="1721"/>
                  </a:cubicBezTo>
                  <a:cubicBezTo>
                    <a:pt x="6449" y="1775"/>
                    <a:pt x="6378" y="1941"/>
                    <a:pt x="6271" y="1952"/>
                  </a:cubicBezTo>
                  <a:cubicBezTo>
                    <a:pt x="6111" y="1977"/>
                    <a:pt x="5946" y="1958"/>
                    <a:pt x="5786" y="1982"/>
                  </a:cubicBezTo>
                  <a:close/>
                  <a:moveTo>
                    <a:pt x="2946" y="2928"/>
                  </a:moveTo>
                  <a:lnTo>
                    <a:pt x="2946" y="2928"/>
                  </a:lnTo>
                  <a:cubicBezTo>
                    <a:pt x="3011" y="2922"/>
                    <a:pt x="3058" y="2875"/>
                    <a:pt x="3077" y="2816"/>
                  </a:cubicBezTo>
                  <a:lnTo>
                    <a:pt x="3828" y="846"/>
                  </a:lnTo>
                  <a:lnTo>
                    <a:pt x="4668" y="2674"/>
                  </a:lnTo>
                  <a:cubicBezTo>
                    <a:pt x="4721" y="2786"/>
                    <a:pt x="4827" y="2864"/>
                    <a:pt x="4928" y="2864"/>
                  </a:cubicBezTo>
                  <a:lnTo>
                    <a:pt x="6821" y="2963"/>
                  </a:lnTo>
                  <a:lnTo>
                    <a:pt x="5372" y="4301"/>
                  </a:lnTo>
                  <a:cubicBezTo>
                    <a:pt x="5313" y="4348"/>
                    <a:pt x="5307" y="4437"/>
                    <a:pt x="5330" y="4525"/>
                  </a:cubicBezTo>
                  <a:lnTo>
                    <a:pt x="5881" y="6572"/>
                  </a:lnTo>
                  <a:lnTo>
                    <a:pt x="4011" y="5519"/>
                  </a:lnTo>
                  <a:cubicBezTo>
                    <a:pt x="3934" y="5478"/>
                    <a:pt x="3858" y="5478"/>
                    <a:pt x="3811" y="5513"/>
                  </a:cubicBezTo>
                  <a:lnTo>
                    <a:pt x="2148" y="6591"/>
                  </a:lnTo>
                  <a:lnTo>
                    <a:pt x="2520" y="4721"/>
                  </a:lnTo>
                  <a:cubicBezTo>
                    <a:pt x="2544" y="4615"/>
                    <a:pt x="2485" y="4484"/>
                    <a:pt x="2384" y="4413"/>
                  </a:cubicBezTo>
                  <a:lnTo>
                    <a:pt x="846" y="317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749;p79">
              <a:extLst>
                <a:ext uri="{FF2B5EF4-FFF2-40B4-BE49-F238E27FC236}">
                  <a16:creationId xmlns:a16="http://schemas.microsoft.com/office/drawing/2014/main" id="{40A770BD-46FD-4DD1-B3BD-EC2A701953C3}"/>
                </a:ext>
              </a:extLst>
            </p:cNvPr>
            <p:cNvSpPr/>
            <p:nvPr/>
          </p:nvSpPr>
          <p:spPr>
            <a:xfrm>
              <a:off x="2587850" y="3012350"/>
              <a:ext cx="149375" cy="143625"/>
            </a:xfrm>
            <a:custGeom>
              <a:avLst/>
              <a:gdLst/>
              <a:ahLst/>
              <a:cxnLst/>
              <a:rect l="l" t="t" r="r" b="b"/>
              <a:pathLst>
                <a:path w="5975" h="5745" extrusionOk="0">
                  <a:moveTo>
                    <a:pt x="1302" y="5745"/>
                  </a:moveTo>
                  <a:lnTo>
                    <a:pt x="2965" y="4667"/>
                  </a:lnTo>
                  <a:cubicBezTo>
                    <a:pt x="3012" y="4632"/>
                    <a:pt x="3088" y="4632"/>
                    <a:pt x="3165" y="4673"/>
                  </a:cubicBezTo>
                  <a:lnTo>
                    <a:pt x="5035" y="5726"/>
                  </a:lnTo>
                  <a:lnTo>
                    <a:pt x="4484" y="3679"/>
                  </a:lnTo>
                  <a:cubicBezTo>
                    <a:pt x="4461" y="3591"/>
                    <a:pt x="4467" y="3502"/>
                    <a:pt x="4526" y="3455"/>
                  </a:cubicBezTo>
                  <a:lnTo>
                    <a:pt x="5975" y="2117"/>
                  </a:lnTo>
                  <a:lnTo>
                    <a:pt x="4082" y="2018"/>
                  </a:lnTo>
                  <a:cubicBezTo>
                    <a:pt x="3981" y="2018"/>
                    <a:pt x="3875" y="1940"/>
                    <a:pt x="3822" y="1828"/>
                  </a:cubicBezTo>
                  <a:lnTo>
                    <a:pt x="2982" y="0"/>
                  </a:lnTo>
                  <a:lnTo>
                    <a:pt x="2231" y="1970"/>
                  </a:lnTo>
                  <a:cubicBezTo>
                    <a:pt x="2212" y="2029"/>
                    <a:pt x="2165" y="2076"/>
                    <a:pt x="2100" y="2082"/>
                  </a:cubicBezTo>
                  <a:lnTo>
                    <a:pt x="0" y="2325"/>
                  </a:lnTo>
                  <a:lnTo>
                    <a:pt x="1538" y="3567"/>
                  </a:lnTo>
                  <a:cubicBezTo>
                    <a:pt x="1639" y="3638"/>
                    <a:pt x="1698" y="3769"/>
                    <a:pt x="1674" y="3875"/>
                  </a:cubicBezTo>
                  <a:close/>
                  <a:moveTo>
                    <a:pt x="3023" y="3040"/>
                  </a:moveTo>
                  <a:cubicBezTo>
                    <a:pt x="3088" y="2846"/>
                    <a:pt x="3296" y="2668"/>
                    <a:pt x="3514" y="2709"/>
                  </a:cubicBezTo>
                  <a:cubicBezTo>
                    <a:pt x="3597" y="2728"/>
                    <a:pt x="3609" y="2834"/>
                    <a:pt x="3568" y="2893"/>
                  </a:cubicBezTo>
                  <a:cubicBezTo>
                    <a:pt x="3484" y="2999"/>
                    <a:pt x="3331" y="3012"/>
                    <a:pt x="3254" y="3130"/>
                  </a:cubicBezTo>
                  <a:cubicBezTo>
                    <a:pt x="3213" y="3189"/>
                    <a:pt x="3148" y="3212"/>
                    <a:pt x="3083" y="3177"/>
                  </a:cubicBezTo>
                  <a:cubicBezTo>
                    <a:pt x="3036" y="3154"/>
                    <a:pt x="3006" y="3094"/>
                    <a:pt x="3023" y="3040"/>
                  </a:cubicBezTo>
                  <a:close/>
                  <a:moveTo>
                    <a:pt x="3266" y="3490"/>
                  </a:moveTo>
                  <a:cubicBezTo>
                    <a:pt x="3313" y="3431"/>
                    <a:pt x="3367" y="3378"/>
                    <a:pt x="3426" y="3331"/>
                  </a:cubicBezTo>
                  <a:cubicBezTo>
                    <a:pt x="3497" y="3272"/>
                    <a:pt x="3568" y="3230"/>
                    <a:pt x="3668" y="3242"/>
                  </a:cubicBezTo>
                  <a:cubicBezTo>
                    <a:pt x="3710" y="3248"/>
                    <a:pt x="3721" y="3301"/>
                    <a:pt x="3703" y="3337"/>
                  </a:cubicBezTo>
                  <a:cubicBezTo>
                    <a:pt x="3675" y="3408"/>
                    <a:pt x="3615" y="3455"/>
                    <a:pt x="3555" y="3509"/>
                  </a:cubicBezTo>
                  <a:cubicBezTo>
                    <a:pt x="3509" y="3550"/>
                    <a:pt x="3467" y="3602"/>
                    <a:pt x="3426" y="3638"/>
                  </a:cubicBezTo>
                  <a:cubicBezTo>
                    <a:pt x="3320" y="3727"/>
                    <a:pt x="3189" y="3602"/>
                    <a:pt x="3266" y="3490"/>
                  </a:cubicBezTo>
                  <a:close/>
                  <a:moveTo>
                    <a:pt x="3544" y="4124"/>
                  </a:moveTo>
                  <a:cubicBezTo>
                    <a:pt x="3544" y="4053"/>
                    <a:pt x="3604" y="3987"/>
                    <a:pt x="3675" y="3987"/>
                  </a:cubicBezTo>
                  <a:cubicBezTo>
                    <a:pt x="3721" y="3982"/>
                    <a:pt x="3763" y="3982"/>
                    <a:pt x="3810" y="3993"/>
                  </a:cubicBezTo>
                  <a:cubicBezTo>
                    <a:pt x="3929" y="4028"/>
                    <a:pt x="3934" y="4194"/>
                    <a:pt x="3817" y="4236"/>
                  </a:cubicBezTo>
                  <a:cubicBezTo>
                    <a:pt x="3774" y="4247"/>
                    <a:pt x="3727" y="4247"/>
                    <a:pt x="3680" y="4247"/>
                  </a:cubicBezTo>
                  <a:cubicBezTo>
                    <a:pt x="3609" y="4254"/>
                    <a:pt x="3550" y="4194"/>
                    <a:pt x="3544" y="4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750;p79">
              <a:extLst>
                <a:ext uri="{FF2B5EF4-FFF2-40B4-BE49-F238E27FC236}">
                  <a16:creationId xmlns:a16="http://schemas.microsoft.com/office/drawing/2014/main" id="{257197D9-1F39-4E5B-979C-6826B300BF02}"/>
                </a:ext>
              </a:extLst>
            </p:cNvPr>
            <p:cNvSpPr/>
            <p:nvPr/>
          </p:nvSpPr>
          <p:spPr>
            <a:xfrm>
              <a:off x="2620400" y="3062775"/>
              <a:ext cx="116825" cy="93200"/>
            </a:xfrm>
            <a:custGeom>
              <a:avLst/>
              <a:gdLst/>
              <a:ahLst/>
              <a:cxnLst/>
              <a:rect l="l" t="t" r="r" b="b"/>
              <a:pathLst>
                <a:path w="4673" h="3728" extrusionOk="0">
                  <a:moveTo>
                    <a:pt x="4673" y="100"/>
                  </a:moveTo>
                  <a:lnTo>
                    <a:pt x="2804" y="1"/>
                  </a:lnTo>
                  <a:cubicBezTo>
                    <a:pt x="2668" y="266"/>
                    <a:pt x="2485" y="509"/>
                    <a:pt x="2266" y="728"/>
                  </a:cubicBezTo>
                  <a:cubicBezTo>
                    <a:pt x="2302" y="763"/>
                    <a:pt x="2295" y="829"/>
                    <a:pt x="2266" y="876"/>
                  </a:cubicBezTo>
                  <a:cubicBezTo>
                    <a:pt x="2182" y="982"/>
                    <a:pt x="2029" y="995"/>
                    <a:pt x="1952" y="1113"/>
                  </a:cubicBezTo>
                  <a:cubicBezTo>
                    <a:pt x="1911" y="1172"/>
                    <a:pt x="1846" y="1195"/>
                    <a:pt x="1781" y="1160"/>
                  </a:cubicBezTo>
                  <a:cubicBezTo>
                    <a:pt x="1769" y="1160"/>
                    <a:pt x="1762" y="1148"/>
                    <a:pt x="1751" y="1142"/>
                  </a:cubicBezTo>
                  <a:cubicBezTo>
                    <a:pt x="1349" y="1408"/>
                    <a:pt x="875" y="1604"/>
                    <a:pt x="355" y="1698"/>
                  </a:cubicBezTo>
                  <a:cubicBezTo>
                    <a:pt x="378" y="1752"/>
                    <a:pt x="385" y="1804"/>
                    <a:pt x="372" y="1858"/>
                  </a:cubicBezTo>
                  <a:lnTo>
                    <a:pt x="0" y="3728"/>
                  </a:lnTo>
                  <a:lnTo>
                    <a:pt x="1663" y="2650"/>
                  </a:lnTo>
                  <a:cubicBezTo>
                    <a:pt x="1710" y="2615"/>
                    <a:pt x="1786" y="2615"/>
                    <a:pt x="1863" y="2656"/>
                  </a:cubicBezTo>
                  <a:lnTo>
                    <a:pt x="3733" y="3709"/>
                  </a:lnTo>
                  <a:lnTo>
                    <a:pt x="3182" y="1662"/>
                  </a:lnTo>
                  <a:cubicBezTo>
                    <a:pt x="3159" y="1574"/>
                    <a:pt x="3165" y="1485"/>
                    <a:pt x="3224" y="1438"/>
                  </a:cubicBezTo>
                  <a:close/>
                  <a:moveTo>
                    <a:pt x="2124" y="1314"/>
                  </a:moveTo>
                  <a:cubicBezTo>
                    <a:pt x="2195" y="1255"/>
                    <a:pt x="2266" y="1213"/>
                    <a:pt x="2366" y="1225"/>
                  </a:cubicBezTo>
                  <a:cubicBezTo>
                    <a:pt x="2408" y="1231"/>
                    <a:pt x="2419" y="1284"/>
                    <a:pt x="2401" y="1320"/>
                  </a:cubicBezTo>
                  <a:cubicBezTo>
                    <a:pt x="2373" y="1391"/>
                    <a:pt x="2313" y="1438"/>
                    <a:pt x="2253" y="1492"/>
                  </a:cubicBezTo>
                  <a:cubicBezTo>
                    <a:pt x="2207" y="1533"/>
                    <a:pt x="2165" y="1585"/>
                    <a:pt x="2124" y="1621"/>
                  </a:cubicBezTo>
                  <a:cubicBezTo>
                    <a:pt x="2018" y="1710"/>
                    <a:pt x="1887" y="1585"/>
                    <a:pt x="1964" y="1473"/>
                  </a:cubicBezTo>
                  <a:cubicBezTo>
                    <a:pt x="2011" y="1414"/>
                    <a:pt x="2065" y="1361"/>
                    <a:pt x="2124" y="1314"/>
                  </a:cubicBezTo>
                  <a:close/>
                  <a:moveTo>
                    <a:pt x="2242" y="2107"/>
                  </a:moveTo>
                  <a:cubicBezTo>
                    <a:pt x="2242" y="2036"/>
                    <a:pt x="2302" y="1970"/>
                    <a:pt x="2373" y="1970"/>
                  </a:cubicBezTo>
                  <a:cubicBezTo>
                    <a:pt x="2419" y="1965"/>
                    <a:pt x="2461" y="1965"/>
                    <a:pt x="2508" y="1976"/>
                  </a:cubicBezTo>
                  <a:cubicBezTo>
                    <a:pt x="2627" y="2011"/>
                    <a:pt x="2632" y="2177"/>
                    <a:pt x="2515" y="2219"/>
                  </a:cubicBezTo>
                  <a:cubicBezTo>
                    <a:pt x="2472" y="2230"/>
                    <a:pt x="2425" y="2230"/>
                    <a:pt x="2378" y="2230"/>
                  </a:cubicBezTo>
                  <a:cubicBezTo>
                    <a:pt x="2307" y="2237"/>
                    <a:pt x="2248" y="2177"/>
                    <a:pt x="2242" y="2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4747;p79">
            <a:extLst>
              <a:ext uri="{FF2B5EF4-FFF2-40B4-BE49-F238E27FC236}">
                <a16:creationId xmlns:a16="http://schemas.microsoft.com/office/drawing/2014/main" id="{EA1E8A28-7C65-47DB-B0E0-D4CF68F678C1}"/>
              </a:ext>
            </a:extLst>
          </p:cNvPr>
          <p:cNvGrpSpPr/>
          <p:nvPr/>
        </p:nvGrpSpPr>
        <p:grpSpPr>
          <a:xfrm>
            <a:off x="6614540" y="1388500"/>
            <a:ext cx="276626" cy="280247"/>
            <a:chOff x="2566700" y="2991200"/>
            <a:chExt cx="191825" cy="185325"/>
          </a:xfrm>
        </p:grpSpPr>
        <p:sp>
          <p:nvSpPr>
            <p:cNvPr id="75" name="Google Shape;4748;p79">
              <a:extLst>
                <a:ext uri="{FF2B5EF4-FFF2-40B4-BE49-F238E27FC236}">
                  <a16:creationId xmlns:a16="http://schemas.microsoft.com/office/drawing/2014/main" id="{618869F6-2B5A-45D0-9F32-5A9D158AF863}"/>
                </a:ext>
              </a:extLst>
            </p:cNvPr>
            <p:cNvSpPr/>
            <p:nvPr/>
          </p:nvSpPr>
          <p:spPr>
            <a:xfrm>
              <a:off x="2566700" y="2991200"/>
              <a:ext cx="191825" cy="185325"/>
            </a:xfrm>
            <a:custGeom>
              <a:avLst/>
              <a:gdLst/>
              <a:ahLst/>
              <a:cxnLst/>
              <a:rect l="l" t="t" r="r" b="b"/>
              <a:pathLst>
                <a:path w="7673" h="7413" extrusionOk="0">
                  <a:moveTo>
                    <a:pt x="101" y="2821"/>
                  </a:moveTo>
                  <a:cubicBezTo>
                    <a:pt x="48" y="2922"/>
                    <a:pt x="95" y="3070"/>
                    <a:pt x="207" y="3159"/>
                  </a:cubicBezTo>
                  <a:lnTo>
                    <a:pt x="2053" y="4656"/>
                  </a:lnTo>
                  <a:lnTo>
                    <a:pt x="1580" y="7022"/>
                  </a:lnTo>
                  <a:cubicBezTo>
                    <a:pt x="1562" y="7088"/>
                    <a:pt x="1586" y="7170"/>
                    <a:pt x="1633" y="7241"/>
                  </a:cubicBezTo>
                  <a:cubicBezTo>
                    <a:pt x="1717" y="7365"/>
                    <a:pt x="1859" y="7413"/>
                    <a:pt x="1947" y="7353"/>
                  </a:cubicBezTo>
                  <a:lnTo>
                    <a:pt x="4024" y="6005"/>
                  </a:lnTo>
                  <a:lnTo>
                    <a:pt x="6159" y="7206"/>
                  </a:lnTo>
                  <a:cubicBezTo>
                    <a:pt x="6195" y="7230"/>
                    <a:pt x="6236" y="7235"/>
                    <a:pt x="6271" y="7235"/>
                  </a:cubicBezTo>
                  <a:cubicBezTo>
                    <a:pt x="6389" y="7235"/>
                    <a:pt x="6454" y="7129"/>
                    <a:pt x="6419" y="6993"/>
                  </a:cubicBezTo>
                  <a:lnTo>
                    <a:pt x="5786" y="4639"/>
                  </a:lnTo>
                  <a:lnTo>
                    <a:pt x="7609" y="2958"/>
                  </a:lnTo>
                  <a:cubicBezTo>
                    <a:pt x="7650" y="2917"/>
                    <a:pt x="7673" y="2851"/>
                    <a:pt x="7655" y="2769"/>
                  </a:cubicBezTo>
                  <a:cubicBezTo>
                    <a:pt x="7626" y="2633"/>
                    <a:pt x="7502" y="2520"/>
                    <a:pt x="7383" y="2515"/>
                  </a:cubicBezTo>
                  <a:lnTo>
                    <a:pt x="4969" y="2390"/>
                  </a:lnTo>
                  <a:lnTo>
                    <a:pt x="3981" y="225"/>
                  </a:lnTo>
                  <a:cubicBezTo>
                    <a:pt x="3953" y="172"/>
                    <a:pt x="3910" y="118"/>
                    <a:pt x="3863" y="83"/>
                  </a:cubicBezTo>
                  <a:cubicBezTo>
                    <a:pt x="3745" y="0"/>
                    <a:pt x="3620" y="24"/>
                    <a:pt x="3579" y="131"/>
                  </a:cubicBezTo>
                  <a:lnTo>
                    <a:pt x="2686" y="2455"/>
                  </a:lnTo>
                  <a:lnTo>
                    <a:pt x="213" y="2739"/>
                  </a:lnTo>
                  <a:cubicBezTo>
                    <a:pt x="166" y="2745"/>
                    <a:pt x="125" y="2775"/>
                    <a:pt x="101" y="2821"/>
                  </a:cubicBezTo>
                  <a:close/>
                  <a:moveTo>
                    <a:pt x="4521" y="4833"/>
                  </a:moveTo>
                  <a:cubicBezTo>
                    <a:pt x="4567" y="4828"/>
                    <a:pt x="4609" y="4828"/>
                    <a:pt x="4656" y="4839"/>
                  </a:cubicBezTo>
                  <a:cubicBezTo>
                    <a:pt x="4775" y="4874"/>
                    <a:pt x="4780" y="5040"/>
                    <a:pt x="4663" y="5082"/>
                  </a:cubicBezTo>
                  <a:cubicBezTo>
                    <a:pt x="4620" y="5093"/>
                    <a:pt x="4573" y="5093"/>
                    <a:pt x="4526" y="5093"/>
                  </a:cubicBezTo>
                  <a:cubicBezTo>
                    <a:pt x="4455" y="5100"/>
                    <a:pt x="4396" y="5040"/>
                    <a:pt x="4390" y="4970"/>
                  </a:cubicBezTo>
                  <a:cubicBezTo>
                    <a:pt x="4390" y="4899"/>
                    <a:pt x="4450" y="4833"/>
                    <a:pt x="4521" y="4833"/>
                  </a:cubicBezTo>
                  <a:close/>
                  <a:moveTo>
                    <a:pt x="4112" y="4336"/>
                  </a:moveTo>
                  <a:cubicBezTo>
                    <a:pt x="4159" y="4277"/>
                    <a:pt x="4213" y="4224"/>
                    <a:pt x="4272" y="4177"/>
                  </a:cubicBezTo>
                  <a:cubicBezTo>
                    <a:pt x="4343" y="4118"/>
                    <a:pt x="4414" y="4076"/>
                    <a:pt x="4514" y="4088"/>
                  </a:cubicBezTo>
                  <a:cubicBezTo>
                    <a:pt x="4556" y="4094"/>
                    <a:pt x="4567" y="4147"/>
                    <a:pt x="4549" y="4183"/>
                  </a:cubicBezTo>
                  <a:cubicBezTo>
                    <a:pt x="4521" y="4254"/>
                    <a:pt x="4461" y="4301"/>
                    <a:pt x="4401" y="4355"/>
                  </a:cubicBezTo>
                  <a:cubicBezTo>
                    <a:pt x="4355" y="4396"/>
                    <a:pt x="4313" y="4448"/>
                    <a:pt x="4272" y="4484"/>
                  </a:cubicBezTo>
                  <a:cubicBezTo>
                    <a:pt x="4166" y="4573"/>
                    <a:pt x="4035" y="4448"/>
                    <a:pt x="4112" y="4336"/>
                  </a:cubicBezTo>
                  <a:close/>
                  <a:moveTo>
                    <a:pt x="3929" y="4023"/>
                  </a:moveTo>
                  <a:cubicBezTo>
                    <a:pt x="3882" y="4000"/>
                    <a:pt x="3852" y="3940"/>
                    <a:pt x="3869" y="3886"/>
                  </a:cubicBezTo>
                  <a:cubicBezTo>
                    <a:pt x="3934" y="3692"/>
                    <a:pt x="4142" y="3514"/>
                    <a:pt x="4360" y="3555"/>
                  </a:cubicBezTo>
                  <a:cubicBezTo>
                    <a:pt x="4443" y="3574"/>
                    <a:pt x="4455" y="3680"/>
                    <a:pt x="4414" y="3739"/>
                  </a:cubicBezTo>
                  <a:cubicBezTo>
                    <a:pt x="4330" y="3845"/>
                    <a:pt x="4177" y="3858"/>
                    <a:pt x="4100" y="3976"/>
                  </a:cubicBezTo>
                  <a:cubicBezTo>
                    <a:pt x="4059" y="4035"/>
                    <a:pt x="3994" y="4058"/>
                    <a:pt x="3929" y="4023"/>
                  </a:cubicBezTo>
                  <a:close/>
                  <a:moveTo>
                    <a:pt x="0" y="2005"/>
                  </a:moveTo>
                  <a:lnTo>
                    <a:pt x="0" y="1994"/>
                  </a:lnTo>
                  <a:lnTo>
                    <a:pt x="0" y="1977"/>
                  </a:lnTo>
                  <a:lnTo>
                    <a:pt x="0" y="1958"/>
                  </a:lnTo>
                  <a:lnTo>
                    <a:pt x="0" y="1947"/>
                  </a:lnTo>
                  <a:cubicBezTo>
                    <a:pt x="0" y="1934"/>
                    <a:pt x="0" y="1928"/>
                    <a:pt x="6" y="1917"/>
                  </a:cubicBezTo>
                  <a:lnTo>
                    <a:pt x="6" y="1911"/>
                  </a:lnTo>
                  <a:cubicBezTo>
                    <a:pt x="19" y="1876"/>
                    <a:pt x="41" y="1835"/>
                    <a:pt x="84" y="1816"/>
                  </a:cubicBezTo>
                  <a:cubicBezTo>
                    <a:pt x="84" y="1816"/>
                    <a:pt x="90" y="1816"/>
                    <a:pt x="90" y="1811"/>
                  </a:cubicBezTo>
                  <a:cubicBezTo>
                    <a:pt x="95" y="1811"/>
                    <a:pt x="101" y="1805"/>
                    <a:pt x="107" y="1805"/>
                  </a:cubicBezTo>
                  <a:cubicBezTo>
                    <a:pt x="148" y="1786"/>
                    <a:pt x="190" y="1781"/>
                    <a:pt x="237" y="1792"/>
                  </a:cubicBezTo>
                  <a:cubicBezTo>
                    <a:pt x="249" y="1799"/>
                    <a:pt x="267" y="1799"/>
                    <a:pt x="278" y="1805"/>
                  </a:cubicBezTo>
                  <a:cubicBezTo>
                    <a:pt x="308" y="1811"/>
                    <a:pt x="338" y="1828"/>
                    <a:pt x="355" y="1846"/>
                  </a:cubicBezTo>
                  <a:cubicBezTo>
                    <a:pt x="368" y="1857"/>
                    <a:pt x="379" y="1870"/>
                    <a:pt x="390" y="1887"/>
                  </a:cubicBezTo>
                  <a:cubicBezTo>
                    <a:pt x="420" y="1928"/>
                    <a:pt x="426" y="1994"/>
                    <a:pt x="396" y="2041"/>
                  </a:cubicBezTo>
                  <a:cubicBezTo>
                    <a:pt x="385" y="2053"/>
                    <a:pt x="373" y="2070"/>
                    <a:pt x="361" y="2083"/>
                  </a:cubicBezTo>
                  <a:cubicBezTo>
                    <a:pt x="344" y="2100"/>
                    <a:pt x="320" y="2119"/>
                    <a:pt x="284" y="2130"/>
                  </a:cubicBezTo>
                  <a:cubicBezTo>
                    <a:pt x="278" y="2136"/>
                    <a:pt x="273" y="2136"/>
                    <a:pt x="261" y="2141"/>
                  </a:cubicBezTo>
                  <a:cubicBezTo>
                    <a:pt x="254" y="2141"/>
                    <a:pt x="249" y="2141"/>
                    <a:pt x="243" y="2147"/>
                  </a:cubicBezTo>
                  <a:cubicBezTo>
                    <a:pt x="202" y="2160"/>
                    <a:pt x="160" y="2154"/>
                    <a:pt x="119" y="2141"/>
                  </a:cubicBezTo>
                  <a:cubicBezTo>
                    <a:pt x="112" y="2136"/>
                    <a:pt x="107" y="2136"/>
                    <a:pt x="101" y="2130"/>
                  </a:cubicBezTo>
                  <a:lnTo>
                    <a:pt x="95" y="2130"/>
                  </a:lnTo>
                  <a:cubicBezTo>
                    <a:pt x="54" y="2111"/>
                    <a:pt x="24" y="2076"/>
                    <a:pt x="13" y="2035"/>
                  </a:cubicBezTo>
                  <a:lnTo>
                    <a:pt x="6" y="2035"/>
                  </a:lnTo>
                  <a:cubicBezTo>
                    <a:pt x="6" y="2023"/>
                    <a:pt x="6" y="2018"/>
                    <a:pt x="0" y="2005"/>
                  </a:cubicBezTo>
                  <a:close/>
                  <a:moveTo>
                    <a:pt x="887" y="2076"/>
                  </a:moveTo>
                  <a:cubicBezTo>
                    <a:pt x="841" y="2053"/>
                    <a:pt x="841" y="1994"/>
                    <a:pt x="870" y="1958"/>
                  </a:cubicBezTo>
                  <a:cubicBezTo>
                    <a:pt x="1095" y="1674"/>
                    <a:pt x="1603" y="1792"/>
                    <a:pt x="1917" y="1816"/>
                  </a:cubicBezTo>
                  <a:cubicBezTo>
                    <a:pt x="2042" y="1828"/>
                    <a:pt x="2047" y="1994"/>
                    <a:pt x="1922" y="2012"/>
                  </a:cubicBezTo>
                  <a:cubicBezTo>
                    <a:pt x="1722" y="2041"/>
                    <a:pt x="1526" y="2083"/>
                    <a:pt x="1326" y="2106"/>
                  </a:cubicBezTo>
                  <a:cubicBezTo>
                    <a:pt x="1154" y="2124"/>
                    <a:pt x="1042" y="2154"/>
                    <a:pt x="887" y="2076"/>
                  </a:cubicBezTo>
                  <a:close/>
                  <a:moveTo>
                    <a:pt x="6869" y="2005"/>
                  </a:moveTo>
                  <a:cubicBezTo>
                    <a:pt x="6632" y="2012"/>
                    <a:pt x="6620" y="1644"/>
                    <a:pt x="6856" y="1639"/>
                  </a:cubicBezTo>
                  <a:cubicBezTo>
                    <a:pt x="7093" y="1633"/>
                    <a:pt x="7105" y="1994"/>
                    <a:pt x="6869" y="2005"/>
                  </a:cubicBezTo>
                  <a:close/>
                  <a:moveTo>
                    <a:pt x="5786" y="1982"/>
                  </a:moveTo>
                  <a:cubicBezTo>
                    <a:pt x="5679" y="1999"/>
                    <a:pt x="5556" y="2029"/>
                    <a:pt x="5466" y="1952"/>
                  </a:cubicBezTo>
                  <a:cubicBezTo>
                    <a:pt x="5425" y="1917"/>
                    <a:pt x="5472" y="1835"/>
                    <a:pt x="5507" y="1811"/>
                  </a:cubicBezTo>
                  <a:cubicBezTo>
                    <a:pt x="5567" y="1764"/>
                    <a:pt x="5662" y="1728"/>
                    <a:pt x="5739" y="1715"/>
                  </a:cubicBezTo>
                  <a:cubicBezTo>
                    <a:pt x="5933" y="1680"/>
                    <a:pt x="6135" y="1650"/>
                    <a:pt x="6324" y="1721"/>
                  </a:cubicBezTo>
                  <a:cubicBezTo>
                    <a:pt x="6449" y="1775"/>
                    <a:pt x="6378" y="1941"/>
                    <a:pt x="6271" y="1952"/>
                  </a:cubicBezTo>
                  <a:cubicBezTo>
                    <a:pt x="6111" y="1977"/>
                    <a:pt x="5946" y="1958"/>
                    <a:pt x="5786" y="1982"/>
                  </a:cubicBezTo>
                  <a:close/>
                  <a:moveTo>
                    <a:pt x="2946" y="2928"/>
                  </a:moveTo>
                  <a:lnTo>
                    <a:pt x="2946" y="2928"/>
                  </a:lnTo>
                  <a:cubicBezTo>
                    <a:pt x="3011" y="2922"/>
                    <a:pt x="3058" y="2875"/>
                    <a:pt x="3077" y="2816"/>
                  </a:cubicBezTo>
                  <a:lnTo>
                    <a:pt x="3828" y="846"/>
                  </a:lnTo>
                  <a:lnTo>
                    <a:pt x="4668" y="2674"/>
                  </a:lnTo>
                  <a:cubicBezTo>
                    <a:pt x="4721" y="2786"/>
                    <a:pt x="4827" y="2864"/>
                    <a:pt x="4928" y="2864"/>
                  </a:cubicBezTo>
                  <a:lnTo>
                    <a:pt x="6821" y="2963"/>
                  </a:lnTo>
                  <a:lnTo>
                    <a:pt x="5372" y="4301"/>
                  </a:lnTo>
                  <a:cubicBezTo>
                    <a:pt x="5313" y="4348"/>
                    <a:pt x="5307" y="4437"/>
                    <a:pt x="5330" y="4525"/>
                  </a:cubicBezTo>
                  <a:lnTo>
                    <a:pt x="5881" y="6572"/>
                  </a:lnTo>
                  <a:lnTo>
                    <a:pt x="4011" y="5519"/>
                  </a:lnTo>
                  <a:cubicBezTo>
                    <a:pt x="3934" y="5478"/>
                    <a:pt x="3858" y="5478"/>
                    <a:pt x="3811" y="5513"/>
                  </a:cubicBezTo>
                  <a:lnTo>
                    <a:pt x="2148" y="6591"/>
                  </a:lnTo>
                  <a:lnTo>
                    <a:pt x="2520" y="4721"/>
                  </a:lnTo>
                  <a:cubicBezTo>
                    <a:pt x="2544" y="4615"/>
                    <a:pt x="2485" y="4484"/>
                    <a:pt x="2384" y="4413"/>
                  </a:cubicBezTo>
                  <a:lnTo>
                    <a:pt x="846" y="317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749;p79">
              <a:extLst>
                <a:ext uri="{FF2B5EF4-FFF2-40B4-BE49-F238E27FC236}">
                  <a16:creationId xmlns:a16="http://schemas.microsoft.com/office/drawing/2014/main" id="{2EA0F9F9-05B8-4A33-8B44-CA402AE14BA8}"/>
                </a:ext>
              </a:extLst>
            </p:cNvPr>
            <p:cNvSpPr/>
            <p:nvPr/>
          </p:nvSpPr>
          <p:spPr>
            <a:xfrm>
              <a:off x="2587850" y="3012350"/>
              <a:ext cx="149375" cy="143625"/>
            </a:xfrm>
            <a:custGeom>
              <a:avLst/>
              <a:gdLst/>
              <a:ahLst/>
              <a:cxnLst/>
              <a:rect l="l" t="t" r="r" b="b"/>
              <a:pathLst>
                <a:path w="5975" h="5745" extrusionOk="0">
                  <a:moveTo>
                    <a:pt x="1302" y="5745"/>
                  </a:moveTo>
                  <a:lnTo>
                    <a:pt x="2965" y="4667"/>
                  </a:lnTo>
                  <a:cubicBezTo>
                    <a:pt x="3012" y="4632"/>
                    <a:pt x="3088" y="4632"/>
                    <a:pt x="3165" y="4673"/>
                  </a:cubicBezTo>
                  <a:lnTo>
                    <a:pt x="5035" y="5726"/>
                  </a:lnTo>
                  <a:lnTo>
                    <a:pt x="4484" y="3679"/>
                  </a:lnTo>
                  <a:cubicBezTo>
                    <a:pt x="4461" y="3591"/>
                    <a:pt x="4467" y="3502"/>
                    <a:pt x="4526" y="3455"/>
                  </a:cubicBezTo>
                  <a:lnTo>
                    <a:pt x="5975" y="2117"/>
                  </a:lnTo>
                  <a:lnTo>
                    <a:pt x="4082" y="2018"/>
                  </a:lnTo>
                  <a:cubicBezTo>
                    <a:pt x="3981" y="2018"/>
                    <a:pt x="3875" y="1940"/>
                    <a:pt x="3822" y="1828"/>
                  </a:cubicBezTo>
                  <a:lnTo>
                    <a:pt x="2982" y="0"/>
                  </a:lnTo>
                  <a:lnTo>
                    <a:pt x="2231" y="1970"/>
                  </a:lnTo>
                  <a:cubicBezTo>
                    <a:pt x="2212" y="2029"/>
                    <a:pt x="2165" y="2076"/>
                    <a:pt x="2100" y="2082"/>
                  </a:cubicBezTo>
                  <a:lnTo>
                    <a:pt x="0" y="2325"/>
                  </a:lnTo>
                  <a:lnTo>
                    <a:pt x="1538" y="3567"/>
                  </a:lnTo>
                  <a:cubicBezTo>
                    <a:pt x="1639" y="3638"/>
                    <a:pt x="1698" y="3769"/>
                    <a:pt x="1674" y="3875"/>
                  </a:cubicBezTo>
                  <a:close/>
                  <a:moveTo>
                    <a:pt x="3023" y="3040"/>
                  </a:moveTo>
                  <a:cubicBezTo>
                    <a:pt x="3088" y="2846"/>
                    <a:pt x="3296" y="2668"/>
                    <a:pt x="3514" y="2709"/>
                  </a:cubicBezTo>
                  <a:cubicBezTo>
                    <a:pt x="3597" y="2728"/>
                    <a:pt x="3609" y="2834"/>
                    <a:pt x="3568" y="2893"/>
                  </a:cubicBezTo>
                  <a:cubicBezTo>
                    <a:pt x="3484" y="2999"/>
                    <a:pt x="3331" y="3012"/>
                    <a:pt x="3254" y="3130"/>
                  </a:cubicBezTo>
                  <a:cubicBezTo>
                    <a:pt x="3213" y="3189"/>
                    <a:pt x="3148" y="3212"/>
                    <a:pt x="3083" y="3177"/>
                  </a:cubicBezTo>
                  <a:cubicBezTo>
                    <a:pt x="3036" y="3154"/>
                    <a:pt x="3006" y="3094"/>
                    <a:pt x="3023" y="3040"/>
                  </a:cubicBezTo>
                  <a:close/>
                  <a:moveTo>
                    <a:pt x="3266" y="3490"/>
                  </a:moveTo>
                  <a:cubicBezTo>
                    <a:pt x="3313" y="3431"/>
                    <a:pt x="3367" y="3378"/>
                    <a:pt x="3426" y="3331"/>
                  </a:cubicBezTo>
                  <a:cubicBezTo>
                    <a:pt x="3497" y="3272"/>
                    <a:pt x="3568" y="3230"/>
                    <a:pt x="3668" y="3242"/>
                  </a:cubicBezTo>
                  <a:cubicBezTo>
                    <a:pt x="3710" y="3248"/>
                    <a:pt x="3721" y="3301"/>
                    <a:pt x="3703" y="3337"/>
                  </a:cubicBezTo>
                  <a:cubicBezTo>
                    <a:pt x="3675" y="3408"/>
                    <a:pt x="3615" y="3455"/>
                    <a:pt x="3555" y="3509"/>
                  </a:cubicBezTo>
                  <a:cubicBezTo>
                    <a:pt x="3509" y="3550"/>
                    <a:pt x="3467" y="3602"/>
                    <a:pt x="3426" y="3638"/>
                  </a:cubicBezTo>
                  <a:cubicBezTo>
                    <a:pt x="3320" y="3727"/>
                    <a:pt x="3189" y="3602"/>
                    <a:pt x="3266" y="3490"/>
                  </a:cubicBezTo>
                  <a:close/>
                  <a:moveTo>
                    <a:pt x="3544" y="4124"/>
                  </a:moveTo>
                  <a:cubicBezTo>
                    <a:pt x="3544" y="4053"/>
                    <a:pt x="3604" y="3987"/>
                    <a:pt x="3675" y="3987"/>
                  </a:cubicBezTo>
                  <a:cubicBezTo>
                    <a:pt x="3721" y="3982"/>
                    <a:pt x="3763" y="3982"/>
                    <a:pt x="3810" y="3993"/>
                  </a:cubicBezTo>
                  <a:cubicBezTo>
                    <a:pt x="3929" y="4028"/>
                    <a:pt x="3934" y="4194"/>
                    <a:pt x="3817" y="4236"/>
                  </a:cubicBezTo>
                  <a:cubicBezTo>
                    <a:pt x="3774" y="4247"/>
                    <a:pt x="3727" y="4247"/>
                    <a:pt x="3680" y="4247"/>
                  </a:cubicBezTo>
                  <a:cubicBezTo>
                    <a:pt x="3609" y="4254"/>
                    <a:pt x="3550" y="4194"/>
                    <a:pt x="3544" y="4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750;p79">
              <a:extLst>
                <a:ext uri="{FF2B5EF4-FFF2-40B4-BE49-F238E27FC236}">
                  <a16:creationId xmlns:a16="http://schemas.microsoft.com/office/drawing/2014/main" id="{3C39DA0B-63FB-494B-92AC-282C7C414F7A}"/>
                </a:ext>
              </a:extLst>
            </p:cNvPr>
            <p:cNvSpPr/>
            <p:nvPr/>
          </p:nvSpPr>
          <p:spPr>
            <a:xfrm>
              <a:off x="2620400" y="3062775"/>
              <a:ext cx="116825" cy="93200"/>
            </a:xfrm>
            <a:custGeom>
              <a:avLst/>
              <a:gdLst/>
              <a:ahLst/>
              <a:cxnLst/>
              <a:rect l="l" t="t" r="r" b="b"/>
              <a:pathLst>
                <a:path w="4673" h="3728" extrusionOk="0">
                  <a:moveTo>
                    <a:pt x="4673" y="100"/>
                  </a:moveTo>
                  <a:lnTo>
                    <a:pt x="2804" y="1"/>
                  </a:lnTo>
                  <a:cubicBezTo>
                    <a:pt x="2668" y="266"/>
                    <a:pt x="2485" y="509"/>
                    <a:pt x="2266" y="728"/>
                  </a:cubicBezTo>
                  <a:cubicBezTo>
                    <a:pt x="2302" y="763"/>
                    <a:pt x="2295" y="829"/>
                    <a:pt x="2266" y="876"/>
                  </a:cubicBezTo>
                  <a:cubicBezTo>
                    <a:pt x="2182" y="982"/>
                    <a:pt x="2029" y="995"/>
                    <a:pt x="1952" y="1113"/>
                  </a:cubicBezTo>
                  <a:cubicBezTo>
                    <a:pt x="1911" y="1172"/>
                    <a:pt x="1846" y="1195"/>
                    <a:pt x="1781" y="1160"/>
                  </a:cubicBezTo>
                  <a:cubicBezTo>
                    <a:pt x="1769" y="1160"/>
                    <a:pt x="1762" y="1148"/>
                    <a:pt x="1751" y="1142"/>
                  </a:cubicBezTo>
                  <a:cubicBezTo>
                    <a:pt x="1349" y="1408"/>
                    <a:pt x="875" y="1604"/>
                    <a:pt x="355" y="1698"/>
                  </a:cubicBezTo>
                  <a:cubicBezTo>
                    <a:pt x="378" y="1752"/>
                    <a:pt x="385" y="1804"/>
                    <a:pt x="372" y="1858"/>
                  </a:cubicBezTo>
                  <a:lnTo>
                    <a:pt x="0" y="3728"/>
                  </a:lnTo>
                  <a:lnTo>
                    <a:pt x="1663" y="2650"/>
                  </a:lnTo>
                  <a:cubicBezTo>
                    <a:pt x="1710" y="2615"/>
                    <a:pt x="1786" y="2615"/>
                    <a:pt x="1863" y="2656"/>
                  </a:cubicBezTo>
                  <a:lnTo>
                    <a:pt x="3733" y="3709"/>
                  </a:lnTo>
                  <a:lnTo>
                    <a:pt x="3182" y="1662"/>
                  </a:lnTo>
                  <a:cubicBezTo>
                    <a:pt x="3159" y="1574"/>
                    <a:pt x="3165" y="1485"/>
                    <a:pt x="3224" y="1438"/>
                  </a:cubicBezTo>
                  <a:close/>
                  <a:moveTo>
                    <a:pt x="2124" y="1314"/>
                  </a:moveTo>
                  <a:cubicBezTo>
                    <a:pt x="2195" y="1255"/>
                    <a:pt x="2266" y="1213"/>
                    <a:pt x="2366" y="1225"/>
                  </a:cubicBezTo>
                  <a:cubicBezTo>
                    <a:pt x="2408" y="1231"/>
                    <a:pt x="2419" y="1284"/>
                    <a:pt x="2401" y="1320"/>
                  </a:cubicBezTo>
                  <a:cubicBezTo>
                    <a:pt x="2373" y="1391"/>
                    <a:pt x="2313" y="1438"/>
                    <a:pt x="2253" y="1492"/>
                  </a:cubicBezTo>
                  <a:cubicBezTo>
                    <a:pt x="2207" y="1533"/>
                    <a:pt x="2165" y="1585"/>
                    <a:pt x="2124" y="1621"/>
                  </a:cubicBezTo>
                  <a:cubicBezTo>
                    <a:pt x="2018" y="1710"/>
                    <a:pt x="1887" y="1585"/>
                    <a:pt x="1964" y="1473"/>
                  </a:cubicBezTo>
                  <a:cubicBezTo>
                    <a:pt x="2011" y="1414"/>
                    <a:pt x="2065" y="1361"/>
                    <a:pt x="2124" y="1314"/>
                  </a:cubicBezTo>
                  <a:close/>
                  <a:moveTo>
                    <a:pt x="2242" y="2107"/>
                  </a:moveTo>
                  <a:cubicBezTo>
                    <a:pt x="2242" y="2036"/>
                    <a:pt x="2302" y="1970"/>
                    <a:pt x="2373" y="1970"/>
                  </a:cubicBezTo>
                  <a:cubicBezTo>
                    <a:pt x="2419" y="1965"/>
                    <a:pt x="2461" y="1965"/>
                    <a:pt x="2508" y="1976"/>
                  </a:cubicBezTo>
                  <a:cubicBezTo>
                    <a:pt x="2627" y="2011"/>
                    <a:pt x="2632" y="2177"/>
                    <a:pt x="2515" y="2219"/>
                  </a:cubicBezTo>
                  <a:cubicBezTo>
                    <a:pt x="2472" y="2230"/>
                    <a:pt x="2425" y="2230"/>
                    <a:pt x="2378" y="2230"/>
                  </a:cubicBezTo>
                  <a:cubicBezTo>
                    <a:pt x="2307" y="2237"/>
                    <a:pt x="2248" y="2177"/>
                    <a:pt x="2242" y="2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5" name="Google Shape;3005;p53"/>
          <p:cNvGrpSpPr/>
          <p:nvPr/>
        </p:nvGrpSpPr>
        <p:grpSpPr>
          <a:xfrm rot="15860529">
            <a:off x="6457677" y="-687088"/>
            <a:ext cx="1386194" cy="2576775"/>
            <a:chOff x="6622012" y="795963"/>
            <a:chExt cx="1304687" cy="2425262"/>
          </a:xfrm>
        </p:grpSpPr>
        <p:sp>
          <p:nvSpPr>
            <p:cNvPr id="3006" name="Google Shape;3006;p53"/>
            <p:cNvSpPr/>
            <p:nvPr/>
          </p:nvSpPr>
          <p:spPr>
            <a:xfrm rot="676147">
              <a:off x="7263594" y="835063"/>
              <a:ext cx="436082" cy="363936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53"/>
            <p:cNvSpPr/>
            <p:nvPr/>
          </p:nvSpPr>
          <p:spPr>
            <a:xfrm rot="676147">
              <a:off x="7284315" y="828697"/>
              <a:ext cx="324479" cy="183888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53"/>
            <p:cNvSpPr/>
            <p:nvPr/>
          </p:nvSpPr>
          <p:spPr>
            <a:xfrm rot="676147">
              <a:off x="7504274" y="1069992"/>
              <a:ext cx="64315" cy="120857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53"/>
            <p:cNvSpPr/>
            <p:nvPr/>
          </p:nvSpPr>
          <p:spPr>
            <a:xfrm rot="676147">
              <a:off x="7280454" y="822935"/>
              <a:ext cx="269510" cy="228740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53"/>
            <p:cNvSpPr/>
            <p:nvPr/>
          </p:nvSpPr>
          <p:spPr>
            <a:xfrm rot="676147">
              <a:off x="7494024" y="1063608"/>
              <a:ext cx="26930" cy="62477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53"/>
            <p:cNvSpPr/>
            <p:nvPr/>
          </p:nvSpPr>
          <p:spPr>
            <a:xfrm rot="676147">
              <a:off x="6799863" y="1233217"/>
              <a:ext cx="948984" cy="1913734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2" name="Google Shape;3012;p53"/>
          <p:cNvGrpSpPr/>
          <p:nvPr/>
        </p:nvGrpSpPr>
        <p:grpSpPr>
          <a:xfrm>
            <a:off x="2097450" y="803575"/>
            <a:ext cx="4624150" cy="3416950"/>
            <a:chOff x="2097450" y="803575"/>
            <a:chExt cx="4624150" cy="3416950"/>
          </a:xfrm>
        </p:grpSpPr>
        <p:sp>
          <p:nvSpPr>
            <p:cNvPr id="3013" name="Google Shape;3013;p53"/>
            <p:cNvSpPr/>
            <p:nvPr/>
          </p:nvSpPr>
          <p:spPr>
            <a:xfrm>
              <a:off x="2097450" y="80357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53"/>
            <p:cNvSpPr/>
            <p:nvPr/>
          </p:nvSpPr>
          <p:spPr>
            <a:xfrm>
              <a:off x="6528100" y="40366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53"/>
            <p:cNvSpPr/>
            <p:nvPr/>
          </p:nvSpPr>
          <p:spPr>
            <a:xfrm>
              <a:off x="6528100" y="13071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17" name="Google Shape;3017;p53"/>
          <p:cNvSpPr/>
          <p:nvPr/>
        </p:nvSpPr>
        <p:spPr>
          <a:xfrm>
            <a:off x="799508" y="254094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18" name="Google Shape;3018;p53"/>
          <p:cNvGrpSpPr/>
          <p:nvPr/>
        </p:nvGrpSpPr>
        <p:grpSpPr>
          <a:xfrm>
            <a:off x="395705" y="4157737"/>
            <a:ext cx="868425" cy="514500"/>
            <a:chOff x="2575700" y="1885000"/>
            <a:chExt cx="868425" cy="514500"/>
          </a:xfrm>
        </p:grpSpPr>
        <p:sp>
          <p:nvSpPr>
            <p:cNvPr id="3019" name="Google Shape;3019;p53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53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53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53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FD0CAC-76BF-4739-9488-C41758465706}"/>
              </a:ext>
            </a:extLst>
          </p:cNvPr>
          <p:cNvSpPr/>
          <p:nvPr/>
        </p:nvSpPr>
        <p:spPr>
          <a:xfrm>
            <a:off x="3171571" y="400689"/>
            <a:ext cx="2576223" cy="43326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3608EE-8C20-4DAA-AAD7-7DA3E954ED0E}"/>
              </a:ext>
            </a:extLst>
          </p:cNvPr>
          <p:cNvSpPr txBox="1"/>
          <p:nvPr/>
        </p:nvSpPr>
        <p:spPr>
          <a:xfrm>
            <a:off x="3355450" y="425266"/>
            <a:ext cx="218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التقــــــــــــــــويم الخــــــــــــــــــــــــــــــــتامي </a:t>
            </a:r>
            <a:endParaRPr lang="en-US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3F97F21-7C7A-46DA-9991-9FF4E7BC39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608" t="309" r="22959"/>
          <a:stretch/>
        </p:blipFill>
        <p:spPr>
          <a:xfrm>
            <a:off x="5738896" y="1368625"/>
            <a:ext cx="1576648" cy="22584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87C961-D00D-4307-8AB3-60A03F69B3DB}"/>
              </a:ext>
            </a:extLst>
          </p:cNvPr>
          <p:cNvSpPr txBox="1"/>
          <p:nvPr/>
        </p:nvSpPr>
        <p:spPr>
          <a:xfrm>
            <a:off x="4824732" y="1166063"/>
            <a:ext cx="119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</a:rPr>
              <a:t>يقول محمد: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1E113A1-CF29-4209-B5C1-55D32E060E27}"/>
              </a:ext>
            </a:extLst>
          </p:cNvPr>
          <p:cNvSpPr/>
          <p:nvPr/>
        </p:nvSpPr>
        <p:spPr>
          <a:xfrm>
            <a:off x="1634450" y="1518233"/>
            <a:ext cx="3228230" cy="1383993"/>
          </a:xfrm>
          <a:prstGeom prst="wedgeEllipseCallout">
            <a:avLst>
              <a:gd name="adj1" fmla="val 81384"/>
              <a:gd name="adj2" fmla="val -360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3EC79-A6B7-4C82-B674-19DD2B3DBF15}"/>
              </a:ext>
            </a:extLst>
          </p:cNvPr>
          <p:cNvSpPr txBox="1"/>
          <p:nvPr/>
        </p:nvSpPr>
        <p:spPr>
          <a:xfrm>
            <a:off x="1860605" y="1884459"/>
            <a:ext cx="272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العدد36 هو عدد زوجي من مضاعفات العدد6 وله 8 عوامل .</a:t>
            </a:r>
            <a:endParaRPr lang="en-US" sz="18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BE3444-6EFB-451B-AB83-0C1434B14D27}"/>
              </a:ext>
            </a:extLst>
          </p:cNvPr>
          <p:cNvSpPr txBox="1"/>
          <p:nvPr/>
        </p:nvSpPr>
        <p:spPr>
          <a:xfrm>
            <a:off x="3816679" y="3432910"/>
            <a:ext cx="234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</a:rPr>
              <a:t>هل محمد على صواب ؟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AE4C81-510F-42D1-ABCA-7AD0B79D2161}"/>
              </a:ext>
            </a:extLst>
          </p:cNvPr>
          <p:cNvSpPr txBox="1"/>
          <p:nvPr/>
        </p:nvSpPr>
        <p:spPr>
          <a:xfrm>
            <a:off x="3522052" y="3788405"/>
            <a:ext cx="234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</a:rPr>
              <a:t>نعم                        لا 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8DB347-5809-479C-B535-F2DC5E65F7A5}"/>
              </a:ext>
            </a:extLst>
          </p:cNvPr>
          <p:cNvSpPr txBox="1"/>
          <p:nvPr/>
        </p:nvSpPr>
        <p:spPr>
          <a:xfrm>
            <a:off x="3170571" y="4191960"/>
            <a:ext cx="2343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0070C0"/>
                </a:solidFill>
              </a:rPr>
              <a:t>فسّـــر إجابتك.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42" name="Google Shape;3734;p70">
            <a:extLst>
              <a:ext uri="{FF2B5EF4-FFF2-40B4-BE49-F238E27FC236}">
                <a16:creationId xmlns:a16="http://schemas.microsoft.com/office/drawing/2014/main" id="{DC0FB42A-2EE5-477E-95E9-5AFCBA3A07DE}"/>
              </a:ext>
            </a:extLst>
          </p:cNvPr>
          <p:cNvSpPr/>
          <p:nvPr/>
        </p:nvSpPr>
        <p:spPr>
          <a:xfrm>
            <a:off x="5794722" y="3822171"/>
            <a:ext cx="301800" cy="301800"/>
          </a:xfrm>
          <a:prstGeom prst="ellipse">
            <a:avLst/>
          </a:prstGeom>
          <a:solidFill>
            <a:srgbClr val="85C5A7">
              <a:alpha val="43137"/>
            </a:srgb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3" name="Google Shape;3734;p70">
            <a:extLst>
              <a:ext uri="{FF2B5EF4-FFF2-40B4-BE49-F238E27FC236}">
                <a16:creationId xmlns:a16="http://schemas.microsoft.com/office/drawing/2014/main" id="{5B0A225A-8976-4123-8AEF-AF1107B257A4}"/>
              </a:ext>
            </a:extLst>
          </p:cNvPr>
          <p:cNvSpPr/>
          <p:nvPr/>
        </p:nvSpPr>
        <p:spPr>
          <a:xfrm>
            <a:off x="4040557" y="3829089"/>
            <a:ext cx="301800" cy="301800"/>
          </a:xfrm>
          <a:prstGeom prst="ellipse">
            <a:avLst/>
          </a:prstGeom>
          <a:solidFill>
            <a:srgbClr val="85C5A7">
              <a:alpha val="43137"/>
            </a:srgb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7" name="Google Shape;3517;p65"/>
          <p:cNvSpPr/>
          <p:nvPr/>
        </p:nvSpPr>
        <p:spPr>
          <a:xfrm>
            <a:off x="597363" y="1350000"/>
            <a:ext cx="3893400" cy="3041576"/>
          </a:xfrm>
          <a:prstGeom prst="roundRect">
            <a:avLst>
              <a:gd name="adj" fmla="val 82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521" name="Google Shape;3521;p65"/>
          <p:cNvGrpSpPr/>
          <p:nvPr/>
        </p:nvGrpSpPr>
        <p:grpSpPr>
          <a:xfrm>
            <a:off x="4870913" y="1817885"/>
            <a:ext cx="3552830" cy="1621151"/>
            <a:chOff x="4870913" y="1817885"/>
            <a:chExt cx="3552830" cy="1621151"/>
          </a:xfrm>
        </p:grpSpPr>
        <p:sp>
          <p:nvSpPr>
            <p:cNvPr id="3522" name="Google Shape;3522;p65"/>
            <p:cNvSpPr/>
            <p:nvPr/>
          </p:nvSpPr>
          <p:spPr>
            <a:xfrm rot="-5400000">
              <a:off x="5836753" y="852045"/>
              <a:ext cx="1621151" cy="3552830"/>
            </a:xfrm>
            <a:custGeom>
              <a:avLst/>
              <a:gdLst/>
              <a:ahLst/>
              <a:cxnLst/>
              <a:rect l="l" t="t" r="r" b="b"/>
              <a:pathLst>
                <a:path w="20517" h="44964" fill="none" extrusionOk="0">
                  <a:moveTo>
                    <a:pt x="20517" y="42903"/>
                  </a:moveTo>
                  <a:cubicBezTo>
                    <a:pt x="20517" y="44043"/>
                    <a:pt x="19576" y="44964"/>
                    <a:pt x="18421" y="44964"/>
                  </a:cubicBezTo>
                  <a:lnTo>
                    <a:pt x="2096" y="44964"/>
                  </a:lnTo>
                  <a:cubicBezTo>
                    <a:pt x="941" y="44964"/>
                    <a:pt x="0" y="44043"/>
                    <a:pt x="0" y="42903"/>
                  </a:cubicBezTo>
                  <a:lnTo>
                    <a:pt x="0" y="2061"/>
                  </a:lnTo>
                  <a:cubicBezTo>
                    <a:pt x="0" y="927"/>
                    <a:pt x="941" y="1"/>
                    <a:pt x="2096" y="1"/>
                  </a:cubicBezTo>
                  <a:lnTo>
                    <a:pt x="18421" y="1"/>
                  </a:lnTo>
                  <a:cubicBezTo>
                    <a:pt x="19576" y="1"/>
                    <a:pt x="20517" y="927"/>
                    <a:pt x="20517" y="206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65"/>
            <p:cNvSpPr/>
            <p:nvPr/>
          </p:nvSpPr>
          <p:spPr>
            <a:xfrm rot="-5400000">
              <a:off x="8077221" y="2503267"/>
              <a:ext cx="251189" cy="250399"/>
            </a:xfrm>
            <a:custGeom>
              <a:avLst/>
              <a:gdLst/>
              <a:ahLst/>
              <a:cxnLst/>
              <a:rect l="l" t="t" r="r" b="b"/>
              <a:pathLst>
                <a:path w="3179" h="3169" fill="none" extrusionOk="0">
                  <a:moveTo>
                    <a:pt x="3179" y="1582"/>
                  </a:moveTo>
                  <a:cubicBezTo>
                    <a:pt x="3179" y="2457"/>
                    <a:pt x="2466" y="3169"/>
                    <a:pt x="1587" y="3169"/>
                  </a:cubicBezTo>
                  <a:cubicBezTo>
                    <a:pt x="707" y="3169"/>
                    <a:pt x="0" y="2457"/>
                    <a:pt x="0" y="1582"/>
                  </a:cubicBezTo>
                  <a:cubicBezTo>
                    <a:pt x="0" y="707"/>
                    <a:pt x="707" y="0"/>
                    <a:pt x="1587" y="0"/>
                  </a:cubicBezTo>
                  <a:cubicBezTo>
                    <a:pt x="2466" y="0"/>
                    <a:pt x="3179" y="707"/>
                    <a:pt x="3179" y="158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65"/>
            <p:cNvSpPr/>
            <p:nvPr/>
          </p:nvSpPr>
          <p:spPr>
            <a:xfrm rot="-5400000">
              <a:off x="4939813" y="2611557"/>
              <a:ext cx="271733" cy="33818"/>
            </a:xfrm>
            <a:custGeom>
              <a:avLst/>
              <a:gdLst/>
              <a:ahLst/>
              <a:cxnLst/>
              <a:rect l="l" t="t" r="r" b="b"/>
              <a:pathLst>
                <a:path w="3439" h="428" fill="none" extrusionOk="0">
                  <a:moveTo>
                    <a:pt x="3439" y="214"/>
                  </a:moveTo>
                  <a:cubicBezTo>
                    <a:pt x="3439" y="336"/>
                    <a:pt x="3342" y="428"/>
                    <a:pt x="3220" y="428"/>
                  </a:cubicBezTo>
                  <a:lnTo>
                    <a:pt x="219" y="428"/>
                  </a:lnTo>
                  <a:cubicBezTo>
                    <a:pt x="97" y="428"/>
                    <a:pt x="0" y="336"/>
                    <a:pt x="0" y="214"/>
                  </a:cubicBezTo>
                  <a:lnTo>
                    <a:pt x="0" y="214"/>
                  </a:lnTo>
                  <a:cubicBezTo>
                    <a:pt x="0" y="97"/>
                    <a:pt x="97" y="0"/>
                    <a:pt x="219" y="0"/>
                  </a:cubicBezTo>
                  <a:lnTo>
                    <a:pt x="3220" y="0"/>
                  </a:lnTo>
                  <a:cubicBezTo>
                    <a:pt x="3342" y="0"/>
                    <a:pt x="3439" y="97"/>
                    <a:pt x="3439" y="21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25" name="Google Shape;3525;p65"/>
          <p:cNvSpPr/>
          <p:nvPr/>
        </p:nvSpPr>
        <p:spPr>
          <a:xfrm rot="-5400000">
            <a:off x="5895252" y="1295932"/>
            <a:ext cx="1491710" cy="2665072"/>
          </a:xfrm>
          <a:custGeom>
            <a:avLst/>
            <a:gdLst/>
            <a:ahLst/>
            <a:cxnLst/>
            <a:rect l="l" t="t" r="r" b="b"/>
            <a:pathLst>
              <a:path w="18879" h="33729" fill="none" extrusionOk="0">
                <a:moveTo>
                  <a:pt x="18879" y="33341"/>
                </a:moveTo>
                <a:cubicBezTo>
                  <a:pt x="18879" y="33555"/>
                  <a:pt x="18705" y="33728"/>
                  <a:pt x="18492" y="33728"/>
                </a:cubicBezTo>
                <a:lnTo>
                  <a:pt x="387" y="33728"/>
                </a:lnTo>
                <a:cubicBezTo>
                  <a:pt x="174" y="33728"/>
                  <a:pt x="0" y="33555"/>
                  <a:pt x="0" y="33341"/>
                </a:cubicBezTo>
                <a:lnTo>
                  <a:pt x="0" y="386"/>
                </a:lnTo>
                <a:cubicBezTo>
                  <a:pt x="0" y="173"/>
                  <a:pt x="174" y="0"/>
                  <a:pt x="387" y="0"/>
                </a:cubicBezTo>
                <a:lnTo>
                  <a:pt x="18492" y="0"/>
                </a:lnTo>
                <a:cubicBezTo>
                  <a:pt x="18705" y="0"/>
                  <a:pt x="18879" y="173"/>
                  <a:pt x="18879" y="386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dash"/>
            <a:miter lim="122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26" name="Google Shape;3526;p65"/>
          <p:cNvGrpSpPr/>
          <p:nvPr/>
        </p:nvGrpSpPr>
        <p:grpSpPr>
          <a:xfrm>
            <a:off x="4750010" y="3299225"/>
            <a:ext cx="439600" cy="913400"/>
            <a:chOff x="7212850" y="2109375"/>
            <a:chExt cx="439600" cy="913400"/>
          </a:xfrm>
        </p:grpSpPr>
        <p:sp>
          <p:nvSpPr>
            <p:cNvPr id="3527" name="Google Shape;3527;p65"/>
            <p:cNvSpPr/>
            <p:nvPr/>
          </p:nvSpPr>
          <p:spPr>
            <a:xfrm>
              <a:off x="7379875" y="2398250"/>
              <a:ext cx="172675" cy="624525"/>
            </a:xfrm>
            <a:custGeom>
              <a:avLst/>
              <a:gdLst/>
              <a:ahLst/>
              <a:cxnLst/>
              <a:rect l="l" t="t" r="r" b="b"/>
              <a:pathLst>
                <a:path w="6907" h="24981" extrusionOk="0">
                  <a:moveTo>
                    <a:pt x="888" y="13898"/>
                  </a:moveTo>
                  <a:cubicBezTo>
                    <a:pt x="1421" y="13898"/>
                    <a:pt x="2198" y="14288"/>
                    <a:pt x="2960" y="14957"/>
                  </a:cubicBezTo>
                  <a:cubicBezTo>
                    <a:pt x="2371" y="15347"/>
                    <a:pt x="1743" y="15553"/>
                    <a:pt x="1245" y="15553"/>
                  </a:cubicBezTo>
                  <a:cubicBezTo>
                    <a:pt x="1072" y="15553"/>
                    <a:pt x="914" y="15528"/>
                    <a:pt x="779" y="15477"/>
                  </a:cubicBezTo>
                  <a:cubicBezTo>
                    <a:pt x="401" y="15340"/>
                    <a:pt x="220" y="15017"/>
                    <a:pt x="248" y="14535"/>
                  </a:cubicBezTo>
                  <a:cubicBezTo>
                    <a:pt x="263" y="14194"/>
                    <a:pt x="407" y="13992"/>
                    <a:pt x="670" y="13926"/>
                  </a:cubicBezTo>
                  <a:cubicBezTo>
                    <a:pt x="736" y="13910"/>
                    <a:pt x="812" y="13898"/>
                    <a:pt x="888" y="13898"/>
                  </a:cubicBezTo>
                  <a:close/>
                  <a:moveTo>
                    <a:pt x="3308" y="0"/>
                  </a:moveTo>
                  <a:cubicBezTo>
                    <a:pt x="3277" y="0"/>
                    <a:pt x="3246" y="13"/>
                    <a:pt x="3223" y="38"/>
                  </a:cubicBezTo>
                  <a:cubicBezTo>
                    <a:pt x="3190" y="81"/>
                    <a:pt x="2446" y="1052"/>
                    <a:pt x="2133" y="2669"/>
                  </a:cubicBezTo>
                  <a:cubicBezTo>
                    <a:pt x="1848" y="4154"/>
                    <a:pt x="1902" y="6484"/>
                    <a:pt x="3789" y="9147"/>
                  </a:cubicBezTo>
                  <a:cubicBezTo>
                    <a:pt x="5433" y="11454"/>
                    <a:pt x="4621" y="13175"/>
                    <a:pt x="3997" y="13992"/>
                  </a:cubicBezTo>
                  <a:cubicBezTo>
                    <a:pt x="3744" y="14321"/>
                    <a:pt x="3448" y="14601"/>
                    <a:pt x="3141" y="14831"/>
                  </a:cubicBezTo>
                  <a:cubicBezTo>
                    <a:pt x="2315" y="14099"/>
                    <a:pt x="1468" y="13689"/>
                    <a:pt x="875" y="13689"/>
                  </a:cubicBezTo>
                  <a:cubicBezTo>
                    <a:pt x="784" y="13689"/>
                    <a:pt x="698" y="13698"/>
                    <a:pt x="620" y="13718"/>
                  </a:cubicBezTo>
                  <a:cubicBezTo>
                    <a:pt x="263" y="13806"/>
                    <a:pt x="61" y="14096"/>
                    <a:pt x="33" y="14523"/>
                  </a:cubicBezTo>
                  <a:cubicBezTo>
                    <a:pt x="0" y="15099"/>
                    <a:pt x="242" y="15505"/>
                    <a:pt x="703" y="15681"/>
                  </a:cubicBezTo>
                  <a:cubicBezTo>
                    <a:pt x="868" y="15742"/>
                    <a:pt x="1053" y="15771"/>
                    <a:pt x="1249" y="15771"/>
                  </a:cubicBezTo>
                  <a:cubicBezTo>
                    <a:pt x="1826" y="15771"/>
                    <a:pt x="2506" y="15521"/>
                    <a:pt x="3119" y="15099"/>
                  </a:cubicBezTo>
                  <a:cubicBezTo>
                    <a:pt x="3602" y="15549"/>
                    <a:pt x="4068" y="16102"/>
                    <a:pt x="4452" y="16744"/>
                  </a:cubicBezTo>
                  <a:cubicBezTo>
                    <a:pt x="5400" y="18295"/>
                    <a:pt x="6539" y="21408"/>
                    <a:pt x="3547" y="24806"/>
                  </a:cubicBezTo>
                  <a:cubicBezTo>
                    <a:pt x="3508" y="24849"/>
                    <a:pt x="3508" y="24915"/>
                    <a:pt x="3552" y="24954"/>
                  </a:cubicBezTo>
                  <a:cubicBezTo>
                    <a:pt x="3574" y="24975"/>
                    <a:pt x="3602" y="24981"/>
                    <a:pt x="3624" y="24981"/>
                  </a:cubicBezTo>
                  <a:cubicBezTo>
                    <a:pt x="3657" y="24981"/>
                    <a:pt x="3683" y="24970"/>
                    <a:pt x="3706" y="24948"/>
                  </a:cubicBezTo>
                  <a:cubicBezTo>
                    <a:pt x="6906" y="21315"/>
                    <a:pt x="5421" y="17922"/>
                    <a:pt x="4632" y="16635"/>
                  </a:cubicBezTo>
                  <a:cubicBezTo>
                    <a:pt x="4237" y="15982"/>
                    <a:pt x="3777" y="15428"/>
                    <a:pt x="3295" y="14973"/>
                  </a:cubicBezTo>
                  <a:cubicBezTo>
                    <a:pt x="3618" y="14732"/>
                    <a:pt x="3914" y="14447"/>
                    <a:pt x="4166" y="14118"/>
                  </a:cubicBezTo>
                  <a:cubicBezTo>
                    <a:pt x="4824" y="13258"/>
                    <a:pt x="5679" y="11444"/>
                    <a:pt x="3964" y="9021"/>
                  </a:cubicBezTo>
                  <a:cubicBezTo>
                    <a:pt x="440" y="4061"/>
                    <a:pt x="3361" y="208"/>
                    <a:pt x="3394" y="170"/>
                  </a:cubicBezTo>
                  <a:cubicBezTo>
                    <a:pt x="3427" y="126"/>
                    <a:pt x="3420" y="60"/>
                    <a:pt x="3372" y="21"/>
                  </a:cubicBezTo>
                  <a:cubicBezTo>
                    <a:pt x="3353" y="7"/>
                    <a:pt x="3331" y="0"/>
                    <a:pt x="3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65"/>
            <p:cNvSpPr/>
            <p:nvPr/>
          </p:nvSpPr>
          <p:spPr>
            <a:xfrm>
              <a:off x="7212850" y="2109375"/>
              <a:ext cx="439600" cy="491250"/>
            </a:xfrm>
            <a:custGeom>
              <a:avLst/>
              <a:gdLst/>
              <a:ahLst/>
              <a:cxnLst/>
              <a:rect l="l" t="t" r="r" b="b"/>
              <a:pathLst>
                <a:path w="17584" h="19650" extrusionOk="0">
                  <a:moveTo>
                    <a:pt x="8793" y="0"/>
                  </a:moveTo>
                  <a:cubicBezTo>
                    <a:pt x="3936" y="0"/>
                    <a:pt x="0" y="4397"/>
                    <a:pt x="0" y="9823"/>
                  </a:cubicBezTo>
                  <a:cubicBezTo>
                    <a:pt x="0" y="15249"/>
                    <a:pt x="3936" y="19650"/>
                    <a:pt x="8793" y="19650"/>
                  </a:cubicBezTo>
                  <a:cubicBezTo>
                    <a:pt x="13648" y="19650"/>
                    <a:pt x="17583" y="15249"/>
                    <a:pt x="17583" y="9823"/>
                  </a:cubicBezTo>
                  <a:cubicBezTo>
                    <a:pt x="17583" y="4397"/>
                    <a:pt x="13648" y="0"/>
                    <a:pt x="87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65"/>
            <p:cNvSpPr/>
            <p:nvPr/>
          </p:nvSpPr>
          <p:spPr>
            <a:xfrm>
              <a:off x="7443875" y="2576275"/>
              <a:ext cx="56150" cy="64750"/>
            </a:xfrm>
            <a:custGeom>
              <a:avLst/>
              <a:gdLst/>
              <a:ahLst/>
              <a:cxnLst/>
              <a:rect l="l" t="t" r="r" b="b"/>
              <a:pathLst>
                <a:path w="2246" h="2590" extrusionOk="0">
                  <a:moveTo>
                    <a:pt x="429" y="1"/>
                  </a:moveTo>
                  <a:cubicBezTo>
                    <a:pt x="322" y="1"/>
                    <a:pt x="267" y="64"/>
                    <a:pt x="296" y="212"/>
                  </a:cubicBezTo>
                  <a:cubicBezTo>
                    <a:pt x="296" y="212"/>
                    <a:pt x="0" y="2322"/>
                    <a:pt x="296" y="2530"/>
                  </a:cubicBezTo>
                  <a:cubicBezTo>
                    <a:pt x="351" y="2570"/>
                    <a:pt x="440" y="2589"/>
                    <a:pt x="550" y="2589"/>
                  </a:cubicBezTo>
                  <a:cubicBezTo>
                    <a:pt x="1029" y="2589"/>
                    <a:pt x="1903" y="2227"/>
                    <a:pt x="2072" y="1670"/>
                  </a:cubicBezTo>
                  <a:cubicBezTo>
                    <a:pt x="2245" y="1116"/>
                    <a:pt x="880" y="1"/>
                    <a:pt x="4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65"/>
            <p:cNvSpPr/>
            <p:nvPr/>
          </p:nvSpPr>
          <p:spPr>
            <a:xfrm>
              <a:off x="7393800" y="2141850"/>
              <a:ext cx="207625" cy="129925"/>
            </a:xfrm>
            <a:custGeom>
              <a:avLst/>
              <a:gdLst/>
              <a:ahLst/>
              <a:cxnLst/>
              <a:rect l="l" t="t" r="r" b="b"/>
              <a:pathLst>
                <a:path w="8305" h="5197" extrusionOk="0">
                  <a:moveTo>
                    <a:pt x="1619" y="1"/>
                  </a:moveTo>
                  <a:cubicBezTo>
                    <a:pt x="393" y="1"/>
                    <a:pt x="0" y="527"/>
                    <a:pt x="3126" y="1957"/>
                  </a:cubicBezTo>
                  <a:cubicBezTo>
                    <a:pt x="5688" y="3134"/>
                    <a:pt x="7851" y="5197"/>
                    <a:pt x="8240" y="5197"/>
                  </a:cubicBezTo>
                  <a:cubicBezTo>
                    <a:pt x="8283" y="5197"/>
                    <a:pt x="8305" y="5171"/>
                    <a:pt x="8301" y="5114"/>
                  </a:cubicBezTo>
                  <a:cubicBezTo>
                    <a:pt x="8099" y="1804"/>
                    <a:pt x="4092" y="467"/>
                    <a:pt x="4092" y="467"/>
                  </a:cubicBezTo>
                  <a:cubicBezTo>
                    <a:pt x="3342" y="181"/>
                    <a:pt x="2338" y="1"/>
                    <a:pt x="1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1" name="Google Shape;3531;p65"/>
          <p:cNvSpPr/>
          <p:nvPr/>
        </p:nvSpPr>
        <p:spPr>
          <a:xfrm>
            <a:off x="1859443" y="3993964"/>
            <a:ext cx="1033070" cy="396046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32" name="Google Shape;3532;p65"/>
          <p:cNvGrpSpPr/>
          <p:nvPr/>
        </p:nvGrpSpPr>
        <p:grpSpPr>
          <a:xfrm rot="334032">
            <a:off x="1490869" y="650624"/>
            <a:ext cx="1716443" cy="899879"/>
            <a:chOff x="2575700" y="1885000"/>
            <a:chExt cx="868425" cy="514500"/>
          </a:xfrm>
        </p:grpSpPr>
        <p:sp>
          <p:nvSpPr>
            <p:cNvPr id="3533" name="Google Shape;3533;p65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65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65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65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1C585A2-88DE-4426-B459-D706CC4F609B}"/>
              </a:ext>
            </a:extLst>
          </p:cNvPr>
          <p:cNvSpPr txBox="1"/>
          <p:nvPr/>
        </p:nvSpPr>
        <p:spPr>
          <a:xfrm>
            <a:off x="5308571" y="2216439"/>
            <a:ext cx="26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الواجب المنزلي(1)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F16D0-0351-43FC-8F83-1CAE12A04FEB}"/>
              </a:ext>
            </a:extLst>
          </p:cNvPr>
          <p:cNvSpPr txBox="1"/>
          <p:nvPr/>
        </p:nvSpPr>
        <p:spPr>
          <a:xfrm>
            <a:off x="797041" y="2094696"/>
            <a:ext cx="3494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7030A0"/>
                </a:solidFill>
              </a:rPr>
              <a:t>كتاب الطالب  صفحة (40) </a:t>
            </a:r>
          </a:p>
          <a:p>
            <a:pPr algn="ctr"/>
            <a:r>
              <a:rPr lang="ar-OM" sz="2800" b="1" dirty="0">
                <a:solidFill>
                  <a:srgbClr val="7030A0"/>
                </a:solidFill>
              </a:rPr>
              <a:t>رقم (1) + رقم (4)</a:t>
            </a:r>
            <a:endParaRPr lang="en-US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9" name="Google Shape;3719;p70"/>
          <p:cNvSpPr/>
          <p:nvPr/>
        </p:nvSpPr>
        <p:spPr>
          <a:xfrm>
            <a:off x="6582284" y="1530000"/>
            <a:ext cx="1841790" cy="2727893"/>
          </a:xfrm>
          <a:prstGeom prst="roundRect">
            <a:avLst>
              <a:gd name="adj" fmla="val 1104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20" name="Google Shape;3720;p70"/>
          <p:cNvSpPr/>
          <p:nvPr/>
        </p:nvSpPr>
        <p:spPr>
          <a:xfrm>
            <a:off x="2058076" y="1530000"/>
            <a:ext cx="2251423" cy="2672052"/>
          </a:xfrm>
          <a:prstGeom prst="roundRect">
            <a:avLst>
              <a:gd name="adj" fmla="val 1104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4" name="Google Shape;3734;p70"/>
          <p:cNvSpPr/>
          <p:nvPr/>
        </p:nvSpPr>
        <p:spPr>
          <a:xfrm>
            <a:off x="8009944" y="2941326"/>
            <a:ext cx="301800" cy="301800"/>
          </a:xfrm>
          <a:prstGeom prst="ellipse">
            <a:avLst/>
          </a:prstGeom>
          <a:solidFill>
            <a:schemeClr val="accent5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736" name="Google Shape;3736;p70"/>
          <p:cNvSpPr/>
          <p:nvPr/>
        </p:nvSpPr>
        <p:spPr>
          <a:xfrm>
            <a:off x="8009944" y="2365579"/>
            <a:ext cx="301800" cy="3018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738" name="Google Shape;3738;p70"/>
          <p:cNvSpPr/>
          <p:nvPr/>
        </p:nvSpPr>
        <p:spPr>
          <a:xfrm>
            <a:off x="7986692" y="1765476"/>
            <a:ext cx="301800" cy="3018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D69117-5E20-41EB-85DB-591B49EBB69D}"/>
              </a:ext>
            </a:extLst>
          </p:cNvPr>
          <p:cNvSpPr txBox="1"/>
          <p:nvPr/>
        </p:nvSpPr>
        <p:spPr>
          <a:xfrm>
            <a:off x="1755801" y="619132"/>
            <a:ext cx="5632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تذكر معي بعض الرموز الرياضية الهامة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6B1841-4D99-4963-88AD-9BE42FA90025}"/>
              </a:ext>
            </a:extLst>
          </p:cNvPr>
          <p:cNvSpPr txBox="1"/>
          <p:nvPr/>
        </p:nvSpPr>
        <p:spPr>
          <a:xfrm>
            <a:off x="5695912" y="1771646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يســـــــاوي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55345F-C949-4AE9-BEAD-50163D1747B6}"/>
              </a:ext>
            </a:extLst>
          </p:cNvPr>
          <p:cNvSpPr txBox="1"/>
          <p:nvPr/>
        </p:nvSpPr>
        <p:spPr>
          <a:xfrm>
            <a:off x="5735270" y="2365579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لا يـــساوي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C79C65-50A3-4E76-B593-FBD8C5382EEB}"/>
              </a:ext>
            </a:extLst>
          </p:cNvPr>
          <p:cNvSpPr txBox="1"/>
          <p:nvPr/>
        </p:nvSpPr>
        <p:spPr>
          <a:xfrm>
            <a:off x="5758522" y="2873794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يساوي تقريبا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E5A45D-9DD0-4A96-AC22-E53FFBD9C91F}"/>
              </a:ext>
            </a:extLst>
          </p:cNvPr>
          <p:cNvSpPr txBox="1"/>
          <p:nvPr/>
        </p:nvSpPr>
        <p:spPr>
          <a:xfrm>
            <a:off x="5818680" y="3444836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الجذر التربيعي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3F9A39-F3DB-4A11-A809-6AC2F8968F69}"/>
              </a:ext>
            </a:extLst>
          </p:cNvPr>
          <p:cNvSpPr txBox="1"/>
          <p:nvPr/>
        </p:nvSpPr>
        <p:spPr>
          <a:xfrm>
            <a:off x="1505190" y="1775987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أصغـــــــــــــــــــــــــر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21488D-42A0-4B55-893C-83823F3D9E2F}"/>
              </a:ext>
            </a:extLst>
          </p:cNvPr>
          <p:cNvSpPr txBox="1"/>
          <p:nvPr/>
        </p:nvSpPr>
        <p:spPr>
          <a:xfrm>
            <a:off x="1505190" y="2238100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أصغـــــــــــــــــــــــــر أو يساوي 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4FE6E5-4F32-4E88-9873-21D6D96D7D97}"/>
              </a:ext>
            </a:extLst>
          </p:cNvPr>
          <p:cNvSpPr txBox="1"/>
          <p:nvPr/>
        </p:nvSpPr>
        <p:spPr>
          <a:xfrm>
            <a:off x="1518607" y="3182397"/>
            <a:ext cx="225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أكبــــــــــــــــــــــــــــــــــر  أو يساوي 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8FF189-47FF-41DE-A943-B3713BDB3ABF}"/>
              </a:ext>
            </a:extLst>
          </p:cNvPr>
          <p:cNvSpPr txBox="1"/>
          <p:nvPr/>
        </p:nvSpPr>
        <p:spPr>
          <a:xfrm>
            <a:off x="2136271" y="3740919"/>
            <a:ext cx="1368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إذا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Google Shape;3734;p70">
            <a:extLst>
              <a:ext uri="{FF2B5EF4-FFF2-40B4-BE49-F238E27FC236}">
                <a16:creationId xmlns:a16="http://schemas.microsoft.com/office/drawing/2014/main" id="{5BB4F654-0EFB-4098-B444-7275C44C4B5A}"/>
              </a:ext>
            </a:extLst>
          </p:cNvPr>
          <p:cNvSpPr/>
          <p:nvPr/>
        </p:nvSpPr>
        <p:spPr>
          <a:xfrm>
            <a:off x="8011961" y="3512368"/>
            <a:ext cx="301800" cy="301800"/>
          </a:xfrm>
          <a:prstGeom prst="ellipse">
            <a:avLst/>
          </a:prstGeom>
          <a:solidFill>
            <a:srgbClr val="00B0F0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5" name="Google Shape;3734;p70">
            <a:extLst>
              <a:ext uri="{FF2B5EF4-FFF2-40B4-BE49-F238E27FC236}">
                <a16:creationId xmlns:a16="http://schemas.microsoft.com/office/drawing/2014/main" id="{7D8E1EA1-6032-43CE-B2A1-1D6622A1888A}"/>
              </a:ext>
            </a:extLst>
          </p:cNvPr>
          <p:cNvSpPr/>
          <p:nvPr/>
        </p:nvSpPr>
        <p:spPr>
          <a:xfrm>
            <a:off x="3763847" y="2776074"/>
            <a:ext cx="301800" cy="301800"/>
          </a:xfrm>
          <a:prstGeom prst="ellipse">
            <a:avLst/>
          </a:prstGeom>
          <a:solidFill>
            <a:schemeClr val="accent5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6" name="Google Shape;3736;p70">
            <a:extLst>
              <a:ext uri="{FF2B5EF4-FFF2-40B4-BE49-F238E27FC236}">
                <a16:creationId xmlns:a16="http://schemas.microsoft.com/office/drawing/2014/main" id="{FCDC9451-3213-4F12-AB02-D9C21E749ADC}"/>
              </a:ext>
            </a:extLst>
          </p:cNvPr>
          <p:cNvSpPr/>
          <p:nvPr/>
        </p:nvSpPr>
        <p:spPr>
          <a:xfrm>
            <a:off x="3763806" y="2285350"/>
            <a:ext cx="301800" cy="3018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7" name="Google Shape;3738;p70">
            <a:extLst>
              <a:ext uri="{FF2B5EF4-FFF2-40B4-BE49-F238E27FC236}">
                <a16:creationId xmlns:a16="http://schemas.microsoft.com/office/drawing/2014/main" id="{DE401B95-74D6-43BA-9620-F3504E3AE678}"/>
              </a:ext>
            </a:extLst>
          </p:cNvPr>
          <p:cNvSpPr/>
          <p:nvPr/>
        </p:nvSpPr>
        <p:spPr>
          <a:xfrm>
            <a:off x="3740554" y="1775987"/>
            <a:ext cx="301800" cy="3018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8" name="Google Shape;3734;p70">
            <a:extLst>
              <a:ext uri="{FF2B5EF4-FFF2-40B4-BE49-F238E27FC236}">
                <a16:creationId xmlns:a16="http://schemas.microsoft.com/office/drawing/2014/main" id="{18FF6332-E0E4-4016-9FD3-E9D344065847}"/>
              </a:ext>
            </a:extLst>
          </p:cNvPr>
          <p:cNvSpPr/>
          <p:nvPr/>
        </p:nvSpPr>
        <p:spPr>
          <a:xfrm>
            <a:off x="3759777" y="3235747"/>
            <a:ext cx="301800" cy="301800"/>
          </a:xfrm>
          <a:prstGeom prst="ellipse">
            <a:avLst/>
          </a:prstGeom>
          <a:solidFill>
            <a:srgbClr val="00B0F0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2D6706-E628-423C-ACEA-A7420AD879C3}"/>
              </a:ext>
            </a:extLst>
          </p:cNvPr>
          <p:cNvSpPr txBox="1"/>
          <p:nvPr/>
        </p:nvSpPr>
        <p:spPr>
          <a:xfrm>
            <a:off x="2365174" y="2756749"/>
            <a:ext cx="1368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أكبــــــــــــــــــــــــــــــــــر   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Google Shape;3734;p70">
            <a:extLst>
              <a:ext uri="{FF2B5EF4-FFF2-40B4-BE49-F238E27FC236}">
                <a16:creationId xmlns:a16="http://schemas.microsoft.com/office/drawing/2014/main" id="{FC27C504-89AE-4DC3-9C0D-75E7B2C8AFC0}"/>
              </a:ext>
            </a:extLst>
          </p:cNvPr>
          <p:cNvSpPr/>
          <p:nvPr/>
        </p:nvSpPr>
        <p:spPr>
          <a:xfrm>
            <a:off x="3776276" y="3777385"/>
            <a:ext cx="301800" cy="301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2" name="Google Shape;3719;p70">
            <a:extLst>
              <a:ext uri="{FF2B5EF4-FFF2-40B4-BE49-F238E27FC236}">
                <a16:creationId xmlns:a16="http://schemas.microsoft.com/office/drawing/2014/main" id="{FA56D555-2514-45C3-86BD-5AC39113939F}"/>
              </a:ext>
            </a:extLst>
          </p:cNvPr>
          <p:cNvSpPr/>
          <p:nvPr/>
        </p:nvSpPr>
        <p:spPr>
          <a:xfrm>
            <a:off x="5640595" y="1614637"/>
            <a:ext cx="668915" cy="2624673"/>
          </a:xfrm>
          <a:prstGeom prst="roundRect">
            <a:avLst>
              <a:gd name="adj" fmla="val 1104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14E911-FD33-4FEA-AD35-0B3957CD5985}"/>
              </a:ext>
            </a:extLst>
          </p:cNvPr>
          <p:cNvSpPr txBox="1"/>
          <p:nvPr/>
        </p:nvSpPr>
        <p:spPr>
          <a:xfrm>
            <a:off x="5818680" y="1755771"/>
            <a:ext cx="100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=</a:t>
            </a:r>
            <a:endParaRPr lang="en-US" sz="1800" b="1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68E2D20-C9CC-49FB-9E31-24F9AE304ADD}"/>
              </a:ext>
            </a:extLst>
          </p:cNvPr>
          <p:cNvGrpSpPr/>
          <p:nvPr/>
        </p:nvGrpSpPr>
        <p:grpSpPr>
          <a:xfrm>
            <a:off x="5727792" y="3637605"/>
            <a:ext cx="424583" cy="218380"/>
            <a:chOff x="4710313" y="4109027"/>
            <a:chExt cx="424583" cy="21838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AC3540F-A7F4-4937-8381-F5A6B740C64E}"/>
                </a:ext>
              </a:extLst>
            </p:cNvPr>
            <p:cNvCxnSpPr/>
            <p:nvPr/>
          </p:nvCxnSpPr>
          <p:spPr>
            <a:xfrm>
              <a:off x="4710313" y="4109027"/>
              <a:ext cx="34578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9EF909A-194B-4C6A-A1E1-4A6EB091ABBD}"/>
                </a:ext>
              </a:extLst>
            </p:cNvPr>
            <p:cNvCxnSpPr/>
            <p:nvPr/>
          </p:nvCxnSpPr>
          <p:spPr>
            <a:xfrm>
              <a:off x="5048410" y="4109027"/>
              <a:ext cx="76840" cy="20674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D2DB264-831C-4543-84BD-D7793E4F8DB3}"/>
                </a:ext>
              </a:extLst>
            </p:cNvPr>
            <p:cNvCxnSpPr/>
            <p:nvPr/>
          </p:nvCxnSpPr>
          <p:spPr>
            <a:xfrm flipV="1">
              <a:off x="5134896" y="4219572"/>
              <a:ext cx="0" cy="10783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Google Shape;3719;p70">
            <a:extLst>
              <a:ext uri="{FF2B5EF4-FFF2-40B4-BE49-F238E27FC236}">
                <a16:creationId xmlns:a16="http://schemas.microsoft.com/office/drawing/2014/main" id="{B695AE8C-0E9D-4E73-BBA9-A2ADF4B319F7}"/>
              </a:ext>
            </a:extLst>
          </p:cNvPr>
          <p:cNvSpPr/>
          <p:nvPr/>
        </p:nvSpPr>
        <p:spPr>
          <a:xfrm>
            <a:off x="1205843" y="1600677"/>
            <a:ext cx="668915" cy="2624673"/>
          </a:xfrm>
          <a:prstGeom prst="roundRect">
            <a:avLst>
              <a:gd name="adj" fmla="val 1104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9B871E-1E8F-4714-AE2A-5F0DB6D32726}"/>
              </a:ext>
            </a:extLst>
          </p:cNvPr>
          <p:cNvSpPr txBox="1"/>
          <p:nvPr/>
        </p:nvSpPr>
        <p:spPr>
          <a:xfrm>
            <a:off x="1358580" y="1697944"/>
            <a:ext cx="37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&lt;</a:t>
            </a:r>
            <a:endParaRPr lang="en-US" sz="18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E60153-8DBE-49CA-BDEE-FBA6A1A65E60}"/>
              </a:ext>
            </a:extLst>
          </p:cNvPr>
          <p:cNvSpPr txBox="1"/>
          <p:nvPr/>
        </p:nvSpPr>
        <p:spPr>
          <a:xfrm>
            <a:off x="1358580" y="2176008"/>
            <a:ext cx="37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≥</a:t>
            </a:r>
            <a:endParaRPr lang="en-US" sz="18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834A95C-7430-471E-AC4B-80C197DE3145}"/>
              </a:ext>
            </a:extLst>
          </p:cNvPr>
          <p:cNvSpPr txBox="1"/>
          <p:nvPr/>
        </p:nvSpPr>
        <p:spPr>
          <a:xfrm>
            <a:off x="1322499" y="3249929"/>
            <a:ext cx="4292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1600" b="1" dirty="0"/>
              <a:t>≤</a:t>
            </a:r>
            <a:endParaRPr lang="en-US" sz="16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677C08-70E5-4C16-8389-98F57ECE8355}"/>
              </a:ext>
            </a:extLst>
          </p:cNvPr>
          <p:cNvSpPr txBox="1"/>
          <p:nvPr/>
        </p:nvSpPr>
        <p:spPr>
          <a:xfrm>
            <a:off x="1330660" y="2758359"/>
            <a:ext cx="37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/>
              <a:t>&gt;</a:t>
            </a:r>
            <a:endParaRPr lang="en-US" sz="18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0A209C-1993-432A-B550-B1E439B11E45}"/>
              </a:ext>
            </a:extLst>
          </p:cNvPr>
          <p:cNvGrpSpPr/>
          <p:nvPr/>
        </p:nvGrpSpPr>
        <p:grpSpPr>
          <a:xfrm>
            <a:off x="1322499" y="3582418"/>
            <a:ext cx="433302" cy="486813"/>
            <a:chOff x="1322499" y="3582418"/>
            <a:chExt cx="433302" cy="4868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8B7F89E-8750-44FD-8420-28A74D9D85EB}"/>
                </a:ext>
              </a:extLst>
            </p:cNvPr>
            <p:cNvSpPr txBox="1"/>
            <p:nvPr/>
          </p:nvSpPr>
          <p:spPr>
            <a:xfrm>
              <a:off x="1322499" y="3699899"/>
              <a:ext cx="378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/>
                <a:t>. .</a:t>
              </a:r>
              <a:endParaRPr lang="en-US" sz="1800" b="1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04636A7-A5F5-40A6-80AB-DE38889B08A6}"/>
                </a:ext>
              </a:extLst>
            </p:cNvPr>
            <p:cNvSpPr txBox="1"/>
            <p:nvPr/>
          </p:nvSpPr>
          <p:spPr>
            <a:xfrm>
              <a:off x="1376947" y="3582418"/>
              <a:ext cx="378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/>
                <a:t>.</a:t>
              </a:r>
              <a:endParaRPr lang="en-US" sz="18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075045-FF12-4239-A93E-06BE0D0FE83F}"/>
              </a:ext>
            </a:extLst>
          </p:cNvPr>
          <p:cNvGrpSpPr/>
          <p:nvPr/>
        </p:nvGrpSpPr>
        <p:grpSpPr>
          <a:xfrm>
            <a:off x="5829805" y="2349704"/>
            <a:ext cx="303417" cy="369332"/>
            <a:chOff x="5829805" y="2349704"/>
            <a:chExt cx="303417" cy="36933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302885-F46D-4EEA-9297-A05F1E9F9157}"/>
                </a:ext>
              </a:extLst>
            </p:cNvPr>
            <p:cNvSpPr txBox="1"/>
            <p:nvPr/>
          </p:nvSpPr>
          <p:spPr>
            <a:xfrm>
              <a:off x="5829805" y="2349704"/>
              <a:ext cx="303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/>
                <a:t>=</a:t>
              </a:r>
              <a:endParaRPr lang="en-US" sz="1800" b="1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7798F8-3EDF-4858-9B1C-7CE78ACAE9C9}"/>
                </a:ext>
              </a:extLst>
            </p:cNvPr>
            <p:cNvCxnSpPr>
              <a:cxnSpLocks/>
            </p:cNvCxnSpPr>
            <p:nvPr/>
          </p:nvCxnSpPr>
          <p:spPr>
            <a:xfrm>
              <a:off x="5914642" y="2374634"/>
              <a:ext cx="128715" cy="27445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8E8388-E34C-4E03-A70D-57127E0A2F6B}"/>
              </a:ext>
            </a:extLst>
          </p:cNvPr>
          <p:cNvGrpSpPr/>
          <p:nvPr/>
        </p:nvGrpSpPr>
        <p:grpSpPr>
          <a:xfrm>
            <a:off x="5798058" y="2927762"/>
            <a:ext cx="344671" cy="416219"/>
            <a:chOff x="5798058" y="2927762"/>
            <a:chExt cx="344671" cy="4162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E4AEF0-27E5-4EC3-B4AF-81CE9D105F23}"/>
                </a:ext>
              </a:extLst>
            </p:cNvPr>
            <p:cNvSpPr txBox="1"/>
            <p:nvPr/>
          </p:nvSpPr>
          <p:spPr>
            <a:xfrm>
              <a:off x="5807565" y="2927762"/>
              <a:ext cx="3351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/>
                <a:t>~</a:t>
              </a:r>
              <a:endParaRPr lang="en-US" sz="1800" b="1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C24CF54-526F-45EF-8BCA-576CAAD2BE6F}"/>
                </a:ext>
              </a:extLst>
            </p:cNvPr>
            <p:cNvSpPr txBox="1"/>
            <p:nvPr/>
          </p:nvSpPr>
          <p:spPr>
            <a:xfrm>
              <a:off x="5798058" y="2974649"/>
              <a:ext cx="3351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800" b="1" dirty="0"/>
                <a:t>~</a:t>
              </a:r>
              <a:endParaRPr lang="en-US" sz="1800" b="1" dirty="0"/>
            </a:p>
          </p:txBody>
        </p:sp>
      </p:grpSp>
      <p:grpSp>
        <p:nvGrpSpPr>
          <p:cNvPr id="69" name="Google Shape;3207;p56">
            <a:extLst>
              <a:ext uri="{FF2B5EF4-FFF2-40B4-BE49-F238E27FC236}">
                <a16:creationId xmlns:a16="http://schemas.microsoft.com/office/drawing/2014/main" id="{2290673A-E752-4369-9019-39CF7BA2AE47}"/>
              </a:ext>
            </a:extLst>
          </p:cNvPr>
          <p:cNvGrpSpPr/>
          <p:nvPr/>
        </p:nvGrpSpPr>
        <p:grpSpPr>
          <a:xfrm>
            <a:off x="6944391" y="443310"/>
            <a:ext cx="619263" cy="677378"/>
            <a:chOff x="4117738" y="4097880"/>
            <a:chExt cx="397692" cy="426402"/>
          </a:xfrm>
        </p:grpSpPr>
        <p:sp>
          <p:nvSpPr>
            <p:cNvPr id="70" name="Google Shape;3208;p56">
              <a:extLst>
                <a:ext uri="{FF2B5EF4-FFF2-40B4-BE49-F238E27FC236}">
                  <a16:creationId xmlns:a16="http://schemas.microsoft.com/office/drawing/2014/main" id="{CDF03F09-806F-4ACB-B4CE-C6B68C119AF2}"/>
                </a:ext>
              </a:extLst>
            </p:cNvPr>
            <p:cNvSpPr/>
            <p:nvPr/>
          </p:nvSpPr>
          <p:spPr>
            <a:xfrm>
              <a:off x="4190088" y="4175993"/>
              <a:ext cx="259357" cy="313187"/>
            </a:xfrm>
            <a:custGeom>
              <a:avLst/>
              <a:gdLst/>
              <a:ahLst/>
              <a:cxnLst/>
              <a:rect l="l" t="t" r="r" b="b"/>
              <a:pathLst>
                <a:path w="9901" h="11956" extrusionOk="0">
                  <a:moveTo>
                    <a:pt x="4840" y="1"/>
                  </a:moveTo>
                  <a:cubicBezTo>
                    <a:pt x="4665" y="1"/>
                    <a:pt x="4488" y="10"/>
                    <a:pt x="4311" y="31"/>
                  </a:cubicBezTo>
                  <a:cubicBezTo>
                    <a:pt x="2217" y="264"/>
                    <a:pt x="518" y="1939"/>
                    <a:pt x="257" y="4026"/>
                  </a:cubicBezTo>
                  <a:cubicBezTo>
                    <a:pt x="0" y="6014"/>
                    <a:pt x="1052" y="7940"/>
                    <a:pt x="2865" y="8796"/>
                  </a:cubicBezTo>
                  <a:cubicBezTo>
                    <a:pt x="3242" y="8975"/>
                    <a:pt x="3482" y="9355"/>
                    <a:pt x="3479" y="9773"/>
                  </a:cubicBezTo>
                  <a:lnTo>
                    <a:pt x="3479" y="11411"/>
                  </a:lnTo>
                  <a:cubicBezTo>
                    <a:pt x="3479" y="11713"/>
                    <a:pt x="3722" y="11956"/>
                    <a:pt x="4023" y="11956"/>
                  </a:cubicBezTo>
                  <a:lnTo>
                    <a:pt x="5655" y="11956"/>
                  </a:lnTo>
                  <a:cubicBezTo>
                    <a:pt x="5953" y="11956"/>
                    <a:pt x="6196" y="11713"/>
                    <a:pt x="6196" y="11411"/>
                  </a:cubicBezTo>
                  <a:lnTo>
                    <a:pt x="6196" y="9773"/>
                  </a:lnTo>
                  <a:cubicBezTo>
                    <a:pt x="6193" y="9358"/>
                    <a:pt x="6429" y="8978"/>
                    <a:pt x="6803" y="8800"/>
                  </a:cubicBezTo>
                  <a:cubicBezTo>
                    <a:pt x="8852" y="7837"/>
                    <a:pt x="9900" y="5534"/>
                    <a:pt x="9280" y="3358"/>
                  </a:cubicBezTo>
                  <a:cubicBezTo>
                    <a:pt x="8712" y="1354"/>
                    <a:pt x="6882" y="1"/>
                    <a:pt x="48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209;p56">
              <a:extLst>
                <a:ext uri="{FF2B5EF4-FFF2-40B4-BE49-F238E27FC236}">
                  <a16:creationId xmlns:a16="http://schemas.microsoft.com/office/drawing/2014/main" id="{93A4412B-4598-411E-BE6C-CA562597E2E6}"/>
                </a:ext>
              </a:extLst>
            </p:cNvPr>
            <p:cNvSpPr/>
            <p:nvPr/>
          </p:nvSpPr>
          <p:spPr>
            <a:xfrm>
              <a:off x="4217200" y="4197342"/>
              <a:ext cx="199292" cy="199292"/>
            </a:xfrm>
            <a:custGeom>
              <a:avLst/>
              <a:gdLst/>
              <a:ahLst/>
              <a:cxnLst/>
              <a:rect l="l" t="t" r="r" b="b"/>
              <a:pathLst>
                <a:path w="7608" h="7608" extrusionOk="0">
                  <a:moveTo>
                    <a:pt x="3804" y="0"/>
                  </a:moveTo>
                  <a:cubicBezTo>
                    <a:pt x="1703" y="0"/>
                    <a:pt x="0" y="1704"/>
                    <a:pt x="0" y="3804"/>
                  </a:cubicBezTo>
                  <a:cubicBezTo>
                    <a:pt x="0" y="5905"/>
                    <a:pt x="1703" y="7608"/>
                    <a:pt x="3804" y="7608"/>
                  </a:cubicBezTo>
                  <a:cubicBezTo>
                    <a:pt x="5905" y="7608"/>
                    <a:pt x="7608" y="5905"/>
                    <a:pt x="7608" y="3804"/>
                  </a:cubicBezTo>
                  <a:cubicBezTo>
                    <a:pt x="7608" y="1704"/>
                    <a:pt x="5905" y="0"/>
                    <a:pt x="38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210;p56">
              <a:extLst>
                <a:ext uri="{FF2B5EF4-FFF2-40B4-BE49-F238E27FC236}">
                  <a16:creationId xmlns:a16="http://schemas.microsoft.com/office/drawing/2014/main" id="{10DD2650-AD59-4D4D-8263-E1D995AEC4E0}"/>
                </a:ext>
              </a:extLst>
            </p:cNvPr>
            <p:cNvSpPr/>
            <p:nvPr/>
          </p:nvSpPr>
          <p:spPr>
            <a:xfrm>
              <a:off x="4238549" y="4218691"/>
              <a:ext cx="156594" cy="156594"/>
            </a:xfrm>
            <a:custGeom>
              <a:avLst/>
              <a:gdLst/>
              <a:ahLst/>
              <a:cxnLst/>
              <a:rect l="l" t="t" r="r" b="b"/>
              <a:pathLst>
                <a:path w="5978" h="5978" extrusionOk="0">
                  <a:moveTo>
                    <a:pt x="2989" y="1"/>
                  </a:moveTo>
                  <a:cubicBezTo>
                    <a:pt x="1337" y="1"/>
                    <a:pt x="1" y="1341"/>
                    <a:pt x="1" y="2989"/>
                  </a:cubicBezTo>
                  <a:cubicBezTo>
                    <a:pt x="1" y="4641"/>
                    <a:pt x="1337" y="5977"/>
                    <a:pt x="2989" y="5977"/>
                  </a:cubicBezTo>
                  <a:cubicBezTo>
                    <a:pt x="4637" y="5977"/>
                    <a:pt x="5977" y="4641"/>
                    <a:pt x="5977" y="2989"/>
                  </a:cubicBezTo>
                  <a:cubicBezTo>
                    <a:pt x="5977" y="1341"/>
                    <a:pt x="4637" y="1"/>
                    <a:pt x="29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211;p56">
              <a:extLst>
                <a:ext uri="{FF2B5EF4-FFF2-40B4-BE49-F238E27FC236}">
                  <a16:creationId xmlns:a16="http://schemas.microsoft.com/office/drawing/2014/main" id="{E89D630C-8A81-4334-9863-803D6CE7A42A}"/>
                </a:ext>
              </a:extLst>
            </p:cNvPr>
            <p:cNvSpPr/>
            <p:nvPr/>
          </p:nvSpPr>
          <p:spPr>
            <a:xfrm>
              <a:off x="4295471" y="4489155"/>
              <a:ext cx="42672" cy="28500"/>
            </a:xfrm>
            <a:custGeom>
              <a:avLst/>
              <a:gdLst/>
              <a:ahLst/>
              <a:cxnLst/>
              <a:rect l="l" t="t" r="r" b="b"/>
              <a:pathLst>
                <a:path w="1629" h="1088" extrusionOk="0">
                  <a:moveTo>
                    <a:pt x="0" y="1"/>
                  </a:moveTo>
                  <a:lnTo>
                    <a:pt x="0" y="542"/>
                  </a:lnTo>
                  <a:cubicBezTo>
                    <a:pt x="0" y="844"/>
                    <a:pt x="244" y="1087"/>
                    <a:pt x="542" y="1087"/>
                  </a:cubicBezTo>
                  <a:lnTo>
                    <a:pt x="1087" y="1087"/>
                  </a:lnTo>
                  <a:cubicBezTo>
                    <a:pt x="1388" y="1087"/>
                    <a:pt x="1628" y="844"/>
                    <a:pt x="1628" y="542"/>
                  </a:cubicBezTo>
                  <a:lnTo>
                    <a:pt x="16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212;p56">
              <a:extLst>
                <a:ext uri="{FF2B5EF4-FFF2-40B4-BE49-F238E27FC236}">
                  <a16:creationId xmlns:a16="http://schemas.microsoft.com/office/drawing/2014/main" id="{D8976E02-7B19-4E8F-A907-A29E8D8AA6DD}"/>
                </a:ext>
              </a:extLst>
            </p:cNvPr>
            <p:cNvSpPr/>
            <p:nvPr/>
          </p:nvSpPr>
          <p:spPr>
            <a:xfrm>
              <a:off x="4281273" y="4446431"/>
              <a:ext cx="71119" cy="42750"/>
            </a:xfrm>
            <a:custGeom>
              <a:avLst/>
              <a:gdLst/>
              <a:ahLst/>
              <a:cxnLst/>
              <a:rect l="l" t="t" r="r" b="b"/>
              <a:pathLst>
                <a:path w="2715" h="1632" extrusionOk="0">
                  <a:moveTo>
                    <a:pt x="1" y="1"/>
                  </a:moveTo>
                  <a:lnTo>
                    <a:pt x="1" y="1087"/>
                  </a:lnTo>
                  <a:cubicBezTo>
                    <a:pt x="1" y="1389"/>
                    <a:pt x="241" y="1632"/>
                    <a:pt x="542" y="1632"/>
                  </a:cubicBezTo>
                  <a:lnTo>
                    <a:pt x="2174" y="1632"/>
                  </a:lnTo>
                  <a:cubicBezTo>
                    <a:pt x="2472" y="1632"/>
                    <a:pt x="2715" y="1389"/>
                    <a:pt x="2715" y="1087"/>
                  </a:cubicBezTo>
                  <a:lnTo>
                    <a:pt x="27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213;p56">
              <a:extLst>
                <a:ext uri="{FF2B5EF4-FFF2-40B4-BE49-F238E27FC236}">
                  <a16:creationId xmlns:a16="http://schemas.microsoft.com/office/drawing/2014/main" id="{9ACA14F8-7452-42D9-8E25-87623CE7AE51}"/>
                </a:ext>
              </a:extLst>
            </p:cNvPr>
            <p:cNvSpPr/>
            <p:nvPr/>
          </p:nvSpPr>
          <p:spPr>
            <a:xfrm>
              <a:off x="4183173" y="4169261"/>
              <a:ext cx="266167" cy="355021"/>
            </a:xfrm>
            <a:custGeom>
              <a:avLst/>
              <a:gdLst/>
              <a:ahLst/>
              <a:cxnLst/>
              <a:rect l="l" t="t" r="r" b="b"/>
              <a:pathLst>
                <a:path w="10161" h="13553" extrusionOk="0">
                  <a:moveTo>
                    <a:pt x="5120" y="514"/>
                  </a:moveTo>
                  <a:cubicBezTo>
                    <a:pt x="6188" y="514"/>
                    <a:pt x="7221" y="911"/>
                    <a:pt x="8012" y="1628"/>
                  </a:cubicBezTo>
                  <a:cubicBezTo>
                    <a:pt x="9613" y="3060"/>
                    <a:pt x="9931" y="5442"/>
                    <a:pt x="8766" y="7247"/>
                  </a:cubicBezTo>
                  <a:lnTo>
                    <a:pt x="8770" y="7244"/>
                  </a:lnTo>
                  <a:lnTo>
                    <a:pt x="8770" y="7244"/>
                  </a:lnTo>
                  <a:cubicBezTo>
                    <a:pt x="8324" y="7929"/>
                    <a:pt x="7697" y="8478"/>
                    <a:pt x="6960" y="8827"/>
                  </a:cubicBezTo>
                  <a:cubicBezTo>
                    <a:pt x="6498" y="9050"/>
                    <a:pt x="6203" y="9516"/>
                    <a:pt x="6206" y="10030"/>
                  </a:cubicBezTo>
                  <a:lnTo>
                    <a:pt x="6206" y="10328"/>
                  </a:lnTo>
                  <a:lnTo>
                    <a:pt x="4000" y="10328"/>
                  </a:lnTo>
                  <a:lnTo>
                    <a:pt x="4000" y="10030"/>
                  </a:lnTo>
                  <a:cubicBezTo>
                    <a:pt x="4000" y="9516"/>
                    <a:pt x="3701" y="9047"/>
                    <a:pt x="3239" y="8824"/>
                  </a:cubicBezTo>
                  <a:cubicBezTo>
                    <a:pt x="1529" y="8012"/>
                    <a:pt x="532" y="6192"/>
                    <a:pt x="775" y="4318"/>
                  </a:cubicBezTo>
                  <a:cubicBezTo>
                    <a:pt x="1018" y="2347"/>
                    <a:pt x="2629" y="761"/>
                    <a:pt x="4603" y="541"/>
                  </a:cubicBezTo>
                  <a:cubicBezTo>
                    <a:pt x="4771" y="524"/>
                    <a:pt x="4938" y="514"/>
                    <a:pt x="5106" y="514"/>
                  </a:cubicBezTo>
                  <a:cubicBezTo>
                    <a:pt x="5111" y="514"/>
                    <a:pt x="5116" y="514"/>
                    <a:pt x="5120" y="514"/>
                  </a:cubicBezTo>
                  <a:close/>
                  <a:moveTo>
                    <a:pt x="6206" y="10835"/>
                  </a:moveTo>
                  <a:lnTo>
                    <a:pt x="6206" y="11668"/>
                  </a:lnTo>
                  <a:cubicBezTo>
                    <a:pt x="6206" y="11826"/>
                    <a:pt x="6076" y="11956"/>
                    <a:pt x="5919" y="11956"/>
                  </a:cubicBezTo>
                  <a:lnTo>
                    <a:pt x="4287" y="11956"/>
                  </a:lnTo>
                  <a:cubicBezTo>
                    <a:pt x="4126" y="11956"/>
                    <a:pt x="4000" y="11829"/>
                    <a:pt x="4000" y="11668"/>
                  </a:cubicBezTo>
                  <a:lnTo>
                    <a:pt x="4000" y="10835"/>
                  </a:lnTo>
                  <a:close/>
                  <a:moveTo>
                    <a:pt x="5662" y="12466"/>
                  </a:moveTo>
                  <a:lnTo>
                    <a:pt x="5662" y="12754"/>
                  </a:lnTo>
                  <a:cubicBezTo>
                    <a:pt x="5662" y="12915"/>
                    <a:pt x="5535" y="13042"/>
                    <a:pt x="5374" y="13042"/>
                  </a:cubicBezTo>
                  <a:lnTo>
                    <a:pt x="4832" y="13042"/>
                  </a:lnTo>
                  <a:cubicBezTo>
                    <a:pt x="4671" y="13042"/>
                    <a:pt x="4541" y="12915"/>
                    <a:pt x="4541" y="12754"/>
                  </a:cubicBezTo>
                  <a:lnTo>
                    <a:pt x="4541" y="12466"/>
                  </a:lnTo>
                  <a:close/>
                  <a:moveTo>
                    <a:pt x="5117" y="0"/>
                  </a:moveTo>
                  <a:cubicBezTo>
                    <a:pt x="4928" y="0"/>
                    <a:pt x="4738" y="12"/>
                    <a:pt x="4548" y="34"/>
                  </a:cubicBezTo>
                  <a:cubicBezTo>
                    <a:pt x="2341" y="277"/>
                    <a:pt x="542" y="2052"/>
                    <a:pt x="268" y="4252"/>
                  </a:cubicBezTo>
                  <a:cubicBezTo>
                    <a:pt x="0" y="6350"/>
                    <a:pt x="1111" y="8378"/>
                    <a:pt x="3019" y="9283"/>
                  </a:cubicBezTo>
                  <a:cubicBezTo>
                    <a:pt x="3307" y="9420"/>
                    <a:pt x="3489" y="9711"/>
                    <a:pt x="3489" y="10030"/>
                  </a:cubicBezTo>
                  <a:lnTo>
                    <a:pt x="3489" y="11668"/>
                  </a:lnTo>
                  <a:cubicBezTo>
                    <a:pt x="3489" y="12011"/>
                    <a:pt x="3708" y="12316"/>
                    <a:pt x="4034" y="12425"/>
                  </a:cubicBezTo>
                  <a:lnTo>
                    <a:pt x="4034" y="12754"/>
                  </a:lnTo>
                  <a:cubicBezTo>
                    <a:pt x="4034" y="13196"/>
                    <a:pt x="4390" y="13553"/>
                    <a:pt x="4832" y="13553"/>
                  </a:cubicBezTo>
                  <a:lnTo>
                    <a:pt x="5374" y="13553"/>
                  </a:lnTo>
                  <a:cubicBezTo>
                    <a:pt x="5816" y="13553"/>
                    <a:pt x="6172" y="13196"/>
                    <a:pt x="6172" y="12754"/>
                  </a:cubicBezTo>
                  <a:lnTo>
                    <a:pt x="6172" y="12425"/>
                  </a:lnTo>
                  <a:cubicBezTo>
                    <a:pt x="6498" y="12316"/>
                    <a:pt x="6714" y="12011"/>
                    <a:pt x="6714" y="11668"/>
                  </a:cubicBezTo>
                  <a:lnTo>
                    <a:pt x="6714" y="10030"/>
                  </a:lnTo>
                  <a:cubicBezTo>
                    <a:pt x="6714" y="9715"/>
                    <a:pt x="6892" y="9424"/>
                    <a:pt x="7176" y="9286"/>
                  </a:cubicBezTo>
                  <a:cubicBezTo>
                    <a:pt x="8657" y="8591"/>
                    <a:pt x="9688" y="7200"/>
                    <a:pt x="9924" y="5582"/>
                  </a:cubicBezTo>
                  <a:cubicBezTo>
                    <a:pt x="10161" y="3965"/>
                    <a:pt x="9572" y="2337"/>
                    <a:pt x="8352" y="1247"/>
                  </a:cubicBezTo>
                  <a:cubicBezTo>
                    <a:pt x="7459" y="440"/>
                    <a:pt x="6306" y="0"/>
                    <a:pt x="5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214;p56">
              <a:extLst>
                <a:ext uri="{FF2B5EF4-FFF2-40B4-BE49-F238E27FC236}">
                  <a16:creationId xmlns:a16="http://schemas.microsoft.com/office/drawing/2014/main" id="{311742A0-893B-4D9B-962A-1ED1FAF7B51C}"/>
                </a:ext>
              </a:extLst>
            </p:cNvPr>
            <p:cNvSpPr/>
            <p:nvPr/>
          </p:nvSpPr>
          <p:spPr>
            <a:xfrm>
              <a:off x="4457775" y="4290335"/>
              <a:ext cx="57655" cy="13307"/>
            </a:xfrm>
            <a:custGeom>
              <a:avLst/>
              <a:gdLst/>
              <a:ahLst/>
              <a:cxnLst/>
              <a:rect l="l" t="t" r="r" b="b"/>
              <a:pathLst>
                <a:path w="2201" h="508" extrusionOk="0">
                  <a:moveTo>
                    <a:pt x="326" y="1"/>
                  </a:moveTo>
                  <a:cubicBezTo>
                    <a:pt x="0" y="14"/>
                    <a:pt x="0" y="494"/>
                    <a:pt x="326" y="508"/>
                  </a:cubicBezTo>
                  <a:lnTo>
                    <a:pt x="1953" y="508"/>
                  </a:lnTo>
                  <a:cubicBezTo>
                    <a:pt x="2090" y="504"/>
                    <a:pt x="2200" y="391"/>
                    <a:pt x="2200" y="254"/>
                  </a:cubicBezTo>
                  <a:cubicBezTo>
                    <a:pt x="2200" y="117"/>
                    <a:pt x="2090" y="4"/>
                    <a:pt x="19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215;p56">
              <a:extLst>
                <a:ext uri="{FF2B5EF4-FFF2-40B4-BE49-F238E27FC236}">
                  <a16:creationId xmlns:a16="http://schemas.microsoft.com/office/drawing/2014/main" id="{BA953259-779C-4E3E-A788-042403870E36}"/>
                </a:ext>
              </a:extLst>
            </p:cNvPr>
            <p:cNvSpPr/>
            <p:nvPr/>
          </p:nvSpPr>
          <p:spPr>
            <a:xfrm>
              <a:off x="4117738" y="4290335"/>
              <a:ext cx="56293" cy="13333"/>
            </a:xfrm>
            <a:custGeom>
              <a:avLst/>
              <a:gdLst/>
              <a:ahLst/>
              <a:cxnLst/>
              <a:rect l="l" t="t" r="r" b="b"/>
              <a:pathLst>
                <a:path w="2149" h="509" extrusionOk="0">
                  <a:moveTo>
                    <a:pt x="252" y="0"/>
                  </a:moveTo>
                  <a:cubicBezTo>
                    <a:pt x="114" y="0"/>
                    <a:pt x="0" y="114"/>
                    <a:pt x="0" y="254"/>
                  </a:cubicBezTo>
                  <a:cubicBezTo>
                    <a:pt x="0" y="394"/>
                    <a:pt x="114" y="508"/>
                    <a:pt x="252" y="508"/>
                  </a:cubicBezTo>
                  <a:cubicBezTo>
                    <a:pt x="256" y="508"/>
                    <a:pt x="260" y="508"/>
                    <a:pt x="264" y="508"/>
                  </a:cubicBezTo>
                  <a:lnTo>
                    <a:pt x="1895" y="508"/>
                  </a:lnTo>
                  <a:cubicBezTo>
                    <a:pt x="2036" y="508"/>
                    <a:pt x="2149" y="395"/>
                    <a:pt x="2149" y="254"/>
                  </a:cubicBezTo>
                  <a:cubicBezTo>
                    <a:pt x="2149" y="114"/>
                    <a:pt x="2036" y="1"/>
                    <a:pt x="1895" y="1"/>
                  </a:cubicBezTo>
                  <a:lnTo>
                    <a:pt x="264" y="1"/>
                  </a:lnTo>
                  <a:cubicBezTo>
                    <a:pt x="260" y="0"/>
                    <a:pt x="256" y="0"/>
                    <a:pt x="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216;p56">
              <a:extLst>
                <a:ext uri="{FF2B5EF4-FFF2-40B4-BE49-F238E27FC236}">
                  <a16:creationId xmlns:a16="http://schemas.microsoft.com/office/drawing/2014/main" id="{59763C07-69A2-4862-B9DD-906F7A6FFEBD}"/>
                </a:ext>
              </a:extLst>
            </p:cNvPr>
            <p:cNvSpPr/>
            <p:nvPr/>
          </p:nvSpPr>
          <p:spPr>
            <a:xfrm>
              <a:off x="4310009" y="4097880"/>
              <a:ext cx="13674" cy="56398"/>
            </a:xfrm>
            <a:custGeom>
              <a:avLst/>
              <a:gdLst/>
              <a:ahLst/>
              <a:cxnLst/>
              <a:rect l="l" t="t" r="r" b="b"/>
              <a:pathLst>
                <a:path w="522" h="2153" extrusionOk="0">
                  <a:moveTo>
                    <a:pt x="261" y="1"/>
                  </a:moveTo>
                  <a:cubicBezTo>
                    <a:pt x="117" y="1"/>
                    <a:pt x="1" y="120"/>
                    <a:pt x="7" y="268"/>
                  </a:cubicBezTo>
                  <a:lnTo>
                    <a:pt x="7" y="1896"/>
                  </a:lnTo>
                  <a:cubicBezTo>
                    <a:pt x="7" y="2036"/>
                    <a:pt x="120" y="2149"/>
                    <a:pt x="261" y="2153"/>
                  </a:cubicBezTo>
                  <a:cubicBezTo>
                    <a:pt x="401" y="2149"/>
                    <a:pt x="515" y="2036"/>
                    <a:pt x="515" y="1896"/>
                  </a:cubicBezTo>
                  <a:lnTo>
                    <a:pt x="515" y="268"/>
                  </a:lnTo>
                  <a:cubicBezTo>
                    <a:pt x="521" y="120"/>
                    <a:pt x="405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217;p56">
              <a:extLst>
                <a:ext uri="{FF2B5EF4-FFF2-40B4-BE49-F238E27FC236}">
                  <a16:creationId xmlns:a16="http://schemas.microsoft.com/office/drawing/2014/main" id="{10E6026F-A322-4882-A08E-8049B2537D99}"/>
                </a:ext>
              </a:extLst>
            </p:cNvPr>
            <p:cNvSpPr/>
            <p:nvPr/>
          </p:nvSpPr>
          <p:spPr>
            <a:xfrm>
              <a:off x="4383984" y="4142228"/>
              <a:ext cx="25959" cy="32036"/>
            </a:xfrm>
            <a:custGeom>
              <a:avLst/>
              <a:gdLst/>
              <a:ahLst/>
              <a:cxnLst/>
              <a:rect l="l" t="t" r="r" b="b"/>
              <a:pathLst>
                <a:path w="991" h="1223" extrusionOk="0">
                  <a:moveTo>
                    <a:pt x="699" y="0"/>
                  </a:moveTo>
                  <a:cubicBezTo>
                    <a:pt x="610" y="0"/>
                    <a:pt x="523" y="48"/>
                    <a:pt x="477" y="134"/>
                  </a:cubicBezTo>
                  <a:lnTo>
                    <a:pt x="69" y="840"/>
                  </a:lnTo>
                  <a:cubicBezTo>
                    <a:pt x="0" y="963"/>
                    <a:pt x="41" y="1118"/>
                    <a:pt x="161" y="1189"/>
                  </a:cubicBezTo>
                  <a:cubicBezTo>
                    <a:pt x="202" y="1212"/>
                    <a:pt x="245" y="1223"/>
                    <a:pt x="288" y="1223"/>
                  </a:cubicBezTo>
                  <a:cubicBezTo>
                    <a:pt x="377" y="1223"/>
                    <a:pt x="462" y="1178"/>
                    <a:pt x="511" y="1097"/>
                  </a:cubicBezTo>
                  <a:lnTo>
                    <a:pt x="915" y="391"/>
                  </a:lnTo>
                  <a:cubicBezTo>
                    <a:pt x="991" y="268"/>
                    <a:pt x="953" y="107"/>
                    <a:pt x="826" y="35"/>
                  </a:cubicBezTo>
                  <a:cubicBezTo>
                    <a:pt x="786" y="11"/>
                    <a:pt x="742" y="0"/>
                    <a:pt x="6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218;p56">
              <a:extLst>
                <a:ext uri="{FF2B5EF4-FFF2-40B4-BE49-F238E27FC236}">
                  <a16:creationId xmlns:a16="http://schemas.microsoft.com/office/drawing/2014/main" id="{BADF8C6D-504E-4974-AB45-42CAF5277BE5}"/>
                </a:ext>
              </a:extLst>
            </p:cNvPr>
            <p:cNvSpPr/>
            <p:nvPr/>
          </p:nvSpPr>
          <p:spPr>
            <a:xfrm>
              <a:off x="4223644" y="4419738"/>
              <a:ext cx="26064" cy="32036"/>
            </a:xfrm>
            <a:custGeom>
              <a:avLst/>
              <a:gdLst/>
              <a:ahLst/>
              <a:cxnLst/>
              <a:rect l="l" t="t" r="r" b="b"/>
              <a:pathLst>
                <a:path w="995" h="1223" extrusionOk="0">
                  <a:moveTo>
                    <a:pt x="703" y="1"/>
                  </a:moveTo>
                  <a:cubicBezTo>
                    <a:pt x="615" y="1"/>
                    <a:pt x="530" y="47"/>
                    <a:pt x="484" y="129"/>
                  </a:cubicBezTo>
                  <a:lnTo>
                    <a:pt x="76" y="835"/>
                  </a:lnTo>
                  <a:cubicBezTo>
                    <a:pt x="1" y="955"/>
                    <a:pt x="42" y="1116"/>
                    <a:pt x="165" y="1188"/>
                  </a:cubicBezTo>
                  <a:cubicBezTo>
                    <a:pt x="207" y="1211"/>
                    <a:pt x="251" y="1222"/>
                    <a:pt x="294" y="1222"/>
                  </a:cubicBezTo>
                  <a:cubicBezTo>
                    <a:pt x="385" y="1222"/>
                    <a:pt x="472" y="1174"/>
                    <a:pt x="518" y="1088"/>
                  </a:cubicBezTo>
                  <a:lnTo>
                    <a:pt x="926" y="382"/>
                  </a:lnTo>
                  <a:cubicBezTo>
                    <a:pt x="995" y="259"/>
                    <a:pt x="954" y="105"/>
                    <a:pt x="834" y="36"/>
                  </a:cubicBezTo>
                  <a:cubicBezTo>
                    <a:pt x="793" y="12"/>
                    <a:pt x="748" y="1"/>
                    <a:pt x="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219;p56">
              <a:extLst>
                <a:ext uri="{FF2B5EF4-FFF2-40B4-BE49-F238E27FC236}">
                  <a16:creationId xmlns:a16="http://schemas.microsoft.com/office/drawing/2014/main" id="{76058E99-2353-498D-A60D-C77634599A32}"/>
                </a:ext>
              </a:extLst>
            </p:cNvPr>
            <p:cNvSpPr/>
            <p:nvPr/>
          </p:nvSpPr>
          <p:spPr>
            <a:xfrm>
              <a:off x="4222780" y="4142490"/>
              <a:ext cx="26850" cy="31617"/>
            </a:xfrm>
            <a:custGeom>
              <a:avLst/>
              <a:gdLst/>
              <a:ahLst/>
              <a:cxnLst/>
              <a:rect l="l" t="t" r="r" b="b"/>
              <a:pathLst>
                <a:path w="1025" h="1207" extrusionOk="0">
                  <a:moveTo>
                    <a:pt x="341" y="0"/>
                  </a:moveTo>
                  <a:cubicBezTo>
                    <a:pt x="169" y="0"/>
                    <a:pt x="1" y="180"/>
                    <a:pt x="109" y="381"/>
                  </a:cubicBezTo>
                  <a:lnTo>
                    <a:pt x="517" y="1087"/>
                  </a:lnTo>
                  <a:cubicBezTo>
                    <a:pt x="565" y="1164"/>
                    <a:pt x="649" y="1207"/>
                    <a:pt x="735" y="1207"/>
                  </a:cubicBezTo>
                  <a:cubicBezTo>
                    <a:pt x="778" y="1207"/>
                    <a:pt x="823" y="1196"/>
                    <a:pt x="863" y="1173"/>
                  </a:cubicBezTo>
                  <a:cubicBezTo>
                    <a:pt x="980" y="1104"/>
                    <a:pt x="1024" y="953"/>
                    <a:pt x="959" y="830"/>
                  </a:cubicBezTo>
                  <a:lnTo>
                    <a:pt x="551" y="124"/>
                  </a:lnTo>
                  <a:cubicBezTo>
                    <a:pt x="497" y="37"/>
                    <a:pt x="419" y="0"/>
                    <a:pt x="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220;p56">
              <a:extLst>
                <a:ext uri="{FF2B5EF4-FFF2-40B4-BE49-F238E27FC236}">
                  <a16:creationId xmlns:a16="http://schemas.microsoft.com/office/drawing/2014/main" id="{9AA4EEBC-846F-4CF5-B20C-F2D168D997E4}"/>
                </a:ext>
              </a:extLst>
            </p:cNvPr>
            <p:cNvSpPr/>
            <p:nvPr/>
          </p:nvSpPr>
          <p:spPr>
            <a:xfrm>
              <a:off x="4382936" y="4419843"/>
              <a:ext cx="26824" cy="31591"/>
            </a:xfrm>
            <a:custGeom>
              <a:avLst/>
              <a:gdLst/>
              <a:ahLst/>
              <a:cxnLst/>
              <a:rect l="l" t="t" r="r" b="b"/>
              <a:pathLst>
                <a:path w="1024" h="1206" extrusionOk="0">
                  <a:moveTo>
                    <a:pt x="339" y="0"/>
                  </a:moveTo>
                  <a:cubicBezTo>
                    <a:pt x="167" y="0"/>
                    <a:pt x="0" y="178"/>
                    <a:pt x="109" y="378"/>
                  </a:cubicBezTo>
                  <a:lnTo>
                    <a:pt x="517" y="1084"/>
                  </a:lnTo>
                  <a:cubicBezTo>
                    <a:pt x="564" y="1162"/>
                    <a:pt x="647" y="1206"/>
                    <a:pt x="732" y="1206"/>
                  </a:cubicBezTo>
                  <a:cubicBezTo>
                    <a:pt x="775" y="1206"/>
                    <a:pt x="819" y="1194"/>
                    <a:pt x="859" y="1170"/>
                  </a:cubicBezTo>
                  <a:cubicBezTo>
                    <a:pt x="979" y="1101"/>
                    <a:pt x="1024" y="951"/>
                    <a:pt x="959" y="831"/>
                  </a:cubicBezTo>
                  <a:lnTo>
                    <a:pt x="551" y="125"/>
                  </a:lnTo>
                  <a:cubicBezTo>
                    <a:pt x="496" y="37"/>
                    <a:pt x="417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221;p56">
              <a:extLst>
                <a:ext uri="{FF2B5EF4-FFF2-40B4-BE49-F238E27FC236}">
                  <a16:creationId xmlns:a16="http://schemas.microsoft.com/office/drawing/2014/main" id="{510318F0-95B8-42EF-9FAE-6C1C0B57A4D1}"/>
                </a:ext>
              </a:extLst>
            </p:cNvPr>
            <p:cNvSpPr/>
            <p:nvPr/>
          </p:nvSpPr>
          <p:spPr>
            <a:xfrm>
              <a:off x="4438469" y="4364938"/>
              <a:ext cx="34132" cy="24257"/>
            </a:xfrm>
            <a:custGeom>
              <a:avLst/>
              <a:gdLst/>
              <a:ahLst/>
              <a:cxnLst/>
              <a:rect l="l" t="t" r="r" b="b"/>
              <a:pathLst>
                <a:path w="1303" h="926" extrusionOk="0">
                  <a:moveTo>
                    <a:pt x="292" y="0"/>
                  </a:moveTo>
                  <a:cubicBezTo>
                    <a:pt x="204" y="0"/>
                    <a:pt x="120" y="46"/>
                    <a:pt x="72" y="127"/>
                  </a:cubicBezTo>
                  <a:cubicBezTo>
                    <a:pt x="0" y="254"/>
                    <a:pt x="45" y="411"/>
                    <a:pt x="172" y="480"/>
                  </a:cubicBezTo>
                  <a:lnTo>
                    <a:pt x="878" y="888"/>
                  </a:lnTo>
                  <a:cubicBezTo>
                    <a:pt x="918" y="913"/>
                    <a:pt x="964" y="926"/>
                    <a:pt x="1009" y="926"/>
                  </a:cubicBezTo>
                  <a:cubicBezTo>
                    <a:pt x="1097" y="926"/>
                    <a:pt x="1183" y="880"/>
                    <a:pt x="1230" y="799"/>
                  </a:cubicBezTo>
                  <a:cubicBezTo>
                    <a:pt x="1302" y="672"/>
                    <a:pt x="1258" y="514"/>
                    <a:pt x="1131" y="446"/>
                  </a:cubicBezTo>
                  <a:lnTo>
                    <a:pt x="425" y="38"/>
                  </a:lnTo>
                  <a:cubicBezTo>
                    <a:pt x="383" y="12"/>
                    <a:pt x="337" y="0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222;p56">
              <a:extLst>
                <a:ext uri="{FF2B5EF4-FFF2-40B4-BE49-F238E27FC236}">
                  <a16:creationId xmlns:a16="http://schemas.microsoft.com/office/drawing/2014/main" id="{034AF09B-9D87-40BB-B002-DF0F6653791E}"/>
                </a:ext>
              </a:extLst>
            </p:cNvPr>
            <p:cNvSpPr/>
            <p:nvPr/>
          </p:nvSpPr>
          <p:spPr>
            <a:xfrm>
              <a:off x="4161091" y="4204782"/>
              <a:ext cx="33765" cy="24099"/>
            </a:xfrm>
            <a:custGeom>
              <a:avLst/>
              <a:gdLst/>
              <a:ahLst/>
              <a:cxnLst/>
              <a:rect l="l" t="t" r="r" b="b"/>
              <a:pathLst>
                <a:path w="1289" h="920" extrusionOk="0">
                  <a:moveTo>
                    <a:pt x="294" y="1"/>
                  </a:moveTo>
                  <a:cubicBezTo>
                    <a:pt x="206" y="1"/>
                    <a:pt x="120" y="46"/>
                    <a:pt x="72" y="128"/>
                  </a:cubicBezTo>
                  <a:cubicBezTo>
                    <a:pt x="0" y="254"/>
                    <a:pt x="45" y="412"/>
                    <a:pt x="172" y="481"/>
                  </a:cubicBezTo>
                  <a:lnTo>
                    <a:pt x="878" y="888"/>
                  </a:lnTo>
                  <a:cubicBezTo>
                    <a:pt x="916" y="909"/>
                    <a:pt x="958" y="919"/>
                    <a:pt x="999" y="919"/>
                  </a:cubicBezTo>
                  <a:cubicBezTo>
                    <a:pt x="1086" y="919"/>
                    <a:pt x="1171" y="874"/>
                    <a:pt x="1220" y="792"/>
                  </a:cubicBezTo>
                  <a:cubicBezTo>
                    <a:pt x="1289" y="672"/>
                    <a:pt x="1251" y="518"/>
                    <a:pt x="1131" y="446"/>
                  </a:cubicBezTo>
                  <a:lnTo>
                    <a:pt x="425" y="39"/>
                  </a:lnTo>
                  <a:cubicBezTo>
                    <a:pt x="385" y="13"/>
                    <a:pt x="339" y="1"/>
                    <a:pt x="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223;p56">
              <a:extLst>
                <a:ext uri="{FF2B5EF4-FFF2-40B4-BE49-F238E27FC236}">
                  <a16:creationId xmlns:a16="http://schemas.microsoft.com/office/drawing/2014/main" id="{44802524-4B4C-4266-988D-49C39F86311A}"/>
                </a:ext>
              </a:extLst>
            </p:cNvPr>
            <p:cNvSpPr/>
            <p:nvPr/>
          </p:nvSpPr>
          <p:spPr>
            <a:xfrm>
              <a:off x="4437029" y="4204991"/>
              <a:ext cx="35206" cy="23968"/>
            </a:xfrm>
            <a:custGeom>
              <a:avLst/>
              <a:gdLst/>
              <a:ahLst/>
              <a:cxnLst/>
              <a:rect l="l" t="t" r="r" b="b"/>
              <a:pathLst>
                <a:path w="1344" h="915" extrusionOk="0">
                  <a:moveTo>
                    <a:pt x="1050" y="1"/>
                  </a:moveTo>
                  <a:cubicBezTo>
                    <a:pt x="1010" y="1"/>
                    <a:pt x="970" y="10"/>
                    <a:pt x="933" y="31"/>
                  </a:cubicBezTo>
                  <a:lnTo>
                    <a:pt x="227" y="438"/>
                  </a:lnTo>
                  <a:cubicBezTo>
                    <a:pt x="0" y="569"/>
                    <a:pt x="93" y="915"/>
                    <a:pt x="353" y="915"/>
                  </a:cubicBezTo>
                  <a:cubicBezTo>
                    <a:pt x="398" y="915"/>
                    <a:pt x="442" y="904"/>
                    <a:pt x="480" y="880"/>
                  </a:cubicBezTo>
                  <a:lnTo>
                    <a:pt x="1186" y="473"/>
                  </a:lnTo>
                  <a:cubicBezTo>
                    <a:pt x="1303" y="401"/>
                    <a:pt x="1344" y="246"/>
                    <a:pt x="1272" y="130"/>
                  </a:cubicBezTo>
                  <a:cubicBezTo>
                    <a:pt x="1225" y="47"/>
                    <a:pt x="1139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224;p56">
              <a:extLst>
                <a:ext uri="{FF2B5EF4-FFF2-40B4-BE49-F238E27FC236}">
                  <a16:creationId xmlns:a16="http://schemas.microsoft.com/office/drawing/2014/main" id="{BB5155EF-E0FB-481D-B617-27E17329065A}"/>
                </a:ext>
              </a:extLst>
            </p:cNvPr>
            <p:cNvSpPr/>
            <p:nvPr/>
          </p:nvSpPr>
          <p:spPr>
            <a:xfrm>
              <a:off x="4161091" y="4364938"/>
              <a:ext cx="34132" cy="24257"/>
            </a:xfrm>
            <a:custGeom>
              <a:avLst/>
              <a:gdLst/>
              <a:ahLst/>
              <a:cxnLst/>
              <a:rect l="l" t="t" r="r" b="b"/>
              <a:pathLst>
                <a:path w="1303" h="926" extrusionOk="0">
                  <a:moveTo>
                    <a:pt x="1011" y="0"/>
                  </a:moveTo>
                  <a:cubicBezTo>
                    <a:pt x="966" y="0"/>
                    <a:pt x="920" y="12"/>
                    <a:pt x="878" y="38"/>
                  </a:cubicBezTo>
                  <a:lnTo>
                    <a:pt x="172" y="446"/>
                  </a:lnTo>
                  <a:cubicBezTo>
                    <a:pt x="45" y="514"/>
                    <a:pt x="0" y="672"/>
                    <a:pt x="72" y="799"/>
                  </a:cubicBezTo>
                  <a:cubicBezTo>
                    <a:pt x="120" y="880"/>
                    <a:pt x="206" y="926"/>
                    <a:pt x="294" y="926"/>
                  </a:cubicBezTo>
                  <a:cubicBezTo>
                    <a:pt x="339" y="926"/>
                    <a:pt x="385" y="913"/>
                    <a:pt x="425" y="888"/>
                  </a:cubicBezTo>
                  <a:lnTo>
                    <a:pt x="1131" y="480"/>
                  </a:lnTo>
                  <a:cubicBezTo>
                    <a:pt x="1258" y="411"/>
                    <a:pt x="1303" y="254"/>
                    <a:pt x="1231" y="127"/>
                  </a:cubicBezTo>
                  <a:cubicBezTo>
                    <a:pt x="1183" y="46"/>
                    <a:pt x="1099" y="0"/>
                    <a:pt x="10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3207;p56">
            <a:extLst>
              <a:ext uri="{FF2B5EF4-FFF2-40B4-BE49-F238E27FC236}">
                <a16:creationId xmlns:a16="http://schemas.microsoft.com/office/drawing/2014/main" id="{60C6A941-34AE-4098-A816-E24F7E5159BB}"/>
              </a:ext>
            </a:extLst>
          </p:cNvPr>
          <p:cNvGrpSpPr/>
          <p:nvPr/>
        </p:nvGrpSpPr>
        <p:grpSpPr>
          <a:xfrm>
            <a:off x="1565126" y="466213"/>
            <a:ext cx="619263" cy="677378"/>
            <a:chOff x="4117738" y="4097880"/>
            <a:chExt cx="397692" cy="426402"/>
          </a:xfrm>
        </p:grpSpPr>
        <p:sp>
          <p:nvSpPr>
            <p:cNvPr id="88" name="Google Shape;3208;p56">
              <a:extLst>
                <a:ext uri="{FF2B5EF4-FFF2-40B4-BE49-F238E27FC236}">
                  <a16:creationId xmlns:a16="http://schemas.microsoft.com/office/drawing/2014/main" id="{16E3EC97-2BFB-4D5A-BD78-A2F00EB1DCDD}"/>
                </a:ext>
              </a:extLst>
            </p:cNvPr>
            <p:cNvSpPr/>
            <p:nvPr/>
          </p:nvSpPr>
          <p:spPr>
            <a:xfrm>
              <a:off x="4190088" y="4175993"/>
              <a:ext cx="259357" cy="313187"/>
            </a:xfrm>
            <a:custGeom>
              <a:avLst/>
              <a:gdLst/>
              <a:ahLst/>
              <a:cxnLst/>
              <a:rect l="l" t="t" r="r" b="b"/>
              <a:pathLst>
                <a:path w="9901" h="11956" extrusionOk="0">
                  <a:moveTo>
                    <a:pt x="4840" y="1"/>
                  </a:moveTo>
                  <a:cubicBezTo>
                    <a:pt x="4665" y="1"/>
                    <a:pt x="4488" y="10"/>
                    <a:pt x="4311" y="31"/>
                  </a:cubicBezTo>
                  <a:cubicBezTo>
                    <a:pt x="2217" y="264"/>
                    <a:pt x="518" y="1939"/>
                    <a:pt x="257" y="4026"/>
                  </a:cubicBezTo>
                  <a:cubicBezTo>
                    <a:pt x="0" y="6014"/>
                    <a:pt x="1052" y="7940"/>
                    <a:pt x="2865" y="8796"/>
                  </a:cubicBezTo>
                  <a:cubicBezTo>
                    <a:pt x="3242" y="8975"/>
                    <a:pt x="3482" y="9355"/>
                    <a:pt x="3479" y="9773"/>
                  </a:cubicBezTo>
                  <a:lnTo>
                    <a:pt x="3479" y="11411"/>
                  </a:lnTo>
                  <a:cubicBezTo>
                    <a:pt x="3479" y="11713"/>
                    <a:pt x="3722" y="11956"/>
                    <a:pt x="4023" y="11956"/>
                  </a:cubicBezTo>
                  <a:lnTo>
                    <a:pt x="5655" y="11956"/>
                  </a:lnTo>
                  <a:cubicBezTo>
                    <a:pt x="5953" y="11956"/>
                    <a:pt x="6196" y="11713"/>
                    <a:pt x="6196" y="11411"/>
                  </a:cubicBezTo>
                  <a:lnTo>
                    <a:pt x="6196" y="9773"/>
                  </a:lnTo>
                  <a:cubicBezTo>
                    <a:pt x="6193" y="9358"/>
                    <a:pt x="6429" y="8978"/>
                    <a:pt x="6803" y="8800"/>
                  </a:cubicBezTo>
                  <a:cubicBezTo>
                    <a:pt x="8852" y="7837"/>
                    <a:pt x="9900" y="5534"/>
                    <a:pt x="9280" y="3358"/>
                  </a:cubicBezTo>
                  <a:cubicBezTo>
                    <a:pt x="8712" y="1354"/>
                    <a:pt x="6882" y="1"/>
                    <a:pt x="48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209;p56">
              <a:extLst>
                <a:ext uri="{FF2B5EF4-FFF2-40B4-BE49-F238E27FC236}">
                  <a16:creationId xmlns:a16="http://schemas.microsoft.com/office/drawing/2014/main" id="{45BF9617-AE8E-44A6-A6B9-4264F000CC42}"/>
                </a:ext>
              </a:extLst>
            </p:cNvPr>
            <p:cNvSpPr/>
            <p:nvPr/>
          </p:nvSpPr>
          <p:spPr>
            <a:xfrm>
              <a:off x="4217200" y="4197342"/>
              <a:ext cx="199292" cy="199292"/>
            </a:xfrm>
            <a:custGeom>
              <a:avLst/>
              <a:gdLst/>
              <a:ahLst/>
              <a:cxnLst/>
              <a:rect l="l" t="t" r="r" b="b"/>
              <a:pathLst>
                <a:path w="7608" h="7608" extrusionOk="0">
                  <a:moveTo>
                    <a:pt x="3804" y="0"/>
                  </a:moveTo>
                  <a:cubicBezTo>
                    <a:pt x="1703" y="0"/>
                    <a:pt x="0" y="1704"/>
                    <a:pt x="0" y="3804"/>
                  </a:cubicBezTo>
                  <a:cubicBezTo>
                    <a:pt x="0" y="5905"/>
                    <a:pt x="1703" y="7608"/>
                    <a:pt x="3804" y="7608"/>
                  </a:cubicBezTo>
                  <a:cubicBezTo>
                    <a:pt x="5905" y="7608"/>
                    <a:pt x="7608" y="5905"/>
                    <a:pt x="7608" y="3804"/>
                  </a:cubicBezTo>
                  <a:cubicBezTo>
                    <a:pt x="7608" y="1704"/>
                    <a:pt x="5905" y="0"/>
                    <a:pt x="38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210;p56">
              <a:extLst>
                <a:ext uri="{FF2B5EF4-FFF2-40B4-BE49-F238E27FC236}">
                  <a16:creationId xmlns:a16="http://schemas.microsoft.com/office/drawing/2014/main" id="{7A748604-DBDE-410B-A5AE-231EEBD30FE4}"/>
                </a:ext>
              </a:extLst>
            </p:cNvPr>
            <p:cNvSpPr/>
            <p:nvPr/>
          </p:nvSpPr>
          <p:spPr>
            <a:xfrm>
              <a:off x="4238549" y="4218691"/>
              <a:ext cx="156594" cy="156594"/>
            </a:xfrm>
            <a:custGeom>
              <a:avLst/>
              <a:gdLst/>
              <a:ahLst/>
              <a:cxnLst/>
              <a:rect l="l" t="t" r="r" b="b"/>
              <a:pathLst>
                <a:path w="5978" h="5978" extrusionOk="0">
                  <a:moveTo>
                    <a:pt x="2989" y="1"/>
                  </a:moveTo>
                  <a:cubicBezTo>
                    <a:pt x="1337" y="1"/>
                    <a:pt x="1" y="1341"/>
                    <a:pt x="1" y="2989"/>
                  </a:cubicBezTo>
                  <a:cubicBezTo>
                    <a:pt x="1" y="4641"/>
                    <a:pt x="1337" y="5977"/>
                    <a:pt x="2989" y="5977"/>
                  </a:cubicBezTo>
                  <a:cubicBezTo>
                    <a:pt x="4637" y="5977"/>
                    <a:pt x="5977" y="4641"/>
                    <a:pt x="5977" y="2989"/>
                  </a:cubicBezTo>
                  <a:cubicBezTo>
                    <a:pt x="5977" y="1341"/>
                    <a:pt x="4637" y="1"/>
                    <a:pt x="29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211;p56">
              <a:extLst>
                <a:ext uri="{FF2B5EF4-FFF2-40B4-BE49-F238E27FC236}">
                  <a16:creationId xmlns:a16="http://schemas.microsoft.com/office/drawing/2014/main" id="{B88C40C5-6F21-49F1-84F1-E8AEB38E0742}"/>
                </a:ext>
              </a:extLst>
            </p:cNvPr>
            <p:cNvSpPr/>
            <p:nvPr/>
          </p:nvSpPr>
          <p:spPr>
            <a:xfrm>
              <a:off x="4295471" y="4489155"/>
              <a:ext cx="42672" cy="28500"/>
            </a:xfrm>
            <a:custGeom>
              <a:avLst/>
              <a:gdLst/>
              <a:ahLst/>
              <a:cxnLst/>
              <a:rect l="l" t="t" r="r" b="b"/>
              <a:pathLst>
                <a:path w="1629" h="1088" extrusionOk="0">
                  <a:moveTo>
                    <a:pt x="0" y="1"/>
                  </a:moveTo>
                  <a:lnTo>
                    <a:pt x="0" y="542"/>
                  </a:lnTo>
                  <a:cubicBezTo>
                    <a:pt x="0" y="844"/>
                    <a:pt x="244" y="1087"/>
                    <a:pt x="542" y="1087"/>
                  </a:cubicBezTo>
                  <a:lnTo>
                    <a:pt x="1087" y="1087"/>
                  </a:lnTo>
                  <a:cubicBezTo>
                    <a:pt x="1388" y="1087"/>
                    <a:pt x="1628" y="844"/>
                    <a:pt x="1628" y="542"/>
                  </a:cubicBezTo>
                  <a:lnTo>
                    <a:pt x="16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212;p56">
              <a:extLst>
                <a:ext uri="{FF2B5EF4-FFF2-40B4-BE49-F238E27FC236}">
                  <a16:creationId xmlns:a16="http://schemas.microsoft.com/office/drawing/2014/main" id="{92276B8E-EB61-419A-B168-870AE962DC02}"/>
                </a:ext>
              </a:extLst>
            </p:cNvPr>
            <p:cNvSpPr/>
            <p:nvPr/>
          </p:nvSpPr>
          <p:spPr>
            <a:xfrm>
              <a:off x="4281273" y="4446431"/>
              <a:ext cx="71119" cy="42750"/>
            </a:xfrm>
            <a:custGeom>
              <a:avLst/>
              <a:gdLst/>
              <a:ahLst/>
              <a:cxnLst/>
              <a:rect l="l" t="t" r="r" b="b"/>
              <a:pathLst>
                <a:path w="2715" h="1632" extrusionOk="0">
                  <a:moveTo>
                    <a:pt x="1" y="1"/>
                  </a:moveTo>
                  <a:lnTo>
                    <a:pt x="1" y="1087"/>
                  </a:lnTo>
                  <a:cubicBezTo>
                    <a:pt x="1" y="1389"/>
                    <a:pt x="241" y="1632"/>
                    <a:pt x="542" y="1632"/>
                  </a:cubicBezTo>
                  <a:lnTo>
                    <a:pt x="2174" y="1632"/>
                  </a:lnTo>
                  <a:cubicBezTo>
                    <a:pt x="2472" y="1632"/>
                    <a:pt x="2715" y="1389"/>
                    <a:pt x="2715" y="1087"/>
                  </a:cubicBezTo>
                  <a:lnTo>
                    <a:pt x="27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213;p56">
              <a:extLst>
                <a:ext uri="{FF2B5EF4-FFF2-40B4-BE49-F238E27FC236}">
                  <a16:creationId xmlns:a16="http://schemas.microsoft.com/office/drawing/2014/main" id="{CC31CCFA-6F7A-4324-9382-A1A1B5FADF44}"/>
                </a:ext>
              </a:extLst>
            </p:cNvPr>
            <p:cNvSpPr/>
            <p:nvPr/>
          </p:nvSpPr>
          <p:spPr>
            <a:xfrm>
              <a:off x="4183173" y="4169261"/>
              <a:ext cx="266167" cy="355021"/>
            </a:xfrm>
            <a:custGeom>
              <a:avLst/>
              <a:gdLst/>
              <a:ahLst/>
              <a:cxnLst/>
              <a:rect l="l" t="t" r="r" b="b"/>
              <a:pathLst>
                <a:path w="10161" h="13553" extrusionOk="0">
                  <a:moveTo>
                    <a:pt x="5120" y="514"/>
                  </a:moveTo>
                  <a:cubicBezTo>
                    <a:pt x="6188" y="514"/>
                    <a:pt x="7221" y="911"/>
                    <a:pt x="8012" y="1628"/>
                  </a:cubicBezTo>
                  <a:cubicBezTo>
                    <a:pt x="9613" y="3060"/>
                    <a:pt x="9931" y="5442"/>
                    <a:pt x="8766" y="7247"/>
                  </a:cubicBezTo>
                  <a:lnTo>
                    <a:pt x="8770" y="7244"/>
                  </a:lnTo>
                  <a:lnTo>
                    <a:pt x="8770" y="7244"/>
                  </a:lnTo>
                  <a:cubicBezTo>
                    <a:pt x="8324" y="7929"/>
                    <a:pt x="7697" y="8478"/>
                    <a:pt x="6960" y="8827"/>
                  </a:cubicBezTo>
                  <a:cubicBezTo>
                    <a:pt x="6498" y="9050"/>
                    <a:pt x="6203" y="9516"/>
                    <a:pt x="6206" y="10030"/>
                  </a:cubicBezTo>
                  <a:lnTo>
                    <a:pt x="6206" y="10328"/>
                  </a:lnTo>
                  <a:lnTo>
                    <a:pt x="4000" y="10328"/>
                  </a:lnTo>
                  <a:lnTo>
                    <a:pt x="4000" y="10030"/>
                  </a:lnTo>
                  <a:cubicBezTo>
                    <a:pt x="4000" y="9516"/>
                    <a:pt x="3701" y="9047"/>
                    <a:pt x="3239" y="8824"/>
                  </a:cubicBezTo>
                  <a:cubicBezTo>
                    <a:pt x="1529" y="8012"/>
                    <a:pt x="532" y="6192"/>
                    <a:pt x="775" y="4318"/>
                  </a:cubicBezTo>
                  <a:cubicBezTo>
                    <a:pt x="1018" y="2347"/>
                    <a:pt x="2629" y="761"/>
                    <a:pt x="4603" y="541"/>
                  </a:cubicBezTo>
                  <a:cubicBezTo>
                    <a:pt x="4771" y="524"/>
                    <a:pt x="4938" y="514"/>
                    <a:pt x="5106" y="514"/>
                  </a:cubicBezTo>
                  <a:cubicBezTo>
                    <a:pt x="5111" y="514"/>
                    <a:pt x="5116" y="514"/>
                    <a:pt x="5120" y="514"/>
                  </a:cubicBezTo>
                  <a:close/>
                  <a:moveTo>
                    <a:pt x="6206" y="10835"/>
                  </a:moveTo>
                  <a:lnTo>
                    <a:pt x="6206" y="11668"/>
                  </a:lnTo>
                  <a:cubicBezTo>
                    <a:pt x="6206" y="11826"/>
                    <a:pt x="6076" y="11956"/>
                    <a:pt x="5919" y="11956"/>
                  </a:cubicBezTo>
                  <a:lnTo>
                    <a:pt x="4287" y="11956"/>
                  </a:lnTo>
                  <a:cubicBezTo>
                    <a:pt x="4126" y="11956"/>
                    <a:pt x="4000" y="11829"/>
                    <a:pt x="4000" y="11668"/>
                  </a:cubicBezTo>
                  <a:lnTo>
                    <a:pt x="4000" y="10835"/>
                  </a:lnTo>
                  <a:close/>
                  <a:moveTo>
                    <a:pt x="5662" y="12466"/>
                  </a:moveTo>
                  <a:lnTo>
                    <a:pt x="5662" y="12754"/>
                  </a:lnTo>
                  <a:cubicBezTo>
                    <a:pt x="5662" y="12915"/>
                    <a:pt x="5535" y="13042"/>
                    <a:pt x="5374" y="13042"/>
                  </a:cubicBezTo>
                  <a:lnTo>
                    <a:pt x="4832" y="13042"/>
                  </a:lnTo>
                  <a:cubicBezTo>
                    <a:pt x="4671" y="13042"/>
                    <a:pt x="4541" y="12915"/>
                    <a:pt x="4541" y="12754"/>
                  </a:cubicBezTo>
                  <a:lnTo>
                    <a:pt x="4541" y="12466"/>
                  </a:lnTo>
                  <a:close/>
                  <a:moveTo>
                    <a:pt x="5117" y="0"/>
                  </a:moveTo>
                  <a:cubicBezTo>
                    <a:pt x="4928" y="0"/>
                    <a:pt x="4738" y="12"/>
                    <a:pt x="4548" y="34"/>
                  </a:cubicBezTo>
                  <a:cubicBezTo>
                    <a:pt x="2341" y="277"/>
                    <a:pt x="542" y="2052"/>
                    <a:pt x="268" y="4252"/>
                  </a:cubicBezTo>
                  <a:cubicBezTo>
                    <a:pt x="0" y="6350"/>
                    <a:pt x="1111" y="8378"/>
                    <a:pt x="3019" y="9283"/>
                  </a:cubicBezTo>
                  <a:cubicBezTo>
                    <a:pt x="3307" y="9420"/>
                    <a:pt x="3489" y="9711"/>
                    <a:pt x="3489" y="10030"/>
                  </a:cubicBezTo>
                  <a:lnTo>
                    <a:pt x="3489" y="11668"/>
                  </a:lnTo>
                  <a:cubicBezTo>
                    <a:pt x="3489" y="12011"/>
                    <a:pt x="3708" y="12316"/>
                    <a:pt x="4034" y="12425"/>
                  </a:cubicBezTo>
                  <a:lnTo>
                    <a:pt x="4034" y="12754"/>
                  </a:lnTo>
                  <a:cubicBezTo>
                    <a:pt x="4034" y="13196"/>
                    <a:pt x="4390" y="13553"/>
                    <a:pt x="4832" y="13553"/>
                  </a:cubicBezTo>
                  <a:lnTo>
                    <a:pt x="5374" y="13553"/>
                  </a:lnTo>
                  <a:cubicBezTo>
                    <a:pt x="5816" y="13553"/>
                    <a:pt x="6172" y="13196"/>
                    <a:pt x="6172" y="12754"/>
                  </a:cubicBezTo>
                  <a:lnTo>
                    <a:pt x="6172" y="12425"/>
                  </a:lnTo>
                  <a:cubicBezTo>
                    <a:pt x="6498" y="12316"/>
                    <a:pt x="6714" y="12011"/>
                    <a:pt x="6714" y="11668"/>
                  </a:cubicBezTo>
                  <a:lnTo>
                    <a:pt x="6714" y="10030"/>
                  </a:lnTo>
                  <a:cubicBezTo>
                    <a:pt x="6714" y="9715"/>
                    <a:pt x="6892" y="9424"/>
                    <a:pt x="7176" y="9286"/>
                  </a:cubicBezTo>
                  <a:cubicBezTo>
                    <a:pt x="8657" y="8591"/>
                    <a:pt x="9688" y="7200"/>
                    <a:pt x="9924" y="5582"/>
                  </a:cubicBezTo>
                  <a:cubicBezTo>
                    <a:pt x="10161" y="3965"/>
                    <a:pt x="9572" y="2337"/>
                    <a:pt x="8352" y="1247"/>
                  </a:cubicBezTo>
                  <a:cubicBezTo>
                    <a:pt x="7459" y="440"/>
                    <a:pt x="6306" y="0"/>
                    <a:pt x="5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14;p56">
              <a:extLst>
                <a:ext uri="{FF2B5EF4-FFF2-40B4-BE49-F238E27FC236}">
                  <a16:creationId xmlns:a16="http://schemas.microsoft.com/office/drawing/2014/main" id="{583C72C6-FBC0-45BF-965F-835C2F3E7671}"/>
                </a:ext>
              </a:extLst>
            </p:cNvPr>
            <p:cNvSpPr/>
            <p:nvPr/>
          </p:nvSpPr>
          <p:spPr>
            <a:xfrm>
              <a:off x="4457775" y="4290335"/>
              <a:ext cx="57655" cy="13307"/>
            </a:xfrm>
            <a:custGeom>
              <a:avLst/>
              <a:gdLst/>
              <a:ahLst/>
              <a:cxnLst/>
              <a:rect l="l" t="t" r="r" b="b"/>
              <a:pathLst>
                <a:path w="2201" h="508" extrusionOk="0">
                  <a:moveTo>
                    <a:pt x="326" y="1"/>
                  </a:moveTo>
                  <a:cubicBezTo>
                    <a:pt x="0" y="14"/>
                    <a:pt x="0" y="494"/>
                    <a:pt x="326" y="508"/>
                  </a:cubicBezTo>
                  <a:lnTo>
                    <a:pt x="1953" y="508"/>
                  </a:lnTo>
                  <a:cubicBezTo>
                    <a:pt x="2090" y="504"/>
                    <a:pt x="2200" y="391"/>
                    <a:pt x="2200" y="254"/>
                  </a:cubicBezTo>
                  <a:cubicBezTo>
                    <a:pt x="2200" y="117"/>
                    <a:pt x="2090" y="4"/>
                    <a:pt x="19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15;p56">
              <a:extLst>
                <a:ext uri="{FF2B5EF4-FFF2-40B4-BE49-F238E27FC236}">
                  <a16:creationId xmlns:a16="http://schemas.microsoft.com/office/drawing/2014/main" id="{8C9B1BAE-000D-471A-85C8-926920B54446}"/>
                </a:ext>
              </a:extLst>
            </p:cNvPr>
            <p:cNvSpPr/>
            <p:nvPr/>
          </p:nvSpPr>
          <p:spPr>
            <a:xfrm>
              <a:off x="4117738" y="4290335"/>
              <a:ext cx="56293" cy="13333"/>
            </a:xfrm>
            <a:custGeom>
              <a:avLst/>
              <a:gdLst/>
              <a:ahLst/>
              <a:cxnLst/>
              <a:rect l="l" t="t" r="r" b="b"/>
              <a:pathLst>
                <a:path w="2149" h="509" extrusionOk="0">
                  <a:moveTo>
                    <a:pt x="252" y="0"/>
                  </a:moveTo>
                  <a:cubicBezTo>
                    <a:pt x="114" y="0"/>
                    <a:pt x="0" y="114"/>
                    <a:pt x="0" y="254"/>
                  </a:cubicBezTo>
                  <a:cubicBezTo>
                    <a:pt x="0" y="394"/>
                    <a:pt x="114" y="508"/>
                    <a:pt x="252" y="508"/>
                  </a:cubicBezTo>
                  <a:cubicBezTo>
                    <a:pt x="256" y="508"/>
                    <a:pt x="260" y="508"/>
                    <a:pt x="264" y="508"/>
                  </a:cubicBezTo>
                  <a:lnTo>
                    <a:pt x="1895" y="508"/>
                  </a:lnTo>
                  <a:cubicBezTo>
                    <a:pt x="2036" y="508"/>
                    <a:pt x="2149" y="395"/>
                    <a:pt x="2149" y="254"/>
                  </a:cubicBezTo>
                  <a:cubicBezTo>
                    <a:pt x="2149" y="114"/>
                    <a:pt x="2036" y="1"/>
                    <a:pt x="1895" y="1"/>
                  </a:cubicBezTo>
                  <a:lnTo>
                    <a:pt x="264" y="1"/>
                  </a:lnTo>
                  <a:cubicBezTo>
                    <a:pt x="260" y="0"/>
                    <a:pt x="256" y="0"/>
                    <a:pt x="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16;p56">
              <a:extLst>
                <a:ext uri="{FF2B5EF4-FFF2-40B4-BE49-F238E27FC236}">
                  <a16:creationId xmlns:a16="http://schemas.microsoft.com/office/drawing/2014/main" id="{6E740523-A6D4-4551-97DD-43D33FE9A2D6}"/>
                </a:ext>
              </a:extLst>
            </p:cNvPr>
            <p:cNvSpPr/>
            <p:nvPr/>
          </p:nvSpPr>
          <p:spPr>
            <a:xfrm>
              <a:off x="4310009" y="4097880"/>
              <a:ext cx="13674" cy="56398"/>
            </a:xfrm>
            <a:custGeom>
              <a:avLst/>
              <a:gdLst/>
              <a:ahLst/>
              <a:cxnLst/>
              <a:rect l="l" t="t" r="r" b="b"/>
              <a:pathLst>
                <a:path w="522" h="2153" extrusionOk="0">
                  <a:moveTo>
                    <a:pt x="261" y="1"/>
                  </a:moveTo>
                  <a:cubicBezTo>
                    <a:pt x="117" y="1"/>
                    <a:pt x="1" y="120"/>
                    <a:pt x="7" y="268"/>
                  </a:cubicBezTo>
                  <a:lnTo>
                    <a:pt x="7" y="1896"/>
                  </a:lnTo>
                  <a:cubicBezTo>
                    <a:pt x="7" y="2036"/>
                    <a:pt x="120" y="2149"/>
                    <a:pt x="261" y="2153"/>
                  </a:cubicBezTo>
                  <a:cubicBezTo>
                    <a:pt x="401" y="2149"/>
                    <a:pt x="515" y="2036"/>
                    <a:pt x="515" y="1896"/>
                  </a:cubicBezTo>
                  <a:lnTo>
                    <a:pt x="515" y="268"/>
                  </a:lnTo>
                  <a:cubicBezTo>
                    <a:pt x="521" y="120"/>
                    <a:pt x="405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17;p56">
              <a:extLst>
                <a:ext uri="{FF2B5EF4-FFF2-40B4-BE49-F238E27FC236}">
                  <a16:creationId xmlns:a16="http://schemas.microsoft.com/office/drawing/2014/main" id="{0B687ABA-48E3-4160-8E53-570C5A9E8CA7}"/>
                </a:ext>
              </a:extLst>
            </p:cNvPr>
            <p:cNvSpPr/>
            <p:nvPr/>
          </p:nvSpPr>
          <p:spPr>
            <a:xfrm>
              <a:off x="4383984" y="4142228"/>
              <a:ext cx="25959" cy="32036"/>
            </a:xfrm>
            <a:custGeom>
              <a:avLst/>
              <a:gdLst/>
              <a:ahLst/>
              <a:cxnLst/>
              <a:rect l="l" t="t" r="r" b="b"/>
              <a:pathLst>
                <a:path w="991" h="1223" extrusionOk="0">
                  <a:moveTo>
                    <a:pt x="699" y="0"/>
                  </a:moveTo>
                  <a:cubicBezTo>
                    <a:pt x="610" y="0"/>
                    <a:pt x="523" y="48"/>
                    <a:pt x="477" y="134"/>
                  </a:cubicBezTo>
                  <a:lnTo>
                    <a:pt x="69" y="840"/>
                  </a:lnTo>
                  <a:cubicBezTo>
                    <a:pt x="0" y="963"/>
                    <a:pt x="41" y="1118"/>
                    <a:pt x="161" y="1189"/>
                  </a:cubicBezTo>
                  <a:cubicBezTo>
                    <a:pt x="202" y="1212"/>
                    <a:pt x="245" y="1223"/>
                    <a:pt x="288" y="1223"/>
                  </a:cubicBezTo>
                  <a:cubicBezTo>
                    <a:pt x="377" y="1223"/>
                    <a:pt x="462" y="1178"/>
                    <a:pt x="511" y="1097"/>
                  </a:cubicBezTo>
                  <a:lnTo>
                    <a:pt x="915" y="391"/>
                  </a:lnTo>
                  <a:cubicBezTo>
                    <a:pt x="991" y="268"/>
                    <a:pt x="953" y="107"/>
                    <a:pt x="826" y="35"/>
                  </a:cubicBezTo>
                  <a:cubicBezTo>
                    <a:pt x="786" y="11"/>
                    <a:pt x="742" y="0"/>
                    <a:pt x="6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18;p56">
              <a:extLst>
                <a:ext uri="{FF2B5EF4-FFF2-40B4-BE49-F238E27FC236}">
                  <a16:creationId xmlns:a16="http://schemas.microsoft.com/office/drawing/2014/main" id="{FEEDD960-37F2-4AFE-8103-D404342BE421}"/>
                </a:ext>
              </a:extLst>
            </p:cNvPr>
            <p:cNvSpPr/>
            <p:nvPr/>
          </p:nvSpPr>
          <p:spPr>
            <a:xfrm>
              <a:off x="4223644" y="4419738"/>
              <a:ext cx="26064" cy="32036"/>
            </a:xfrm>
            <a:custGeom>
              <a:avLst/>
              <a:gdLst/>
              <a:ahLst/>
              <a:cxnLst/>
              <a:rect l="l" t="t" r="r" b="b"/>
              <a:pathLst>
                <a:path w="995" h="1223" extrusionOk="0">
                  <a:moveTo>
                    <a:pt x="703" y="1"/>
                  </a:moveTo>
                  <a:cubicBezTo>
                    <a:pt x="615" y="1"/>
                    <a:pt x="530" y="47"/>
                    <a:pt x="484" y="129"/>
                  </a:cubicBezTo>
                  <a:lnTo>
                    <a:pt x="76" y="835"/>
                  </a:lnTo>
                  <a:cubicBezTo>
                    <a:pt x="1" y="955"/>
                    <a:pt x="42" y="1116"/>
                    <a:pt x="165" y="1188"/>
                  </a:cubicBezTo>
                  <a:cubicBezTo>
                    <a:pt x="207" y="1211"/>
                    <a:pt x="251" y="1222"/>
                    <a:pt x="294" y="1222"/>
                  </a:cubicBezTo>
                  <a:cubicBezTo>
                    <a:pt x="385" y="1222"/>
                    <a:pt x="472" y="1174"/>
                    <a:pt x="518" y="1088"/>
                  </a:cubicBezTo>
                  <a:lnTo>
                    <a:pt x="926" y="382"/>
                  </a:lnTo>
                  <a:cubicBezTo>
                    <a:pt x="995" y="259"/>
                    <a:pt x="954" y="105"/>
                    <a:pt x="834" y="36"/>
                  </a:cubicBezTo>
                  <a:cubicBezTo>
                    <a:pt x="793" y="12"/>
                    <a:pt x="748" y="1"/>
                    <a:pt x="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19;p56">
              <a:extLst>
                <a:ext uri="{FF2B5EF4-FFF2-40B4-BE49-F238E27FC236}">
                  <a16:creationId xmlns:a16="http://schemas.microsoft.com/office/drawing/2014/main" id="{64B6E095-27EF-43E3-B5E1-DC0495F797CB}"/>
                </a:ext>
              </a:extLst>
            </p:cNvPr>
            <p:cNvSpPr/>
            <p:nvPr/>
          </p:nvSpPr>
          <p:spPr>
            <a:xfrm>
              <a:off x="4222780" y="4142490"/>
              <a:ext cx="26850" cy="31617"/>
            </a:xfrm>
            <a:custGeom>
              <a:avLst/>
              <a:gdLst/>
              <a:ahLst/>
              <a:cxnLst/>
              <a:rect l="l" t="t" r="r" b="b"/>
              <a:pathLst>
                <a:path w="1025" h="1207" extrusionOk="0">
                  <a:moveTo>
                    <a:pt x="341" y="0"/>
                  </a:moveTo>
                  <a:cubicBezTo>
                    <a:pt x="169" y="0"/>
                    <a:pt x="1" y="180"/>
                    <a:pt x="109" y="381"/>
                  </a:cubicBezTo>
                  <a:lnTo>
                    <a:pt x="517" y="1087"/>
                  </a:lnTo>
                  <a:cubicBezTo>
                    <a:pt x="565" y="1164"/>
                    <a:pt x="649" y="1207"/>
                    <a:pt x="735" y="1207"/>
                  </a:cubicBezTo>
                  <a:cubicBezTo>
                    <a:pt x="778" y="1207"/>
                    <a:pt x="823" y="1196"/>
                    <a:pt x="863" y="1173"/>
                  </a:cubicBezTo>
                  <a:cubicBezTo>
                    <a:pt x="980" y="1104"/>
                    <a:pt x="1024" y="953"/>
                    <a:pt x="959" y="830"/>
                  </a:cubicBezTo>
                  <a:lnTo>
                    <a:pt x="551" y="124"/>
                  </a:lnTo>
                  <a:cubicBezTo>
                    <a:pt x="497" y="37"/>
                    <a:pt x="419" y="0"/>
                    <a:pt x="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20;p56">
              <a:extLst>
                <a:ext uri="{FF2B5EF4-FFF2-40B4-BE49-F238E27FC236}">
                  <a16:creationId xmlns:a16="http://schemas.microsoft.com/office/drawing/2014/main" id="{12B3A091-919A-4C92-A039-2852E1F2ACE1}"/>
                </a:ext>
              </a:extLst>
            </p:cNvPr>
            <p:cNvSpPr/>
            <p:nvPr/>
          </p:nvSpPr>
          <p:spPr>
            <a:xfrm>
              <a:off x="4382936" y="4419843"/>
              <a:ext cx="26824" cy="31591"/>
            </a:xfrm>
            <a:custGeom>
              <a:avLst/>
              <a:gdLst/>
              <a:ahLst/>
              <a:cxnLst/>
              <a:rect l="l" t="t" r="r" b="b"/>
              <a:pathLst>
                <a:path w="1024" h="1206" extrusionOk="0">
                  <a:moveTo>
                    <a:pt x="339" y="0"/>
                  </a:moveTo>
                  <a:cubicBezTo>
                    <a:pt x="167" y="0"/>
                    <a:pt x="0" y="178"/>
                    <a:pt x="109" y="378"/>
                  </a:cubicBezTo>
                  <a:lnTo>
                    <a:pt x="517" y="1084"/>
                  </a:lnTo>
                  <a:cubicBezTo>
                    <a:pt x="564" y="1162"/>
                    <a:pt x="647" y="1206"/>
                    <a:pt x="732" y="1206"/>
                  </a:cubicBezTo>
                  <a:cubicBezTo>
                    <a:pt x="775" y="1206"/>
                    <a:pt x="819" y="1194"/>
                    <a:pt x="859" y="1170"/>
                  </a:cubicBezTo>
                  <a:cubicBezTo>
                    <a:pt x="979" y="1101"/>
                    <a:pt x="1024" y="951"/>
                    <a:pt x="959" y="831"/>
                  </a:cubicBezTo>
                  <a:lnTo>
                    <a:pt x="551" y="125"/>
                  </a:lnTo>
                  <a:cubicBezTo>
                    <a:pt x="496" y="37"/>
                    <a:pt x="417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21;p56">
              <a:extLst>
                <a:ext uri="{FF2B5EF4-FFF2-40B4-BE49-F238E27FC236}">
                  <a16:creationId xmlns:a16="http://schemas.microsoft.com/office/drawing/2014/main" id="{B972C5FA-83B8-441D-81BF-4AC8355D9208}"/>
                </a:ext>
              </a:extLst>
            </p:cNvPr>
            <p:cNvSpPr/>
            <p:nvPr/>
          </p:nvSpPr>
          <p:spPr>
            <a:xfrm>
              <a:off x="4438469" y="4364938"/>
              <a:ext cx="34132" cy="24257"/>
            </a:xfrm>
            <a:custGeom>
              <a:avLst/>
              <a:gdLst/>
              <a:ahLst/>
              <a:cxnLst/>
              <a:rect l="l" t="t" r="r" b="b"/>
              <a:pathLst>
                <a:path w="1303" h="926" extrusionOk="0">
                  <a:moveTo>
                    <a:pt x="292" y="0"/>
                  </a:moveTo>
                  <a:cubicBezTo>
                    <a:pt x="204" y="0"/>
                    <a:pt x="120" y="46"/>
                    <a:pt x="72" y="127"/>
                  </a:cubicBezTo>
                  <a:cubicBezTo>
                    <a:pt x="0" y="254"/>
                    <a:pt x="45" y="411"/>
                    <a:pt x="172" y="480"/>
                  </a:cubicBezTo>
                  <a:lnTo>
                    <a:pt x="878" y="888"/>
                  </a:lnTo>
                  <a:cubicBezTo>
                    <a:pt x="918" y="913"/>
                    <a:pt x="964" y="926"/>
                    <a:pt x="1009" y="926"/>
                  </a:cubicBezTo>
                  <a:cubicBezTo>
                    <a:pt x="1097" y="926"/>
                    <a:pt x="1183" y="880"/>
                    <a:pt x="1230" y="799"/>
                  </a:cubicBezTo>
                  <a:cubicBezTo>
                    <a:pt x="1302" y="672"/>
                    <a:pt x="1258" y="514"/>
                    <a:pt x="1131" y="446"/>
                  </a:cubicBezTo>
                  <a:lnTo>
                    <a:pt x="425" y="38"/>
                  </a:lnTo>
                  <a:cubicBezTo>
                    <a:pt x="383" y="12"/>
                    <a:pt x="337" y="0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22;p56">
              <a:extLst>
                <a:ext uri="{FF2B5EF4-FFF2-40B4-BE49-F238E27FC236}">
                  <a16:creationId xmlns:a16="http://schemas.microsoft.com/office/drawing/2014/main" id="{050CB58C-B1F2-4FB1-BF00-3CF2251DDC5F}"/>
                </a:ext>
              </a:extLst>
            </p:cNvPr>
            <p:cNvSpPr/>
            <p:nvPr/>
          </p:nvSpPr>
          <p:spPr>
            <a:xfrm>
              <a:off x="4161091" y="4204782"/>
              <a:ext cx="33765" cy="24099"/>
            </a:xfrm>
            <a:custGeom>
              <a:avLst/>
              <a:gdLst/>
              <a:ahLst/>
              <a:cxnLst/>
              <a:rect l="l" t="t" r="r" b="b"/>
              <a:pathLst>
                <a:path w="1289" h="920" extrusionOk="0">
                  <a:moveTo>
                    <a:pt x="294" y="1"/>
                  </a:moveTo>
                  <a:cubicBezTo>
                    <a:pt x="206" y="1"/>
                    <a:pt x="120" y="46"/>
                    <a:pt x="72" y="128"/>
                  </a:cubicBezTo>
                  <a:cubicBezTo>
                    <a:pt x="0" y="254"/>
                    <a:pt x="45" y="412"/>
                    <a:pt x="172" y="481"/>
                  </a:cubicBezTo>
                  <a:lnTo>
                    <a:pt x="878" y="888"/>
                  </a:lnTo>
                  <a:cubicBezTo>
                    <a:pt x="916" y="909"/>
                    <a:pt x="958" y="919"/>
                    <a:pt x="999" y="919"/>
                  </a:cubicBezTo>
                  <a:cubicBezTo>
                    <a:pt x="1086" y="919"/>
                    <a:pt x="1171" y="874"/>
                    <a:pt x="1220" y="792"/>
                  </a:cubicBezTo>
                  <a:cubicBezTo>
                    <a:pt x="1289" y="672"/>
                    <a:pt x="1251" y="518"/>
                    <a:pt x="1131" y="446"/>
                  </a:cubicBezTo>
                  <a:lnTo>
                    <a:pt x="425" y="39"/>
                  </a:lnTo>
                  <a:cubicBezTo>
                    <a:pt x="385" y="13"/>
                    <a:pt x="339" y="1"/>
                    <a:pt x="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23;p56">
              <a:extLst>
                <a:ext uri="{FF2B5EF4-FFF2-40B4-BE49-F238E27FC236}">
                  <a16:creationId xmlns:a16="http://schemas.microsoft.com/office/drawing/2014/main" id="{76B30213-41E1-40B1-BCD5-9DEBFB1AD212}"/>
                </a:ext>
              </a:extLst>
            </p:cNvPr>
            <p:cNvSpPr/>
            <p:nvPr/>
          </p:nvSpPr>
          <p:spPr>
            <a:xfrm>
              <a:off x="4437029" y="4204991"/>
              <a:ext cx="35206" cy="23968"/>
            </a:xfrm>
            <a:custGeom>
              <a:avLst/>
              <a:gdLst/>
              <a:ahLst/>
              <a:cxnLst/>
              <a:rect l="l" t="t" r="r" b="b"/>
              <a:pathLst>
                <a:path w="1344" h="915" extrusionOk="0">
                  <a:moveTo>
                    <a:pt x="1050" y="1"/>
                  </a:moveTo>
                  <a:cubicBezTo>
                    <a:pt x="1010" y="1"/>
                    <a:pt x="970" y="10"/>
                    <a:pt x="933" y="31"/>
                  </a:cubicBezTo>
                  <a:lnTo>
                    <a:pt x="227" y="438"/>
                  </a:lnTo>
                  <a:cubicBezTo>
                    <a:pt x="0" y="569"/>
                    <a:pt x="93" y="915"/>
                    <a:pt x="353" y="915"/>
                  </a:cubicBezTo>
                  <a:cubicBezTo>
                    <a:pt x="398" y="915"/>
                    <a:pt x="442" y="904"/>
                    <a:pt x="480" y="880"/>
                  </a:cubicBezTo>
                  <a:lnTo>
                    <a:pt x="1186" y="473"/>
                  </a:lnTo>
                  <a:cubicBezTo>
                    <a:pt x="1303" y="401"/>
                    <a:pt x="1344" y="246"/>
                    <a:pt x="1272" y="130"/>
                  </a:cubicBezTo>
                  <a:cubicBezTo>
                    <a:pt x="1225" y="47"/>
                    <a:pt x="1139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24;p56">
              <a:extLst>
                <a:ext uri="{FF2B5EF4-FFF2-40B4-BE49-F238E27FC236}">
                  <a16:creationId xmlns:a16="http://schemas.microsoft.com/office/drawing/2014/main" id="{5EB7262B-4B4E-45A3-B2E2-6CB39BF0C319}"/>
                </a:ext>
              </a:extLst>
            </p:cNvPr>
            <p:cNvSpPr/>
            <p:nvPr/>
          </p:nvSpPr>
          <p:spPr>
            <a:xfrm>
              <a:off x="4161091" y="4364938"/>
              <a:ext cx="34132" cy="24257"/>
            </a:xfrm>
            <a:custGeom>
              <a:avLst/>
              <a:gdLst/>
              <a:ahLst/>
              <a:cxnLst/>
              <a:rect l="l" t="t" r="r" b="b"/>
              <a:pathLst>
                <a:path w="1303" h="926" extrusionOk="0">
                  <a:moveTo>
                    <a:pt x="1011" y="0"/>
                  </a:moveTo>
                  <a:cubicBezTo>
                    <a:pt x="966" y="0"/>
                    <a:pt x="920" y="12"/>
                    <a:pt x="878" y="38"/>
                  </a:cubicBezTo>
                  <a:lnTo>
                    <a:pt x="172" y="446"/>
                  </a:lnTo>
                  <a:cubicBezTo>
                    <a:pt x="45" y="514"/>
                    <a:pt x="0" y="672"/>
                    <a:pt x="72" y="799"/>
                  </a:cubicBezTo>
                  <a:cubicBezTo>
                    <a:pt x="120" y="880"/>
                    <a:pt x="206" y="926"/>
                    <a:pt x="294" y="926"/>
                  </a:cubicBezTo>
                  <a:cubicBezTo>
                    <a:pt x="339" y="926"/>
                    <a:pt x="385" y="913"/>
                    <a:pt x="425" y="888"/>
                  </a:cubicBezTo>
                  <a:lnTo>
                    <a:pt x="1131" y="480"/>
                  </a:lnTo>
                  <a:cubicBezTo>
                    <a:pt x="1258" y="411"/>
                    <a:pt x="1303" y="254"/>
                    <a:pt x="1231" y="127"/>
                  </a:cubicBezTo>
                  <a:cubicBezTo>
                    <a:pt x="1183" y="46"/>
                    <a:pt x="1099" y="0"/>
                    <a:pt x="10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Google Shape;3145;p55"/>
          <p:cNvSpPr/>
          <p:nvPr/>
        </p:nvSpPr>
        <p:spPr>
          <a:xfrm>
            <a:off x="371046" y="-87350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3" name="Google Shape;3153;p55"/>
          <p:cNvGrpSpPr/>
          <p:nvPr/>
        </p:nvGrpSpPr>
        <p:grpSpPr>
          <a:xfrm flipH="1">
            <a:off x="8641598" y="4080473"/>
            <a:ext cx="439600" cy="913400"/>
            <a:chOff x="7212850" y="2109375"/>
            <a:chExt cx="439600" cy="913400"/>
          </a:xfrm>
        </p:grpSpPr>
        <p:sp>
          <p:nvSpPr>
            <p:cNvPr id="3154" name="Google Shape;3154;p55"/>
            <p:cNvSpPr/>
            <p:nvPr/>
          </p:nvSpPr>
          <p:spPr>
            <a:xfrm>
              <a:off x="7379875" y="2398250"/>
              <a:ext cx="172675" cy="624525"/>
            </a:xfrm>
            <a:custGeom>
              <a:avLst/>
              <a:gdLst/>
              <a:ahLst/>
              <a:cxnLst/>
              <a:rect l="l" t="t" r="r" b="b"/>
              <a:pathLst>
                <a:path w="6907" h="24981" extrusionOk="0">
                  <a:moveTo>
                    <a:pt x="888" y="13898"/>
                  </a:moveTo>
                  <a:cubicBezTo>
                    <a:pt x="1421" y="13898"/>
                    <a:pt x="2198" y="14288"/>
                    <a:pt x="2960" y="14957"/>
                  </a:cubicBezTo>
                  <a:cubicBezTo>
                    <a:pt x="2371" y="15347"/>
                    <a:pt x="1743" y="15553"/>
                    <a:pt x="1245" y="15553"/>
                  </a:cubicBezTo>
                  <a:cubicBezTo>
                    <a:pt x="1072" y="15553"/>
                    <a:pt x="914" y="15528"/>
                    <a:pt x="779" y="15477"/>
                  </a:cubicBezTo>
                  <a:cubicBezTo>
                    <a:pt x="401" y="15340"/>
                    <a:pt x="220" y="15017"/>
                    <a:pt x="248" y="14535"/>
                  </a:cubicBezTo>
                  <a:cubicBezTo>
                    <a:pt x="263" y="14194"/>
                    <a:pt x="407" y="13992"/>
                    <a:pt x="670" y="13926"/>
                  </a:cubicBezTo>
                  <a:cubicBezTo>
                    <a:pt x="736" y="13910"/>
                    <a:pt x="812" y="13898"/>
                    <a:pt x="888" y="13898"/>
                  </a:cubicBezTo>
                  <a:close/>
                  <a:moveTo>
                    <a:pt x="3308" y="0"/>
                  </a:moveTo>
                  <a:cubicBezTo>
                    <a:pt x="3277" y="0"/>
                    <a:pt x="3246" y="13"/>
                    <a:pt x="3223" y="38"/>
                  </a:cubicBezTo>
                  <a:cubicBezTo>
                    <a:pt x="3190" y="81"/>
                    <a:pt x="2446" y="1052"/>
                    <a:pt x="2133" y="2669"/>
                  </a:cubicBezTo>
                  <a:cubicBezTo>
                    <a:pt x="1848" y="4154"/>
                    <a:pt x="1902" y="6484"/>
                    <a:pt x="3789" y="9147"/>
                  </a:cubicBezTo>
                  <a:cubicBezTo>
                    <a:pt x="5433" y="11454"/>
                    <a:pt x="4621" y="13175"/>
                    <a:pt x="3997" y="13992"/>
                  </a:cubicBezTo>
                  <a:cubicBezTo>
                    <a:pt x="3744" y="14321"/>
                    <a:pt x="3448" y="14601"/>
                    <a:pt x="3141" y="14831"/>
                  </a:cubicBezTo>
                  <a:cubicBezTo>
                    <a:pt x="2315" y="14099"/>
                    <a:pt x="1468" y="13689"/>
                    <a:pt x="875" y="13689"/>
                  </a:cubicBezTo>
                  <a:cubicBezTo>
                    <a:pt x="784" y="13689"/>
                    <a:pt x="698" y="13698"/>
                    <a:pt x="620" y="13718"/>
                  </a:cubicBezTo>
                  <a:cubicBezTo>
                    <a:pt x="263" y="13806"/>
                    <a:pt x="61" y="14096"/>
                    <a:pt x="33" y="14523"/>
                  </a:cubicBezTo>
                  <a:cubicBezTo>
                    <a:pt x="0" y="15099"/>
                    <a:pt x="242" y="15505"/>
                    <a:pt x="703" y="15681"/>
                  </a:cubicBezTo>
                  <a:cubicBezTo>
                    <a:pt x="868" y="15742"/>
                    <a:pt x="1053" y="15771"/>
                    <a:pt x="1249" y="15771"/>
                  </a:cubicBezTo>
                  <a:cubicBezTo>
                    <a:pt x="1826" y="15771"/>
                    <a:pt x="2506" y="15521"/>
                    <a:pt x="3119" y="15099"/>
                  </a:cubicBezTo>
                  <a:cubicBezTo>
                    <a:pt x="3602" y="15549"/>
                    <a:pt x="4068" y="16102"/>
                    <a:pt x="4452" y="16744"/>
                  </a:cubicBezTo>
                  <a:cubicBezTo>
                    <a:pt x="5400" y="18295"/>
                    <a:pt x="6539" y="21408"/>
                    <a:pt x="3547" y="24806"/>
                  </a:cubicBezTo>
                  <a:cubicBezTo>
                    <a:pt x="3508" y="24849"/>
                    <a:pt x="3508" y="24915"/>
                    <a:pt x="3552" y="24954"/>
                  </a:cubicBezTo>
                  <a:cubicBezTo>
                    <a:pt x="3574" y="24975"/>
                    <a:pt x="3602" y="24981"/>
                    <a:pt x="3624" y="24981"/>
                  </a:cubicBezTo>
                  <a:cubicBezTo>
                    <a:pt x="3657" y="24981"/>
                    <a:pt x="3683" y="24970"/>
                    <a:pt x="3706" y="24948"/>
                  </a:cubicBezTo>
                  <a:cubicBezTo>
                    <a:pt x="6906" y="21315"/>
                    <a:pt x="5421" y="17922"/>
                    <a:pt x="4632" y="16635"/>
                  </a:cubicBezTo>
                  <a:cubicBezTo>
                    <a:pt x="4237" y="15982"/>
                    <a:pt x="3777" y="15428"/>
                    <a:pt x="3295" y="14973"/>
                  </a:cubicBezTo>
                  <a:cubicBezTo>
                    <a:pt x="3618" y="14732"/>
                    <a:pt x="3914" y="14447"/>
                    <a:pt x="4166" y="14118"/>
                  </a:cubicBezTo>
                  <a:cubicBezTo>
                    <a:pt x="4824" y="13258"/>
                    <a:pt x="5679" y="11444"/>
                    <a:pt x="3964" y="9021"/>
                  </a:cubicBezTo>
                  <a:cubicBezTo>
                    <a:pt x="440" y="4061"/>
                    <a:pt x="3361" y="208"/>
                    <a:pt x="3394" y="170"/>
                  </a:cubicBezTo>
                  <a:cubicBezTo>
                    <a:pt x="3427" y="126"/>
                    <a:pt x="3420" y="60"/>
                    <a:pt x="3372" y="21"/>
                  </a:cubicBezTo>
                  <a:cubicBezTo>
                    <a:pt x="3353" y="7"/>
                    <a:pt x="3331" y="0"/>
                    <a:pt x="3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55"/>
            <p:cNvSpPr/>
            <p:nvPr/>
          </p:nvSpPr>
          <p:spPr>
            <a:xfrm>
              <a:off x="7212850" y="2109375"/>
              <a:ext cx="439600" cy="491250"/>
            </a:xfrm>
            <a:custGeom>
              <a:avLst/>
              <a:gdLst/>
              <a:ahLst/>
              <a:cxnLst/>
              <a:rect l="l" t="t" r="r" b="b"/>
              <a:pathLst>
                <a:path w="17584" h="19650" extrusionOk="0">
                  <a:moveTo>
                    <a:pt x="8793" y="0"/>
                  </a:moveTo>
                  <a:cubicBezTo>
                    <a:pt x="3936" y="0"/>
                    <a:pt x="0" y="4397"/>
                    <a:pt x="0" y="9823"/>
                  </a:cubicBezTo>
                  <a:cubicBezTo>
                    <a:pt x="0" y="15249"/>
                    <a:pt x="3936" y="19650"/>
                    <a:pt x="8793" y="19650"/>
                  </a:cubicBezTo>
                  <a:cubicBezTo>
                    <a:pt x="13648" y="19650"/>
                    <a:pt x="17583" y="15249"/>
                    <a:pt x="17583" y="9823"/>
                  </a:cubicBezTo>
                  <a:cubicBezTo>
                    <a:pt x="17583" y="4397"/>
                    <a:pt x="13648" y="0"/>
                    <a:pt x="87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55"/>
            <p:cNvSpPr/>
            <p:nvPr/>
          </p:nvSpPr>
          <p:spPr>
            <a:xfrm>
              <a:off x="7443875" y="2576275"/>
              <a:ext cx="56150" cy="64750"/>
            </a:xfrm>
            <a:custGeom>
              <a:avLst/>
              <a:gdLst/>
              <a:ahLst/>
              <a:cxnLst/>
              <a:rect l="l" t="t" r="r" b="b"/>
              <a:pathLst>
                <a:path w="2246" h="2590" extrusionOk="0">
                  <a:moveTo>
                    <a:pt x="429" y="1"/>
                  </a:moveTo>
                  <a:cubicBezTo>
                    <a:pt x="322" y="1"/>
                    <a:pt x="267" y="64"/>
                    <a:pt x="296" y="212"/>
                  </a:cubicBezTo>
                  <a:cubicBezTo>
                    <a:pt x="296" y="212"/>
                    <a:pt x="0" y="2322"/>
                    <a:pt x="296" y="2530"/>
                  </a:cubicBezTo>
                  <a:cubicBezTo>
                    <a:pt x="351" y="2570"/>
                    <a:pt x="440" y="2589"/>
                    <a:pt x="550" y="2589"/>
                  </a:cubicBezTo>
                  <a:cubicBezTo>
                    <a:pt x="1029" y="2589"/>
                    <a:pt x="1903" y="2227"/>
                    <a:pt x="2072" y="1670"/>
                  </a:cubicBezTo>
                  <a:cubicBezTo>
                    <a:pt x="2245" y="1116"/>
                    <a:pt x="880" y="1"/>
                    <a:pt x="4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55"/>
            <p:cNvSpPr/>
            <p:nvPr/>
          </p:nvSpPr>
          <p:spPr>
            <a:xfrm>
              <a:off x="7393800" y="2141850"/>
              <a:ext cx="207625" cy="129925"/>
            </a:xfrm>
            <a:custGeom>
              <a:avLst/>
              <a:gdLst/>
              <a:ahLst/>
              <a:cxnLst/>
              <a:rect l="l" t="t" r="r" b="b"/>
              <a:pathLst>
                <a:path w="8305" h="5197" extrusionOk="0">
                  <a:moveTo>
                    <a:pt x="1619" y="1"/>
                  </a:moveTo>
                  <a:cubicBezTo>
                    <a:pt x="393" y="1"/>
                    <a:pt x="0" y="527"/>
                    <a:pt x="3126" y="1957"/>
                  </a:cubicBezTo>
                  <a:cubicBezTo>
                    <a:pt x="5688" y="3134"/>
                    <a:pt x="7851" y="5197"/>
                    <a:pt x="8240" y="5197"/>
                  </a:cubicBezTo>
                  <a:cubicBezTo>
                    <a:pt x="8283" y="5197"/>
                    <a:pt x="8305" y="5171"/>
                    <a:pt x="8301" y="5114"/>
                  </a:cubicBezTo>
                  <a:cubicBezTo>
                    <a:pt x="8099" y="1804"/>
                    <a:pt x="4092" y="467"/>
                    <a:pt x="4092" y="467"/>
                  </a:cubicBezTo>
                  <a:cubicBezTo>
                    <a:pt x="3342" y="181"/>
                    <a:pt x="2338" y="1"/>
                    <a:pt x="1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D487394-87E5-4AE3-9D82-363652751410}"/>
              </a:ext>
            </a:extLst>
          </p:cNvPr>
          <p:cNvSpPr txBox="1"/>
          <p:nvPr/>
        </p:nvSpPr>
        <p:spPr>
          <a:xfrm>
            <a:off x="211616" y="227190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مثال (3)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3146;p55">
            <a:extLst>
              <a:ext uri="{FF2B5EF4-FFF2-40B4-BE49-F238E27FC236}">
                <a16:creationId xmlns:a16="http://schemas.microsoft.com/office/drawing/2014/main" id="{BD8F0816-AF33-4D39-9F2D-7FFB02A63E04}"/>
              </a:ext>
            </a:extLst>
          </p:cNvPr>
          <p:cNvSpPr/>
          <p:nvPr/>
        </p:nvSpPr>
        <p:spPr>
          <a:xfrm>
            <a:off x="7624274" y="1767180"/>
            <a:ext cx="929243" cy="413863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3147;p55">
            <a:extLst>
              <a:ext uri="{FF2B5EF4-FFF2-40B4-BE49-F238E27FC236}">
                <a16:creationId xmlns:a16="http://schemas.microsoft.com/office/drawing/2014/main" id="{005716E9-7558-49EA-B65C-1E000232922A}"/>
              </a:ext>
            </a:extLst>
          </p:cNvPr>
          <p:cNvSpPr/>
          <p:nvPr/>
        </p:nvSpPr>
        <p:spPr>
          <a:xfrm>
            <a:off x="7663294" y="983152"/>
            <a:ext cx="929243" cy="386981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" name="Google Shape;3148;p55">
            <a:extLst>
              <a:ext uri="{FF2B5EF4-FFF2-40B4-BE49-F238E27FC236}">
                <a16:creationId xmlns:a16="http://schemas.microsoft.com/office/drawing/2014/main" id="{EBB5DCC5-0E4D-418F-A368-7E8E70EA7F93}"/>
              </a:ext>
            </a:extLst>
          </p:cNvPr>
          <p:cNvGrpSpPr/>
          <p:nvPr/>
        </p:nvGrpSpPr>
        <p:grpSpPr>
          <a:xfrm>
            <a:off x="0" y="4406078"/>
            <a:ext cx="1009305" cy="626700"/>
            <a:chOff x="2575700" y="1885000"/>
            <a:chExt cx="868425" cy="514500"/>
          </a:xfrm>
        </p:grpSpPr>
        <p:sp>
          <p:nvSpPr>
            <p:cNvPr id="37" name="Google Shape;3149;p55">
              <a:extLst>
                <a:ext uri="{FF2B5EF4-FFF2-40B4-BE49-F238E27FC236}">
                  <a16:creationId xmlns:a16="http://schemas.microsoft.com/office/drawing/2014/main" id="{C0B51BC3-EF88-4499-BB49-A91A3A62C27C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150;p55">
              <a:extLst>
                <a:ext uri="{FF2B5EF4-FFF2-40B4-BE49-F238E27FC236}">
                  <a16:creationId xmlns:a16="http://schemas.microsoft.com/office/drawing/2014/main" id="{AE6F227F-B0FA-44FB-A18D-C5981331D385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151;p55">
              <a:extLst>
                <a:ext uri="{FF2B5EF4-FFF2-40B4-BE49-F238E27FC236}">
                  <a16:creationId xmlns:a16="http://schemas.microsoft.com/office/drawing/2014/main" id="{8BD1F0DD-F62D-4AED-92E4-E4DABAA69851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152;p55">
              <a:extLst>
                <a:ext uri="{FF2B5EF4-FFF2-40B4-BE49-F238E27FC236}">
                  <a16:creationId xmlns:a16="http://schemas.microsoft.com/office/drawing/2014/main" id="{D8A73853-145D-48E1-9E61-23882E5ADEA3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C20D241-3B3E-4CED-8E4D-C73B6C8577A5}"/>
              </a:ext>
            </a:extLst>
          </p:cNvPr>
          <p:cNvSpPr txBox="1"/>
          <p:nvPr/>
        </p:nvSpPr>
        <p:spPr>
          <a:xfrm>
            <a:off x="2868992" y="4123890"/>
            <a:ext cx="4630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12 زائــــــــــــــــــــــــــد 18 يســـــــــــــــــــــــــــــــــــــــاوي 30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3D5D73-82AF-42DC-BCA6-FE8D9CDCD5EF}"/>
              </a:ext>
            </a:extLst>
          </p:cNvPr>
          <p:cNvSpPr txBox="1"/>
          <p:nvPr/>
        </p:nvSpPr>
        <p:spPr>
          <a:xfrm>
            <a:off x="2868992" y="3374426"/>
            <a:ext cx="4630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-34 أصـــــــــــــــــغر من 2 ضــــــــــــــــــــــــــــــــــرب -16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0A3C79-869C-4B80-86D0-C5A6566A5EDD}"/>
              </a:ext>
            </a:extLst>
          </p:cNvPr>
          <p:cNvSpPr txBox="1"/>
          <p:nvPr/>
        </p:nvSpPr>
        <p:spPr>
          <a:xfrm>
            <a:off x="2868994" y="1031579"/>
            <a:ext cx="4630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إذاً،العدد س أصغر من الجذر التربيعي للعدد72 أو يساويه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2A9741-9C33-47AE-9835-B20CCFA93AF0}"/>
              </a:ext>
            </a:extLst>
          </p:cNvPr>
          <p:cNvSpPr txBox="1"/>
          <p:nvPr/>
        </p:nvSpPr>
        <p:spPr>
          <a:xfrm>
            <a:off x="2868993" y="1890323"/>
            <a:ext cx="4630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ناتـــــــــج ضرب العـــــــــــــــدد 12 في العـــــــــــــــدد س أكــــــــــــــــــــــبر من -40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9CFF63-77EB-47C2-B635-C56E1882034F}"/>
              </a:ext>
            </a:extLst>
          </p:cNvPr>
          <p:cNvSpPr txBox="1"/>
          <p:nvPr/>
        </p:nvSpPr>
        <p:spPr>
          <a:xfrm>
            <a:off x="2868993" y="2622221"/>
            <a:ext cx="4630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مجمــــــــــــــــوع 3، 4 لا يســــــــــــــــــــاوي ناتـــــــــــــــــــــج ضـــــــــــــــــــــــــــــــــرب 3 ،4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Google Shape;3146;p55">
            <a:extLst>
              <a:ext uri="{FF2B5EF4-FFF2-40B4-BE49-F238E27FC236}">
                <a16:creationId xmlns:a16="http://schemas.microsoft.com/office/drawing/2014/main" id="{101EFCE9-53D8-4253-B951-4FB1D2EBF7CE}"/>
              </a:ext>
            </a:extLst>
          </p:cNvPr>
          <p:cNvSpPr/>
          <p:nvPr/>
        </p:nvSpPr>
        <p:spPr>
          <a:xfrm>
            <a:off x="7712355" y="2546912"/>
            <a:ext cx="929243" cy="413863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" name="Google Shape;3146;p55">
            <a:extLst>
              <a:ext uri="{FF2B5EF4-FFF2-40B4-BE49-F238E27FC236}">
                <a16:creationId xmlns:a16="http://schemas.microsoft.com/office/drawing/2014/main" id="{475F77E4-DA37-46DA-9184-1B134D1CADB1}"/>
              </a:ext>
            </a:extLst>
          </p:cNvPr>
          <p:cNvSpPr/>
          <p:nvPr/>
        </p:nvSpPr>
        <p:spPr>
          <a:xfrm>
            <a:off x="7714472" y="3299117"/>
            <a:ext cx="929243" cy="413863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3146;p55">
            <a:extLst>
              <a:ext uri="{FF2B5EF4-FFF2-40B4-BE49-F238E27FC236}">
                <a16:creationId xmlns:a16="http://schemas.microsoft.com/office/drawing/2014/main" id="{84A5EADE-ADCD-4FB4-B5B6-DACB9620D256}"/>
              </a:ext>
            </a:extLst>
          </p:cNvPr>
          <p:cNvSpPr/>
          <p:nvPr/>
        </p:nvSpPr>
        <p:spPr>
          <a:xfrm>
            <a:off x="7730375" y="4077610"/>
            <a:ext cx="929243" cy="413863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2BE5601-E72C-4390-8A7F-9C5499D5FD16}"/>
              </a:ext>
            </a:extLst>
          </p:cNvPr>
          <p:cNvSpPr txBox="1"/>
          <p:nvPr/>
        </p:nvSpPr>
        <p:spPr>
          <a:xfrm>
            <a:off x="2760507" y="270756"/>
            <a:ext cx="524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أعد كتابة كل من العبارات الاتية باستخدام الرموز الرياضية:</a:t>
            </a:r>
            <a:endParaRPr lang="en-US" sz="1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BC8816-B42F-4594-A442-581CA9F67971}"/>
              </a:ext>
            </a:extLst>
          </p:cNvPr>
          <p:cNvSpPr txBox="1"/>
          <p:nvPr/>
        </p:nvSpPr>
        <p:spPr>
          <a:xfrm>
            <a:off x="7860771" y="1062356"/>
            <a:ext cx="961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chemeClr val="tx1"/>
                </a:solidFill>
              </a:rPr>
              <a:t>(أ)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506052-0D4F-4939-B10B-7327F5C0CFA4}"/>
              </a:ext>
            </a:extLst>
          </p:cNvPr>
          <p:cNvSpPr txBox="1"/>
          <p:nvPr/>
        </p:nvSpPr>
        <p:spPr>
          <a:xfrm>
            <a:off x="7825839" y="1872959"/>
            <a:ext cx="961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chemeClr val="tx1"/>
                </a:solidFill>
              </a:rPr>
              <a:t>(ب)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AC2B383-0BA6-4EF2-82C5-ECDDB710004C}"/>
              </a:ext>
            </a:extLst>
          </p:cNvPr>
          <p:cNvSpPr txBox="1"/>
          <p:nvPr/>
        </p:nvSpPr>
        <p:spPr>
          <a:xfrm>
            <a:off x="7888846" y="2668939"/>
            <a:ext cx="961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chemeClr val="tx1"/>
                </a:solidFill>
              </a:rPr>
              <a:t>(ج)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CE71951-EB7E-4BEC-8813-05A577A5BDE4}"/>
              </a:ext>
            </a:extLst>
          </p:cNvPr>
          <p:cNvSpPr txBox="1"/>
          <p:nvPr/>
        </p:nvSpPr>
        <p:spPr>
          <a:xfrm>
            <a:off x="7937190" y="3405203"/>
            <a:ext cx="961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chemeClr val="tx1"/>
                </a:solidFill>
              </a:rPr>
              <a:t>(د)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E26C39-1832-4DA1-9455-B6373EB9D755}"/>
              </a:ext>
            </a:extLst>
          </p:cNvPr>
          <p:cNvSpPr txBox="1"/>
          <p:nvPr/>
        </p:nvSpPr>
        <p:spPr>
          <a:xfrm>
            <a:off x="7929161" y="4210244"/>
            <a:ext cx="961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chemeClr val="tx1"/>
                </a:solidFill>
              </a:rPr>
              <a:t>(هـ)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6" name="Google Shape;2896;p50"/>
          <p:cNvGrpSpPr/>
          <p:nvPr/>
        </p:nvGrpSpPr>
        <p:grpSpPr>
          <a:xfrm rot="-5400000">
            <a:off x="1835914" y="-555173"/>
            <a:ext cx="771727" cy="2428310"/>
            <a:chOff x="6693730" y="795963"/>
            <a:chExt cx="1304687" cy="2425262"/>
          </a:xfrm>
        </p:grpSpPr>
        <p:sp>
          <p:nvSpPr>
            <p:cNvPr id="2897" name="Google Shape;2897;p50"/>
            <p:cNvSpPr/>
            <p:nvPr/>
          </p:nvSpPr>
          <p:spPr>
            <a:xfrm rot="676147">
              <a:off x="7263594" y="835063"/>
              <a:ext cx="436082" cy="363936"/>
            </a:xfrm>
            <a:custGeom>
              <a:avLst/>
              <a:gdLst/>
              <a:ahLst/>
              <a:cxnLst/>
              <a:rect l="l" t="t" r="r" b="b"/>
              <a:pathLst>
                <a:path w="10218" h="8528" extrusionOk="0">
                  <a:moveTo>
                    <a:pt x="0" y="0"/>
                  </a:moveTo>
                  <a:lnTo>
                    <a:pt x="4834" y="8528"/>
                  </a:lnTo>
                  <a:lnTo>
                    <a:pt x="5864" y="6560"/>
                  </a:lnTo>
                  <a:lnTo>
                    <a:pt x="7521" y="7931"/>
                  </a:lnTo>
                  <a:lnTo>
                    <a:pt x="7542" y="4253"/>
                  </a:lnTo>
                  <a:lnTo>
                    <a:pt x="10217" y="3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50"/>
            <p:cNvSpPr/>
            <p:nvPr/>
          </p:nvSpPr>
          <p:spPr>
            <a:xfrm rot="676147">
              <a:off x="7284315" y="828697"/>
              <a:ext cx="324479" cy="183888"/>
            </a:xfrm>
            <a:custGeom>
              <a:avLst/>
              <a:gdLst/>
              <a:ahLst/>
              <a:cxnLst/>
              <a:rect l="l" t="t" r="r" b="b"/>
              <a:pathLst>
                <a:path w="7603" h="4309" extrusionOk="0">
                  <a:moveTo>
                    <a:pt x="120" y="1"/>
                  </a:moveTo>
                  <a:cubicBezTo>
                    <a:pt x="83" y="1"/>
                    <a:pt x="47" y="21"/>
                    <a:pt x="29" y="54"/>
                  </a:cubicBezTo>
                  <a:cubicBezTo>
                    <a:pt x="1" y="104"/>
                    <a:pt x="17" y="170"/>
                    <a:pt x="67" y="198"/>
                  </a:cubicBezTo>
                  <a:lnTo>
                    <a:pt x="7433" y="4291"/>
                  </a:lnTo>
                  <a:cubicBezTo>
                    <a:pt x="7449" y="4302"/>
                    <a:pt x="7466" y="4308"/>
                    <a:pt x="7482" y="4308"/>
                  </a:cubicBezTo>
                  <a:cubicBezTo>
                    <a:pt x="7521" y="4308"/>
                    <a:pt x="7559" y="4286"/>
                    <a:pt x="7575" y="4253"/>
                  </a:cubicBezTo>
                  <a:cubicBezTo>
                    <a:pt x="7603" y="4198"/>
                    <a:pt x="7587" y="4137"/>
                    <a:pt x="7537" y="4104"/>
                  </a:cubicBezTo>
                  <a:lnTo>
                    <a:pt x="171" y="16"/>
                  </a:lnTo>
                  <a:cubicBezTo>
                    <a:pt x="155" y="5"/>
                    <a:pt x="13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50"/>
            <p:cNvSpPr/>
            <p:nvPr/>
          </p:nvSpPr>
          <p:spPr>
            <a:xfrm rot="676147">
              <a:off x="7504274" y="1069992"/>
              <a:ext cx="64315" cy="120857"/>
            </a:xfrm>
            <a:custGeom>
              <a:avLst/>
              <a:gdLst/>
              <a:ahLst/>
              <a:cxnLst/>
              <a:rect l="l" t="t" r="r" b="b"/>
              <a:pathLst>
                <a:path w="1507" h="2832" extrusionOk="0">
                  <a:moveTo>
                    <a:pt x="117" y="1"/>
                  </a:moveTo>
                  <a:cubicBezTo>
                    <a:pt x="103" y="1"/>
                    <a:pt x="89" y="3"/>
                    <a:pt x="76" y="9"/>
                  </a:cubicBezTo>
                  <a:cubicBezTo>
                    <a:pt x="21" y="36"/>
                    <a:pt x="0" y="97"/>
                    <a:pt x="26" y="152"/>
                  </a:cubicBezTo>
                  <a:lnTo>
                    <a:pt x="1293" y="2771"/>
                  </a:lnTo>
                  <a:cubicBezTo>
                    <a:pt x="1309" y="2811"/>
                    <a:pt x="1348" y="2832"/>
                    <a:pt x="1387" y="2832"/>
                  </a:cubicBezTo>
                  <a:cubicBezTo>
                    <a:pt x="1402" y="2832"/>
                    <a:pt x="1419" y="2826"/>
                    <a:pt x="1435" y="2821"/>
                  </a:cubicBezTo>
                  <a:cubicBezTo>
                    <a:pt x="1485" y="2793"/>
                    <a:pt x="1506" y="2733"/>
                    <a:pt x="1480" y="2679"/>
                  </a:cubicBezTo>
                  <a:lnTo>
                    <a:pt x="213" y="59"/>
                  </a:lnTo>
                  <a:cubicBezTo>
                    <a:pt x="197" y="22"/>
                    <a:pt x="156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50"/>
            <p:cNvSpPr/>
            <p:nvPr/>
          </p:nvSpPr>
          <p:spPr>
            <a:xfrm rot="676147">
              <a:off x="7280454" y="822935"/>
              <a:ext cx="269510" cy="228740"/>
            </a:xfrm>
            <a:custGeom>
              <a:avLst/>
              <a:gdLst/>
              <a:ahLst/>
              <a:cxnLst/>
              <a:rect l="l" t="t" r="r" b="b"/>
              <a:pathLst>
                <a:path w="6315" h="5360" extrusionOk="0">
                  <a:moveTo>
                    <a:pt x="119" y="0"/>
                  </a:moveTo>
                  <a:cubicBezTo>
                    <a:pt x="89" y="0"/>
                    <a:pt x="60" y="13"/>
                    <a:pt x="39" y="37"/>
                  </a:cubicBezTo>
                  <a:cubicBezTo>
                    <a:pt x="1" y="81"/>
                    <a:pt x="6" y="147"/>
                    <a:pt x="50" y="185"/>
                  </a:cubicBezTo>
                  <a:lnTo>
                    <a:pt x="6128" y="5332"/>
                  </a:lnTo>
                  <a:cubicBezTo>
                    <a:pt x="6145" y="5348"/>
                    <a:pt x="6173" y="5360"/>
                    <a:pt x="6194" y="5360"/>
                  </a:cubicBezTo>
                  <a:cubicBezTo>
                    <a:pt x="6221" y="5360"/>
                    <a:pt x="6254" y="5342"/>
                    <a:pt x="6277" y="5320"/>
                  </a:cubicBezTo>
                  <a:cubicBezTo>
                    <a:pt x="6315" y="5277"/>
                    <a:pt x="6310" y="5211"/>
                    <a:pt x="6260" y="5173"/>
                  </a:cubicBezTo>
                  <a:lnTo>
                    <a:pt x="188" y="26"/>
                  </a:lnTo>
                  <a:cubicBezTo>
                    <a:pt x="168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50"/>
            <p:cNvSpPr/>
            <p:nvPr/>
          </p:nvSpPr>
          <p:spPr>
            <a:xfrm rot="676147">
              <a:off x="7494024" y="1063608"/>
              <a:ext cx="26930" cy="62477"/>
            </a:xfrm>
            <a:custGeom>
              <a:avLst/>
              <a:gdLst/>
              <a:ahLst/>
              <a:cxnLst/>
              <a:rect l="l" t="t" r="r" b="b"/>
              <a:pathLst>
                <a:path w="631" h="1464" extrusionOk="0">
                  <a:moveTo>
                    <a:pt x="515" y="0"/>
                  </a:moveTo>
                  <a:cubicBezTo>
                    <a:pt x="469" y="0"/>
                    <a:pt x="425" y="31"/>
                    <a:pt x="411" y="75"/>
                  </a:cubicBezTo>
                  <a:lnTo>
                    <a:pt x="17" y="1325"/>
                  </a:lnTo>
                  <a:cubicBezTo>
                    <a:pt x="1" y="1380"/>
                    <a:pt x="34" y="1441"/>
                    <a:pt x="88" y="1457"/>
                  </a:cubicBezTo>
                  <a:cubicBezTo>
                    <a:pt x="99" y="1463"/>
                    <a:pt x="110" y="1463"/>
                    <a:pt x="120" y="1463"/>
                  </a:cubicBezTo>
                  <a:cubicBezTo>
                    <a:pt x="165" y="1463"/>
                    <a:pt x="209" y="1436"/>
                    <a:pt x="219" y="1391"/>
                  </a:cubicBezTo>
                  <a:lnTo>
                    <a:pt x="608" y="136"/>
                  </a:lnTo>
                  <a:cubicBezTo>
                    <a:pt x="631" y="82"/>
                    <a:pt x="598" y="22"/>
                    <a:pt x="543" y="4"/>
                  </a:cubicBezTo>
                  <a:cubicBezTo>
                    <a:pt x="534" y="2"/>
                    <a:pt x="524" y="0"/>
                    <a:pt x="515" y="0"/>
                  </a:cubicBezTo>
                  <a:close/>
                </a:path>
              </a:pathLst>
            </a:custGeom>
            <a:solidFill>
              <a:srgbClr val="2E2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50"/>
            <p:cNvSpPr/>
            <p:nvPr/>
          </p:nvSpPr>
          <p:spPr>
            <a:xfrm rot="676147">
              <a:off x="6871581" y="1233217"/>
              <a:ext cx="948984" cy="1913734"/>
            </a:xfrm>
            <a:custGeom>
              <a:avLst/>
              <a:gdLst/>
              <a:ahLst/>
              <a:cxnLst/>
              <a:rect l="l" t="t" r="r" b="b"/>
              <a:pathLst>
                <a:path w="22236" h="44844" extrusionOk="0">
                  <a:moveTo>
                    <a:pt x="13245" y="0"/>
                  </a:moveTo>
                  <a:cubicBezTo>
                    <a:pt x="13209" y="0"/>
                    <a:pt x="13173" y="21"/>
                    <a:pt x="13154" y="54"/>
                  </a:cubicBezTo>
                  <a:cubicBezTo>
                    <a:pt x="13127" y="104"/>
                    <a:pt x="13144" y="170"/>
                    <a:pt x="13192" y="197"/>
                  </a:cubicBezTo>
                  <a:cubicBezTo>
                    <a:pt x="13198" y="197"/>
                    <a:pt x="13478" y="356"/>
                    <a:pt x="13921" y="635"/>
                  </a:cubicBezTo>
                  <a:cubicBezTo>
                    <a:pt x="13938" y="646"/>
                    <a:pt x="13954" y="646"/>
                    <a:pt x="13976" y="646"/>
                  </a:cubicBezTo>
                  <a:cubicBezTo>
                    <a:pt x="14009" y="646"/>
                    <a:pt x="14042" y="630"/>
                    <a:pt x="14064" y="597"/>
                  </a:cubicBezTo>
                  <a:cubicBezTo>
                    <a:pt x="14097" y="547"/>
                    <a:pt x="14080" y="481"/>
                    <a:pt x="14032" y="455"/>
                  </a:cubicBezTo>
                  <a:cubicBezTo>
                    <a:pt x="13582" y="175"/>
                    <a:pt x="13296" y="16"/>
                    <a:pt x="13296" y="16"/>
                  </a:cubicBezTo>
                  <a:cubicBezTo>
                    <a:pt x="13280" y="5"/>
                    <a:pt x="13263" y="0"/>
                    <a:pt x="13245" y="0"/>
                  </a:cubicBezTo>
                  <a:close/>
                  <a:moveTo>
                    <a:pt x="14684" y="896"/>
                  </a:moveTo>
                  <a:cubicBezTo>
                    <a:pt x="14652" y="896"/>
                    <a:pt x="14621" y="912"/>
                    <a:pt x="14601" y="942"/>
                  </a:cubicBezTo>
                  <a:cubicBezTo>
                    <a:pt x="14568" y="992"/>
                    <a:pt x="14579" y="1058"/>
                    <a:pt x="14629" y="1090"/>
                  </a:cubicBezTo>
                  <a:cubicBezTo>
                    <a:pt x="14842" y="1232"/>
                    <a:pt x="15079" y="1397"/>
                    <a:pt x="15325" y="1567"/>
                  </a:cubicBezTo>
                  <a:cubicBezTo>
                    <a:pt x="15342" y="1584"/>
                    <a:pt x="15363" y="1589"/>
                    <a:pt x="15385" y="1589"/>
                  </a:cubicBezTo>
                  <a:cubicBezTo>
                    <a:pt x="15418" y="1589"/>
                    <a:pt x="15451" y="1573"/>
                    <a:pt x="15473" y="1546"/>
                  </a:cubicBezTo>
                  <a:cubicBezTo>
                    <a:pt x="15506" y="1496"/>
                    <a:pt x="15494" y="1430"/>
                    <a:pt x="15446" y="1397"/>
                  </a:cubicBezTo>
                  <a:cubicBezTo>
                    <a:pt x="15198" y="1222"/>
                    <a:pt x="14963" y="1063"/>
                    <a:pt x="14743" y="915"/>
                  </a:cubicBezTo>
                  <a:cubicBezTo>
                    <a:pt x="14724" y="903"/>
                    <a:pt x="14704" y="896"/>
                    <a:pt x="14684" y="896"/>
                  </a:cubicBezTo>
                  <a:close/>
                  <a:moveTo>
                    <a:pt x="16073" y="1877"/>
                  </a:moveTo>
                  <a:cubicBezTo>
                    <a:pt x="16040" y="1877"/>
                    <a:pt x="16008" y="1891"/>
                    <a:pt x="15988" y="1918"/>
                  </a:cubicBezTo>
                  <a:cubicBezTo>
                    <a:pt x="15949" y="1968"/>
                    <a:pt x="15960" y="2034"/>
                    <a:pt x="16005" y="2066"/>
                  </a:cubicBezTo>
                  <a:cubicBezTo>
                    <a:pt x="16223" y="2231"/>
                    <a:pt x="16448" y="2406"/>
                    <a:pt x="16673" y="2586"/>
                  </a:cubicBezTo>
                  <a:cubicBezTo>
                    <a:pt x="16690" y="2598"/>
                    <a:pt x="16716" y="2608"/>
                    <a:pt x="16739" y="2608"/>
                  </a:cubicBezTo>
                  <a:cubicBezTo>
                    <a:pt x="16772" y="2608"/>
                    <a:pt x="16799" y="2593"/>
                    <a:pt x="16822" y="2570"/>
                  </a:cubicBezTo>
                  <a:cubicBezTo>
                    <a:pt x="16860" y="2520"/>
                    <a:pt x="16848" y="2454"/>
                    <a:pt x="16804" y="2416"/>
                  </a:cubicBezTo>
                  <a:cubicBezTo>
                    <a:pt x="16580" y="2236"/>
                    <a:pt x="16355" y="2060"/>
                    <a:pt x="16136" y="1895"/>
                  </a:cubicBezTo>
                  <a:cubicBezTo>
                    <a:pt x="16117" y="1883"/>
                    <a:pt x="16095" y="1877"/>
                    <a:pt x="16073" y="1877"/>
                  </a:cubicBezTo>
                  <a:close/>
                  <a:moveTo>
                    <a:pt x="17389" y="2939"/>
                  </a:moveTo>
                  <a:cubicBezTo>
                    <a:pt x="17359" y="2939"/>
                    <a:pt x="17330" y="2952"/>
                    <a:pt x="17308" y="2975"/>
                  </a:cubicBezTo>
                  <a:cubicBezTo>
                    <a:pt x="17270" y="3020"/>
                    <a:pt x="17275" y="3086"/>
                    <a:pt x="17320" y="3124"/>
                  </a:cubicBezTo>
                  <a:cubicBezTo>
                    <a:pt x="17538" y="3309"/>
                    <a:pt x="17748" y="3502"/>
                    <a:pt x="17945" y="3688"/>
                  </a:cubicBezTo>
                  <a:cubicBezTo>
                    <a:pt x="17966" y="3704"/>
                    <a:pt x="17994" y="3716"/>
                    <a:pt x="18021" y="3716"/>
                  </a:cubicBezTo>
                  <a:cubicBezTo>
                    <a:pt x="18049" y="3716"/>
                    <a:pt x="18076" y="3704"/>
                    <a:pt x="18097" y="3683"/>
                  </a:cubicBezTo>
                  <a:cubicBezTo>
                    <a:pt x="18137" y="3638"/>
                    <a:pt x="18130" y="3573"/>
                    <a:pt x="18092" y="3534"/>
                  </a:cubicBezTo>
                  <a:cubicBezTo>
                    <a:pt x="17890" y="3342"/>
                    <a:pt x="17677" y="3152"/>
                    <a:pt x="17457" y="2965"/>
                  </a:cubicBezTo>
                  <a:cubicBezTo>
                    <a:pt x="17437" y="2948"/>
                    <a:pt x="17413" y="2939"/>
                    <a:pt x="17389" y="2939"/>
                  </a:cubicBezTo>
                  <a:close/>
                  <a:moveTo>
                    <a:pt x="18624" y="4098"/>
                  </a:moveTo>
                  <a:cubicBezTo>
                    <a:pt x="18596" y="4098"/>
                    <a:pt x="18569" y="4107"/>
                    <a:pt x="18547" y="4126"/>
                  </a:cubicBezTo>
                  <a:cubicBezTo>
                    <a:pt x="18509" y="4165"/>
                    <a:pt x="18509" y="4237"/>
                    <a:pt x="18547" y="4275"/>
                  </a:cubicBezTo>
                  <a:cubicBezTo>
                    <a:pt x="18750" y="4483"/>
                    <a:pt x="18937" y="4691"/>
                    <a:pt x="19117" y="4895"/>
                  </a:cubicBezTo>
                  <a:cubicBezTo>
                    <a:pt x="19139" y="4916"/>
                    <a:pt x="19167" y="4933"/>
                    <a:pt x="19195" y="4933"/>
                  </a:cubicBezTo>
                  <a:cubicBezTo>
                    <a:pt x="19222" y="4933"/>
                    <a:pt x="19243" y="4921"/>
                    <a:pt x="19266" y="4905"/>
                  </a:cubicBezTo>
                  <a:cubicBezTo>
                    <a:pt x="19309" y="4867"/>
                    <a:pt x="19314" y="4801"/>
                    <a:pt x="19276" y="4756"/>
                  </a:cubicBezTo>
                  <a:cubicBezTo>
                    <a:pt x="19096" y="4549"/>
                    <a:pt x="18904" y="4336"/>
                    <a:pt x="18701" y="4126"/>
                  </a:cubicBezTo>
                  <a:cubicBezTo>
                    <a:pt x="18679" y="4107"/>
                    <a:pt x="18651" y="4098"/>
                    <a:pt x="18624" y="4098"/>
                  </a:cubicBezTo>
                  <a:close/>
                  <a:moveTo>
                    <a:pt x="19731" y="5375"/>
                  </a:moveTo>
                  <a:cubicBezTo>
                    <a:pt x="19709" y="5375"/>
                    <a:pt x="19686" y="5383"/>
                    <a:pt x="19665" y="5398"/>
                  </a:cubicBezTo>
                  <a:cubicBezTo>
                    <a:pt x="19622" y="5431"/>
                    <a:pt x="19610" y="5497"/>
                    <a:pt x="19650" y="5546"/>
                  </a:cubicBezTo>
                  <a:cubicBezTo>
                    <a:pt x="19819" y="5776"/>
                    <a:pt x="19984" y="6006"/>
                    <a:pt x="20126" y="6231"/>
                  </a:cubicBezTo>
                  <a:cubicBezTo>
                    <a:pt x="20143" y="6264"/>
                    <a:pt x="20181" y="6281"/>
                    <a:pt x="20214" y="6281"/>
                  </a:cubicBezTo>
                  <a:cubicBezTo>
                    <a:pt x="20235" y="6281"/>
                    <a:pt x="20252" y="6276"/>
                    <a:pt x="20268" y="6264"/>
                  </a:cubicBezTo>
                  <a:cubicBezTo>
                    <a:pt x="20318" y="6231"/>
                    <a:pt x="20334" y="6165"/>
                    <a:pt x="20301" y="6117"/>
                  </a:cubicBezTo>
                  <a:cubicBezTo>
                    <a:pt x="20159" y="5886"/>
                    <a:pt x="19994" y="5651"/>
                    <a:pt x="19814" y="5421"/>
                  </a:cubicBezTo>
                  <a:cubicBezTo>
                    <a:pt x="19795" y="5391"/>
                    <a:pt x="19764" y="5375"/>
                    <a:pt x="19731" y="5375"/>
                  </a:cubicBezTo>
                  <a:close/>
                  <a:moveTo>
                    <a:pt x="20629" y="6806"/>
                  </a:moveTo>
                  <a:cubicBezTo>
                    <a:pt x="20613" y="6806"/>
                    <a:pt x="20597" y="6810"/>
                    <a:pt x="20581" y="6818"/>
                  </a:cubicBezTo>
                  <a:cubicBezTo>
                    <a:pt x="20531" y="6845"/>
                    <a:pt x="20510" y="6906"/>
                    <a:pt x="20538" y="6960"/>
                  </a:cubicBezTo>
                  <a:cubicBezTo>
                    <a:pt x="20663" y="7218"/>
                    <a:pt x="20773" y="7475"/>
                    <a:pt x="20855" y="7723"/>
                  </a:cubicBezTo>
                  <a:cubicBezTo>
                    <a:pt x="20872" y="7766"/>
                    <a:pt x="20910" y="7799"/>
                    <a:pt x="20953" y="7799"/>
                  </a:cubicBezTo>
                  <a:cubicBezTo>
                    <a:pt x="20965" y="7799"/>
                    <a:pt x="20976" y="7794"/>
                    <a:pt x="20986" y="7788"/>
                  </a:cubicBezTo>
                  <a:cubicBezTo>
                    <a:pt x="21047" y="7771"/>
                    <a:pt x="21074" y="7711"/>
                    <a:pt x="21052" y="7657"/>
                  </a:cubicBezTo>
                  <a:cubicBezTo>
                    <a:pt x="20970" y="7399"/>
                    <a:pt x="20855" y="7131"/>
                    <a:pt x="20723" y="6868"/>
                  </a:cubicBezTo>
                  <a:cubicBezTo>
                    <a:pt x="20703" y="6828"/>
                    <a:pt x="20668" y="6806"/>
                    <a:pt x="20629" y="6806"/>
                  </a:cubicBezTo>
                  <a:close/>
                  <a:moveTo>
                    <a:pt x="21151" y="8401"/>
                  </a:moveTo>
                  <a:cubicBezTo>
                    <a:pt x="21147" y="8401"/>
                    <a:pt x="21144" y="8401"/>
                    <a:pt x="21140" y="8401"/>
                  </a:cubicBezTo>
                  <a:cubicBezTo>
                    <a:pt x="21085" y="8413"/>
                    <a:pt x="21047" y="8467"/>
                    <a:pt x="21052" y="8522"/>
                  </a:cubicBezTo>
                  <a:cubicBezTo>
                    <a:pt x="21090" y="8742"/>
                    <a:pt x="21107" y="8960"/>
                    <a:pt x="21107" y="9175"/>
                  </a:cubicBezTo>
                  <a:cubicBezTo>
                    <a:pt x="21107" y="9229"/>
                    <a:pt x="21107" y="9289"/>
                    <a:pt x="21102" y="9345"/>
                  </a:cubicBezTo>
                  <a:cubicBezTo>
                    <a:pt x="21102" y="9405"/>
                    <a:pt x="21145" y="9454"/>
                    <a:pt x="21206" y="9454"/>
                  </a:cubicBezTo>
                  <a:lnTo>
                    <a:pt x="21211" y="9454"/>
                  </a:lnTo>
                  <a:cubicBezTo>
                    <a:pt x="21266" y="9454"/>
                    <a:pt x="21310" y="9410"/>
                    <a:pt x="21315" y="9355"/>
                  </a:cubicBezTo>
                  <a:lnTo>
                    <a:pt x="21315" y="9175"/>
                  </a:lnTo>
                  <a:cubicBezTo>
                    <a:pt x="21320" y="8950"/>
                    <a:pt x="21299" y="8720"/>
                    <a:pt x="21266" y="8490"/>
                  </a:cubicBezTo>
                  <a:cubicBezTo>
                    <a:pt x="21255" y="8438"/>
                    <a:pt x="21207" y="8401"/>
                    <a:pt x="21151" y="8401"/>
                  </a:cubicBezTo>
                  <a:close/>
                  <a:moveTo>
                    <a:pt x="21086" y="10077"/>
                  </a:moveTo>
                  <a:cubicBezTo>
                    <a:pt x="21037" y="10077"/>
                    <a:pt x="20989" y="10108"/>
                    <a:pt x="20976" y="10156"/>
                  </a:cubicBezTo>
                  <a:cubicBezTo>
                    <a:pt x="20943" y="10276"/>
                    <a:pt x="20905" y="10402"/>
                    <a:pt x="20860" y="10523"/>
                  </a:cubicBezTo>
                  <a:cubicBezTo>
                    <a:pt x="20806" y="10665"/>
                    <a:pt x="20751" y="10802"/>
                    <a:pt x="20690" y="10934"/>
                  </a:cubicBezTo>
                  <a:cubicBezTo>
                    <a:pt x="20669" y="10984"/>
                    <a:pt x="20690" y="11049"/>
                    <a:pt x="20745" y="11070"/>
                  </a:cubicBezTo>
                  <a:cubicBezTo>
                    <a:pt x="20756" y="11077"/>
                    <a:pt x="20773" y="11082"/>
                    <a:pt x="20789" y="11082"/>
                  </a:cubicBezTo>
                  <a:cubicBezTo>
                    <a:pt x="20827" y="11082"/>
                    <a:pt x="20866" y="11055"/>
                    <a:pt x="20882" y="11016"/>
                  </a:cubicBezTo>
                  <a:cubicBezTo>
                    <a:pt x="20943" y="10885"/>
                    <a:pt x="21003" y="10742"/>
                    <a:pt x="21057" y="10594"/>
                  </a:cubicBezTo>
                  <a:cubicBezTo>
                    <a:pt x="21107" y="10468"/>
                    <a:pt x="21145" y="10342"/>
                    <a:pt x="21183" y="10210"/>
                  </a:cubicBezTo>
                  <a:cubicBezTo>
                    <a:pt x="21195" y="10156"/>
                    <a:pt x="21162" y="10096"/>
                    <a:pt x="21107" y="10079"/>
                  </a:cubicBezTo>
                  <a:cubicBezTo>
                    <a:pt x="21100" y="10077"/>
                    <a:pt x="21093" y="10077"/>
                    <a:pt x="21086" y="10077"/>
                  </a:cubicBezTo>
                  <a:close/>
                  <a:moveTo>
                    <a:pt x="20403" y="11623"/>
                  </a:moveTo>
                  <a:cubicBezTo>
                    <a:pt x="20367" y="11623"/>
                    <a:pt x="20331" y="11641"/>
                    <a:pt x="20313" y="11674"/>
                  </a:cubicBezTo>
                  <a:cubicBezTo>
                    <a:pt x="20164" y="11915"/>
                    <a:pt x="20005" y="12145"/>
                    <a:pt x="19840" y="12353"/>
                  </a:cubicBezTo>
                  <a:cubicBezTo>
                    <a:pt x="19802" y="12403"/>
                    <a:pt x="19814" y="12469"/>
                    <a:pt x="19858" y="12507"/>
                  </a:cubicBezTo>
                  <a:cubicBezTo>
                    <a:pt x="19873" y="12517"/>
                    <a:pt x="19901" y="12529"/>
                    <a:pt x="19923" y="12529"/>
                  </a:cubicBezTo>
                  <a:cubicBezTo>
                    <a:pt x="19956" y="12529"/>
                    <a:pt x="19984" y="12512"/>
                    <a:pt x="20005" y="12491"/>
                  </a:cubicBezTo>
                  <a:cubicBezTo>
                    <a:pt x="20181" y="12271"/>
                    <a:pt x="20340" y="12036"/>
                    <a:pt x="20493" y="11778"/>
                  </a:cubicBezTo>
                  <a:cubicBezTo>
                    <a:pt x="20520" y="11728"/>
                    <a:pt x="20505" y="11662"/>
                    <a:pt x="20455" y="11636"/>
                  </a:cubicBezTo>
                  <a:cubicBezTo>
                    <a:pt x="20439" y="11627"/>
                    <a:pt x="20421" y="11623"/>
                    <a:pt x="20403" y="11623"/>
                  </a:cubicBezTo>
                  <a:close/>
                  <a:moveTo>
                    <a:pt x="17177" y="12248"/>
                  </a:moveTo>
                  <a:cubicBezTo>
                    <a:pt x="17121" y="12248"/>
                    <a:pt x="17072" y="12285"/>
                    <a:pt x="17068" y="12337"/>
                  </a:cubicBezTo>
                  <a:cubicBezTo>
                    <a:pt x="17057" y="12398"/>
                    <a:pt x="17095" y="12452"/>
                    <a:pt x="17156" y="12458"/>
                  </a:cubicBezTo>
                  <a:cubicBezTo>
                    <a:pt x="17407" y="12502"/>
                    <a:pt x="17682" y="12567"/>
                    <a:pt x="17955" y="12661"/>
                  </a:cubicBezTo>
                  <a:cubicBezTo>
                    <a:pt x="17966" y="12661"/>
                    <a:pt x="17978" y="12666"/>
                    <a:pt x="17988" y="12666"/>
                  </a:cubicBezTo>
                  <a:cubicBezTo>
                    <a:pt x="18038" y="12666"/>
                    <a:pt x="18076" y="12633"/>
                    <a:pt x="18092" y="12590"/>
                  </a:cubicBezTo>
                  <a:cubicBezTo>
                    <a:pt x="18109" y="12534"/>
                    <a:pt x="18082" y="12474"/>
                    <a:pt x="18021" y="12458"/>
                  </a:cubicBezTo>
                  <a:cubicBezTo>
                    <a:pt x="17736" y="12365"/>
                    <a:pt x="17452" y="12294"/>
                    <a:pt x="17189" y="12249"/>
                  </a:cubicBezTo>
                  <a:cubicBezTo>
                    <a:pt x="17185" y="12249"/>
                    <a:pt x="17181" y="12248"/>
                    <a:pt x="17177" y="12248"/>
                  </a:cubicBezTo>
                  <a:close/>
                  <a:moveTo>
                    <a:pt x="16326" y="12216"/>
                  </a:moveTo>
                  <a:cubicBezTo>
                    <a:pt x="16323" y="12216"/>
                    <a:pt x="16319" y="12216"/>
                    <a:pt x="16316" y="12216"/>
                  </a:cubicBezTo>
                  <a:cubicBezTo>
                    <a:pt x="16032" y="12254"/>
                    <a:pt x="15823" y="12342"/>
                    <a:pt x="15681" y="12479"/>
                  </a:cubicBezTo>
                  <a:cubicBezTo>
                    <a:pt x="15626" y="12540"/>
                    <a:pt x="15572" y="12600"/>
                    <a:pt x="15527" y="12661"/>
                  </a:cubicBezTo>
                  <a:cubicBezTo>
                    <a:pt x="15494" y="12704"/>
                    <a:pt x="15506" y="12770"/>
                    <a:pt x="15550" y="12808"/>
                  </a:cubicBezTo>
                  <a:cubicBezTo>
                    <a:pt x="15572" y="12820"/>
                    <a:pt x="15593" y="12825"/>
                    <a:pt x="15615" y="12825"/>
                  </a:cubicBezTo>
                  <a:cubicBezTo>
                    <a:pt x="15648" y="12825"/>
                    <a:pt x="15681" y="12813"/>
                    <a:pt x="15697" y="12780"/>
                  </a:cubicBezTo>
                  <a:cubicBezTo>
                    <a:pt x="15736" y="12732"/>
                    <a:pt x="15780" y="12682"/>
                    <a:pt x="15828" y="12633"/>
                  </a:cubicBezTo>
                  <a:cubicBezTo>
                    <a:pt x="15934" y="12529"/>
                    <a:pt x="16114" y="12458"/>
                    <a:pt x="16344" y="12431"/>
                  </a:cubicBezTo>
                  <a:cubicBezTo>
                    <a:pt x="16399" y="12419"/>
                    <a:pt x="16443" y="12370"/>
                    <a:pt x="16432" y="12309"/>
                  </a:cubicBezTo>
                  <a:cubicBezTo>
                    <a:pt x="16427" y="12257"/>
                    <a:pt x="16378" y="12216"/>
                    <a:pt x="16326" y="12216"/>
                  </a:cubicBezTo>
                  <a:close/>
                  <a:moveTo>
                    <a:pt x="18773" y="12763"/>
                  </a:moveTo>
                  <a:cubicBezTo>
                    <a:pt x="18735" y="12763"/>
                    <a:pt x="18698" y="12786"/>
                    <a:pt x="18679" y="12825"/>
                  </a:cubicBezTo>
                  <a:cubicBezTo>
                    <a:pt x="18657" y="12879"/>
                    <a:pt x="18679" y="12940"/>
                    <a:pt x="18734" y="12967"/>
                  </a:cubicBezTo>
                  <a:cubicBezTo>
                    <a:pt x="18843" y="13017"/>
                    <a:pt x="18953" y="13076"/>
                    <a:pt x="19063" y="13132"/>
                  </a:cubicBezTo>
                  <a:cubicBezTo>
                    <a:pt x="18920" y="13247"/>
                    <a:pt x="18767" y="13357"/>
                    <a:pt x="18613" y="13445"/>
                  </a:cubicBezTo>
                  <a:cubicBezTo>
                    <a:pt x="18564" y="13478"/>
                    <a:pt x="18547" y="13543"/>
                    <a:pt x="18575" y="13592"/>
                  </a:cubicBezTo>
                  <a:cubicBezTo>
                    <a:pt x="18597" y="13625"/>
                    <a:pt x="18630" y="13642"/>
                    <a:pt x="18668" y="13642"/>
                  </a:cubicBezTo>
                  <a:cubicBezTo>
                    <a:pt x="18684" y="13642"/>
                    <a:pt x="18701" y="13635"/>
                    <a:pt x="18717" y="13630"/>
                  </a:cubicBezTo>
                  <a:cubicBezTo>
                    <a:pt x="18909" y="13516"/>
                    <a:pt x="19091" y="13389"/>
                    <a:pt x="19266" y="13247"/>
                  </a:cubicBezTo>
                  <a:cubicBezTo>
                    <a:pt x="19331" y="13286"/>
                    <a:pt x="19397" y="13324"/>
                    <a:pt x="19463" y="13362"/>
                  </a:cubicBezTo>
                  <a:cubicBezTo>
                    <a:pt x="19480" y="13374"/>
                    <a:pt x="19500" y="13379"/>
                    <a:pt x="19519" y="13379"/>
                  </a:cubicBezTo>
                  <a:cubicBezTo>
                    <a:pt x="19554" y="13379"/>
                    <a:pt x="19589" y="13361"/>
                    <a:pt x="19610" y="13329"/>
                  </a:cubicBezTo>
                  <a:cubicBezTo>
                    <a:pt x="19638" y="13280"/>
                    <a:pt x="19627" y="13214"/>
                    <a:pt x="19577" y="13187"/>
                  </a:cubicBezTo>
                  <a:cubicBezTo>
                    <a:pt x="19529" y="13154"/>
                    <a:pt x="19479" y="13126"/>
                    <a:pt x="19430" y="13099"/>
                  </a:cubicBezTo>
                  <a:cubicBezTo>
                    <a:pt x="19458" y="13055"/>
                    <a:pt x="19458" y="13005"/>
                    <a:pt x="19425" y="12967"/>
                  </a:cubicBezTo>
                  <a:cubicBezTo>
                    <a:pt x="19404" y="12943"/>
                    <a:pt x="19373" y="12931"/>
                    <a:pt x="19342" y="12931"/>
                  </a:cubicBezTo>
                  <a:cubicBezTo>
                    <a:pt x="19318" y="12931"/>
                    <a:pt x="19293" y="12939"/>
                    <a:pt x="19276" y="12957"/>
                  </a:cubicBezTo>
                  <a:cubicBezTo>
                    <a:pt x="19260" y="12967"/>
                    <a:pt x="19248" y="12978"/>
                    <a:pt x="19238" y="12990"/>
                  </a:cubicBezTo>
                  <a:cubicBezTo>
                    <a:pt x="19101" y="12912"/>
                    <a:pt x="18964" y="12841"/>
                    <a:pt x="18821" y="12775"/>
                  </a:cubicBezTo>
                  <a:cubicBezTo>
                    <a:pt x="18805" y="12767"/>
                    <a:pt x="18789" y="12763"/>
                    <a:pt x="18773" y="12763"/>
                  </a:cubicBezTo>
                  <a:close/>
                  <a:moveTo>
                    <a:pt x="15547" y="13402"/>
                  </a:moveTo>
                  <a:cubicBezTo>
                    <a:pt x="15527" y="13402"/>
                    <a:pt x="15507" y="13407"/>
                    <a:pt x="15489" y="13417"/>
                  </a:cubicBezTo>
                  <a:cubicBezTo>
                    <a:pt x="15440" y="13450"/>
                    <a:pt x="15423" y="13516"/>
                    <a:pt x="15456" y="13564"/>
                  </a:cubicBezTo>
                  <a:cubicBezTo>
                    <a:pt x="15593" y="13789"/>
                    <a:pt x="15861" y="13964"/>
                    <a:pt x="16207" y="14063"/>
                  </a:cubicBezTo>
                  <a:cubicBezTo>
                    <a:pt x="16213" y="14069"/>
                    <a:pt x="16223" y="14069"/>
                    <a:pt x="16235" y="14069"/>
                  </a:cubicBezTo>
                  <a:cubicBezTo>
                    <a:pt x="16278" y="14069"/>
                    <a:pt x="16322" y="14042"/>
                    <a:pt x="16334" y="13992"/>
                  </a:cubicBezTo>
                  <a:cubicBezTo>
                    <a:pt x="16349" y="13938"/>
                    <a:pt x="16322" y="13877"/>
                    <a:pt x="16262" y="13860"/>
                  </a:cubicBezTo>
                  <a:cubicBezTo>
                    <a:pt x="15972" y="13779"/>
                    <a:pt x="15747" y="13630"/>
                    <a:pt x="15631" y="13450"/>
                  </a:cubicBezTo>
                  <a:cubicBezTo>
                    <a:pt x="15614" y="13418"/>
                    <a:pt x="15581" y="13402"/>
                    <a:pt x="15547" y="13402"/>
                  </a:cubicBezTo>
                  <a:close/>
                  <a:moveTo>
                    <a:pt x="17903" y="13782"/>
                  </a:moveTo>
                  <a:cubicBezTo>
                    <a:pt x="17891" y="13782"/>
                    <a:pt x="17879" y="13784"/>
                    <a:pt x="17867" y="13789"/>
                  </a:cubicBezTo>
                  <a:cubicBezTo>
                    <a:pt x="17599" y="13877"/>
                    <a:pt x="17331" y="13926"/>
                    <a:pt x="17068" y="13943"/>
                  </a:cubicBezTo>
                  <a:cubicBezTo>
                    <a:pt x="17007" y="13948"/>
                    <a:pt x="16964" y="13997"/>
                    <a:pt x="16964" y="14052"/>
                  </a:cubicBezTo>
                  <a:cubicBezTo>
                    <a:pt x="16969" y="14113"/>
                    <a:pt x="17019" y="14156"/>
                    <a:pt x="17073" y="14156"/>
                  </a:cubicBezTo>
                  <a:lnTo>
                    <a:pt x="17078" y="14151"/>
                  </a:lnTo>
                  <a:cubicBezTo>
                    <a:pt x="17358" y="14135"/>
                    <a:pt x="17649" y="14080"/>
                    <a:pt x="17933" y="13987"/>
                  </a:cubicBezTo>
                  <a:cubicBezTo>
                    <a:pt x="17988" y="13971"/>
                    <a:pt x="18016" y="13910"/>
                    <a:pt x="17999" y="13855"/>
                  </a:cubicBezTo>
                  <a:cubicBezTo>
                    <a:pt x="17986" y="13812"/>
                    <a:pt x="17947" y="13782"/>
                    <a:pt x="17903" y="13782"/>
                  </a:cubicBezTo>
                  <a:close/>
                  <a:moveTo>
                    <a:pt x="20211" y="13657"/>
                  </a:moveTo>
                  <a:cubicBezTo>
                    <a:pt x="20179" y="13657"/>
                    <a:pt x="20148" y="13671"/>
                    <a:pt x="20126" y="13696"/>
                  </a:cubicBezTo>
                  <a:cubicBezTo>
                    <a:pt x="20088" y="13741"/>
                    <a:pt x="20098" y="13806"/>
                    <a:pt x="20143" y="13845"/>
                  </a:cubicBezTo>
                  <a:cubicBezTo>
                    <a:pt x="20361" y="14020"/>
                    <a:pt x="20564" y="14212"/>
                    <a:pt x="20751" y="14409"/>
                  </a:cubicBezTo>
                  <a:cubicBezTo>
                    <a:pt x="20773" y="14431"/>
                    <a:pt x="20801" y="14442"/>
                    <a:pt x="20827" y="14442"/>
                  </a:cubicBezTo>
                  <a:cubicBezTo>
                    <a:pt x="20855" y="14442"/>
                    <a:pt x="20882" y="14431"/>
                    <a:pt x="20905" y="14414"/>
                  </a:cubicBezTo>
                  <a:cubicBezTo>
                    <a:pt x="20943" y="14371"/>
                    <a:pt x="20948" y="14305"/>
                    <a:pt x="20905" y="14267"/>
                  </a:cubicBezTo>
                  <a:cubicBezTo>
                    <a:pt x="20713" y="14058"/>
                    <a:pt x="20505" y="13860"/>
                    <a:pt x="20274" y="13680"/>
                  </a:cubicBezTo>
                  <a:cubicBezTo>
                    <a:pt x="20256" y="13664"/>
                    <a:pt x="20233" y="13657"/>
                    <a:pt x="20211" y="13657"/>
                  </a:cubicBezTo>
                  <a:close/>
                  <a:moveTo>
                    <a:pt x="21360" y="14889"/>
                  </a:moveTo>
                  <a:cubicBezTo>
                    <a:pt x="21339" y="14889"/>
                    <a:pt x="21318" y="14895"/>
                    <a:pt x="21299" y="14907"/>
                  </a:cubicBezTo>
                  <a:cubicBezTo>
                    <a:pt x="21249" y="14940"/>
                    <a:pt x="21239" y="15006"/>
                    <a:pt x="21272" y="15056"/>
                  </a:cubicBezTo>
                  <a:cubicBezTo>
                    <a:pt x="21425" y="15286"/>
                    <a:pt x="21562" y="15527"/>
                    <a:pt x="21671" y="15773"/>
                  </a:cubicBezTo>
                  <a:cubicBezTo>
                    <a:pt x="21689" y="15812"/>
                    <a:pt x="21727" y="15839"/>
                    <a:pt x="21770" y="15839"/>
                  </a:cubicBezTo>
                  <a:cubicBezTo>
                    <a:pt x="21781" y="15839"/>
                    <a:pt x="21798" y="15833"/>
                    <a:pt x="21808" y="15828"/>
                  </a:cubicBezTo>
                  <a:cubicBezTo>
                    <a:pt x="21864" y="15806"/>
                    <a:pt x="21886" y="15740"/>
                    <a:pt x="21864" y="15691"/>
                  </a:cubicBezTo>
                  <a:cubicBezTo>
                    <a:pt x="21748" y="15428"/>
                    <a:pt x="21611" y="15176"/>
                    <a:pt x="21447" y="14935"/>
                  </a:cubicBezTo>
                  <a:cubicBezTo>
                    <a:pt x="21426" y="14904"/>
                    <a:pt x="21394" y="14889"/>
                    <a:pt x="21360" y="14889"/>
                  </a:cubicBezTo>
                  <a:close/>
                  <a:moveTo>
                    <a:pt x="22033" y="16427"/>
                  </a:moveTo>
                  <a:cubicBezTo>
                    <a:pt x="22024" y="16427"/>
                    <a:pt x="22015" y="16428"/>
                    <a:pt x="22006" y="16431"/>
                  </a:cubicBezTo>
                  <a:cubicBezTo>
                    <a:pt x="21952" y="16442"/>
                    <a:pt x="21912" y="16496"/>
                    <a:pt x="21929" y="16557"/>
                  </a:cubicBezTo>
                  <a:cubicBezTo>
                    <a:pt x="21985" y="16820"/>
                    <a:pt x="22017" y="17095"/>
                    <a:pt x="22023" y="17374"/>
                  </a:cubicBezTo>
                  <a:cubicBezTo>
                    <a:pt x="22023" y="17429"/>
                    <a:pt x="22071" y="17472"/>
                    <a:pt x="22127" y="17472"/>
                  </a:cubicBezTo>
                  <a:lnTo>
                    <a:pt x="22132" y="17472"/>
                  </a:lnTo>
                  <a:cubicBezTo>
                    <a:pt x="22192" y="17472"/>
                    <a:pt x="22236" y="17424"/>
                    <a:pt x="22236" y="17369"/>
                  </a:cubicBezTo>
                  <a:cubicBezTo>
                    <a:pt x="22231" y="17078"/>
                    <a:pt x="22198" y="16787"/>
                    <a:pt x="22132" y="16508"/>
                  </a:cubicBezTo>
                  <a:cubicBezTo>
                    <a:pt x="22123" y="16462"/>
                    <a:pt x="22082" y="16427"/>
                    <a:pt x="22033" y="16427"/>
                  </a:cubicBezTo>
                  <a:close/>
                  <a:moveTo>
                    <a:pt x="22065" y="18106"/>
                  </a:moveTo>
                  <a:cubicBezTo>
                    <a:pt x="22016" y="18106"/>
                    <a:pt x="21972" y="18142"/>
                    <a:pt x="21962" y="18196"/>
                  </a:cubicBezTo>
                  <a:cubicBezTo>
                    <a:pt x="21919" y="18459"/>
                    <a:pt x="21853" y="18727"/>
                    <a:pt x="21765" y="18996"/>
                  </a:cubicBezTo>
                  <a:cubicBezTo>
                    <a:pt x="21742" y="19051"/>
                    <a:pt x="21775" y="19111"/>
                    <a:pt x="21831" y="19127"/>
                  </a:cubicBezTo>
                  <a:cubicBezTo>
                    <a:pt x="21841" y="19134"/>
                    <a:pt x="21853" y="19134"/>
                    <a:pt x="21864" y="19134"/>
                  </a:cubicBezTo>
                  <a:cubicBezTo>
                    <a:pt x="21907" y="19134"/>
                    <a:pt x="21952" y="19106"/>
                    <a:pt x="21962" y="19061"/>
                  </a:cubicBezTo>
                  <a:cubicBezTo>
                    <a:pt x="22056" y="18783"/>
                    <a:pt x="22127" y="18502"/>
                    <a:pt x="22170" y="18229"/>
                  </a:cubicBezTo>
                  <a:cubicBezTo>
                    <a:pt x="22182" y="18168"/>
                    <a:pt x="22142" y="18114"/>
                    <a:pt x="22083" y="18108"/>
                  </a:cubicBezTo>
                  <a:cubicBezTo>
                    <a:pt x="22077" y="18107"/>
                    <a:pt x="22071" y="18106"/>
                    <a:pt x="22065" y="18106"/>
                  </a:cubicBezTo>
                  <a:close/>
                  <a:moveTo>
                    <a:pt x="21552" y="19706"/>
                  </a:moveTo>
                  <a:cubicBezTo>
                    <a:pt x="21511" y="19706"/>
                    <a:pt x="21472" y="19727"/>
                    <a:pt x="21452" y="19764"/>
                  </a:cubicBezTo>
                  <a:cubicBezTo>
                    <a:pt x="21337" y="20005"/>
                    <a:pt x="21201" y="20252"/>
                    <a:pt x="21052" y="20498"/>
                  </a:cubicBezTo>
                  <a:cubicBezTo>
                    <a:pt x="21024" y="20548"/>
                    <a:pt x="21036" y="20614"/>
                    <a:pt x="21085" y="20640"/>
                  </a:cubicBezTo>
                  <a:cubicBezTo>
                    <a:pt x="21107" y="20652"/>
                    <a:pt x="21123" y="20657"/>
                    <a:pt x="21140" y="20657"/>
                  </a:cubicBezTo>
                  <a:cubicBezTo>
                    <a:pt x="21178" y="20657"/>
                    <a:pt x="21211" y="20640"/>
                    <a:pt x="21233" y="20607"/>
                  </a:cubicBezTo>
                  <a:cubicBezTo>
                    <a:pt x="21386" y="20356"/>
                    <a:pt x="21524" y="20103"/>
                    <a:pt x="21644" y="19857"/>
                  </a:cubicBezTo>
                  <a:cubicBezTo>
                    <a:pt x="21666" y="19802"/>
                    <a:pt x="21644" y="19742"/>
                    <a:pt x="21595" y="19714"/>
                  </a:cubicBezTo>
                  <a:cubicBezTo>
                    <a:pt x="21581" y="19708"/>
                    <a:pt x="21566" y="19706"/>
                    <a:pt x="21552" y="19706"/>
                  </a:cubicBezTo>
                  <a:close/>
                  <a:moveTo>
                    <a:pt x="20672" y="21147"/>
                  </a:moveTo>
                  <a:cubicBezTo>
                    <a:pt x="20639" y="21147"/>
                    <a:pt x="20606" y="21162"/>
                    <a:pt x="20586" y="21188"/>
                  </a:cubicBezTo>
                  <a:cubicBezTo>
                    <a:pt x="20427" y="21408"/>
                    <a:pt x="20252" y="21626"/>
                    <a:pt x="20065" y="21846"/>
                  </a:cubicBezTo>
                  <a:cubicBezTo>
                    <a:pt x="20027" y="21890"/>
                    <a:pt x="20032" y="21955"/>
                    <a:pt x="20077" y="21995"/>
                  </a:cubicBezTo>
                  <a:cubicBezTo>
                    <a:pt x="20098" y="22011"/>
                    <a:pt x="20121" y="22021"/>
                    <a:pt x="20148" y="22021"/>
                  </a:cubicBezTo>
                  <a:cubicBezTo>
                    <a:pt x="20176" y="22021"/>
                    <a:pt x="20209" y="22005"/>
                    <a:pt x="20225" y="21983"/>
                  </a:cubicBezTo>
                  <a:cubicBezTo>
                    <a:pt x="20417" y="21758"/>
                    <a:pt x="20592" y="21534"/>
                    <a:pt x="20756" y="21315"/>
                  </a:cubicBezTo>
                  <a:cubicBezTo>
                    <a:pt x="20789" y="21271"/>
                    <a:pt x="20778" y="21199"/>
                    <a:pt x="20735" y="21166"/>
                  </a:cubicBezTo>
                  <a:cubicBezTo>
                    <a:pt x="20715" y="21153"/>
                    <a:pt x="20693" y="21147"/>
                    <a:pt x="20672" y="21147"/>
                  </a:cubicBezTo>
                  <a:close/>
                  <a:moveTo>
                    <a:pt x="19581" y="22438"/>
                  </a:moveTo>
                  <a:cubicBezTo>
                    <a:pt x="19553" y="22438"/>
                    <a:pt x="19526" y="22449"/>
                    <a:pt x="19506" y="22471"/>
                  </a:cubicBezTo>
                  <a:cubicBezTo>
                    <a:pt x="19321" y="22668"/>
                    <a:pt x="19117" y="22866"/>
                    <a:pt x="18909" y="23063"/>
                  </a:cubicBezTo>
                  <a:cubicBezTo>
                    <a:pt x="18871" y="23106"/>
                    <a:pt x="18866" y="23172"/>
                    <a:pt x="18909" y="23217"/>
                  </a:cubicBezTo>
                  <a:cubicBezTo>
                    <a:pt x="18931" y="23233"/>
                    <a:pt x="18959" y="23244"/>
                    <a:pt x="18985" y="23244"/>
                  </a:cubicBezTo>
                  <a:cubicBezTo>
                    <a:pt x="19013" y="23244"/>
                    <a:pt x="19035" y="23238"/>
                    <a:pt x="19058" y="23217"/>
                  </a:cubicBezTo>
                  <a:cubicBezTo>
                    <a:pt x="19266" y="23019"/>
                    <a:pt x="19468" y="22817"/>
                    <a:pt x="19660" y="22613"/>
                  </a:cubicBezTo>
                  <a:cubicBezTo>
                    <a:pt x="19698" y="22575"/>
                    <a:pt x="19698" y="22509"/>
                    <a:pt x="19655" y="22466"/>
                  </a:cubicBezTo>
                  <a:cubicBezTo>
                    <a:pt x="19633" y="22447"/>
                    <a:pt x="19607" y="22438"/>
                    <a:pt x="19581" y="22438"/>
                  </a:cubicBezTo>
                  <a:close/>
                  <a:moveTo>
                    <a:pt x="18360" y="23607"/>
                  </a:moveTo>
                  <a:cubicBezTo>
                    <a:pt x="18335" y="23607"/>
                    <a:pt x="18310" y="23615"/>
                    <a:pt x="18290" y="23632"/>
                  </a:cubicBezTo>
                  <a:cubicBezTo>
                    <a:pt x="18087" y="23809"/>
                    <a:pt x="17874" y="23994"/>
                    <a:pt x="17649" y="24176"/>
                  </a:cubicBezTo>
                  <a:cubicBezTo>
                    <a:pt x="17604" y="24214"/>
                    <a:pt x="17599" y="24280"/>
                    <a:pt x="17637" y="24323"/>
                  </a:cubicBezTo>
                  <a:cubicBezTo>
                    <a:pt x="17654" y="24351"/>
                    <a:pt x="17687" y="24363"/>
                    <a:pt x="17720" y="24363"/>
                  </a:cubicBezTo>
                  <a:cubicBezTo>
                    <a:pt x="17742" y="24363"/>
                    <a:pt x="17763" y="24356"/>
                    <a:pt x="17786" y="24340"/>
                  </a:cubicBezTo>
                  <a:cubicBezTo>
                    <a:pt x="18011" y="24153"/>
                    <a:pt x="18224" y="23973"/>
                    <a:pt x="18433" y="23792"/>
                  </a:cubicBezTo>
                  <a:cubicBezTo>
                    <a:pt x="18476" y="23753"/>
                    <a:pt x="18482" y="23688"/>
                    <a:pt x="18443" y="23644"/>
                  </a:cubicBezTo>
                  <a:cubicBezTo>
                    <a:pt x="18422" y="23620"/>
                    <a:pt x="18391" y="23607"/>
                    <a:pt x="18360" y="23607"/>
                  </a:cubicBezTo>
                  <a:close/>
                  <a:moveTo>
                    <a:pt x="17052" y="24677"/>
                  </a:moveTo>
                  <a:cubicBezTo>
                    <a:pt x="17030" y="24677"/>
                    <a:pt x="17009" y="24684"/>
                    <a:pt x="16991" y="24697"/>
                  </a:cubicBezTo>
                  <a:cubicBezTo>
                    <a:pt x="16772" y="24866"/>
                    <a:pt x="16547" y="25031"/>
                    <a:pt x="16316" y="25200"/>
                  </a:cubicBezTo>
                  <a:cubicBezTo>
                    <a:pt x="16268" y="25239"/>
                    <a:pt x="16256" y="25304"/>
                    <a:pt x="16295" y="25349"/>
                  </a:cubicBezTo>
                  <a:cubicBezTo>
                    <a:pt x="16311" y="25375"/>
                    <a:pt x="16344" y="25392"/>
                    <a:pt x="16377" y="25392"/>
                  </a:cubicBezTo>
                  <a:cubicBezTo>
                    <a:pt x="16399" y="25392"/>
                    <a:pt x="16420" y="25387"/>
                    <a:pt x="16437" y="25375"/>
                  </a:cubicBezTo>
                  <a:cubicBezTo>
                    <a:pt x="16673" y="25200"/>
                    <a:pt x="16903" y="25036"/>
                    <a:pt x="17118" y="24866"/>
                  </a:cubicBezTo>
                  <a:cubicBezTo>
                    <a:pt x="17166" y="24833"/>
                    <a:pt x="17171" y="24762"/>
                    <a:pt x="17139" y="24718"/>
                  </a:cubicBezTo>
                  <a:cubicBezTo>
                    <a:pt x="17119" y="24692"/>
                    <a:pt x="17085" y="24677"/>
                    <a:pt x="17052" y="24677"/>
                  </a:cubicBezTo>
                  <a:close/>
                  <a:moveTo>
                    <a:pt x="15688" y="25670"/>
                  </a:moveTo>
                  <a:cubicBezTo>
                    <a:pt x="15667" y="25670"/>
                    <a:pt x="15645" y="25676"/>
                    <a:pt x="15626" y="25688"/>
                  </a:cubicBezTo>
                  <a:cubicBezTo>
                    <a:pt x="15401" y="25842"/>
                    <a:pt x="15171" y="26000"/>
                    <a:pt x="14930" y="26159"/>
                  </a:cubicBezTo>
                  <a:cubicBezTo>
                    <a:pt x="14881" y="26192"/>
                    <a:pt x="14864" y="26258"/>
                    <a:pt x="14897" y="26308"/>
                  </a:cubicBezTo>
                  <a:cubicBezTo>
                    <a:pt x="14919" y="26336"/>
                    <a:pt x="14952" y="26351"/>
                    <a:pt x="14985" y="26351"/>
                  </a:cubicBezTo>
                  <a:cubicBezTo>
                    <a:pt x="15006" y="26351"/>
                    <a:pt x="15029" y="26346"/>
                    <a:pt x="15046" y="26336"/>
                  </a:cubicBezTo>
                  <a:cubicBezTo>
                    <a:pt x="15286" y="26176"/>
                    <a:pt x="15522" y="26017"/>
                    <a:pt x="15747" y="25863"/>
                  </a:cubicBezTo>
                  <a:cubicBezTo>
                    <a:pt x="15796" y="25831"/>
                    <a:pt x="15807" y="25765"/>
                    <a:pt x="15774" y="25716"/>
                  </a:cubicBezTo>
                  <a:cubicBezTo>
                    <a:pt x="15754" y="25685"/>
                    <a:pt x="15722" y="25670"/>
                    <a:pt x="15688" y="25670"/>
                  </a:cubicBezTo>
                  <a:close/>
                  <a:moveTo>
                    <a:pt x="14274" y="26598"/>
                  </a:moveTo>
                  <a:cubicBezTo>
                    <a:pt x="14254" y="26598"/>
                    <a:pt x="14235" y="26603"/>
                    <a:pt x="14217" y="26614"/>
                  </a:cubicBezTo>
                  <a:cubicBezTo>
                    <a:pt x="13987" y="26763"/>
                    <a:pt x="13746" y="26910"/>
                    <a:pt x="13505" y="27059"/>
                  </a:cubicBezTo>
                  <a:cubicBezTo>
                    <a:pt x="13450" y="27085"/>
                    <a:pt x="13434" y="27151"/>
                    <a:pt x="13467" y="27201"/>
                  </a:cubicBezTo>
                  <a:cubicBezTo>
                    <a:pt x="13488" y="27234"/>
                    <a:pt x="13521" y="27256"/>
                    <a:pt x="13559" y="27256"/>
                  </a:cubicBezTo>
                  <a:cubicBezTo>
                    <a:pt x="13576" y="27256"/>
                    <a:pt x="13592" y="27250"/>
                    <a:pt x="13609" y="27239"/>
                  </a:cubicBezTo>
                  <a:cubicBezTo>
                    <a:pt x="13855" y="27092"/>
                    <a:pt x="14097" y="26943"/>
                    <a:pt x="14333" y="26796"/>
                  </a:cubicBezTo>
                  <a:cubicBezTo>
                    <a:pt x="14381" y="26763"/>
                    <a:pt x="14399" y="26697"/>
                    <a:pt x="14366" y="26647"/>
                  </a:cubicBezTo>
                  <a:cubicBezTo>
                    <a:pt x="14344" y="26616"/>
                    <a:pt x="14309" y="26598"/>
                    <a:pt x="14274" y="26598"/>
                  </a:cubicBezTo>
                  <a:close/>
                  <a:moveTo>
                    <a:pt x="12829" y="27478"/>
                  </a:moveTo>
                  <a:cubicBezTo>
                    <a:pt x="12811" y="27478"/>
                    <a:pt x="12793" y="27483"/>
                    <a:pt x="12777" y="27492"/>
                  </a:cubicBezTo>
                  <a:cubicBezTo>
                    <a:pt x="12535" y="27639"/>
                    <a:pt x="12294" y="27788"/>
                    <a:pt x="12058" y="27935"/>
                  </a:cubicBezTo>
                  <a:cubicBezTo>
                    <a:pt x="12008" y="27968"/>
                    <a:pt x="11993" y="28029"/>
                    <a:pt x="12020" y="28084"/>
                  </a:cubicBezTo>
                  <a:cubicBezTo>
                    <a:pt x="12041" y="28111"/>
                    <a:pt x="12074" y="28132"/>
                    <a:pt x="12112" y="28132"/>
                  </a:cubicBezTo>
                  <a:cubicBezTo>
                    <a:pt x="12129" y="28132"/>
                    <a:pt x="12152" y="28127"/>
                    <a:pt x="12168" y="28117"/>
                  </a:cubicBezTo>
                  <a:cubicBezTo>
                    <a:pt x="12403" y="27968"/>
                    <a:pt x="12645" y="27821"/>
                    <a:pt x="12886" y="27672"/>
                  </a:cubicBezTo>
                  <a:cubicBezTo>
                    <a:pt x="12935" y="27644"/>
                    <a:pt x="12952" y="27579"/>
                    <a:pt x="12924" y="27530"/>
                  </a:cubicBezTo>
                  <a:cubicBezTo>
                    <a:pt x="12902" y="27497"/>
                    <a:pt x="12865" y="27478"/>
                    <a:pt x="12829" y="27478"/>
                  </a:cubicBezTo>
                  <a:close/>
                  <a:moveTo>
                    <a:pt x="11397" y="28370"/>
                  </a:moveTo>
                  <a:cubicBezTo>
                    <a:pt x="11377" y="28370"/>
                    <a:pt x="11358" y="28375"/>
                    <a:pt x="11340" y="28385"/>
                  </a:cubicBezTo>
                  <a:cubicBezTo>
                    <a:pt x="11100" y="28544"/>
                    <a:pt x="10863" y="28697"/>
                    <a:pt x="10633" y="28851"/>
                  </a:cubicBezTo>
                  <a:cubicBezTo>
                    <a:pt x="10584" y="28878"/>
                    <a:pt x="10567" y="28944"/>
                    <a:pt x="10600" y="28993"/>
                  </a:cubicBezTo>
                  <a:cubicBezTo>
                    <a:pt x="10622" y="29026"/>
                    <a:pt x="10655" y="29043"/>
                    <a:pt x="10688" y="29043"/>
                  </a:cubicBezTo>
                  <a:cubicBezTo>
                    <a:pt x="10710" y="29043"/>
                    <a:pt x="10731" y="29037"/>
                    <a:pt x="10748" y="29026"/>
                  </a:cubicBezTo>
                  <a:cubicBezTo>
                    <a:pt x="10979" y="28873"/>
                    <a:pt x="11214" y="28719"/>
                    <a:pt x="11455" y="28565"/>
                  </a:cubicBezTo>
                  <a:cubicBezTo>
                    <a:pt x="11505" y="28532"/>
                    <a:pt x="11515" y="28467"/>
                    <a:pt x="11488" y="28418"/>
                  </a:cubicBezTo>
                  <a:cubicBezTo>
                    <a:pt x="11467" y="28386"/>
                    <a:pt x="11432" y="28370"/>
                    <a:pt x="11397" y="28370"/>
                  </a:cubicBezTo>
                  <a:close/>
                  <a:moveTo>
                    <a:pt x="9986" y="29303"/>
                  </a:moveTo>
                  <a:cubicBezTo>
                    <a:pt x="9966" y="29303"/>
                    <a:pt x="9945" y="29309"/>
                    <a:pt x="9926" y="29322"/>
                  </a:cubicBezTo>
                  <a:cubicBezTo>
                    <a:pt x="9691" y="29481"/>
                    <a:pt x="9461" y="29645"/>
                    <a:pt x="9230" y="29804"/>
                  </a:cubicBezTo>
                  <a:cubicBezTo>
                    <a:pt x="9186" y="29837"/>
                    <a:pt x="9175" y="29903"/>
                    <a:pt x="9208" y="29953"/>
                  </a:cubicBezTo>
                  <a:cubicBezTo>
                    <a:pt x="9230" y="29979"/>
                    <a:pt x="9263" y="29996"/>
                    <a:pt x="9296" y="29996"/>
                  </a:cubicBezTo>
                  <a:cubicBezTo>
                    <a:pt x="9312" y="29996"/>
                    <a:pt x="9334" y="29991"/>
                    <a:pt x="9357" y="29974"/>
                  </a:cubicBezTo>
                  <a:cubicBezTo>
                    <a:pt x="9580" y="29815"/>
                    <a:pt x="9810" y="29657"/>
                    <a:pt x="10047" y="29493"/>
                  </a:cubicBezTo>
                  <a:cubicBezTo>
                    <a:pt x="10096" y="29460"/>
                    <a:pt x="10106" y="29394"/>
                    <a:pt x="10074" y="29349"/>
                  </a:cubicBezTo>
                  <a:cubicBezTo>
                    <a:pt x="10053" y="29319"/>
                    <a:pt x="10020" y="29303"/>
                    <a:pt x="9986" y="29303"/>
                  </a:cubicBezTo>
                  <a:close/>
                  <a:moveTo>
                    <a:pt x="8611" y="30277"/>
                  </a:moveTo>
                  <a:cubicBezTo>
                    <a:pt x="8588" y="30277"/>
                    <a:pt x="8565" y="30284"/>
                    <a:pt x="8545" y="30298"/>
                  </a:cubicBezTo>
                  <a:cubicBezTo>
                    <a:pt x="8315" y="30467"/>
                    <a:pt x="8085" y="30637"/>
                    <a:pt x="7865" y="30801"/>
                  </a:cubicBezTo>
                  <a:cubicBezTo>
                    <a:pt x="7822" y="30841"/>
                    <a:pt x="7811" y="30907"/>
                    <a:pt x="7849" y="30950"/>
                  </a:cubicBezTo>
                  <a:cubicBezTo>
                    <a:pt x="7865" y="30978"/>
                    <a:pt x="7898" y="30993"/>
                    <a:pt x="7931" y="30993"/>
                  </a:cubicBezTo>
                  <a:cubicBezTo>
                    <a:pt x="7953" y="30993"/>
                    <a:pt x="7975" y="30988"/>
                    <a:pt x="7996" y="30972"/>
                  </a:cubicBezTo>
                  <a:cubicBezTo>
                    <a:pt x="8216" y="30808"/>
                    <a:pt x="8441" y="30637"/>
                    <a:pt x="8671" y="30467"/>
                  </a:cubicBezTo>
                  <a:cubicBezTo>
                    <a:pt x="8715" y="30434"/>
                    <a:pt x="8725" y="30369"/>
                    <a:pt x="8692" y="30320"/>
                  </a:cubicBezTo>
                  <a:cubicBezTo>
                    <a:pt x="8673" y="30291"/>
                    <a:pt x="8643" y="30277"/>
                    <a:pt x="8611" y="30277"/>
                  </a:cubicBezTo>
                  <a:close/>
                  <a:moveTo>
                    <a:pt x="7265" y="31301"/>
                  </a:moveTo>
                  <a:cubicBezTo>
                    <a:pt x="7241" y="31301"/>
                    <a:pt x="7218" y="31308"/>
                    <a:pt x="7197" y="31322"/>
                  </a:cubicBezTo>
                  <a:cubicBezTo>
                    <a:pt x="6972" y="31504"/>
                    <a:pt x="6752" y="31684"/>
                    <a:pt x="6539" y="31860"/>
                  </a:cubicBezTo>
                  <a:cubicBezTo>
                    <a:pt x="6496" y="31898"/>
                    <a:pt x="6489" y="31964"/>
                    <a:pt x="6528" y="32008"/>
                  </a:cubicBezTo>
                  <a:cubicBezTo>
                    <a:pt x="6550" y="32035"/>
                    <a:pt x="6577" y="32046"/>
                    <a:pt x="6610" y="32046"/>
                  </a:cubicBezTo>
                  <a:cubicBezTo>
                    <a:pt x="6632" y="32046"/>
                    <a:pt x="6653" y="32035"/>
                    <a:pt x="6676" y="32018"/>
                  </a:cubicBezTo>
                  <a:cubicBezTo>
                    <a:pt x="6890" y="31843"/>
                    <a:pt x="7103" y="31668"/>
                    <a:pt x="7328" y="31492"/>
                  </a:cubicBezTo>
                  <a:cubicBezTo>
                    <a:pt x="7377" y="31454"/>
                    <a:pt x="7383" y="31388"/>
                    <a:pt x="7344" y="31339"/>
                  </a:cubicBezTo>
                  <a:cubicBezTo>
                    <a:pt x="7325" y="31314"/>
                    <a:pt x="7296" y="31301"/>
                    <a:pt x="7265" y="31301"/>
                  </a:cubicBezTo>
                  <a:close/>
                  <a:moveTo>
                    <a:pt x="5966" y="32382"/>
                  </a:moveTo>
                  <a:cubicBezTo>
                    <a:pt x="5941" y="32382"/>
                    <a:pt x="5917" y="32390"/>
                    <a:pt x="5897" y="32408"/>
                  </a:cubicBezTo>
                  <a:cubicBezTo>
                    <a:pt x="5679" y="32600"/>
                    <a:pt x="5470" y="32786"/>
                    <a:pt x="5267" y="32972"/>
                  </a:cubicBezTo>
                  <a:cubicBezTo>
                    <a:pt x="5224" y="33011"/>
                    <a:pt x="5218" y="33082"/>
                    <a:pt x="5256" y="33126"/>
                  </a:cubicBezTo>
                  <a:cubicBezTo>
                    <a:pt x="5279" y="33148"/>
                    <a:pt x="5305" y="33159"/>
                    <a:pt x="5338" y="33159"/>
                  </a:cubicBezTo>
                  <a:cubicBezTo>
                    <a:pt x="5360" y="33159"/>
                    <a:pt x="5388" y="33148"/>
                    <a:pt x="5410" y="33131"/>
                  </a:cubicBezTo>
                  <a:cubicBezTo>
                    <a:pt x="5608" y="32946"/>
                    <a:pt x="5821" y="32759"/>
                    <a:pt x="6035" y="32567"/>
                  </a:cubicBezTo>
                  <a:cubicBezTo>
                    <a:pt x="6079" y="32529"/>
                    <a:pt x="6084" y="32463"/>
                    <a:pt x="6046" y="32419"/>
                  </a:cubicBezTo>
                  <a:cubicBezTo>
                    <a:pt x="6025" y="32395"/>
                    <a:pt x="5995" y="32382"/>
                    <a:pt x="5966" y="32382"/>
                  </a:cubicBezTo>
                  <a:close/>
                  <a:moveTo>
                    <a:pt x="4725" y="33526"/>
                  </a:moveTo>
                  <a:cubicBezTo>
                    <a:pt x="4697" y="33526"/>
                    <a:pt x="4670" y="33537"/>
                    <a:pt x="4647" y="33559"/>
                  </a:cubicBezTo>
                  <a:cubicBezTo>
                    <a:pt x="4440" y="33761"/>
                    <a:pt x="4242" y="33958"/>
                    <a:pt x="4050" y="34156"/>
                  </a:cubicBezTo>
                  <a:cubicBezTo>
                    <a:pt x="4012" y="34200"/>
                    <a:pt x="4012" y="34266"/>
                    <a:pt x="4056" y="34310"/>
                  </a:cubicBezTo>
                  <a:cubicBezTo>
                    <a:pt x="4078" y="34327"/>
                    <a:pt x="4100" y="34337"/>
                    <a:pt x="4128" y="34337"/>
                  </a:cubicBezTo>
                  <a:cubicBezTo>
                    <a:pt x="4154" y="34337"/>
                    <a:pt x="4182" y="34327"/>
                    <a:pt x="4204" y="34304"/>
                  </a:cubicBezTo>
                  <a:cubicBezTo>
                    <a:pt x="4396" y="34107"/>
                    <a:pt x="4594" y="33910"/>
                    <a:pt x="4796" y="33707"/>
                  </a:cubicBezTo>
                  <a:cubicBezTo>
                    <a:pt x="4839" y="33669"/>
                    <a:pt x="4839" y="33603"/>
                    <a:pt x="4801" y="33559"/>
                  </a:cubicBezTo>
                  <a:cubicBezTo>
                    <a:pt x="4780" y="33537"/>
                    <a:pt x="4752" y="33526"/>
                    <a:pt x="4725" y="33526"/>
                  </a:cubicBezTo>
                  <a:close/>
                  <a:moveTo>
                    <a:pt x="3555" y="34744"/>
                  </a:moveTo>
                  <a:cubicBezTo>
                    <a:pt x="3526" y="34744"/>
                    <a:pt x="3496" y="34757"/>
                    <a:pt x="3475" y="34781"/>
                  </a:cubicBezTo>
                  <a:cubicBezTo>
                    <a:pt x="3283" y="34995"/>
                    <a:pt x="3097" y="35208"/>
                    <a:pt x="2922" y="35422"/>
                  </a:cubicBezTo>
                  <a:cubicBezTo>
                    <a:pt x="2883" y="35471"/>
                    <a:pt x="2889" y="35537"/>
                    <a:pt x="2937" y="35576"/>
                  </a:cubicBezTo>
                  <a:cubicBezTo>
                    <a:pt x="2955" y="35587"/>
                    <a:pt x="2982" y="35597"/>
                    <a:pt x="3003" y="35597"/>
                  </a:cubicBezTo>
                  <a:cubicBezTo>
                    <a:pt x="3031" y="35597"/>
                    <a:pt x="3064" y="35587"/>
                    <a:pt x="3086" y="35559"/>
                  </a:cubicBezTo>
                  <a:cubicBezTo>
                    <a:pt x="3261" y="35346"/>
                    <a:pt x="3443" y="35132"/>
                    <a:pt x="3635" y="34924"/>
                  </a:cubicBezTo>
                  <a:cubicBezTo>
                    <a:pt x="3673" y="34879"/>
                    <a:pt x="3667" y="34813"/>
                    <a:pt x="3623" y="34770"/>
                  </a:cubicBezTo>
                  <a:cubicBezTo>
                    <a:pt x="3603" y="34753"/>
                    <a:pt x="3579" y="34744"/>
                    <a:pt x="3555" y="34744"/>
                  </a:cubicBezTo>
                  <a:close/>
                  <a:moveTo>
                    <a:pt x="2482" y="36050"/>
                  </a:moveTo>
                  <a:cubicBezTo>
                    <a:pt x="2449" y="36050"/>
                    <a:pt x="2415" y="36065"/>
                    <a:pt x="2395" y="36091"/>
                  </a:cubicBezTo>
                  <a:cubicBezTo>
                    <a:pt x="2226" y="36321"/>
                    <a:pt x="2056" y="36551"/>
                    <a:pt x="1902" y="36781"/>
                  </a:cubicBezTo>
                  <a:cubicBezTo>
                    <a:pt x="1869" y="36831"/>
                    <a:pt x="1880" y="36897"/>
                    <a:pt x="1930" y="36930"/>
                  </a:cubicBezTo>
                  <a:cubicBezTo>
                    <a:pt x="1946" y="36940"/>
                    <a:pt x="1968" y="36946"/>
                    <a:pt x="1990" y="36946"/>
                  </a:cubicBezTo>
                  <a:cubicBezTo>
                    <a:pt x="2023" y="36946"/>
                    <a:pt x="2056" y="36930"/>
                    <a:pt x="2077" y="36902"/>
                  </a:cubicBezTo>
                  <a:cubicBezTo>
                    <a:pt x="2231" y="36677"/>
                    <a:pt x="2395" y="36447"/>
                    <a:pt x="2565" y="36217"/>
                  </a:cubicBezTo>
                  <a:cubicBezTo>
                    <a:pt x="2598" y="36174"/>
                    <a:pt x="2593" y="36108"/>
                    <a:pt x="2543" y="36070"/>
                  </a:cubicBezTo>
                  <a:cubicBezTo>
                    <a:pt x="2526" y="36057"/>
                    <a:pt x="2504" y="36050"/>
                    <a:pt x="2482" y="36050"/>
                  </a:cubicBezTo>
                  <a:close/>
                  <a:moveTo>
                    <a:pt x="1534" y="37450"/>
                  </a:moveTo>
                  <a:cubicBezTo>
                    <a:pt x="1499" y="37450"/>
                    <a:pt x="1465" y="37468"/>
                    <a:pt x="1447" y="37499"/>
                  </a:cubicBezTo>
                  <a:cubicBezTo>
                    <a:pt x="1300" y="37747"/>
                    <a:pt x="1162" y="37998"/>
                    <a:pt x="1037" y="38245"/>
                  </a:cubicBezTo>
                  <a:cubicBezTo>
                    <a:pt x="1009" y="38299"/>
                    <a:pt x="1030" y="38360"/>
                    <a:pt x="1080" y="38387"/>
                  </a:cubicBezTo>
                  <a:cubicBezTo>
                    <a:pt x="1096" y="38398"/>
                    <a:pt x="1113" y="38398"/>
                    <a:pt x="1129" y="38398"/>
                  </a:cubicBezTo>
                  <a:cubicBezTo>
                    <a:pt x="1168" y="38398"/>
                    <a:pt x="1206" y="38377"/>
                    <a:pt x="1222" y="38344"/>
                  </a:cubicBezTo>
                  <a:cubicBezTo>
                    <a:pt x="1348" y="38097"/>
                    <a:pt x="1485" y="37851"/>
                    <a:pt x="1629" y="37609"/>
                  </a:cubicBezTo>
                  <a:cubicBezTo>
                    <a:pt x="1655" y="37560"/>
                    <a:pt x="1639" y="37494"/>
                    <a:pt x="1589" y="37467"/>
                  </a:cubicBezTo>
                  <a:cubicBezTo>
                    <a:pt x="1572" y="37455"/>
                    <a:pt x="1553" y="37450"/>
                    <a:pt x="1534" y="37450"/>
                  </a:cubicBezTo>
                  <a:close/>
                  <a:moveTo>
                    <a:pt x="774" y="38955"/>
                  </a:moveTo>
                  <a:cubicBezTo>
                    <a:pt x="733" y="38955"/>
                    <a:pt x="694" y="38978"/>
                    <a:pt x="675" y="39017"/>
                  </a:cubicBezTo>
                  <a:cubicBezTo>
                    <a:pt x="564" y="39286"/>
                    <a:pt x="466" y="39555"/>
                    <a:pt x="384" y="39819"/>
                  </a:cubicBezTo>
                  <a:cubicBezTo>
                    <a:pt x="362" y="39878"/>
                    <a:pt x="395" y="39933"/>
                    <a:pt x="450" y="39955"/>
                  </a:cubicBezTo>
                  <a:cubicBezTo>
                    <a:pt x="461" y="39955"/>
                    <a:pt x="471" y="39961"/>
                    <a:pt x="483" y="39961"/>
                  </a:cubicBezTo>
                  <a:cubicBezTo>
                    <a:pt x="526" y="39961"/>
                    <a:pt x="570" y="39928"/>
                    <a:pt x="582" y="39884"/>
                  </a:cubicBezTo>
                  <a:cubicBezTo>
                    <a:pt x="663" y="39626"/>
                    <a:pt x="762" y="39363"/>
                    <a:pt x="872" y="39100"/>
                  </a:cubicBezTo>
                  <a:cubicBezTo>
                    <a:pt x="893" y="39045"/>
                    <a:pt x="866" y="38985"/>
                    <a:pt x="817" y="38964"/>
                  </a:cubicBezTo>
                  <a:cubicBezTo>
                    <a:pt x="803" y="38958"/>
                    <a:pt x="788" y="38955"/>
                    <a:pt x="774" y="38955"/>
                  </a:cubicBezTo>
                  <a:close/>
                  <a:moveTo>
                    <a:pt x="267" y="40561"/>
                  </a:moveTo>
                  <a:cubicBezTo>
                    <a:pt x="218" y="40561"/>
                    <a:pt x="173" y="40597"/>
                    <a:pt x="159" y="40646"/>
                  </a:cubicBezTo>
                  <a:cubicBezTo>
                    <a:pt x="99" y="40930"/>
                    <a:pt x="55" y="41215"/>
                    <a:pt x="28" y="41489"/>
                  </a:cubicBezTo>
                  <a:cubicBezTo>
                    <a:pt x="22" y="41550"/>
                    <a:pt x="66" y="41600"/>
                    <a:pt x="126" y="41610"/>
                  </a:cubicBezTo>
                  <a:lnTo>
                    <a:pt x="137" y="41610"/>
                  </a:lnTo>
                  <a:cubicBezTo>
                    <a:pt x="187" y="41610"/>
                    <a:pt x="236" y="41567"/>
                    <a:pt x="241" y="41511"/>
                  </a:cubicBezTo>
                  <a:cubicBezTo>
                    <a:pt x="268" y="41243"/>
                    <a:pt x="307" y="40963"/>
                    <a:pt x="367" y="40689"/>
                  </a:cubicBezTo>
                  <a:cubicBezTo>
                    <a:pt x="379" y="40634"/>
                    <a:pt x="346" y="40575"/>
                    <a:pt x="286" y="40563"/>
                  </a:cubicBezTo>
                  <a:cubicBezTo>
                    <a:pt x="279" y="40562"/>
                    <a:pt x="273" y="40561"/>
                    <a:pt x="267" y="40561"/>
                  </a:cubicBezTo>
                  <a:close/>
                  <a:moveTo>
                    <a:pt x="104" y="42240"/>
                  </a:moveTo>
                  <a:cubicBezTo>
                    <a:pt x="44" y="42240"/>
                    <a:pt x="0" y="42290"/>
                    <a:pt x="0" y="42351"/>
                  </a:cubicBezTo>
                  <a:cubicBezTo>
                    <a:pt x="11" y="42640"/>
                    <a:pt x="38" y="42931"/>
                    <a:pt x="88" y="43206"/>
                  </a:cubicBezTo>
                  <a:cubicBezTo>
                    <a:pt x="99" y="43254"/>
                    <a:pt x="142" y="43292"/>
                    <a:pt x="192" y="43292"/>
                  </a:cubicBezTo>
                  <a:lnTo>
                    <a:pt x="208" y="43292"/>
                  </a:lnTo>
                  <a:cubicBezTo>
                    <a:pt x="268" y="43282"/>
                    <a:pt x="307" y="43227"/>
                    <a:pt x="296" y="43166"/>
                  </a:cubicBezTo>
                  <a:cubicBezTo>
                    <a:pt x="247" y="42903"/>
                    <a:pt x="220" y="42624"/>
                    <a:pt x="215" y="42344"/>
                  </a:cubicBezTo>
                  <a:cubicBezTo>
                    <a:pt x="208" y="42285"/>
                    <a:pt x="159" y="42240"/>
                    <a:pt x="104" y="42240"/>
                  </a:cubicBezTo>
                  <a:close/>
                  <a:moveTo>
                    <a:pt x="407" y="43899"/>
                  </a:moveTo>
                  <a:cubicBezTo>
                    <a:pt x="393" y="43899"/>
                    <a:pt x="380" y="43902"/>
                    <a:pt x="367" y="43907"/>
                  </a:cubicBezTo>
                  <a:cubicBezTo>
                    <a:pt x="313" y="43923"/>
                    <a:pt x="286" y="43983"/>
                    <a:pt x="301" y="44038"/>
                  </a:cubicBezTo>
                  <a:cubicBezTo>
                    <a:pt x="307" y="44049"/>
                    <a:pt x="597" y="44843"/>
                    <a:pt x="751" y="44843"/>
                  </a:cubicBezTo>
                  <a:cubicBezTo>
                    <a:pt x="812" y="44843"/>
                    <a:pt x="860" y="44800"/>
                    <a:pt x="860" y="44739"/>
                  </a:cubicBezTo>
                  <a:cubicBezTo>
                    <a:pt x="860" y="44718"/>
                    <a:pt x="850" y="44696"/>
                    <a:pt x="839" y="44679"/>
                  </a:cubicBezTo>
                  <a:cubicBezTo>
                    <a:pt x="828" y="44663"/>
                    <a:pt x="663" y="44416"/>
                    <a:pt x="504" y="43967"/>
                  </a:cubicBezTo>
                  <a:cubicBezTo>
                    <a:pt x="488" y="43925"/>
                    <a:pt x="449" y="43899"/>
                    <a:pt x="407" y="438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3" name="Google Shape;2903;p50"/>
          <p:cNvSpPr/>
          <p:nvPr/>
        </p:nvSpPr>
        <p:spPr>
          <a:xfrm>
            <a:off x="321301" y="577611"/>
            <a:ext cx="929243" cy="31225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04" name="Google Shape;2904;p50"/>
          <p:cNvGrpSpPr/>
          <p:nvPr/>
        </p:nvGrpSpPr>
        <p:grpSpPr>
          <a:xfrm>
            <a:off x="7904986" y="4342548"/>
            <a:ext cx="868425" cy="514500"/>
            <a:chOff x="2575700" y="1885000"/>
            <a:chExt cx="868425" cy="514500"/>
          </a:xfrm>
        </p:grpSpPr>
        <p:sp>
          <p:nvSpPr>
            <p:cNvPr id="2905" name="Google Shape;2905;p50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50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50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50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9A3B004-9236-434B-8B22-67423C28CE87}"/>
              </a:ext>
            </a:extLst>
          </p:cNvPr>
          <p:cNvSpPr txBox="1"/>
          <p:nvPr/>
        </p:nvSpPr>
        <p:spPr>
          <a:xfrm>
            <a:off x="3096747" y="250858"/>
            <a:ext cx="5271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صــــــــــل كل عبارة في العمـــــــــــود الأول بما يناســـــــــــــــــــــــبها في العمود الثــــــــــــــــــاني: 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84BFBC1-B5CA-4344-BB97-674666CAF88F}"/>
              </a:ext>
            </a:extLst>
          </p:cNvPr>
          <p:cNvSpPr txBox="1"/>
          <p:nvPr/>
        </p:nvSpPr>
        <p:spPr>
          <a:xfrm>
            <a:off x="100500" y="905934"/>
            <a:ext cx="136299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تمـــــــــــرين (3)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99F86A-8416-4EF3-9F9D-25D5BC84F06D}"/>
              </a:ext>
            </a:extLst>
          </p:cNvPr>
          <p:cNvSpPr txBox="1"/>
          <p:nvPr/>
        </p:nvSpPr>
        <p:spPr>
          <a:xfrm>
            <a:off x="5272268" y="1044846"/>
            <a:ext cx="26402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0.599 &gt; 6.0 </a:t>
            </a:r>
            <a:endParaRPr lang="en-US" sz="18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FB8ED46-94A8-4F04-9040-0C37C209ABAA}"/>
              </a:ext>
            </a:extLst>
          </p:cNvPr>
          <p:cNvSpPr txBox="1"/>
          <p:nvPr/>
        </p:nvSpPr>
        <p:spPr>
          <a:xfrm>
            <a:off x="5272267" y="1651970"/>
            <a:ext cx="26402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20×9 ≤21 ×8</a:t>
            </a:r>
            <a:endParaRPr lang="en-US" sz="18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7497104-A131-43DA-9A0F-5E748A099AF1}"/>
              </a:ext>
            </a:extLst>
          </p:cNvPr>
          <p:cNvSpPr txBox="1"/>
          <p:nvPr/>
        </p:nvSpPr>
        <p:spPr>
          <a:xfrm>
            <a:off x="5272267" y="2298671"/>
            <a:ext cx="26402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8.1 =  1 8 </a:t>
            </a:r>
            <a:endParaRPr lang="en-US" sz="18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D845D5-57B3-45CD-9F5F-0660F282ABA2}"/>
              </a:ext>
            </a:extLst>
          </p:cNvPr>
          <p:cNvSpPr txBox="1"/>
          <p:nvPr/>
        </p:nvSpPr>
        <p:spPr>
          <a:xfrm>
            <a:off x="5264779" y="2885478"/>
            <a:ext cx="26402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20 -4 = 4 - 20</a:t>
            </a:r>
            <a:endParaRPr lang="en-US" sz="18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07F9BFE-1919-4DF8-84EC-6F90CC3673ED}"/>
              </a:ext>
            </a:extLst>
          </p:cNvPr>
          <p:cNvSpPr txBox="1"/>
          <p:nvPr/>
        </p:nvSpPr>
        <p:spPr>
          <a:xfrm>
            <a:off x="5286355" y="3456918"/>
            <a:ext cx="26402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6.0 = 6</a:t>
            </a:r>
            <a:endParaRPr lang="en-US" sz="18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48C669B-6D9F-4B97-91FA-AF7735C3BE70}"/>
              </a:ext>
            </a:extLst>
          </p:cNvPr>
          <p:cNvSpPr txBox="1"/>
          <p:nvPr/>
        </p:nvSpPr>
        <p:spPr>
          <a:xfrm>
            <a:off x="5272267" y="4028358"/>
            <a:ext cx="264020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/>
              <a:t>20×4 = 4 ×20</a:t>
            </a:r>
            <a:endParaRPr lang="en-US" sz="1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A43E6-9E58-4B4A-BAB0-4F505E800536}"/>
              </a:ext>
            </a:extLst>
          </p:cNvPr>
          <p:cNvSpPr txBox="1"/>
          <p:nvPr/>
        </p:nvSpPr>
        <p:spPr>
          <a:xfrm>
            <a:off x="1152605" y="1990524"/>
            <a:ext cx="2005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صــــــــــــــــــــــــــح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4332E56-E0EA-4F93-A8B2-92AEAF82A65F}"/>
              </a:ext>
            </a:extLst>
          </p:cNvPr>
          <p:cNvSpPr txBox="1"/>
          <p:nvPr/>
        </p:nvSpPr>
        <p:spPr>
          <a:xfrm>
            <a:off x="1291071" y="3441085"/>
            <a:ext cx="2005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>
                <a:latin typeface="Calibri" panose="020F0502020204030204" pitchFamily="34" charset="0"/>
                <a:cs typeface="Calibri" panose="020F0502020204030204" pitchFamily="34" charset="0"/>
              </a:rPr>
              <a:t>خطـــــــــــــــأ 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E1A57B3-C69D-44DD-896D-5425C90A4016}"/>
              </a:ext>
            </a:extLst>
          </p:cNvPr>
          <p:cNvGrpSpPr/>
          <p:nvPr/>
        </p:nvGrpSpPr>
        <p:grpSpPr>
          <a:xfrm>
            <a:off x="7948613" y="1075623"/>
            <a:ext cx="406148" cy="338555"/>
            <a:chOff x="7948613" y="1075623"/>
            <a:chExt cx="406148" cy="338555"/>
          </a:xfrm>
        </p:grpSpPr>
        <p:sp>
          <p:nvSpPr>
            <p:cNvPr id="67" name="Google Shape;2798;p47">
              <a:extLst>
                <a:ext uri="{FF2B5EF4-FFF2-40B4-BE49-F238E27FC236}">
                  <a16:creationId xmlns:a16="http://schemas.microsoft.com/office/drawing/2014/main" id="{9430BC49-1F24-4C06-BB77-6E197B5F3609}"/>
                </a:ext>
              </a:extLst>
            </p:cNvPr>
            <p:cNvSpPr/>
            <p:nvPr/>
          </p:nvSpPr>
          <p:spPr>
            <a:xfrm>
              <a:off x="7961997" y="1075623"/>
              <a:ext cx="309627" cy="338555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724A64-226C-4441-879D-06A43671C0FF}"/>
                </a:ext>
              </a:extLst>
            </p:cNvPr>
            <p:cNvSpPr txBox="1"/>
            <p:nvPr/>
          </p:nvSpPr>
          <p:spPr>
            <a:xfrm>
              <a:off x="7948613" y="1075624"/>
              <a:ext cx="406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7030A0"/>
                  </a:solidFill>
                </a:rPr>
                <a:t>1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22C5A45-E3FC-44BB-BCAB-92113DDD4B57}"/>
              </a:ext>
            </a:extLst>
          </p:cNvPr>
          <p:cNvGrpSpPr/>
          <p:nvPr/>
        </p:nvGrpSpPr>
        <p:grpSpPr>
          <a:xfrm>
            <a:off x="7941676" y="1682747"/>
            <a:ext cx="406148" cy="338555"/>
            <a:chOff x="7948613" y="1075623"/>
            <a:chExt cx="406148" cy="338555"/>
          </a:xfrm>
        </p:grpSpPr>
        <p:sp>
          <p:nvSpPr>
            <p:cNvPr id="71" name="Google Shape;2798;p47">
              <a:extLst>
                <a:ext uri="{FF2B5EF4-FFF2-40B4-BE49-F238E27FC236}">
                  <a16:creationId xmlns:a16="http://schemas.microsoft.com/office/drawing/2014/main" id="{C6B64FB6-498F-436D-AC60-A1A9A342AA6B}"/>
                </a:ext>
              </a:extLst>
            </p:cNvPr>
            <p:cNvSpPr/>
            <p:nvPr/>
          </p:nvSpPr>
          <p:spPr>
            <a:xfrm>
              <a:off x="7961997" y="1075623"/>
              <a:ext cx="309627" cy="338555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09032E7-294E-4A3F-ACB3-D84649C69894}"/>
                </a:ext>
              </a:extLst>
            </p:cNvPr>
            <p:cNvSpPr txBox="1"/>
            <p:nvPr/>
          </p:nvSpPr>
          <p:spPr>
            <a:xfrm>
              <a:off x="7948613" y="1075624"/>
              <a:ext cx="406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7030A0"/>
                  </a:solidFill>
                </a:rPr>
                <a:t>2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8D3507-185B-42CB-A6F5-89402C7A2919}"/>
              </a:ext>
            </a:extLst>
          </p:cNvPr>
          <p:cNvGrpSpPr/>
          <p:nvPr/>
        </p:nvGrpSpPr>
        <p:grpSpPr>
          <a:xfrm>
            <a:off x="7948613" y="2329078"/>
            <a:ext cx="406148" cy="338555"/>
            <a:chOff x="7948613" y="1075623"/>
            <a:chExt cx="406148" cy="338555"/>
          </a:xfrm>
        </p:grpSpPr>
        <p:sp>
          <p:nvSpPr>
            <p:cNvPr id="74" name="Google Shape;2798;p47">
              <a:extLst>
                <a:ext uri="{FF2B5EF4-FFF2-40B4-BE49-F238E27FC236}">
                  <a16:creationId xmlns:a16="http://schemas.microsoft.com/office/drawing/2014/main" id="{02BED29A-8181-44C0-85DF-D4D0501C95F2}"/>
                </a:ext>
              </a:extLst>
            </p:cNvPr>
            <p:cNvSpPr/>
            <p:nvPr/>
          </p:nvSpPr>
          <p:spPr>
            <a:xfrm>
              <a:off x="7961997" y="1075623"/>
              <a:ext cx="309627" cy="338555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13A5FC0-43A1-4272-BE70-E63FBA4DAEAF}"/>
                </a:ext>
              </a:extLst>
            </p:cNvPr>
            <p:cNvSpPr txBox="1"/>
            <p:nvPr/>
          </p:nvSpPr>
          <p:spPr>
            <a:xfrm>
              <a:off x="7948613" y="1075624"/>
              <a:ext cx="406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7030A0"/>
                  </a:solidFill>
                </a:rPr>
                <a:t>3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4F77C19-3873-4BAB-920B-E471339A6B9A}"/>
              </a:ext>
            </a:extLst>
          </p:cNvPr>
          <p:cNvGrpSpPr/>
          <p:nvPr/>
        </p:nvGrpSpPr>
        <p:grpSpPr>
          <a:xfrm>
            <a:off x="7948613" y="2890278"/>
            <a:ext cx="406148" cy="338555"/>
            <a:chOff x="7948613" y="1075623"/>
            <a:chExt cx="406148" cy="338555"/>
          </a:xfrm>
        </p:grpSpPr>
        <p:sp>
          <p:nvSpPr>
            <p:cNvPr id="77" name="Google Shape;2798;p47">
              <a:extLst>
                <a:ext uri="{FF2B5EF4-FFF2-40B4-BE49-F238E27FC236}">
                  <a16:creationId xmlns:a16="http://schemas.microsoft.com/office/drawing/2014/main" id="{FCF23F49-661E-4F30-A2BB-8B5AB4CA03F6}"/>
                </a:ext>
              </a:extLst>
            </p:cNvPr>
            <p:cNvSpPr/>
            <p:nvPr/>
          </p:nvSpPr>
          <p:spPr>
            <a:xfrm>
              <a:off x="7961997" y="1075623"/>
              <a:ext cx="309627" cy="338555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17F189A-3C57-4C74-BC1A-68ED21097EC7}"/>
                </a:ext>
              </a:extLst>
            </p:cNvPr>
            <p:cNvSpPr txBox="1"/>
            <p:nvPr/>
          </p:nvSpPr>
          <p:spPr>
            <a:xfrm>
              <a:off x="7948613" y="1075624"/>
              <a:ext cx="406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7030A0"/>
                  </a:solidFill>
                </a:rPr>
                <a:t>4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4B49020-F3B3-4C49-87FF-D98FB30BECB2}"/>
              </a:ext>
            </a:extLst>
          </p:cNvPr>
          <p:cNvGrpSpPr/>
          <p:nvPr/>
        </p:nvGrpSpPr>
        <p:grpSpPr>
          <a:xfrm>
            <a:off x="7961997" y="3471937"/>
            <a:ext cx="406148" cy="338555"/>
            <a:chOff x="7948613" y="1075623"/>
            <a:chExt cx="406148" cy="338555"/>
          </a:xfrm>
        </p:grpSpPr>
        <p:sp>
          <p:nvSpPr>
            <p:cNvPr id="80" name="Google Shape;2798;p47">
              <a:extLst>
                <a:ext uri="{FF2B5EF4-FFF2-40B4-BE49-F238E27FC236}">
                  <a16:creationId xmlns:a16="http://schemas.microsoft.com/office/drawing/2014/main" id="{B6BD32B1-F401-4789-96D0-4C815A5FBCF4}"/>
                </a:ext>
              </a:extLst>
            </p:cNvPr>
            <p:cNvSpPr/>
            <p:nvPr/>
          </p:nvSpPr>
          <p:spPr>
            <a:xfrm>
              <a:off x="7961997" y="1075623"/>
              <a:ext cx="309627" cy="338555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5B81184-D4AF-4140-9DDA-C1E101CBD00C}"/>
                </a:ext>
              </a:extLst>
            </p:cNvPr>
            <p:cNvSpPr txBox="1"/>
            <p:nvPr/>
          </p:nvSpPr>
          <p:spPr>
            <a:xfrm>
              <a:off x="7948613" y="1075624"/>
              <a:ext cx="406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7030A0"/>
                  </a:solidFill>
                </a:rPr>
                <a:t>5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56F478B-8630-4097-ACDE-BA828FFBDEF8}"/>
              </a:ext>
            </a:extLst>
          </p:cNvPr>
          <p:cNvGrpSpPr/>
          <p:nvPr/>
        </p:nvGrpSpPr>
        <p:grpSpPr>
          <a:xfrm>
            <a:off x="7941676" y="4053597"/>
            <a:ext cx="406148" cy="338555"/>
            <a:chOff x="7948613" y="1075623"/>
            <a:chExt cx="406148" cy="338555"/>
          </a:xfrm>
        </p:grpSpPr>
        <p:sp>
          <p:nvSpPr>
            <p:cNvPr id="83" name="Google Shape;2798;p47">
              <a:extLst>
                <a:ext uri="{FF2B5EF4-FFF2-40B4-BE49-F238E27FC236}">
                  <a16:creationId xmlns:a16="http://schemas.microsoft.com/office/drawing/2014/main" id="{16F84E46-D78F-4F38-AA55-A135BE91196E}"/>
                </a:ext>
              </a:extLst>
            </p:cNvPr>
            <p:cNvSpPr/>
            <p:nvPr/>
          </p:nvSpPr>
          <p:spPr>
            <a:xfrm>
              <a:off x="7961997" y="1075623"/>
              <a:ext cx="309627" cy="338555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B760D0B-017A-428F-998C-3D7AB0100BD9}"/>
                </a:ext>
              </a:extLst>
            </p:cNvPr>
            <p:cNvSpPr txBox="1"/>
            <p:nvPr/>
          </p:nvSpPr>
          <p:spPr>
            <a:xfrm>
              <a:off x="7948613" y="1075624"/>
              <a:ext cx="4061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rgbClr val="7030A0"/>
                  </a:solidFill>
                </a:rPr>
                <a:t>6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A4D95A-9C06-488C-B5C7-9F073742A366}"/>
              </a:ext>
            </a:extLst>
          </p:cNvPr>
          <p:cNvCxnSpPr/>
          <p:nvPr/>
        </p:nvCxnSpPr>
        <p:spPr>
          <a:xfrm flipH="1">
            <a:off x="6283040" y="2532990"/>
            <a:ext cx="21179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A50F35E-7D29-4BBD-A549-D9F241E87C94}"/>
              </a:ext>
            </a:extLst>
          </p:cNvPr>
          <p:cNvSpPr txBox="1"/>
          <p:nvPr/>
        </p:nvSpPr>
        <p:spPr>
          <a:xfrm>
            <a:off x="6245449" y="2473217"/>
            <a:ext cx="498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dirty="0"/>
              <a:t>10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BB0671-32C2-4FC6-94E9-59CBD01DB440}"/>
              </a:ext>
            </a:extLst>
          </p:cNvPr>
          <p:cNvCxnSpPr>
            <a:cxnSpLocks/>
          </p:cNvCxnSpPr>
          <p:nvPr/>
        </p:nvCxnSpPr>
        <p:spPr>
          <a:xfrm>
            <a:off x="6533720" y="2981192"/>
            <a:ext cx="159330" cy="16944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B8463C-B265-4FC0-8439-98D0FE422800}"/>
              </a:ext>
            </a:extLst>
          </p:cNvPr>
          <p:cNvCxnSpPr>
            <a:cxnSpLocks/>
          </p:cNvCxnSpPr>
          <p:nvPr/>
        </p:nvCxnSpPr>
        <p:spPr>
          <a:xfrm>
            <a:off x="6547574" y="4118986"/>
            <a:ext cx="159330" cy="16944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Google Shape;3324;p58">
            <a:extLst>
              <a:ext uri="{FF2B5EF4-FFF2-40B4-BE49-F238E27FC236}">
                <a16:creationId xmlns:a16="http://schemas.microsoft.com/office/drawing/2014/main" id="{8FF22EB4-6554-419A-AFA6-B67EDE6E0C78}"/>
              </a:ext>
            </a:extLst>
          </p:cNvPr>
          <p:cNvSpPr/>
          <p:nvPr/>
        </p:nvSpPr>
        <p:spPr>
          <a:xfrm>
            <a:off x="3129853" y="3440077"/>
            <a:ext cx="301800" cy="301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4" name="Google Shape;3327;p58">
            <a:extLst>
              <a:ext uri="{FF2B5EF4-FFF2-40B4-BE49-F238E27FC236}">
                <a16:creationId xmlns:a16="http://schemas.microsoft.com/office/drawing/2014/main" id="{5DAD21A1-CA25-47A5-AB00-A59CD5C3140F}"/>
              </a:ext>
            </a:extLst>
          </p:cNvPr>
          <p:cNvSpPr/>
          <p:nvPr/>
        </p:nvSpPr>
        <p:spPr>
          <a:xfrm>
            <a:off x="3129853" y="2082566"/>
            <a:ext cx="301800" cy="301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7" name="Google Shape;3517;p65"/>
          <p:cNvSpPr/>
          <p:nvPr/>
        </p:nvSpPr>
        <p:spPr>
          <a:xfrm>
            <a:off x="597363" y="1350000"/>
            <a:ext cx="3893400" cy="3041576"/>
          </a:xfrm>
          <a:prstGeom prst="roundRect">
            <a:avLst>
              <a:gd name="adj" fmla="val 82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521" name="Google Shape;3521;p65"/>
          <p:cNvGrpSpPr/>
          <p:nvPr/>
        </p:nvGrpSpPr>
        <p:grpSpPr>
          <a:xfrm>
            <a:off x="4870913" y="1817885"/>
            <a:ext cx="3552830" cy="1621151"/>
            <a:chOff x="4870913" y="1817885"/>
            <a:chExt cx="3552830" cy="1621151"/>
          </a:xfrm>
        </p:grpSpPr>
        <p:sp>
          <p:nvSpPr>
            <p:cNvPr id="3522" name="Google Shape;3522;p65"/>
            <p:cNvSpPr/>
            <p:nvPr/>
          </p:nvSpPr>
          <p:spPr>
            <a:xfrm rot="-5400000">
              <a:off x="5836753" y="852045"/>
              <a:ext cx="1621151" cy="3552830"/>
            </a:xfrm>
            <a:custGeom>
              <a:avLst/>
              <a:gdLst/>
              <a:ahLst/>
              <a:cxnLst/>
              <a:rect l="l" t="t" r="r" b="b"/>
              <a:pathLst>
                <a:path w="20517" h="44964" fill="none" extrusionOk="0">
                  <a:moveTo>
                    <a:pt x="20517" y="42903"/>
                  </a:moveTo>
                  <a:cubicBezTo>
                    <a:pt x="20517" y="44043"/>
                    <a:pt x="19576" y="44964"/>
                    <a:pt x="18421" y="44964"/>
                  </a:cubicBezTo>
                  <a:lnTo>
                    <a:pt x="2096" y="44964"/>
                  </a:lnTo>
                  <a:cubicBezTo>
                    <a:pt x="941" y="44964"/>
                    <a:pt x="0" y="44043"/>
                    <a:pt x="0" y="42903"/>
                  </a:cubicBezTo>
                  <a:lnTo>
                    <a:pt x="0" y="2061"/>
                  </a:lnTo>
                  <a:cubicBezTo>
                    <a:pt x="0" y="927"/>
                    <a:pt x="941" y="1"/>
                    <a:pt x="2096" y="1"/>
                  </a:cubicBezTo>
                  <a:lnTo>
                    <a:pt x="18421" y="1"/>
                  </a:lnTo>
                  <a:cubicBezTo>
                    <a:pt x="19576" y="1"/>
                    <a:pt x="20517" y="927"/>
                    <a:pt x="20517" y="206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65"/>
            <p:cNvSpPr/>
            <p:nvPr/>
          </p:nvSpPr>
          <p:spPr>
            <a:xfrm rot="-5400000">
              <a:off x="8077221" y="2503267"/>
              <a:ext cx="251189" cy="250399"/>
            </a:xfrm>
            <a:custGeom>
              <a:avLst/>
              <a:gdLst/>
              <a:ahLst/>
              <a:cxnLst/>
              <a:rect l="l" t="t" r="r" b="b"/>
              <a:pathLst>
                <a:path w="3179" h="3169" fill="none" extrusionOk="0">
                  <a:moveTo>
                    <a:pt x="3179" y="1582"/>
                  </a:moveTo>
                  <a:cubicBezTo>
                    <a:pt x="3179" y="2457"/>
                    <a:pt x="2466" y="3169"/>
                    <a:pt x="1587" y="3169"/>
                  </a:cubicBezTo>
                  <a:cubicBezTo>
                    <a:pt x="707" y="3169"/>
                    <a:pt x="0" y="2457"/>
                    <a:pt x="0" y="1582"/>
                  </a:cubicBezTo>
                  <a:cubicBezTo>
                    <a:pt x="0" y="707"/>
                    <a:pt x="707" y="0"/>
                    <a:pt x="1587" y="0"/>
                  </a:cubicBezTo>
                  <a:cubicBezTo>
                    <a:pt x="2466" y="0"/>
                    <a:pt x="3179" y="707"/>
                    <a:pt x="3179" y="158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65"/>
            <p:cNvSpPr/>
            <p:nvPr/>
          </p:nvSpPr>
          <p:spPr>
            <a:xfrm rot="-5400000">
              <a:off x="4939813" y="2611557"/>
              <a:ext cx="271733" cy="33818"/>
            </a:xfrm>
            <a:custGeom>
              <a:avLst/>
              <a:gdLst/>
              <a:ahLst/>
              <a:cxnLst/>
              <a:rect l="l" t="t" r="r" b="b"/>
              <a:pathLst>
                <a:path w="3439" h="428" fill="none" extrusionOk="0">
                  <a:moveTo>
                    <a:pt x="3439" y="214"/>
                  </a:moveTo>
                  <a:cubicBezTo>
                    <a:pt x="3439" y="336"/>
                    <a:pt x="3342" y="428"/>
                    <a:pt x="3220" y="428"/>
                  </a:cubicBezTo>
                  <a:lnTo>
                    <a:pt x="219" y="428"/>
                  </a:lnTo>
                  <a:cubicBezTo>
                    <a:pt x="97" y="428"/>
                    <a:pt x="0" y="336"/>
                    <a:pt x="0" y="214"/>
                  </a:cubicBezTo>
                  <a:lnTo>
                    <a:pt x="0" y="214"/>
                  </a:lnTo>
                  <a:cubicBezTo>
                    <a:pt x="0" y="97"/>
                    <a:pt x="97" y="0"/>
                    <a:pt x="219" y="0"/>
                  </a:cubicBezTo>
                  <a:lnTo>
                    <a:pt x="3220" y="0"/>
                  </a:lnTo>
                  <a:cubicBezTo>
                    <a:pt x="3342" y="0"/>
                    <a:pt x="3439" y="97"/>
                    <a:pt x="3439" y="21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25" name="Google Shape;3525;p65"/>
          <p:cNvSpPr/>
          <p:nvPr/>
        </p:nvSpPr>
        <p:spPr>
          <a:xfrm rot="-5400000">
            <a:off x="5895252" y="1295932"/>
            <a:ext cx="1491710" cy="2665072"/>
          </a:xfrm>
          <a:custGeom>
            <a:avLst/>
            <a:gdLst/>
            <a:ahLst/>
            <a:cxnLst/>
            <a:rect l="l" t="t" r="r" b="b"/>
            <a:pathLst>
              <a:path w="18879" h="33729" fill="none" extrusionOk="0">
                <a:moveTo>
                  <a:pt x="18879" y="33341"/>
                </a:moveTo>
                <a:cubicBezTo>
                  <a:pt x="18879" y="33555"/>
                  <a:pt x="18705" y="33728"/>
                  <a:pt x="18492" y="33728"/>
                </a:cubicBezTo>
                <a:lnTo>
                  <a:pt x="387" y="33728"/>
                </a:lnTo>
                <a:cubicBezTo>
                  <a:pt x="174" y="33728"/>
                  <a:pt x="0" y="33555"/>
                  <a:pt x="0" y="33341"/>
                </a:cubicBezTo>
                <a:lnTo>
                  <a:pt x="0" y="386"/>
                </a:lnTo>
                <a:cubicBezTo>
                  <a:pt x="0" y="173"/>
                  <a:pt x="174" y="0"/>
                  <a:pt x="387" y="0"/>
                </a:cubicBezTo>
                <a:lnTo>
                  <a:pt x="18492" y="0"/>
                </a:lnTo>
                <a:cubicBezTo>
                  <a:pt x="18705" y="0"/>
                  <a:pt x="18879" y="173"/>
                  <a:pt x="18879" y="386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dash"/>
            <a:miter lim="122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26" name="Google Shape;3526;p65"/>
          <p:cNvGrpSpPr/>
          <p:nvPr/>
        </p:nvGrpSpPr>
        <p:grpSpPr>
          <a:xfrm>
            <a:off x="4750010" y="3299225"/>
            <a:ext cx="439600" cy="913400"/>
            <a:chOff x="7212850" y="2109375"/>
            <a:chExt cx="439600" cy="913400"/>
          </a:xfrm>
        </p:grpSpPr>
        <p:sp>
          <p:nvSpPr>
            <p:cNvPr id="3527" name="Google Shape;3527;p65"/>
            <p:cNvSpPr/>
            <p:nvPr/>
          </p:nvSpPr>
          <p:spPr>
            <a:xfrm>
              <a:off x="7379875" y="2398250"/>
              <a:ext cx="172675" cy="624525"/>
            </a:xfrm>
            <a:custGeom>
              <a:avLst/>
              <a:gdLst/>
              <a:ahLst/>
              <a:cxnLst/>
              <a:rect l="l" t="t" r="r" b="b"/>
              <a:pathLst>
                <a:path w="6907" h="24981" extrusionOk="0">
                  <a:moveTo>
                    <a:pt x="888" y="13898"/>
                  </a:moveTo>
                  <a:cubicBezTo>
                    <a:pt x="1421" y="13898"/>
                    <a:pt x="2198" y="14288"/>
                    <a:pt x="2960" y="14957"/>
                  </a:cubicBezTo>
                  <a:cubicBezTo>
                    <a:pt x="2371" y="15347"/>
                    <a:pt x="1743" y="15553"/>
                    <a:pt x="1245" y="15553"/>
                  </a:cubicBezTo>
                  <a:cubicBezTo>
                    <a:pt x="1072" y="15553"/>
                    <a:pt x="914" y="15528"/>
                    <a:pt x="779" y="15477"/>
                  </a:cubicBezTo>
                  <a:cubicBezTo>
                    <a:pt x="401" y="15340"/>
                    <a:pt x="220" y="15017"/>
                    <a:pt x="248" y="14535"/>
                  </a:cubicBezTo>
                  <a:cubicBezTo>
                    <a:pt x="263" y="14194"/>
                    <a:pt x="407" y="13992"/>
                    <a:pt x="670" y="13926"/>
                  </a:cubicBezTo>
                  <a:cubicBezTo>
                    <a:pt x="736" y="13910"/>
                    <a:pt x="812" y="13898"/>
                    <a:pt x="888" y="13898"/>
                  </a:cubicBezTo>
                  <a:close/>
                  <a:moveTo>
                    <a:pt x="3308" y="0"/>
                  </a:moveTo>
                  <a:cubicBezTo>
                    <a:pt x="3277" y="0"/>
                    <a:pt x="3246" y="13"/>
                    <a:pt x="3223" y="38"/>
                  </a:cubicBezTo>
                  <a:cubicBezTo>
                    <a:pt x="3190" y="81"/>
                    <a:pt x="2446" y="1052"/>
                    <a:pt x="2133" y="2669"/>
                  </a:cubicBezTo>
                  <a:cubicBezTo>
                    <a:pt x="1848" y="4154"/>
                    <a:pt x="1902" y="6484"/>
                    <a:pt x="3789" y="9147"/>
                  </a:cubicBezTo>
                  <a:cubicBezTo>
                    <a:pt x="5433" y="11454"/>
                    <a:pt x="4621" y="13175"/>
                    <a:pt x="3997" y="13992"/>
                  </a:cubicBezTo>
                  <a:cubicBezTo>
                    <a:pt x="3744" y="14321"/>
                    <a:pt x="3448" y="14601"/>
                    <a:pt x="3141" y="14831"/>
                  </a:cubicBezTo>
                  <a:cubicBezTo>
                    <a:pt x="2315" y="14099"/>
                    <a:pt x="1468" y="13689"/>
                    <a:pt x="875" y="13689"/>
                  </a:cubicBezTo>
                  <a:cubicBezTo>
                    <a:pt x="784" y="13689"/>
                    <a:pt x="698" y="13698"/>
                    <a:pt x="620" y="13718"/>
                  </a:cubicBezTo>
                  <a:cubicBezTo>
                    <a:pt x="263" y="13806"/>
                    <a:pt x="61" y="14096"/>
                    <a:pt x="33" y="14523"/>
                  </a:cubicBezTo>
                  <a:cubicBezTo>
                    <a:pt x="0" y="15099"/>
                    <a:pt x="242" y="15505"/>
                    <a:pt x="703" y="15681"/>
                  </a:cubicBezTo>
                  <a:cubicBezTo>
                    <a:pt x="868" y="15742"/>
                    <a:pt x="1053" y="15771"/>
                    <a:pt x="1249" y="15771"/>
                  </a:cubicBezTo>
                  <a:cubicBezTo>
                    <a:pt x="1826" y="15771"/>
                    <a:pt x="2506" y="15521"/>
                    <a:pt x="3119" y="15099"/>
                  </a:cubicBezTo>
                  <a:cubicBezTo>
                    <a:pt x="3602" y="15549"/>
                    <a:pt x="4068" y="16102"/>
                    <a:pt x="4452" y="16744"/>
                  </a:cubicBezTo>
                  <a:cubicBezTo>
                    <a:pt x="5400" y="18295"/>
                    <a:pt x="6539" y="21408"/>
                    <a:pt x="3547" y="24806"/>
                  </a:cubicBezTo>
                  <a:cubicBezTo>
                    <a:pt x="3508" y="24849"/>
                    <a:pt x="3508" y="24915"/>
                    <a:pt x="3552" y="24954"/>
                  </a:cubicBezTo>
                  <a:cubicBezTo>
                    <a:pt x="3574" y="24975"/>
                    <a:pt x="3602" y="24981"/>
                    <a:pt x="3624" y="24981"/>
                  </a:cubicBezTo>
                  <a:cubicBezTo>
                    <a:pt x="3657" y="24981"/>
                    <a:pt x="3683" y="24970"/>
                    <a:pt x="3706" y="24948"/>
                  </a:cubicBezTo>
                  <a:cubicBezTo>
                    <a:pt x="6906" y="21315"/>
                    <a:pt x="5421" y="17922"/>
                    <a:pt x="4632" y="16635"/>
                  </a:cubicBezTo>
                  <a:cubicBezTo>
                    <a:pt x="4237" y="15982"/>
                    <a:pt x="3777" y="15428"/>
                    <a:pt x="3295" y="14973"/>
                  </a:cubicBezTo>
                  <a:cubicBezTo>
                    <a:pt x="3618" y="14732"/>
                    <a:pt x="3914" y="14447"/>
                    <a:pt x="4166" y="14118"/>
                  </a:cubicBezTo>
                  <a:cubicBezTo>
                    <a:pt x="4824" y="13258"/>
                    <a:pt x="5679" y="11444"/>
                    <a:pt x="3964" y="9021"/>
                  </a:cubicBezTo>
                  <a:cubicBezTo>
                    <a:pt x="440" y="4061"/>
                    <a:pt x="3361" y="208"/>
                    <a:pt x="3394" y="170"/>
                  </a:cubicBezTo>
                  <a:cubicBezTo>
                    <a:pt x="3427" y="126"/>
                    <a:pt x="3420" y="60"/>
                    <a:pt x="3372" y="21"/>
                  </a:cubicBezTo>
                  <a:cubicBezTo>
                    <a:pt x="3353" y="7"/>
                    <a:pt x="3331" y="0"/>
                    <a:pt x="3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65"/>
            <p:cNvSpPr/>
            <p:nvPr/>
          </p:nvSpPr>
          <p:spPr>
            <a:xfrm>
              <a:off x="7212850" y="2109375"/>
              <a:ext cx="439600" cy="491250"/>
            </a:xfrm>
            <a:custGeom>
              <a:avLst/>
              <a:gdLst/>
              <a:ahLst/>
              <a:cxnLst/>
              <a:rect l="l" t="t" r="r" b="b"/>
              <a:pathLst>
                <a:path w="17584" h="19650" extrusionOk="0">
                  <a:moveTo>
                    <a:pt x="8793" y="0"/>
                  </a:moveTo>
                  <a:cubicBezTo>
                    <a:pt x="3936" y="0"/>
                    <a:pt x="0" y="4397"/>
                    <a:pt x="0" y="9823"/>
                  </a:cubicBezTo>
                  <a:cubicBezTo>
                    <a:pt x="0" y="15249"/>
                    <a:pt x="3936" y="19650"/>
                    <a:pt x="8793" y="19650"/>
                  </a:cubicBezTo>
                  <a:cubicBezTo>
                    <a:pt x="13648" y="19650"/>
                    <a:pt x="17583" y="15249"/>
                    <a:pt x="17583" y="9823"/>
                  </a:cubicBezTo>
                  <a:cubicBezTo>
                    <a:pt x="17583" y="4397"/>
                    <a:pt x="13648" y="0"/>
                    <a:pt x="87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65"/>
            <p:cNvSpPr/>
            <p:nvPr/>
          </p:nvSpPr>
          <p:spPr>
            <a:xfrm>
              <a:off x="7443875" y="2576275"/>
              <a:ext cx="56150" cy="64750"/>
            </a:xfrm>
            <a:custGeom>
              <a:avLst/>
              <a:gdLst/>
              <a:ahLst/>
              <a:cxnLst/>
              <a:rect l="l" t="t" r="r" b="b"/>
              <a:pathLst>
                <a:path w="2246" h="2590" extrusionOk="0">
                  <a:moveTo>
                    <a:pt x="429" y="1"/>
                  </a:moveTo>
                  <a:cubicBezTo>
                    <a:pt x="322" y="1"/>
                    <a:pt x="267" y="64"/>
                    <a:pt x="296" y="212"/>
                  </a:cubicBezTo>
                  <a:cubicBezTo>
                    <a:pt x="296" y="212"/>
                    <a:pt x="0" y="2322"/>
                    <a:pt x="296" y="2530"/>
                  </a:cubicBezTo>
                  <a:cubicBezTo>
                    <a:pt x="351" y="2570"/>
                    <a:pt x="440" y="2589"/>
                    <a:pt x="550" y="2589"/>
                  </a:cubicBezTo>
                  <a:cubicBezTo>
                    <a:pt x="1029" y="2589"/>
                    <a:pt x="1903" y="2227"/>
                    <a:pt x="2072" y="1670"/>
                  </a:cubicBezTo>
                  <a:cubicBezTo>
                    <a:pt x="2245" y="1116"/>
                    <a:pt x="880" y="1"/>
                    <a:pt x="4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65"/>
            <p:cNvSpPr/>
            <p:nvPr/>
          </p:nvSpPr>
          <p:spPr>
            <a:xfrm>
              <a:off x="7393800" y="2141850"/>
              <a:ext cx="207625" cy="129925"/>
            </a:xfrm>
            <a:custGeom>
              <a:avLst/>
              <a:gdLst/>
              <a:ahLst/>
              <a:cxnLst/>
              <a:rect l="l" t="t" r="r" b="b"/>
              <a:pathLst>
                <a:path w="8305" h="5197" extrusionOk="0">
                  <a:moveTo>
                    <a:pt x="1619" y="1"/>
                  </a:moveTo>
                  <a:cubicBezTo>
                    <a:pt x="393" y="1"/>
                    <a:pt x="0" y="527"/>
                    <a:pt x="3126" y="1957"/>
                  </a:cubicBezTo>
                  <a:cubicBezTo>
                    <a:pt x="5688" y="3134"/>
                    <a:pt x="7851" y="5197"/>
                    <a:pt x="8240" y="5197"/>
                  </a:cubicBezTo>
                  <a:cubicBezTo>
                    <a:pt x="8283" y="5197"/>
                    <a:pt x="8305" y="5171"/>
                    <a:pt x="8301" y="5114"/>
                  </a:cubicBezTo>
                  <a:cubicBezTo>
                    <a:pt x="8099" y="1804"/>
                    <a:pt x="4092" y="467"/>
                    <a:pt x="4092" y="467"/>
                  </a:cubicBezTo>
                  <a:cubicBezTo>
                    <a:pt x="3342" y="181"/>
                    <a:pt x="2338" y="1"/>
                    <a:pt x="1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1" name="Google Shape;3531;p65"/>
          <p:cNvSpPr/>
          <p:nvPr/>
        </p:nvSpPr>
        <p:spPr>
          <a:xfrm>
            <a:off x="1859443" y="3993964"/>
            <a:ext cx="1033070" cy="396046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32" name="Google Shape;3532;p65"/>
          <p:cNvGrpSpPr/>
          <p:nvPr/>
        </p:nvGrpSpPr>
        <p:grpSpPr>
          <a:xfrm rot="334032">
            <a:off x="1490869" y="650624"/>
            <a:ext cx="1716443" cy="899879"/>
            <a:chOff x="2575700" y="1885000"/>
            <a:chExt cx="868425" cy="514500"/>
          </a:xfrm>
        </p:grpSpPr>
        <p:sp>
          <p:nvSpPr>
            <p:cNvPr id="3533" name="Google Shape;3533;p65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65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65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65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1C585A2-88DE-4426-B459-D706CC4F609B}"/>
              </a:ext>
            </a:extLst>
          </p:cNvPr>
          <p:cNvSpPr txBox="1"/>
          <p:nvPr/>
        </p:nvSpPr>
        <p:spPr>
          <a:xfrm>
            <a:off x="5308571" y="2216439"/>
            <a:ext cx="2665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الواجب المنزلي(2)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F16D0-0351-43FC-8F83-1CAE12A04FEB}"/>
              </a:ext>
            </a:extLst>
          </p:cNvPr>
          <p:cNvSpPr txBox="1"/>
          <p:nvPr/>
        </p:nvSpPr>
        <p:spPr>
          <a:xfrm>
            <a:off x="797041" y="2094696"/>
            <a:ext cx="34940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7030A0"/>
                </a:solidFill>
              </a:rPr>
              <a:t>كتاب الطالب  صفحة (17) </a:t>
            </a:r>
          </a:p>
          <a:p>
            <a:pPr algn="ctr"/>
            <a:r>
              <a:rPr lang="ar-OM" sz="2800" b="1" dirty="0">
                <a:solidFill>
                  <a:srgbClr val="7030A0"/>
                </a:solidFill>
              </a:rPr>
              <a:t>رقم (2) الجزئية(ب+د+ز+ح+ي+ك+ل)</a:t>
            </a:r>
            <a:endParaRPr lang="en-US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6" name="Google Shape;4716;p79"/>
          <p:cNvGrpSpPr/>
          <p:nvPr/>
        </p:nvGrpSpPr>
        <p:grpSpPr>
          <a:xfrm>
            <a:off x="2055109" y="973284"/>
            <a:ext cx="603575" cy="520900"/>
            <a:chOff x="3450350" y="2886200"/>
            <a:chExt cx="603575" cy="520900"/>
          </a:xfrm>
        </p:grpSpPr>
        <p:sp>
          <p:nvSpPr>
            <p:cNvPr id="4717" name="Google Shape;4717;p79"/>
            <p:cNvSpPr/>
            <p:nvPr/>
          </p:nvSpPr>
          <p:spPr>
            <a:xfrm>
              <a:off x="3450350" y="2886200"/>
              <a:ext cx="603575" cy="520900"/>
            </a:xfrm>
            <a:custGeom>
              <a:avLst/>
              <a:gdLst/>
              <a:ahLst/>
              <a:cxnLst/>
              <a:rect l="l" t="t" r="r" b="b"/>
              <a:pathLst>
                <a:path w="24143" h="20836" extrusionOk="0">
                  <a:moveTo>
                    <a:pt x="23735" y="36"/>
                  </a:moveTo>
                  <a:cubicBezTo>
                    <a:pt x="23717" y="1"/>
                    <a:pt x="23676" y="1"/>
                    <a:pt x="23610" y="42"/>
                  </a:cubicBezTo>
                  <a:cubicBezTo>
                    <a:pt x="22971" y="468"/>
                    <a:pt x="197" y="8619"/>
                    <a:pt x="131" y="8643"/>
                  </a:cubicBezTo>
                  <a:cubicBezTo>
                    <a:pt x="25" y="8678"/>
                    <a:pt x="1" y="8809"/>
                    <a:pt x="72" y="8932"/>
                  </a:cubicBezTo>
                  <a:cubicBezTo>
                    <a:pt x="119" y="9009"/>
                    <a:pt x="190" y="9063"/>
                    <a:pt x="268" y="9087"/>
                  </a:cubicBezTo>
                  <a:cubicBezTo>
                    <a:pt x="557" y="9194"/>
                    <a:pt x="4107" y="10500"/>
                    <a:pt x="5680" y="11441"/>
                  </a:cubicBezTo>
                  <a:cubicBezTo>
                    <a:pt x="5828" y="13014"/>
                    <a:pt x="6136" y="20203"/>
                    <a:pt x="6136" y="20220"/>
                  </a:cubicBezTo>
                  <a:cubicBezTo>
                    <a:pt x="6136" y="20350"/>
                    <a:pt x="6248" y="20474"/>
                    <a:pt x="6373" y="20509"/>
                  </a:cubicBezTo>
                  <a:cubicBezTo>
                    <a:pt x="6384" y="20509"/>
                    <a:pt x="6390" y="20516"/>
                    <a:pt x="6401" y="20516"/>
                  </a:cubicBezTo>
                  <a:cubicBezTo>
                    <a:pt x="6401" y="20522"/>
                    <a:pt x="6408" y="20522"/>
                    <a:pt x="6414" y="20528"/>
                  </a:cubicBezTo>
                  <a:cubicBezTo>
                    <a:pt x="6520" y="20629"/>
                    <a:pt x="6662" y="20640"/>
                    <a:pt x="6733" y="20563"/>
                  </a:cubicBezTo>
                  <a:lnTo>
                    <a:pt x="10051" y="16711"/>
                  </a:lnTo>
                  <a:cubicBezTo>
                    <a:pt x="10318" y="17044"/>
                    <a:pt x="10597" y="17386"/>
                    <a:pt x="10873" y="17729"/>
                  </a:cubicBezTo>
                  <a:cubicBezTo>
                    <a:pt x="11820" y="18901"/>
                    <a:pt x="12762" y="20072"/>
                    <a:pt x="13382" y="20705"/>
                  </a:cubicBezTo>
                  <a:cubicBezTo>
                    <a:pt x="13483" y="20812"/>
                    <a:pt x="13631" y="20836"/>
                    <a:pt x="13707" y="20758"/>
                  </a:cubicBezTo>
                  <a:cubicBezTo>
                    <a:pt x="13720" y="20752"/>
                    <a:pt x="13726" y="20741"/>
                    <a:pt x="13737" y="20722"/>
                  </a:cubicBezTo>
                  <a:cubicBezTo>
                    <a:pt x="13756" y="20687"/>
                    <a:pt x="18393" y="11867"/>
                    <a:pt x="21344" y="5751"/>
                  </a:cubicBezTo>
                  <a:lnTo>
                    <a:pt x="24090" y="408"/>
                  </a:lnTo>
                  <a:cubicBezTo>
                    <a:pt x="24143" y="313"/>
                    <a:pt x="24085" y="165"/>
                    <a:pt x="23971" y="83"/>
                  </a:cubicBezTo>
                  <a:cubicBezTo>
                    <a:pt x="23889" y="23"/>
                    <a:pt x="23801" y="12"/>
                    <a:pt x="23735" y="36"/>
                  </a:cubicBezTo>
                  <a:close/>
                  <a:moveTo>
                    <a:pt x="13885" y="8312"/>
                  </a:moveTo>
                  <a:cubicBezTo>
                    <a:pt x="13898" y="8323"/>
                    <a:pt x="13891" y="8312"/>
                    <a:pt x="13868" y="8288"/>
                  </a:cubicBezTo>
                  <a:cubicBezTo>
                    <a:pt x="13868" y="8276"/>
                    <a:pt x="13862" y="8258"/>
                    <a:pt x="13855" y="8247"/>
                  </a:cubicBezTo>
                  <a:cubicBezTo>
                    <a:pt x="13855" y="8235"/>
                    <a:pt x="13855" y="8217"/>
                    <a:pt x="13849" y="8205"/>
                  </a:cubicBezTo>
                  <a:cubicBezTo>
                    <a:pt x="13849" y="8129"/>
                    <a:pt x="13862" y="8063"/>
                    <a:pt x="13903" y="7993"/>
                  </a:cubicBezTo>
                  <a:cubicBezTo>
                    <a:pt x="13991" y="7845"/>
                    <a:pt x="14223" y="8004"/>
                    <a:pt x="14122" y="8146"/>
                  </a:cubicBezTo>
                  <a:cubicBezTo>
                    <a:pt x="14122" y="8146"/>
                    <a:pt x="14116" y="8164"/>
                    <a:pt x="14111" y="8164"/>
                  </a:cubicBezTo>
                  <a:lnTo>
                    <a:pt x="14111" y="8176"/>
                  </a:lnTo>
                  <a:cubicBezTo>
                    <a:pt x="14111" y="8181"/>
                    <a:pt x="14103" y="8187"/>
                    <a:pt x="14103" y="8193"/>
                  </a:cubicBezTo>
                  <a:lnTo>
                    <a:pt x="14103" y="8200"/>
                  </a:lnTo>
                  <a:cubicBezTo>
                    <a:pt x="14111" y="8264"/>
                    <a:pt x="14103" y="8329"/>
                    <a:pt x="14045" y="8383"/>
                  </a:cubicBezTo>
                  <a:cubicBezTo>
                    <a:pt x="14027" y="8400"/>
                    <a:pt x="13997" y="8413"/>
                    <a:pt x="13974" y="8400"/>
                  </a:cubicBezTo>
                  <a:cubicBezTo>
                    <a:pt x="13926" y="8377"/>
                    <a:pt x="13903" y="8353"/>
                    <a:pt x="13885" y="8312"/>
                  </a:cubicBezTo>
                  <a:close/>
                  <a:moveTo>
                    <a:pt x="13524" y="8927"/>
                  </a:moveTo>
                  <a:cubicBezTo>
                    <a:pt x="13530" y="9045"/>
                    <a:pt x="13335" y="9080"/>
                    <a:pt x="13300" y="8968"/>
                  </a:cubicBezTo>
                  <a:cubicBezTo>
                    <a:pt x="13264" y="8867"/>
                    <a:pt x="13246" y="8761"/>
                    <a:pt x="13229" y="8661"/>
                  </a:cubicBezTo>
                  <a:cubicBezTo>
                    <a:pt x="13199" y="8495"/>
                    <a:pt x="13453" y="8448"/>
                    <a:pt x="13483" y="8613"/>
                  </a:cubicBezTo>
                  <a:cubicBezTo>
                    <a:pt x="13500" y="8714"/>
                    <a:pt x="13524" y="8820"/>
                    <a:pt x="13524" y="8927"/>
                  </a:cubicBezTo>
                  <a:close/>
                  <a:moveTo>
                    <a:pt x="12803" y="9364"/>
                  </a:moveTo>
                  <a:cubicBezTo>
                    <a:pt x="12648" y="9287"/>
                    <a:pt x="12678" y="9033"/>
                    <a:pt x="12667" y="8886"/>
                  </a:cubicBezTo>
                  <a:cubicBezTo>
                    <a:pt x="12661" y="8761"/>
                    <a:pt x="12820" y="8738"/>
                    <a:pt x="12855" y="8856"/>
                  </a:cubicBezTo>
                  <a:cubicBezTo>
                    <a:pt x="12897" y="8992"/>
                    <a:pt x="13010" y="9222"/>
                    <a:pt x="12897" y="9353"/>
                  </a:cubicBezTo>
                  <a:cubicBezTo>
                    <a:pt x="12880" y="9371"/>
                    <a:pt x="12833" y="9382"/>
                    <a:pt x="12803" y="9364"/>
                  </a:cubicBezTo>
                  <a:close/>
                  <a:moveTo>
                    <a:pt x="4804" y="17357"/>
                  </a:moveTo>
                  <a:cubicBezTo>
                    <a:pt x="4864" y="17257"/>
                    <a:pt x="5017" y="17238"/>
                    <a:pt x="5106" y="17303"/>
                  </a:cubicBezTo>
                  <a:cubicBezTo>
                    <a:pt x="5194" y="17363"/>
                    <a:pt x="5237" y="17499"/>
                    <a:pt x="5172" y="17593"/>
                  </a:cubicBezTo>
                  <a:cubicBezTo>
                    <a:pt x="5172" y="17694"/>
                    <a:pt x="5082" y="17795"/>
                    <a:pt x="4970" y="17776"/>
                  </a:cubicBezTo>
                  <a:cubicBezTo>
                    <a:pt x="4882" y="17771"/>
                    <a:pt x="4798" y="17729"/>
                    <a:pt x="4757" y="17641"/>
                  </a:cubicBezTo>
                  <a:cubicBezTo>
                    <a:pt x="4710" y="17540"/>
                    <a:pt x="4751" y="17451"/>
                    <a:pt x="4804" y="17357"/>
                  </a:cubicBezTo>
                  <a:close/>
                  <a:moveTo>
                    <a:pt x="4727" y="14316"/>
                  </a:moveTo>
                  <a:cubicBezTo>
                    <a:pt x="4746" y="14150"/>
                    <a:pt x="4981" y="14174"/>
                    <a:pt x="4976" y="14340"/>
                  </a:cubicBezTo>
                  <a:cubicBezTo>
                    <a:pt x="4964" y="14736"/>
                    <a:pt x="5017" y="15121"/>
                    <a:pt x="5077" y="15512"/>
                  </a:cubicBezTo>
                  <a:cubicBezTo>
                    <a:pt x="5123" y="15824"/>
                    <a:pt x="5207" y="16151"/>
                    <a:pt x="5148" y="16463"/>
                  </a:cubicBezTo>
                  <a:cubicBezTo>
                    <a:pt x="5130" y="16564"/>
                    <a:pt x="5011" y="16582"/>
                    <a:pt x="4959" y="16498"/>
                  </a:cubicBezTo>
                  <a:cubicBezTo>
                    <a:pt x="4604" y="15908"/>
                    <a:pt x="4651" y="14979"/>
                    <a:pt x="4727" y="14316"/>
                  </a:cubicBezTo>
                  <a:close/>
                  <a:moveTo>
                    <a:pt x="18127" y="14204"/>
                  </a:moveTo>
                  <a:cubicBezTo>
                    <a:pt x="18251" y="14180"/>
                    <a:pt x="18376" y="14269"/>
                    <a:pt x="18398" y="14393"/>
                  </a:cubicBezTo>
                  <a:cubicBezTo>
                    <a:pt x="18422" y="14518"/>
                    <a:pt x="18334" y="14641"/>
                    <a:pt x="18209" y="14665"/>
                  </a:cubicBezTo>
                  <a:lnTo>
                    <a:pt x="18157" y="14671"/>
                  </a:lnTo>
                  <a:cubicBezTo>
                    <a:pt x="18086" y="14688"/>
                    <a:pt x="18021" y="14665"/>
                    <a:pt x="17967" y="14617"/>
                  </a:cubicBezTo>
                  <a:cubicBezTo>
                    <a:pt x="17926" y="14582"/>
                    <a:pt x="17896" y="14541"/>
                    <a:pt x="17890" y="14488"/>
                  </a:cubicBezTo>
                  <a:cubicBezTo>
                    <a:pt x="17879" y="14434"/>
                    <a:pt x="17890" y="14381"/>
                    <a:pt x="17914" y="14333"/>
                  </a:cubicBezTo>
                  <a:cubicBezTo>
                    <a:pt x="17950" y="14275"/>
                    <a:pt x="18002" y="14227"/>
                    <a:pt x="18073" y="14215"/>
                  </a:cubicBezTo>
                  <a:close/>
                  <a:moveTo>
                    <a:pt x="19435" y="11299"/>
                  </a:moveTo>
                  <a:cubicBezTo>
                    <a:pt x="19463" y="11217"/>
                    <a:pt x="19599" y="11245"/>
                    <a:pt x="19588" y="11335"/>
                  </a:cubicBezTo>
                  <a:cubicBezTo>
                    <a:pt x="19517" y="11761"/>
                    <a:pt x="19405" y="12151"/>
                    <a:pt x="19227" y="12547"/>
                  </a:cubicBezTo>
                  <a:cubicBezTo>
                    <a:pt x="19080" y="12885"/>
                    <a:pt x="18938" y="13369"/>
                    <a:pt x="18647" y="13618"/>
                  </a:cubicBezTo>
                  <a:cubicBezTo>
                    <a:pt x="18589" y="13666"/>
                    <a:pt x="18476" y="13636"/>
                    <a:pt x="18469" y="13552"/>
                  </a:cubicBezTo>
                  <a:cubicBezTo>
                    <a:pt x="18447" y="13180"/>
                    <a:pt x="18712" y="12807"/>
                    <a:pt x="18884" y="12488"/>
                  </a:cubicBezTo>
                  <a:cubicBezTo>
                    <a:pt x="19091" y="12104"/>
                    <a:pt x="19310" y="11714"/>
                    <a:pt x="19435" y="11299"/>
                  </a:cubicBezTo>
                  <a:close/>
                  <a:moveTo>
                    <a:pt x="11938" y="2650"/>
                  </a:moveTo>
                  <a:cubicBezTo>
                    <a:pt x="12022" y="2627"/>
                    <a:pt x="12110" y="2680"/>
                    <a:pt x="12151" y="2751"/>
                  </a:cubicBezTo>
                  <a:cubicBezTo>
                    <a:pt x="12164" y="2769"/>
                    <a:pt x="12170" y="2786"/>
                    <a:pt x="12175" y="2805"/>
                  </a:cubicBezTo>
                  <a:cubicBezTo>
                    <a:pt x="12175" y="2827"/>
                    <a:pt x="12175" y="2846"/>
                    <a:pt x="12170" y="2869"/>
                  </a:cubicBezTo>
                  <a:cubicBezTo>
                    <a:pt x="12158" y="2952"/>
                    <a:pt x="12099" y="3029"/>
                    <a:pt x="12009" y="3040"/>
                  </a:cubicBezTo>
                  <a:lnTo>
                    <a:pt x="11957" y="3040"/>
                  </a:lnTo>
                  <a:cubicBezTo>
                    <a:pt x="11910" y="3059"/>
                    <a:pt x="11856" y="3040"/>
                    <a:pt x="11815" y="3011"/>
                  </a:cubicBezTo>
                  <a:lnTo>
                    <a:pt x="11815" y="3011"/>
                  </a:lnTo>
                  <a:cubicBezTo>
                    <a:pt x="11774" y="2982"/>
                    <a:pt x="11744" y="2940"/>
                    <a:pt x="11732" y="2887"/>
                  </a:cubicBezTo>
                  <a:cubicBezTo>
                    <a:pt x="11725" y="2840"/>
                    <a:pt x="11732" y="2786"/>
                    <a:pt x="11761" y="2745"/>
                  </a:cubicBezTo>
                  <a:lnTo>
                    <a:pt x="11768" y="2739"/>
                  </a:lnTo>
                  <a:cubicBezTo>
                    <a:pt x="11796" y="2698"/>
                    <a:pt x="11839" y="2668"/>
                    <a:pt x="11886" y="2663"/>
                  </a:cubicBezTo>
                  <a:cubicBezTo>
                    <a:pt x="11903" y="2656"/>
                    <a:pt x="11921" y="2650"/>
                    <a:pt x="11938" y="2650"/>
                  </a:cubicBezTo>
                  <a:close/>
                  <a:moveTo>
                    <a:pt x="10720" y="3485"/>
                  </a:moveTo>
                  <a:cubicBezTo>
                    <a:pt x="10909" y="3414"/>
                    <a:pt x="11140" y="3294"/>
                    <a:pt x="11342" y="3348"/>
                  </a:cubicBezTo>
                  <a:cubicBezTo>
                    <a:pt x="11378" y="3354"/>
                    <a:pt x="11395" y="3414"/>
                    <a:pt x="11370" y="3449"/>
                  </a:cubicBezTo>
                  <a:cubicBezTo>
                    <a:pt x="11241" y="3608"/>
                    <a:pt x="10980" y="3644"/>
                    <a:pt x="10791" y="3698"/>
                  </a:cubicBezTo>
                  <a:cubicBezTo>
                    <a:pt x="10472" y="3786"/>
                    <a:pt x="10164" y="3898"/>
                    <a:pt x="9857" y="4017"/>
                  </a:cubicBezTo>
                  <a:cubicBezTo>
                    <a:pt x="9342" y="4212"/>
                    <a:pt x="8792" y="4430"/>
                    <a:pt x="8342" y="4763"/>
                  </a:cubicBezTo>
                  <a:cubicBezTo>
                    <a:pt x="8295" y="4804"/>
                    <a:pt x="8230" y="4727"/>
                    <a:pt x="8277" y="4686"/>
                  </a:cubicBezTo>
                  <a:cubicBezTo>
                    <a:pt x="8703" y="4288"/>
                    <a:pt x="9235" y="4053"/>
                    <a:pt x="9767" y="3840"/>
                  </a:cubicBezTo>
                  <a:cubicBezTo>
                    <a:pt x="10081" y="3715"/>
                    <a:pt x="10406" y="3608"/>
                    <a:pt x="10720" y="3485"/>
                  </a:cubicBezTo>
                  <a:close/>
                  <a:moveTo>
                    <a:pt x="5556" y="9028"/>
                  </a:moveTo>
                  <a:cubicBezTo>
                    <a:pt x="5514" y="9216"/>
                    <a:pt x="5355" y="9341"/>
                    <a:pt x="5237" y="9483"/>
                  </a:cubicBezTo>
                  <a:cubicBezTo>
                    <a:pt x="5095" y="9655"/>
                    <a:pt x="4828" y="9483"/>
                    <a:pt x="4946" y="9282"/>
                  </a:cubicBezTo>
                  <a:cubicBezTo>
                    <a:pt x="5059" y="9099"/>
                    <a:pt x="5243" y="8891"/>
                    <a:pt x="5473" y="8903"/>
                  </a:cubicBezTo>
                  <a:cubicBezTo>
                    <a:pt x="5544" y="8903"/>
                    <a:pt x="5573" y="8974"/>
                    <a:pt x="5556" y="9028"/>
                  </a:cubicBezTo>
                  <a:close/>
                  <a:moveTo>
                    <a:pt x="5663" y="9992"/>
                  </a:moveTo>
                  <a:cubicBezTo>
                    <a:pt x="5639" y="9939"/>
                    <a:pt x="5644" y="9874"/>
                    <a:pt x="5674" y="9825"/>
                  </a:cubicBezTo>
                  <a:cubicBezTo>
                    <a:pt x="5762" y="9696"/>
                    <a:pt x="5876" y="9584"/>
                    <a:pt x="5982" y="9465"/>
                  </a:cubicBezTo>
                  <a:cubicBezTo>
                    <a:pt x="6076" y="9358"/>
                    <a:pt x="6218" y="9170"/>
                    <a:pt x="6373" y="9158"/>
                  </a:cubicBezTo>
                  <a:cubicBezTo>
                    <a:pt x="6455" y="9151"/>
                    <a:pt x="6526" y="9205"/>
                    <a:pt x="6520" y="9293"/>
                  </a:cubicBezTo>
                  <a:cubicBezTo>
                    <a:pt x="6508" y="9448"/>
                    <a:pt x="6349" y="9601"/>
                    <a:pt x="6248" y="9708"/>
                  </a:cubicBezTo>
                  <a:cubicBezTo>
                    <a:pt x="6141" y="9820"/>
                    <a:pt x="6041" y="9945"/>
                    <a:pt x="5917" y="10046"/>
                  </a:cubicBezTo>
                  <a:cubicBezTo>
                    <a:pt x="5876" y="10081"/>
                    <a:pt x="5811" y="10098"/>
                    <a:pt x="5757" y="10074"/>
                  </a:cubicBezTo>
                  <a:cubicBezTo>
                    <a:pt x="5745" y="10074"/>
                    <a:pt x="5740" y="10068"/>
                    <a:pt x="5734" y="10068"/>
                  </a:cubicBezTo>
                  <a:lnTo>
                    <a:pt x="5734" y="10068"/>
                  </a:lnTo>
                  <a:cubicBezTo>
                    <a:pt x="5698" y="10051"/>
                    <a:pt x="5674" y="10027"/>
                    <a:pt x="5663" y="9992"/>
                  </a:cubicBezTo>
                  <a:close/>
                  <a:moveTo>
                    <a:pt x="12506" y="17854"/>
                  </a:moveTo>
                  <a:cubicBezTo>
                    <a:pt x="12506" y="17847"/>
                    <a:pt x="12501" y="17841"/>
                    <a:pt x="12489" y="17836"/>
                  </a:cubicBezTo>
                  <a:cubicBezTo>
                    <a:pt x="12465" y="17806"/>
                    <a:pt x="12459" y="17765"/>
                    <a:pt x="12454" y="17724"/>
                  </a:cubicBezTo>
                  <a:cubicBezTo>
                    <a:pt x="12448" y="17653"/>
                    <a:pt x="12454" y="17576"/>
                    <a:pt x="12484" y="17505"/>
                  </a:cubicBezTo>
                  <a:cubicBezTo>
                    <a:pt x="12542" y="17339"/>
                    <a:pt x="12625" y="17167"/>
                    <a:pt x="12809" y="17115"/>
                  </a:cubicBezTo>
                  <a:cubicBezTo>
                    <a:pt x="12850" y="17102"/>
                    <a:pt x="12897" y="17137"/>
                    <a:pt x="12904" y="17180"/>
                  </a:cubicBezTo>
                  <a:cubicBezTo>
                    <a:pt x="12915" y="17315"/>
                    <a:pt x="12850" y="17421"/>
                    <a:pt x="12797" y="17546"/>
                  </a:cubicBezTo>
                  <a:cubicBezTo>
                    <a:pt x="12773" y="17593"/>
                    <a:pt x="12749" y="17641"/>
                    <a:pt x="12732" y="17694"/>
                  </a:cubicBezTo>
                  <a:cubicBezTo>
                    <a:pt x="12726" y="17718"/>
                    <a:pt x="12726" y="17735"/>
                    <a:pt x="12726" y="17759"/>
                  </a:cubicBezTo>
                  <a:cubicBezTo>
                    <a:pt x="12726" y="17765"/>
                    <a:pt x="12719" y="17771"/>
                    <a:pt x="12719" y="17771"/>
                  </a:cubicBezTo>
                  <a:cubicBezTo>
                    <a:pt x="12749" y="17883"/>
                    <a:pt x="12607" y="17972"/>
                    <a:pt x="12530" y="17877"/>
                  </a:cubicBezTo>
                  <a:cubicBezTo>
                    <a:pt x="12519" y="17871"/>
                    <a:pt x="12513" y="17860"/>
                    <a:pt x="12506" y="17854"/>
                  </a:cubicBezTo>
                  <a:close/>
                  <a:moveTo>
                    <a:pt x="13022" y="18600"/>
                  </a:moveTo>
                  <a:cubicBezTo>
                    <a:pt x="12939" y="18428"/>
                    <a:pt x="13039" y="18174"/>
                    <a:pt x="13110" y="18008"/>
                  </a:cubicBezTo>
                  <a:cubicBezTo>
                    <a:pt x="13205" y="17812"/>
                    <a:pt x="13287" y="17593"/>
                    <a:pt x="13483" y="17487"/>
                  </a:cubicBezTo>
                  <a:cubicBezTo>
                    <a:pt x="13548" y="17451"/>
                    <a:pt x="13631" y="17511"/>
                    <a:pt x="13625" y="17582"/>
                  </a:cubicBezTo>
                  <a:cubicBezTo>
                    <a:pt x="13601" y="17776"/>
                    <a:pt x="13477" y="17937"/>
                    <a:pt x="13394" y="18108"/>
                  </a:cubicBezTo>
                  <a:cubicBezTo>
                    <a:pt x="13323" y="18273"/>
                    <a:pt x="13276" y="18422"/>
                    <a:pt x="13235" y="18593"/>
                  </a:cubicBezTo>
                  <a:cubicBezTo>
                    <a:pt x="13210" y="18693"/>
                    <a:pt x="13057" y="18688"/>
                    <a:pt x="13022" y="18600"/>
                  </a:cubicBezTo>
                  <a:close/>
                  <a:moveTo>
                    <a:pt x="935" y="8891"/>
                  </a:moveTo>
                  <a:lnTo>
                    <a:pt x="935" y="8891"/>
                  </a:lnTo>
                  <a:cubicBezTo>
                    <a:pt x="3616" y="7933"/>
                    <a:pt x="15648" y="3614"/>
                    <a:pt x="21174" y="1550"/>
                  </a:cubicBezTo>
                  <a:lnTo>
                    <a:pt x="5745" y="10985"/>
                  </a:lnTo>
                  <a:cubicBezTo>
                    <a:pt x="5740" y="10991"/>
                    <a:pt x="5727" y="10997"/>
                    <a:pt x="5721" y="11004"/>
                  </a:cubicBezTo>
                  <a:cubicBezTo>
                    <a:pt x="4432" y="10258"/>
                    <a:pt x="2078" y="9329"/>
                    <a:pt x="935" y="8891"/>
                  </a:cubicBezTo>
                  <a:close/>
                  <a:moveTo>
                    <a:pt x="6130" y="11406"/>
                  </a:moveTo>
                  <a:lnTo>
                    <a:pt x="6130" y="11406"/>
                  </a:lnTo>
                  <a:cubicBezTo>
                    <a:pt x="6130" y="11394"/>
                    <a:pt x="6130" y="11382"/>
                    <a:pt x="6124" y="11364"/>
                  </a:cubicBezTo>
                  <a:lnTo>
                    <a:pt x="22019" y="1645"/>
                  </a:lnTo>
                  <a:lnTo>
                    <a:pt x="8467" y="14440"/>
                  </a:lnTo>
                  <a:cubicBezTo>
                    <a:pt x="8407" y="14440"/>
                    <a:pt x="8353" y="14475"/>
                    <a:pt x="8336" y="14529"/>
                  </a:cubicBezTo>
                  <a:cubicBezTo>
                    <a:pt x="8028" y="15256"/>
                    <a:pt x="7473" y="16635"/>
                    <a:pt x="6976" y="17912"/>
                  </a:cubicBezTo>
                  <a:cubicBezTo>
                    <a:pt x="6821" y="18303"/>
                    <a:pt x="6674" y="18688"/>
                    <a:pt x="6543" y="19043"/>
                  </a:cubicBezTo>
                  <a:cubicBezTo>
                    <a:pt x="6444" y="16801"/>
                    <a:pt x="6236" y="12364"/>
                    <a:pt x="6130" y="11406"/>
                  </a:cubicBezTo>
                  <a:close/>
                  <a:moveTo>
                    <a:pt x="6887" y="19569"/>
                  </a:moveTo>
                  <a:lnTo>
                    <a:pt x="6887" y="19569"/>
                  </a:lnTo>
                  <a:cubicBezTo>
                    <a:pt x="7047" y="19149"/>
                    <a:pt x="7225" y="18676"/>
                    <a:pt x="7413" y="18185"/>
                  </a:cubicBezTo>
                  <a:cubicBezTo>
                    <a:pt x="7864" y="17038"/>
                    <a:pt x="8348" y="15831"/>
                    <a:pt x="8661" y="15067"/>
                  </a:cubicBezTo>
                  <a:cubicBezTo>
                    <a:pt x="8964" y="15398"/>
                    <a:pt x="9325" y="15824"/>
                    <a:pt x="9709" y="16293"/>
                  </a:cubicBezTo>
                  <a:close/>
                  <a:moveTo>
                    <a:pt x="13524" y="19842"/>
                  </a:moveTo>
                  <a:lnTo>
                    <a:pt x="13524" y="19842"/>
                  </a:lnTo>
                  <a:cubicBezTo>
                    <a:pt x="13500" y="19889"/>
                    <a:pt x="13500" y="19954"/>
                    <a:pt x="13524" y="20012"/>
                  </a:cubicBezTo>
                  <a:cubicBezTo>
                    <a:pt x="13489" y="20083"/>
                    <a:pt x="13459" y="20143"/>
                    <a:pt x="13429" y="20190"/>
                  </a:cubicBezTo>
                  <a:cubicBezTo>
                    <a:pt x="12844" y="19551"/>
                    <a:pt x="12022" y="18529"/>
                    <a:pt x="11200" y="17511"/>
                  </a:cubicBezTo>
                  <a:cubicBezTo>
                    <a:pt x="10851" y="17079"/>
                    <a:pt x="10507" y="16653"/>
                    <a:pt x="10176" y="16250"/>
                  </a:cubicBezTo>
                  <a:cubicBezTo>
                    <a:pt x="10171" y="16244"/>
                    <a:pt x="10171" y="16244"/>
                    <a:pt x="10171" y="16239"/>
                  </a:cubicBezTo>
                  <a:cubicBezTo>
                    <a:pt x="9696" y="15665"/>
                    <a:pt x="9259" y="15144"/>
                    <a:pt x="8899" y="14753"/>
                  </a:cubicBezTo>
                  <a:lnTo>
                    <a:pt x="22949" y="149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79"/>
            <p:cNvSpPr/>
            <p:nvPr/>
          </p:nvSpPr>
          <p:spPr>
            <a:xfrm>
              <a:off x="3672800" y="2923625"/>
              <a:ext cx="351275" cy="467325"/>
            </a:xfrm>
            <a:custGeom>
              <a:avLst/>
              <a:gdLst/>
              <a:ahLst/>
              <a:cxnLst/>
              <a:rect l="l" t="t" r="r" b="b"/>
              <a:pathLst>
                <a:path w="14051" h="18693" extrusionOk="0">
                  <a:moveTo>
                    <a:pt x="14051" y="0"/>
                  </a:moveTo>
                  <a:lnTo>
                    <a:pt x="1" y="13256"/>
                  </a:lnTo>
                  <a:cubicBezTo>
                    <a:pt x="361" y="13647"/>
                    <a:pt x="798" y="14168"/>
                    <a:pt x="1273" y="14742"/>
                  </a:cubicBezTo>
                  <a:cubicBezTo>
                    <a:pt x="1273" y="14747"/>
                    <a:pt x="1273" y="14747"/>
                    <a:pt x="1278" y="14753"/>
                  </a:cubicBezTo>
                  <a:cubicBezTo>
                    <a:pt x="1609" y="15156"/>
                    <a:pt x="1953" y="15582"/>
                    <a:pt x="2302" y="16014"/>
                  </a:cubicBezTo>
                  <a:cubicBezTo>
                    <a:pt x="3124" y="17032"/>
                    <a:pt x="3946" y="18054"/>
                    <a:pt x="4531" y="18693"/>
                  </a:cubicBezTo>
                  <a:cubicBezTo>
                    <a:pt x="4561" y="18646"/>
                    <a:pt x="4591" y="18586"/>
                    <a:pt x="4626" y="18515"/>
                  </a:cubicBezTo>
                  <a:cubicBezTo>
                    <a:pt x="4602" y="18457"/>
                    <a:pt x="4602" y="18392"/>
                    <a:pt x="4626" y="18345"/>
                  </a:cubicBezTo>
                  <a:close/>
                  <a:moveTo>
                    <a:pt x="4006" y="15683"/>
                  </a:moveTo>
                  <a:cubicBezTo>
                    <a:pt x="4017" y="15818"/>
                    <a:pt x="3952" y="15924"/>
                    <a:pt x="3899" y="16049"/>
                  </a:cubicBezTo>
                  <a:cubicBezTo>
                    <a:pt x="3875" y="16096"/>
                    <a:pt x="3851" y="16144"/>
                    <a:pt x="3834" y="16197"/>
                  </a:cubicBezTo>
                  <a:cubicBezTo>
                    <a:pt x="3828" y="16221"/>
                    <a:pt x="3828" y="16238"/>
                    <a:pt x="3828" y="16262"/>
                  </a:cubicBezTo>
                  <a:cubicBezTo>
                    <a:pt x="3828" y="16268"/>
                    <a:pt x="3821" y="16274"/>
                    <a:pt x="3821" y="16274"/>
                  </a:cubicBezTo>
                  <a:cubicBezTo>
                    <a:pt x="3851" y="16386"/>
                    <a:pt x="3709" y="16475"/>
                    <a:pt x="3632" y="16380"/>
                  </a:cubicBezTo>
                  <a:cubicBezTo>
                    <a:pt x="3621" y="16374"/>
                    <a:pt x="3615" y="16363"/>
                    <a:pt x="3608" y="16357"/>
                  </a:cubicBezTo>
                  <a:cubicBezTo>
                    <a:pt x="3608" y="16350"/>
                    <a:pt x="3603" y="16344"/>
                    <a:pt x="3591" y="16339"/>
                  </a:cubicBezTo>
                  <a:cubicBezTo>
                    <a:pt x="3567" y="16309"/>
                    <a:pt x="3561" y="16268"/>
                    <a:pt x="3556" y="16227"/>
                  </a:cubicBezTo>
                  <a:cubicBezTo>
                    <a:pt x="3550" y="16156"/>
                    <a:pt x="3556" y="16079"/>
                    <a:pt x="3586" y="16008"/>
                  </a:cubicBezTo>
                  <a:cubicBezTo>
                    <a:pt x="3644" y="15842"/>
                    <a:pt x="3727" y="15670"/>
                    <a:pt x="3911" y="15618"/>
                  </a:cubicBezTo>
                  <a:cubicBezTo>
                    <a:pt x="3952" y="15605"/>
                    <a:pt x="3999" y="15640"/>
                    <a:pt x="4006" y="15683"/>
                  </a:cubicBezTo>
                  <a:close/>
                  <a:moveTo>
                    <a:pt x="4585" y="15990"/>
                  </a:moveTo>
                  <a:cubicBezTo>
                    <a:pt x="4650" y="15954"/>
                    <a:pt x="4733" y="16014"/>
                    <a:pt x="4727" y="16085"/>
                  </a:cubicBezTo>
                  <a:cubicBezTo>
                    <a:pt x="4703" y="16279"/>
                    <a:pt x="4579" y="16440"/>
                    <a:pt x="4496" y="16611"/>
                  </a:cubicBezTo>
                  <a:cubicBezTo>
                    <a:pt x="4425" y="16776"/>
                    <a:pt x="4378" y="16925"/>
                    <a:pt x="4337" y="17096"/>
                  </a:cubicBezTo>
                  <a:cubicBezTo>
                    <a:pt x="4312" y="17196"/>
                    <a:pt x="4159" y="17191"/>
                    <a:pt x="4124" y="17103"/>
                  </a:cubicBezTo>
                  <a:cubicBezTo>
                    <a:pt x="4041" y="16931"/>
                    <a:pt x="4141" y="16677"/>
                    <a:pt x="4212" y="16511"/>
                  </a:cubicBezTo>
                  <a:cubicBezTo>
                    <a:pt x="4307" y="16315"/>
                    <a:pt x="4389" y="16096"/>
                    <a:pt x="4585" y="159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79"/>
            <p:cNvSpPr/>
            <p:nvPr/>
          </p:nvSpPr>
          <p:spPr>
            <a:xfrm>
              <a:off x="3603450" y="2927300"/>
              <a:ext cx="397375" cy="434975"/>
            </a:xfrm>
            <a:custGeom>
              <a:avLst/>
              <a:gdLst/>
              <a:ahLst/>
              <a:cxnLst/>
              <a:rect l="l" t="t" r="r" b="b"/>
              <a:pathLst>
                <a:path w="15895" h="17399" extrusionOk="0">
                  <a:moveTo>
                    <a:pt x="2343" y="12796"/>
                  </a:moveTo>
                  <a:lnTo>
                    <a:pt x="15895" y="1"/>
                  </a:lnTo>
                  <a:lnTo>
                    <a:pt x="0" y="9720"/>
                  </a:lnTo>
                  <a:cubicBezTo>
                    <a:pt x="6" y="9738"/>
                    <a:pt x="6" y="9750"/>
                    <a:pt x="6" y="9762"/>
                  </a:cubicBezTo>
                  <a:cubicBezTo>
                    <a:pt x="112" y="10720"/>
                    <a:pt x="320" y="15157"/>
                    <a:pt x="419" y="17399"/>
                  </a:cubicBezTo>
                  <a:cubicBezTo>
                    <a:pt x="550" y="17044"/>
                    <a:pt x="697" y="16659"/>
                    <a:pt x="852" y="16268"/>
                  </a:cubicBezTo>
                  <a:cubicBezTo>
                    <a:pt x="1349" y="14991"/>
                    <a:pt x="1904" y="13612"/>
                    <a:pt x="2212" y="12885"/>
                  </a:cubicBezTo>
                  <a:cubicBezTo>
                    <a:pt x="2229" y="12831"/>
                    <a:pt x="2283" y="12796"/>
                    <a:pt x="2343" y="12796"/>
                  </a:cubicBezTo>
                  <a:close/>
                  <a:moveTo>
                    <a:pt x="6679" y="7720"/>
                  </a:moveTo>
                  <a:cubicBezTo>
                    <a:pt x="6524" y="7643"/>
                    <a:pt x="6554" y="7389"/>
                    <a:pt x="6543" y="7242"/>
                  </a:cubicBezTo>
                  <a:cubicBezTo>
                    <a:pt x="6537" y="7117"/>
                    <a:pt x="6696" y="7094"/>
                    <a:pt x="6731" y="7212"/>
                  </a:cubicBezTo>
                  <a:cubicBezTo>
                    <a:pt x="6773" y="7348"/>
                    <a:pt x="6886" y="7578"/>
                    <a:pt x="6773" y="7709"/>
                  </a:cubicBezTo>
                  <a:cubicBezTo>
                    <a:pt x="6756" y="7727"/>
                    <a:pt x="6709" y="7738"/>
                    <a:pt x="6679" y="7720"/>
                  </a:cubicBezTo>
                  <a:close/>
                  <a:moveTo>
                    <a:pt x="7176" y="7324"/>
                  </a:moveTo>
                  <a:cubicBezTo>
                    <a:pt x="7140" y="7223"/>
                    <a:pt x="7122" y="7117"/>
                    <a:pt x="7105" y="7017"/>
                  </a:cubicBezTo>
                  <a:cubicBezTo>
                    <a:pt x="7075" y="6851"/>
                    <a:pt x="7329" y="6804"/>
                    <a:pt x="7359" y="6969"/>
                  </a:cubicBezTo>
                  <a:cubicBezTo>
                    <a:pt x="7376" y="7070"/>
                    <a:pt x="7400" y="7176"/>
                    <a:pt x="7400" y="7283"/>
                  </a:cubicBezTo>
                  <a:cubicBezTo>
                    <a:pt x="7406" y="7401"/>
                    <a:pt x="7211" y="7436"/>
                    <a:pt x="7176" y="7324"/>
                  </a:cubicBezTo>
                  <a:close/>
                  <a:moveTo>
                    <a:pt x="7850" y="6756"/>
                  </a:moveTo>
                  <a:cubicBezTo>
                    <a:pt x="7802" y="6733"/>
                    <a:pt x="7779" y="6709"/>
                    <a:pt x="7761" y="6668"/>
                  </a:cubicBezTo>
                  <a:cubicBezTo>
                    <a:pt x="7774" y="6679"/>
                    <a:pt x="7767" y="6668"/>
                    <a:pt x="7744" y="6644"/>
                  </a:cubicBezTo>
                  <a:cubicBezTo>
                    <a:pt x="7744" y="6632"/>
                    <a:pt x="7738" y="6614"/>
                    <a:pt x="7731" y="6603"/>
                  </a:cubicBezTo>
                  <a:cubicBezTo>
                    <a:pt x="7731" y="6591"/>
                    <a:pt x="7731" y="6573"/>
                    <a:pt x="7725" y="6561"/>
                  </a:cubicBezTo>
                  <a:cubicBezTo>
                    <a:pt x="7725" y="6485"/>
                    <a:pt x="7738" y="6419"/>
                    <a:pt x="7779" y="6349"/>
                  </a:cubicBezTo>
                  <a:cubicBezTo>
                    <a:pt x="7867" y="6201"/>
                    <a:pt x="8099" y="6360"/>
                    <a:pt x="7998" y="6502"/>
                  </a:cubicBezTo>
                  <a:cubicBezTo>
                    <a:pt x="7998" y="6502"/>
                    <a:pt x="7992" y="6520"/>
                    <a:pt x="7987" y="6520"/>
                  </a:cubicBezTo>
                  <a:lnTo>
                    <a:pt x="7987" y="6532"/>
                  </a:lnTo>
                  <a:cubicBezTo>
                    <a:pt x="7987" y="6537"/>
                    <a:pt x="7979" y="6543"/>
                    <a:pt x="7979" y="6549"/>
                  </a:cubicBezTo>
                  <a:lnTo>
                    <a:pt x="7979" y="6556"/>
                  </a:lnTo>
                  <a:cubicBezTo>
                    <a:pt x="7987" y="6620"/>
                    <a:pt x="7979" y="6685"/>
                    <a:pt x="7921" y="6739"/>
                  </a:cubicBezTo>
                  <a:cubicBezTo>
                    <a:pt x="7903" y="6756"/>
                    <a:pt x="7873" y="6769"/>
                    <a:pt x="7850" y="67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79"/>
            <p:cNvSpPr/>
            <p:nvPr/>
          </p:nvSpPr>
          <p:spPr>
            <a:xfrm>
              <a:off x="3473725" y="2924925"/>
              <a:ext cx="505975" cy="236375"/>
            </a:xfrm>
            <a:custGeom>
              <a:avLst/>
              <a:gdLst/>
              <a:ahLst/>
              <a:cxnLst/>
              <a:rect l="l" t="t" r="r" b="b"/>
              <a:pathLst>
                <a:path w="20239" h="9455" extrusionOk="0">
                  <a:moveTo>
                    <a:pt x="4810" y="9436"/>
                  </a:moveTo>
                  <a:lnTo>
                    <a:pt x="20239" y="1"/>
                  </a:lnTo>
                  <a:cubicBezTo>
                    <a:pt x="14713" y="2065"/>
                    <a:pt x="2681" y="6384"/>
                    <a:pt x="0" y="7342"/>
                  </a:cubicBezTo>
                  <a:cubicBezTo>
                    <a:pt x="1143" y="7780"/>
                    <a:pt x="3497" y="8709"/>
                    <a:pt x="4786" y="9455"/>
                  </a:cubicBezTo>
                  <a:cubicBezTo>
                    <a:pt x="4792" y="9448"/>
                    <a:pt x="4805" y="9442"/>
                    <a:pt x="4810" y="9436"/>
                  </a:cubicBezTo>
                  <a:close/>
                  <a:moveTo>
                    <a:pt x="4538" y="7354"/>
                  </a:moveTo>
                  <a:cubicBezTo>
                    <a:pt x="4609" y="7354"/>
                    <a:pt x="4638" y="7425"/>
                    <a:pt x="4621" y="7479"/>
                  </a:cubicBezTo>
                  <a:cubicBezTo>
                    <a:pt x="4579" y="7667"/>
                    <a:pt x="4420" y="7792"/>
                    <a:pt x="4302" y="7934"/>
                  </a:cubicBezTo>
                  <a:cubicBezTo>
                    <a:pt x="4160" y="8106"/>
                    <a:pt x="3893" y="7934"/>
                    <a:pt x="4011" y="7733"/>
                  </a:cubicBezTo>
                  <a:cubicBezTo>
                    <a:pt x="4124" y="7550"/>
                    <a:pt x="4308" y="7342"/>
                    <a:pt x="4538" y="7354"/>
                  </a:cubicBezTo>
                  <a:close/>
                  <a:moveTo>
                    <a:pt x="5585" y="7744"/>
                  </a:moveTo>
                  <a:cubicBezTo>
                    <a:pt x="5573" y="7899"/>
                    <a:pt x="5414" y="8052"/>
                    <a:pt x="5313" y="8159"/>
                  </a:cubicBezTo>
                  <a:cubicBezTo>
                    <a:pt x="5206" y="8271"/>
                    <a:pt x="5106" y="8396"/>
                    <a:pt x="4982" y="8497"/>
                  </a:cubicBezTo>
                  <a:cubicBezTo>
                    <a:pt x="4941" y="8532"/>
                    <a:pt x="4876" y="8549"/>
                    <a:pt x="4822" y="8525"/>
                  </a:cubicBezTo>
                  <a:cubicBezTo>
                    <a:pt x="4810" y="8525"/>
                    <a:pt x="4805" y="8519"/>
                    <a:pt x="4799" y="8519"/>
                  </a:cubicBezTo>
                  <a:lnTo>
                    <a:pt x="4799" y="8519"/>
                  </a:lnTo>
                  <a:cubicBezTo>
                    <a:pt x="4763" y="8502"/>
                    <a:pt x="4739" y="8478"/>
                    <a:pt x="4728" y="8443"/>
                  </a:cubicBezTo>
                  <a:cubicBezTo>
                    <a:pt x="4704" y="8390"/>
                    <a:pt x="4709" y="8325"/>
                    <a:pt x="4739" y="8276"/>
                  </a:cubicBezTo>
                  <a:cubicBezTo>
                    <a:pt x="4827" y="8147"/>
                    <a:pt x="4941" y="8035"/>
                    <a:pt x="5047" y="7916"/>
                  </a:cubicBezTo>
                  <a:cubicBezTo>
                    <a:pt x="5141" y="7809"/>
                    <a:pt x="5283" y="7621"/>
                    <a:pt x="5438" y="7609"/>
                  </a:cubicBezTo>
                  <a:cubicBezTo>
                    <a:pt x="5520" y="7602"/>
                    <a:pt x="5591" y="7656"/>
                    <a:pt x="5585" y="77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79"/>
            <p:cNvSpPr/>
            <p:nvPr/>
          </p:nvSpPr>
          <p:spPr>
            <a:xfrm>
              <a:off x="3622500" y="3262875"/>
              <a:ext cx="70600" cy="112575"/>
            </a:xfrm>
            <a:custGeom>
              <a:avLst/>
              <a:gdLst/>
              <a:ahLst/>
              <a:cxnLst/>
              <a:rect l="l" t="t" r="r" b="b"/>
              <a:pathLst>
                <a:path w="2824" h="4503" extrusionOk="0">
                  <a:moveTo>
                    <a:pt x="2823" y="1226"/>
                  </a:moveTo>
                  <a:cubicBezTo>
                    <a:pt x="2439" y="757"/>
                    <a:pt x="2078" y="331"/>
                    <a:pt x="1775" y="0"/>
                  </a:cubicBezTo>
                  <a:cubicBezTo>
                    <a:pt x="1462" y="764"/>
                    <a:pt x="978" y="1971"/>
                    <a:pt x="527" y="3118"/>
                  </a:cubicBezTo>
                  <a:cubicBezTo>
                    <a:pt x="339" y="3609"/>
                    <a:pt x="161" y="4082"/>
                    <a:pt x="1" y="45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4" name="Google Shape;4744;p79"/>
          <p:cNvGrpSpPr/>
          <p:nvPr/>
        </p:nvGrpSpPr>
        <p:grpSpPr>
          <a:xfrm rot="-5400000">
            <a:off x="5940023" y="3519789"/>
            <a:ext cx="138374" cy="203190"/>
            <a:chOff x="4796950" y="2935300"/>
            <a:chExt cx="110475" cy="136675"/>
          </a:xfrm>
        </p:grpSpPr>
        <p:sp>
          <p:nvSpPr>
            <p:cNvPr id="4745" name="Google Shape;4745;p79"/>
            <p:cNvSpPr/>
            <p:nvPr/>
          </p:nvSpPr>
          <p:spPr>
            <a:xfrm>
              <a:off x="4796950" y="2935300"/>
              <a:ext cx="110475" cy="136675"/>
            </a:xfrm>
            <a:custGeom>
              <a:avLst/>
              <a:gdLst/>
              <a:ahLst/>
              <a:cxnLst/>
              <a:rect l="l" t="t" r="r" b="b"/>
              <a:pathLst>
                <a:path w="4419" h="5467" extrusionOk="0">
                  <a:moveTo>
                    <a:pt x="1336" y="36"/>
                  </a:moveTo>
                  <a:lnTo>
                    <a:pt x="112" y="863"/>
                  </a:lnTo>
                  <a:cubicBezTo>
                    <a:pt x="42" y="912"/>
                    <a:pt x="0" y="1024"/>
                    <a:pt x="23" y="1106"/>
                  </a:cubicBezTo>
                  <a:cubicBezTo>
                    <a:pt x="29" y="1130"/>
                    <a:pt x="47" y="1153"/>
                    <a:pt x="59" y="1166"/>
                  </a:cubicBezTo>
                  <a:cubicBezTo>
                    <a:pt x="716" y="1745"/>
                    <a:pt x="1278" y="2390"/>
                    <a:pt x="1751" y="3088"/>
                  </a:cubicBezTo>
                  <a:cubicBezTo>
                    <a:pt x="2218" y="3792"/>
                    <a:pt x="2603" y="4555"/>
                    <a:pt x="2911" y="5365"/>
                  </a:cubicBezTo>
                  <a:cubicBezTo>
                    <a:pt x="2939" y="5442"/>
                    <a:pt x="3010" y="5466"/>
                    <a:pt x="3081" y="5419"/>
                  </a:cubicBezTo>
                  <a:lnTo>
                    <a:pt x="4307" y="4590"/>
                  </a:lnTo>
                  <a:cubicBezTo>
                    <a:pt x="4377" y="4538"/>
                    <a:pt x="4419" y="4431"/>
                    <a:pt x="4389" y="4347"/>
                  </a:cubicBezTo>
                  <a:lnTo>
                    <a:pt x="4389" y="4347"/>
                  </a:lnTo>
                  <a:cubicBezTo>
                    <a:pt x="4146" y="3460"/>
                    <a:pt x="3791" y="2657"/>
                    <a:pt x="3307" y="1934"/>
                  </a:cubicBezTo>
                  <a:cubicBezTo>
                    <a:pt x="2821" y="1207"/>
                    <a:pt x="2212" y="574"/>
                    <a:pt x="1467" y="30"/>
                  </a:cubicBezTo>
                  <a:cubicBezTo>
                    <a:pt x="1426" y="0"/>
                    <a:pt x="1378" y="6"/>
                    <a:pt x="1336" y="36"/>
                  </a:cubicBezTo>
                  <a:close/>
                  <a:moveTo>
                    <a:pt x="3171" y="923"/>
                  </a:moveTo>
                  <a:cubicBezTo>
                    <a:pt x="3159" y="882"/>
                    <a:pt x="3159" y="834"/>
                    <a:pt x="3176" y="798"/>
                  </a:cubicBezTo>
                  <a:cubicBezTo>
                    <a:pt x="3201" y="763"/>
                    <a:pt x="3223" y="740"/>
                    <a:pt x="3259" y="721"/>
                  </a:cubicBezTo>
                  <a:cubicBezTo>
                    <a:pt x="3283" y="716"/>
                    <a:pt x="3313" y="716"/>
                    <a:pt x="3337" y="716"/>
                  </a:cubicBezTo>
                  <a:cubicBezTo>
                    <a:pt x="3389" y="727"/>
                    <a:pt x="3443" y="763"/>
                    <a:pt x="3449" y="817"/>
                  </a:cubicBezTo>
                  <a:cubicBezTo>
                    <a:pt x="3455" y="846"/>
                    <a:pt x="3460" y="876"/>
                    <a:pt x="3449" y="899"/>
                  </a:cubicBezTo>
                  <a:cubicBezTo>
                    <a:pt x="3460" y="947"/>
                    <a:pt x="3436" y="1000"/>
                    <a:pt x="3395" y="1024"/>
                  </a:cubicBezTo>
                  <a:cubicBezTo>
                    <a:pt x="3348" y="1054"/>
                    <a:pt x="3283" y="1059"/>
                    <a:pt x="3242" y="1018"/>
                  </a:cubicBezTo>
                  <a:cubicBezTo>
                    <a:pt x="3212" y="988"/>
                    <a:pt x="3182" y="958"/>
                    <a:pt x="3171" y="923"/>
                  </a:cubicBezTo>
                  <a:close/>
                  <a:moveTo>
                    <a:pt x="3597" y="1491"/>
                  </a:moveTo>
                  <a:cubicBezTo>
                    <a:pt x="3578" y="1450"/>
                    <a:pt x="3632" y="1396"/>
                    <a:pt x="3673" y="1420"/>
                  </a:cubicBezTo>
                  <a:cubicBezTo>
                    <a:pt x="4011" y="1627"/>
                    <a:pt x="4094" y="2070"/>
                    <a:pt x="4271" y="2395"/>
                  </a:cubicBezTo>
                  <a:cubicBezTo>
                    <a:pt x="4301" y="2444"/>
                    <a:pt x="4236" y="2490"/>
                    <a:pt x="4200" y="2444"/>
                  </a:cubicBezTo>
                  <a:cubicBezTo>
                    <a:pt x="3981" y="2160"/>
                    <a:pt x="3714" y="1834"/>
                    <a:pt x="3597" y="1491"/>
                  </a:cubicBezTo>
                  <a:close/>
                  <a:moveTo>
                    <a:pt x="2526" y="2302"/>
                  </a:moveTo>
                  <a:cubicBezTo>
                    <a:pt x="2543" y="2331"/>
                    <a:pt x="2556" y="2378"/>
                    <a:pt x="2520" y="2402"/>
                  </a:cubicBezTo>
                  <a:cubicBezTo>
                    <a:pt x="2502" y="2414"/>
                    <a:pt x="2485" y="2425"/>
                    <a:pt x="2466" y="2419"/>
                  </a:cubicBezTo>
                  <a:cubicBezTo>
                    <a:pt x="2485" y="2425"/>
                    <a:pt x="2442" y="2425"/>
                    <a:pt x="2437" y="2425"/>
                  </a:cubicBezTo>
                  <a:cubicBezTo>
                    <a:pt x="2420" y="2425"/>
                    <a:pt x="2407" y="2419"/>
                    <a:pt x="2390" y="2414"/>
                  </a:cubicBezTo>
                  <a:cubicBezTo>
                    <a:pt x="2354" y="2402"/>
                    <a:pt x="2319" y="2384"/>
                    <a:pt x="2283" y="2367"/>
                  </a:cubicBezTo>
                  <a:cubicBezTo>
                    <a:pt x="2272" y="2360"/>
                    <a:pt x="2259" y="2354"/>
                    <a:pt x="2248" y="2348"/>
                  </a:cubicBezTo>
                  <a:cubicBezTo>
                    <a:pt x="2236" y="2343"/>
                    <a:pt x="2218" y="2337"/>
                    <a:pt x="2207" y="2324"/>
                  </a:cubicBezTo>
                  <a:cubicBezTo>
                    <a:pt x="2165" y="2283"/>
                    <a:pt x="2158" y="2212"/>
                    <a:pt x="2212" y="2171"/>
                  </a:cubicBezTo>
                  <a:cubicBezTo>
                    <a:pt x="2259" y="2141"/>
                    <a:pt x="2224" y="2165"/>
                    <a:pt x="2224" y="2171"/>
                  </a:cubicBezTo>
                  <a:cubicBezTo>
                    <a:pt x="2242" y="2154"/>
                    <a:pt x="2272" y="2147"/>
                    <a:pt x="2295" y="2154"/>
                  </a:cubicBezTo>
                  <a:cubicBezTo>
                    <a:pt x="2313" y="2160"/>
                    <a:pt x="2325" y="2165"/>
                    <a:pt x="2343" y="2171"/>
                  </a:cubicBezTo>
                  <a:cubicBezTo>
                    <a:pt x="2407" y="2195"/>
                    <a:pt x="2496" y="2231"/>
                    <a:pt x="2526" y="2302"/>
                  </a:cubicBezTo>
                  <a:close/>
                  <a:moveTo>
                    <a:pt x="2478" y="1893"/>
                  </a:moveTo>
                  <a:cubicBezTo>
                    <a:pt x="2496" y="1911"/>
                    <a:pt x="2491" y="1947"/>
                    <a:pt x="2466" y="1958"/>
                  </a:cubicBezTo>
                  <a:cubicBezTo>
                    <a:pt x="2390" y="1982"/>
                    <a:pt x="2295" y="1952"/>
                    <a:pt x="2212" y="1952"/>
                  </a:cubicBezTo>
                  <a:cubicBezTo>
                    <a:pt x="2130" y="1952"/>
                    <a:pt x="2046" y="1952"/>
                    <a:pt x="1964" y="1976"/>
                  </a:cubicBezTo>
                  <a:cubicBezTo>
                    <a:pt x="1928" y="1982"/>
                    <a:pt x="1917" y="1941"/>
                    <a:pt x="1945" y="1928"/>
                  </a:cubicBezTo>
                  <a:cubicBezTo>
                    <a:pt x="2035" y="1881"/>
                    <a:pt x="2130" y="1852"/>
                    <a:pt x="2236" y="1846"/>
                  </a:cubicBezTo>
                  <a:cubicBezTo>
                    <a:pt x="2313" y="1840"/>
                    <a:pt x="2414" y="1840"/>
                    <a:pt x="2478" y="1893"/>
                  </a:cubicBezTo>
                  <a:close/>
                  <a:moveTo>
                    <a:pt x="2313" y="1639"/>
                  </a:moveTo>
                  <a:cubicBezTo>
                    <a:pt x="2343" y="1668"/>
                    <a:pt x="2325" y="1715"/>
                    <a:pt x="2289" y="1715"/>
                  </a:cubicBezTo>
                  <a:cubicBezTo>
                    <a:pt x="2194" y="1728"/>
                    <a:pt x="2106" y="1710"/>
                    <a:pt x="2016" y="1698"/>
                  </a:cubicBezTo>
                  <a:cubicBezTo>
                    <a:pt x="1923" y="1693"/>
                    <a:pt x="1833" y="1704"/>
                    <a:pt x="1745" y="1704"/>
                  </a:cubicBezTo>
                  <a:cubicBezTo>
                    <a:pt x="1661" y="1704"/>
                    <a:pt x="1633" y="1579"/>
                    <a:pt x="1715" y="1562"/>
                  </a:cubicBezTo>
                  <a:cubicBezTo>
                    <a:pt x="1899" y="1515"/>
                    <a:pt x="2165" y="1497"/>
                    <a:pt x="2313" y="1639"/>
                  </a:cubicBezTo>
                  <a:close/>
                  <a:moveTo>
                    <a:pt x="1349" y="391"/>
                  </a:moveTo>
                  <a:lnTo>
                    <a:pt x="1349" y="391"/>
                  </a:lnTo>
                  <a:cubicBezTo>
                    <a:pt x="2046" y="905"/>
                    <a:pt x="2620" y="1508"/>
                    <a:pt x="3076" y="2189"/>
                  </a:cubicBezTo>
                  <a:cubicBezTo>
                    <a:pt x="3520" y="2845"/>
                    <a:pt x="3851" y="3579"/>
                    <a:pt x="4082" y="4377"/>
                  </a:cubicBezTo>
                  <a:lnTo>
                    <a:pt x="3117" y="5035"/>
                  </a:lnTo>
                  <a:cubicBezTo>
                    <a:pt x="2810" y="4248"/>
                    <a:pt x="2431" y="3514"/>
                    <a:pt x="1975" y="2834"/>
                  </a:cubicBezTo>
                  <a:cubicBezTo>
                    <a:pt x="1538" y="2177"/>
                    <a:pt x="1023" y="1568"/>
                    <a:pt x="419" y="10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79"/>
            <p:cNvSpPr/>
            <p:nvPr/>
          </p:nvSpPr>
          <p:spPr>
            <a:xfrm>
              <a:off x="4807425" y="2945050"/>
              <a:ext cx="91600" cy="116125"/>
            </a:xfrm>
            <a:custGeom>
              <a:avLst/>
              <a:gdLst/>
              <a:ahLst/>
              <a:cxnLst/>
              <a:rect l="l" t="t" r="r" b="b"/>
              <a:pathLst>
                <a:path w="3664" h="4645" extrusionOk="0">
                  <a:moveTo>
                    <a:pt x="3663" y="3987"/>
                  </a:moveTo>
                  <a:cubicBezTo>
                    <a:pt x="3432" y="3189"/>
                    <a:pt x="3101" y="2455"/>
                    <a:pt x="2657" y="1799"/>
                  </a:cubicBezTo>
                  <a:cubicBezTo>
                    <a:pt x="2201" y="1118"/>
                    <a:pt x="1627" y="515"/>
                    <a:pt x="930" y="1"/>
                  </a:cubicBezTo>
                  <a:lnTo>
                    <a:pt x="0" y="628"/>
                  </a:lnTo>
                  <a:cubicBezTo>
                    <a:pt x="604" y="1178"/>
                    <a:pt x="1119" y="1787"/>
                    <a:pt x="1556" y="2444"/>
                  </a:cubicBezTo>
                  <a:cubicBezTo>
                    <a:pt x="2012" y="3124"/>
                    <a:pt x="2391" y="3858"/>
                    <a:pt x="2698" y="4645"/>
                  </a:cubicBezTo>
                  <a:close/>
                  <a:moveTo>
                    <a:pt x="1829" y="1958"/>
                  </a:moveTo>
                  <a:cubicBezTo>
                    <a:pt x="1817" y="1953"/>
                    <a:pt x="1799" y="1947"/>
                    <a:pt x="1788" y="1934"/>
                  </a:cubicBezTo>
                  <a:cubicBezTo>
                    <a:pt x="1746" y="1893"/>
                    <a:pt x="1739" y="1822"/>
                    <a:pt x="1793" y="1781"/>
                  </a:cubicBezTo>
                  <a:cubicBezTo>
                    <a:pt x="1840" y="1751"/>
                    <a:pt x="1805" y="1775"/>
                    <a:pt x="1805" y="1781"/>
                  </a:cubicBezTo>
                  <a:cubicBezTo>
                    <a:pt x="1823" y="1764"/>
                    <a:pt x="1853" y="1757"/>
                    <a:pt x="1876" y="1764"/>
                  </a:cubicBezTo>
                  <a:cubicBezTo>
                    <a:pt x="1894" y="1770"/>
                    <a:pt x="1906" y="1775"/>
                    <a:pt x="1924" y="1781"/>
                  </a:cubicBezTo>
                  <a:cubicBezTo>
                    <a:pt x="1988" y="1805"/>
                    <a:pt x="2077" y="1841"/>
                    <a:pt x="2107" y="1912"/>
                  </a:cubicBezTo>
                  <a:cubicBezTo>
                    <a:pt x="2124" y="1941"/>
                    <a:pt x="2137" y="1988"/>
                    <a:pt x="2101" y="2012"/>
                  </a:cubicBezTo>
                  <a:cubicBezTo>
                    <a:pt x="2083" y="2024"/>
                    <a:pt x="2066" y="2035"/>
                    <a:pt x="2047" y="2029"/>
                  </a:cubicBezTo>
                  <a:cubicBezTo>
                    <a:pt x="2066" y="2035"/>
                    <a:pt x="2023" y="2035"/>
                    <a:pt x="2018" y="2035"/>
                  </a:cubicBezTo>
                  <a:cubicBezTo>
                    <a:pt x="2001" y="2035"/>
                    <a:pt x="1988" y="2029"/>
                    <a:pt x="1971" y="2024"/>
                  </a:cubicBezTo>
                  <a:cubicBezTo>
                    <a:pt x="1935" y="2012"/>
                    <a:pt x="1900" y="1994"/>
                    <a:pt x="1864" y="1977"/>
                  </a:cubicBezTo>
                  <a:cubicBezTo>
                    <a:pt x="1853" y="1970"/>
                    <a:pt x="1840" y="1964"/>
                    <a:pt x="1829" y="1958"/>
                  </a:cubicBezTo>
                  <a:close/>
                  <a:moveTo>
                    <a:pt x="2059" y="1503"/>
                  </a:moveTo>
                  <a:cubicBezTo>
                    <a:pt x="2077" y="1521"/>
                    <a:pt x="2072" y="1557"/>
                    <a:pt x="2047" y="1568"/>
                  </a:cubicBezTo>
                  <a:cubicBezTo>
                    <a:pt x="1971" y="1592"/>
                    <a:pt x="1876" y="1562"/>
                    <a:pt x="1793" y="1562"/>
                  </a:cubicBezTo>
                  <a:cubicBezTo>
                    <a:pt x="1711" y="1562"/>
                    <a:pt x="1627" y="1562"/>
                    <a:pt x="1545" y="1586"/>
                  </a:cubicBezTo>
                  <a:cubicBezTo>
                    <a:pt x="1509" y="1592"/>
                    <a:pt x="1498" y="1551"/>
                    <a:pt x="1526" y="1538"/>
                  </a:cubicBezTo>
                  <a:cubicBezTo>
                    <a:pt x="1616" y="1491"/>
                    <a:pt x="1711" y="1462"/>
                    <a:pt x="1817" y="1456"/>
                  </a:cubicBezTo>
                  <a:cubicBezTo>
                    <a:pt x="1894" y="1450"/>
                    <a:pt x="1995" y="1450"/>
                    <a:pt x="2059" y="1503"/>
                  </a:cubicBezTo>
                  <a:close/>
                  <a:moveTo>
                    <a:pt x="1870" y="1325"/>
                  </a:moveTo>
                  <a:cubicBezTo>
                    <a:pt x="1775" y="1338"/>
                    <a:pt x="1687" y="1320"/>
                    <a:pt x="1597" y="1308"/>
                  </a:cubicBezTo>
                  <a:cubicBezTo>
                    <a:pt x="1504" y="1303"/>
                    <a:pt x="1414" y="1314"/>
                    <a:pt x="1326" y="1314"/>
                  </a:cubicBezTo>
                  <a:cubicBezTo>
                    <a:pt x="1242" y="1314"/>
                    <a:pt x="1214" y="1189"/>
                    <a:pt x="1296" y="1172"/>
                  </a:cubicBezTo>
                  <a:cubicBezTo>
                    <a:pt x="1480" y="1125"/>
                    <a:pt x="1746" y="1107"/>
                    <a:pt x="1894" y="1249"/>
                  </a:cubicBezTo>
                  <a:cubicBezTo>
                    <a:pt x="1924" y="1278"/>
                    <a:pt x="1906" y="1325"/>
                    <a:pt x="1870" y="13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1" name="Google Shape;4751;p79"/>
          <p:cNvGrpSpPr/>
          <p:nvPr/>
        </p:nvGrpSpPr>
        <p:grpSpPr>
          <a:xfrm>
            <a:off x="5918727" y="2372849"/>
            <a:ext cx="285183" cy="232126"/>
            <a:chOff x="2566700" y="2991200"/>
            <a:chExt cx="191825" cy="185325"/>
          </a:xfrm>
        </p:grpSpPr>
        <p:sp>
          <p:nvSpPr>
            <p:cNvPr id="4752" name="Google Shape;4752;p79"/>
            <p:cNvSpPr/>
            <p:nvPr/>
          </p:nvSpPr>
          <p:spPr>
            <a:xfrm>
              <a:off x="2566700" y="2991200"/>
              <a:ext cx="191825" cy="185325"/>
            </a:xfrm>
            <a:custGeom>
              <a:avLst/>
              <a:gdLst/>
              <a:ahLst/>
              <a:cxnLst/>
              <a:rect l="l" t="t" r="r" b="b"/>
              <a:pathLst>
                <a:path w="7673" h="7413" extrusionOk="0">
                  <a:moveTo>
                    <a:pt x="101" y="2821"/>
                  </a:moveTo>
                  <a:cubicBezTo>
                    <a:pt x="48" y="2922"/>
                    <a:pt x="95" y="3070"/>
                    <a:pt x="207" y="3159"/>
                  </a:cubicBezTo>
                  <a:lnTo>
                    <a:pt x="2053" y="4656"/>
                  </a:lnTo>
                  <a:lnTo>
                    <a:pt x="1580" y="7022"/>
                  </a:lnTo>
                  <a:cubicBezTo>
                    <a:pt x="1562" y="7088"/>
                    <a:pt x="1586" y="7170"/>
                    <a:pt x="1633" y="7241"/>
                  </a:cubicBezTo>
                  <a:cubicBezTo>
                    <a:pt x="1717" y="7365"/>
                    <a:pt x="1859" y="7413"/>
                    <a:pt x="1947" y="7353"/>
                  </a:cubicBezTo>
                  <a:lnTo>
                    <a:pt x="4024" y="6005"/>
                  </a:lnTo>
                  <a:lnTo>
                    <a:pt x="6159" y="7206"/>
                  </a:lnTo>
                  <a:cubicBezTo>
                    <a:pt x="6195" y="7230"/>
                    <a:pt x="6236" y="7235"/>
                    <a:pt x="6271" y="7235"/>
                  </a:cubicBezTo>
                  <a:cubicBezTo>
                    <a:pt x="6389" y="7235"/>
                    <a:pt x="6454" y="7129"/>
                    <a:pt x="6419" y="6993"/>
                  </a:cubicBezTo>
                  <a:lnTo>
                    <a:pt x="5786" y="4639"/>
                  </a:lnTo>
                  <a:lnTo>
                    <a:pt x="7609" y="2958"/>
                  </a:lnTo>
                  <a:cubicBezTo>
                    <a:pt x="7650" y="2917"/>
                    <a:pt x="7673" y="2851"/>
                    <a:pt x="7655" y="2769"/>
                  </a:cubicBezTo>
                  <a:cubicBezTo>
                    <a:pt x="7626" y="2633"/>
                    <a:pt x="7502" y="2520"/>
                    <a:pt x="7383" y="2515"/>
                  </a:cubicBezTo>
                  <a:lnTo>
                    <a:pt x="4969" y="2390"/>
                  </a:lnTo>
                  <a:lnTo>
                    <a:pt x="3981" y="225"/>
                  </a:lnTo>
                  <a:cubicBezTo>
                    <a:pt x="3953" y="172"/>
                    <a:pt x="3910" y="118"/>
                    <a:pt x="3863" y="83"/>
                  </a:cubicBezTo>
                  <a:cubicBezTo>
                    <a:pt x="3745" y="0"/>
                    <a:pt x="3620" y="24"/>
                    <a:pt x="3579" y="131"/>
                  </a:cubicBezTo>
                  <a:lnTo>
                    <a:pt x="2686" y="2455"/>
                  </a:lnTo>
                  <a:lnTo>
                    <a:pt x="213" y="2739"/>
                  </a:lnTo>
                  <a:cubicBezTo>
                    <a:pt x="166" y="2745"/>
                    <a:pt x="125" y="2775"/>
                    <a:pt x="101" y="2821"/>
                  </a:cubicBezTo>
                  <a:close/>
                  <a:moveTo>
                    <a:pt x="4521" y="4833"/>
                  </a:moveTo>
                  <a:cubicBezTo>
                    <a:pt x="4567" y="4828"/>
                    <a:pt x="4609" y="4828"/>
                    <a:pt x="4656" y="4839"/>
                  </a:cubicBezTo>
                  <a:cubicBezTo>
                    <a:pt x="4775" y="4874"/>
                    <a:pt x="4780" y="5040"/>
                    <a:pt x="4663" y="5082"/>
                  </a:cubicBezTo>
                  <a:cubicBezTo>
                    <a:pt x="4620" y="5093"/>
                    <a:pt x="4573" y="5093"/>
                    <a:pt x="4526" y="5093"/>
                  </a:cubicBezTo>
                  <a:cubicBezTo>
                    <a:pt x="4455" y="5100"/>
                    <a:pt x="4396" y="5040"/>
                    <a:pt x="4390" y="4970"/>
                  </a:cubicBezTo>
                  <a:cubicBezTo>
                    <a:pt x="4390" y="4899"/>
                    <a:pt x="4450" y="4833"/>
                    <a:pt x="4521" y="4833"/>
                  </a:cubicBezTo>
                  <a:close/>
                  <a:moveTo>
                    <a:pt x="4112" y="4336"/>
                  </a:moveTo>
                  <a:cubicBezTo>
                    <a:pt x="4159" y="4277"/>
                    <a:pt x="4213" y="4224"/>
                    <a:pt x="4272" y="4177"/>
                  </a:cubicBezTo>
                  <a:cubicBezTo>
                    <a:pt x="4343" y="4118"/>
                    <a:pt x="4414" y="4076"/>
                    <a:pt x="4514" y="4088"/>
                  </a:cubicBezTo>
                  <a:cubicBezTo>
                    <a:pt x="4556" y="4094"/>
                    <a:pt x="4567" y="4147"/>
                    <a:pt x="4549" y="4183"/>
                  </a:cubicBezTo>
                  <a:cubicBezTo>
                    <a:pt x="4521" y="4254"/>
                    <a:pt x="4461" y="4301"/>
                    <a:pt x="4401" y="4355"/>
                  </a:cubicBezTo>
                  <a:cubicBezTo>
                    <a:pt x="4355" y="4396"/>
                    <a:pt x="4313" y="4448"/>
                    <a:pt x="4272" y="4484"/>
                  </a:cubicBezTo>
                  <a:cubicBezTo>
                    <a:pt x="4166" y="4573"/>
                    <a:pt x="4035" y="4448"/>
                    <a:pt x="4112" y="4336"/>
                  </a:cubicBezTo>
                  <a:close/>
                  <a:moveTo>
                    <a:pt x="3929" y="4023"/>
                  </a:moveTo>
                  <a:cubicBezTo>
                    <a:pt x="3882" y="4000"/>
                    <a:pt x="3852" y="3940"/>
                    <a:pt x="3869" y="3886"/>
                  </a:cubicBezTo>
                  <a:cubicBezTo>
                    <a:pt x="3934" y="3692"/>
                    <a:pt x="4142" y="3514"/>
                    <a:pt x="4360" y="3555"/>
                  </a:cubicBezTo>
                  <a:cubicBezTo>
                    <a:pt x="4443" y="3574"/>
                    <a:pt x="4455" y="3680"/>
                    <a:pt x="4414" y="3739"/>
                  </a:cubicBezTo>
                  <a:cubicBezTo>
                    <a:pt x="4330" y="3845"/>
                    <a:pt x="4177" y="3858"/>
                    <a:pt x="4100" y="3976"/>
                  </a:cubicBezTo>
                  <a:cubicBezTo>
                    <a:pt x="4059" y="4035"/>
                    <a:pt x="3994" y="4058"/>
                    <a:pt x="3929" y="4023"/>
                  </a:cubicBezTo>
                  <a:close/>
                  <a:moveTo>
                    <a:pt x="0" y="2005"/>
                  </a:moveTo>
                  <a:lnTo>
                    <a:pt x="0" y="1994"/>
                  </a:lnTo>
                  <a:lnTo>
                    <a:pt x="0" y="1977"/>
                  </a:lnTo>
                  <a:lnTo>
                    <a:pt x="0" y="1958"/>
                  </a:lnTo>
                  <a:lnTo>
                    <a:pt x="0" y="1947"/>
                  </a:lnTo>
                  <a:cubicBezTo>
                    <a:pt x="0" y="1934"/>
                    <a:pt x="0" y="1928"/>
                    <a:pt x="6" y="1917"/>
                  </a:cubicBezTo>
                  <a:lnTo>
                    <a:pt x="6" y="1911"/>
                  </a:lnTo>
                  <a:cubicBezTo>
                    <a:pt x="19" y="1876"/>
                    <a:pt x="41" y="1835"/>
                    <a:pt x="84" y="1816"/>
                  </a:cubicBezTo>
                  <a:cubicBezTo>
                    <a:pt x="84" y="1816"/>
                    <a:pt x="90" y="1816"/>
                    <a:pt x="90" y="1811"/>
                  </a:cubicBezTo>
                  <a:cubicBezTo>
                    <a:pt x="95" y="1811"/>
                    <a:pt x="101" y="1805"/>
                    <a:pt x="107" y="1805"/>
                  </a:cubicBezTo>
                  <a:cubicBezTo>
                    <a:pt x="148" y="1786"/>
                    <a:pt x="190" y="1781"/>
                    <a:pt x="237" y="1792"/>
                  </a:cubicBezTo>
                  <a:cubicBezTo>
                    <a:pt x="249" y="1799"/>
                    <a:pt x="267" y="1799"/>
                    <a:pt x="278" y="1805"/>
                  </a:cubicBezTo>
                  <a:cubicBezTo>
                    <a:pt x="308" y="1811"/>
                    <a:pt x="338" y="1828"/>
                    <a:pt x="355" y="1846"/>
                  </a:cubicBezTo>
                  <a:cubicBezTo>
                    <a:pt x="368" y="1857"/>
                    <a:pt x="379" y="1870"/>
                    <a:pt x="390" y="1887"/>
                  </a:cubicBezTo>
                  <a:cubicBezTo>
                    <a:pt x="420" y="1928"/>
                    <a:pt x="426" y="1994"/>
                    <a:pt x="396" y="2041"/>
                  </a:cubicBezTo>
                  <a:cubicBezTo>
                    <a:pt x="385" y="2053"/>
                    <a:pt x="373" y="2070"/>
                    <a:pt x="361" y="2083"/>
                  </a:cubicBezTo>
                  <a:cubicBezTo>
                    <a:pt x="344" y="2100"/>
                    <a:pt x="320" y="2119"/>
                    <a:pt x="284" y="2130"/>
                  </a:cubicBezTo>
                  <a:cubicBezTo>
                    <a:pt x="278" y="2136"/>
                    <a:pt x="273" y="2136"/>
                    <a:pt x="261" y="2141"/>
                  </a:cubicBezTo>
                  <a:cubicBezTo>
                    <a:pt x="254" y="2141"/>
                    <a:pt x="249" y="2141"/>
                    <a:pt x="243" y="2147"/>
                  </a:cubicBezTo>
                  <a:cubicBezTo>
                    <a:pt x="202" y="2160"/>
                    <a:pt x="160" y="2154"/>
                    <a:pt x="119" y="2141"/>
                  </a:cubicBezTo>
                  <a:cubicBezTo>
                    <a:pt x="112" y="2136"/>
                    <a:pt x="107" y="2136"/>
                    <a:pt x="101" y="2130"/>
                  </a:cubicBezTo>
                  <a:lnTo>
                    <a:pt x="95" y="2130"/>
                  </a:lnTo>
                  <a:cubicBezTo>
                    <a:pt x="54" y="2111"/>
                    <a:pt x="24" y="2076"/>
                    <a:pt x="13" y="2035"/>
                  </a:cubicBezTo>
                  <a:lnTo>
                    <a:pt x="6" y="2035"/>
                  </a:lnTo>
                  <a:cubicBezTo>
                    <a:pt x="6" y="2023"/>
                    <a:pt x="6" y="2018"/>
                    <a:pt x="0" y="2005"/>
                  </a:cubicBezTo>
                  <a:close/>
                  <a:moveTo>
                    <a:pt x="887" y="2076"/>
                  </a:moveTo>
                  <a:cubicBezTo>
                    <a:pt x="841" y="2053"/>
                    <a:pt x="841" y="1994"/>
                    <a:pt x="870" y="1958"/>
                  </a:cubicBezTo>
                  <a:cubicBezTo>
                    <a:pt x="1095" y="1674"/>
                    <a:pt x="1603" y="1792"/>
                    <a:pt x="1917" y="1816"/>
                  </a:cubicBezTo>
                  <a:cubicBezTo>
                    <a:pt x="2042" y="1828"/>
                    <a:pt x="2047" y="1994"/>
                    <a:pt x="1922" y="2012"/>
                  </a:cubicBezTo>
                  <a:cubicBezTo>
                    <a:pt x="1722" y="2041"/>
                    <a:pt x="1526" y="2083"/>
                    <a:pt x="1326" y="2106"/>
                  </a:cubicBezTo>
                  <a:cubicBezTo>
                    <a:pt x="1154" y="2124"/>
                    <a:pt x="1042" y="2154"/>
                    <a:pt x="887" y="2076"/>
                  </a:cubicBezTo>
                  <a:close/>
                  <a:moveTo>
                    <a:pt x="6869" y="2005"/>
                  </a:moveTo>
                  <a:cubicBezTo>
                    <a:pt x="6632" y="2012"/>
                    <a:pt x="6620" y="1644"/>
                    <a:pt x="6856" y="1639"/>
                  </a:cubicBezTo>
                  <a:cubicBezTo>
                    <a:pt x="7093" y="1633"/>
                    <a:pt x="7105" y="1994"/>
                    <a:pt x="6869" y="2005"/>
                  </a:cubicBezTo>
                  <a:close/>
                  <a:moveTo>
                    <a:pt x="5786" y="1982"/>
                  </a:moveTo>
                  <a:cubicBezTo>
                    <a:pt x="5679" y="1999"/>
                    <a:pt x="5556" y="2029"/>
                    <a:pt x="5466" y="1952"/>
                  </a:cubicBezTo>
                  <a:cubicBezTo>
                    <a:pt x="5425" y="1917"/>
                    <a:pt x="5472" y="1835"/>
                    <a:pt x="5507" y="1811"/>
                  </a:cubicBezTo>
                  <a:cubicBezTo>
                    <a:pt x="5567" y="1764"/>
                    <a:pt x="5662" y="1728"/>
                    <a:pt x="5739" y="1715"/>
                  </a:cubicBezTo>
                  <a:cubicBezTo>
                    <a:pt x="5933" y="1680"/>
                    <a:pt x="6135" y="1650"/>
                    <a:pt x="6324" y="1721"/>
                  </a:cubicBezTo>
                  <a:cubicBezTo>
                    <a:pt x="6449" y="1775"/>
                    <a:pt x="6378" y="1941"/>
                    <a:pt x="6271" y="1952"/>
                  </a:cubicBezTo>
                  <a:cubicBezTo>
                    <a:pt x="6111" y="1977"/>
                    <a:pt x="5946" y="1958"/>
                    <a:pt x="5786" y="1982"/>
                  </a:cubicBezTo>
                  <a:close/>
                  <a:moveTo>
                    <a:pt x="2946" y="2928"/>
                  </a:moveTo>
                  <a:lnTo>
                    <a:pt x="2946" y="2928"/>
                  </a:lnTo>
                  <a:cubicBezTo>
                    <a:pt x="3011" y="2922"/>
                    <a:pt x="3058" y="2875"/>
                    <a:pt x="3077" y="2816"/>
                  </a:cubicBezTo>
                  <a:lnTo>
                    <a:pt x="3828" y="846"/>
                  </a:lnTo>
                  <a:lnTo>
                    <a:pt x="4668" y="2674"/>
                  </a:lnTo>
                  <a:cubicBezTo>
                    <a:pt x="4721" y="2786"/>
                    <a:pt x="4827" y="2864"/>
                    <a:pt x="4928" y="2864"/>
                  </a:cubicBezTo>
                  <a:lnTo>
                    <a:pt x="6821" y="2963"/>
                  </a:lnTo>
                  <a:lnTo>
                    <a:pt x="5372" y="4301"/>
                  </a:lnTo>
                  <a:cubicBezTo>
                    <a:pt x="5313" y="4348"/>
                    <a:pt x="5307" y="4437"/>
                    <a:pt x="5330" y="4525"/>
                  </a:cubicBezTo>
                  <a:lnTo>
                    <a:pt x="5881" y="6572"/>
                  </a:lnTo>
                  <a:lnTo>
                    <a:pt x="4011" y="5519"/>
                  </a:lnTo>
                  <a:cubicBezTo>
                    <a:pt x="3934" y="5478"/>
                    <a:pt x="3858" y="5478"/>
                    <a:pt x="3811" y="5513"/>
                  </a:cubicBezTo>
                  <a:lnTo>
                    <a:pt x="2148" y="6591"/>
                  </a:lnTo>
                  <a:lnTo>
                    <a:pt x="2520" y="4721"/>
                  </a:lnTo>
                  <a:cubicBezTo>
                    <a:pt x="2544" y="4615"/>
                    <a:pt x="2485" y="4484"/>
                    <a:pt x="2384" y="4413"/>
                  </a:cubicBezTo>
                  <a:lnTo>
                    <a:pt x="846" y="317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79"/>
            <p:cNvSpPr/>
            <p:nvPr/>
          </p:nvSpPr>
          <p:spPr>
            <a:xfrm>
              <a:off x="2587850" y="3012350"/>
              <a:ext cx="149375" cy="143625"/>
            </a:xfrm>
            <a:custGeom>
              <a:avLst/>
              <a:gdLst/>
              <a:ahLst/>
              <a:cxnLst/>
              <a:rect l="l" t="t" r="r" b="b"/>
              <a:pathLst>
                <a:path w="5975" h="5745" extrusionOk="0">
                  <a:moveTo>
                    <a:pt x="1302" y="5745"/>
                  </a:moveTo>
                  <a:lnTo>
                    <a:pt x="2965" y="4667"/>
                  </a:lnTo>
                  <a:cubicBezTo>
                    <a:pt x="3012" y="4632"/>
                    <a:pt x="3088" y="4632"/>
                    <a:pt x="3165" y="4673"/>
                  </a:cubicBezTo>
                  <a:lnTo>
                    <a:pt x="5035" y="5726"/>
                  </a:lnTo>
                  <a:lnTo>
                    <a:pt x="4484" y="3679"/>
                  </a:lnTo>
                  <a:cubicBezTo>
                    <a:pt x="4461" y="3591"/>
                    <a:pt x="4467" y="3502"/>
                    <a:pt x="4526" y="3455"/>
                  </a:cubicBezTo>
                  <a:lnTo>
                    <a:pt x="5975" y="2117"/>
                  </a:lnTo>
                  <a:lnTo>
                    <a:pt x="4082" y="2018"/>
                  </a:lnTo>
                  <a:cubicBezTo>
                    <a:pt x="3981" y="2018"/>
                    <a:pt x="3875" y="1940"/>
                    <a:pt x="3822" y="1828"/>
                  </a:cubicBezTo>
                  <a:lnTo>
                    <a:pt x="2982" y="0"/>
                  </a:lnTo>
                  <a:lnTo>
                    <a:pt x="2231" y="1970"/>
                  </a:lnTo>
                  <a:cubicBezTo>
                    <a:pt x="2212" y="2029"/>
                    <a:pt x="2165" y="2076"/>
                    <a:pt x="2100" y="2082"/>
                  </a:cubicBezTo>
                  <a:lnTo>
                    <a:pt x="0" y="2325"/>
                  </a:lnTo>
                  <a:lnTo>
                    <a:pt x="1538" y="3567"/>
                  </a:lnTo>
                  <a:cubicBezTo>
                    <a:pt x="1639" y="3638"/>
                    <a:pt x="1698" y="3769"/>
                    <a:pt x="1674" y="3875"/>
                  </a:cubicBezTo>
                  <a:close/>
                  <a:moveTo>
                    <a:pt x="3023" y="3040"/>
                  </a:moveTo>
                  <a:cubicBezTo>
                    <a:pt x="3088" y="2846"/>
                    <a:pt x="3296" y="2668"/>
                    <a:pt x="3514" y="2709"/>
                  </a:cubicBezTo>
                  <a:cubicBezTo>
                    <a:pt x="3597" y="2728"/>
                    <a:pt x="3609" y="2834"/>
                    <a:pt x="3568" y="2893"/>
                  </a:cubicBezTo>
                  <a:cubicBezTo>
                    <a:pt x="3484" y="2999"/>
                    <a:pt x="3331" y="3012"/>
                    <a:pt x="3254" y="3130"/>
                  </a:cubicBezTo>
                  <a:cubicBezTo>
                    <a:pt x="3213" y="3189"/>
                    <a:pt x="3148" y="3212"/>
                    <a:pt x="3083" y="3177"/>
                  </a:cubicBezTo>
                  <a:cubicBezTo>
                    <a:pt x="3036" y="3154"/>
                    <a:pt x="3006" y="3094"/>
                    <a:pt x="3023" y="3040"/>
                  </a:cubicBezTo>
                  <a:close/>
                  <a:moveTo>
                    <a:pt x="3266" y="3490"/>
                  </a:moveTo>
                  <a:cubicBezTo>
                    <a:pt x="3313" y="3431"/>
                    <a:pt x="3367" y="3378"/>
                    <a:pt x="3426" y="3331"/>
                  </a:cubicBezTo>
                  <a:cubicBezTo>
                    <a:pt x="3497" y="3272"/>
                    <a:pt x="3568" y="3230"/>
                    <a:pt x="3668" y="3242"/>
                  </a:cubicBezTo>
                  <a:cubicBezTo>
                    <a:pt x="3710" y="3248"/>
                    <a:pt x="3721" y="3301"/>
                    <a:pt x="3703" y="3337"/>
                  </a:cubicBezTo>
                  <a:cubicBezTo>
                    <a:pt x="3675" y="3408"/>
                    <a:pt x="3615" y="3455"/>
                    <a:pt x="3555" y="3509"/>
                  </a:cubicBezTo>
                  <a:cubicBezTo>
                    <a:pt x="3509" y="3550"/>
                    <a:pt x="3467" y="3602"/>
                    <a:pt x="3426" y="3638"/>
                  </a:cubicBezTo>
                  <a:cubicBezTo>
                    <a:pt x="3320" y="3727"/>
                    <a:pt x="3189" y="3602"/>
                    <a:pt x="3266" y="3490"/>
                  </a:cubicBezTo>
                  <a:close/>
                  <a:moveTo>
                    <a:pt x="3544" y="4124"/>
                  </a:moveTo>
                  <a:cubicBezTo>
                    <a:pt x="3544" y="4053"/>
                    <a:pt x="3604" y="3987"/>
                    <a:pt x="3675" y="3987"/>
                  </a:cubicBezTo>
                  <a:cubicBezTo>
                    <a:pt x="3721" y="3982"/>
                    <a:pt x="3763" y="3982"/>
                    <a:pt x="3810" y="3993"/>
                  </a:cubicBezTo>
                  <a:cubicBezTo>
                    <a:pt x="3929" y="4028"/>
                    <a:pt x="3934" y="4194"/>
                    <a:pt x="3817" y="4236"/>
                  </a:cubicBezTo>
                  <a:cubicBezTo>
                    <a:pt x="3774" y="4247"/>
                    <a:pt x="3727" y="4247"/>
                    <a:pt x="3680" y="4247"/>
                  </a:cubicBezTo>
                  <a:cubicBezTo>
                    <a:pt x="3609" y="4254"/>
                    <a:pt x="3550" y="4194"/>
                    <a:pt x="3544" y="4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79"/>
            <p:cNvSpPr/>
            <p:nvPr/>
          </p:nvSpPr>
          <p:spPr>
            <a:xfrm>
              <a:off x="2620400" y="3062775"/>
              <a:ext cx="116825" cy="93200"/>
            </a:xfrm>
            <a:custGeom>
              <a:avLst/>
              <a:gdLst/>
              <a:ahLst/>
              <a:cxnLst/>
              <a:rect l="l" t="t" r="r" b="b"/>
              <a:pathLst>
                <a:path w="4673" h="3728" extrusionOk="0">
                  <a:moveTo>
                    <a:pt x="4673" y="100"/>
                  </a:moveTo>
                  <a:lnTo>
                    <a:pt x="2804" y="1"/>
                  </a:lnTo>
                  <a:cubicBezTo>
                    <a:pt x="2668" y="266"/>
                    <a:pt x="2485" y="509"/>
                    <a:pt x="2266" y="728"/>
                  </a:cubicBezTo>
                  <a:cubicBezTo>
                    <a:pt x="2302" y="763"/>
                    <a:pt x="2295" y="829"/>
                    <a:pt x="2266" y="876"/>
                  </a:cubicBezTo>
                  <a:cubicBezTo>
                    <a:pt x="2182" y="982"/>
                    <a:pt x="2029" y="995"/>
                    <a:pt x="1952" y="1113"/>
                  </a:cubicBezTo>
                  <a:cubicBezTo>
                    <a:pt x="1911" y="1172"/>
                    <a:pt x="1846" y="1195"/>
                    <a:pt x="1781" y="1160"/>
                  </a:cubicBezTo>
                  <a:cubicBezTo>
                    <a:pt x="1769" y="1160"/>
                    <a:pt x="1762" y="1148"/>
                    <a:pt x="1751" y="1142"/>
                  </a:cubicBezTo>
                  <a:cubicBezTo>
                    <a:pt x="1349" y="1408"/>
                    <a:pt x="875" y="1604"/>
                    <a:pt x="355" y="1698"/>
                  </a:cubicBezTo>
                  <a:cubicBezTo>
                    <a:pt x="378" y="1752"/>
                    <a:pt x="385" y="1804"/>
                    <a:pt x="372" y="1858"/>
                  </a:cubicBezTo>
                  <a:lnTo>
                    <a:pt x="0" y="3728"/>
                  </a:lnTo>
                  <a:lnTo>
                    <a:pt x="1663" y="2650"/>
                  </a:lnTo>
                  <a:cubicBezTo>
                    <a:pt x="1710" y="2615"/>
                    <a:pt x="1786" y="2615"/>
                    <a:pt x="1863" y="2656"/>
                  </a:cubicBezTo>
                  <a:lnTo>
                    <a:pt x="3733" y="3709"/>
                  </a:lnTo>
                  <a:lnTo>
                    <a:pt x="3182" y="1662"/>
                  </a:lnTo>
                  <a:cubicBezTo>
                    <a:pt x="3159" y="1574"/>
                    <a:pt x="3165" y="1485"/>
                    <a:pt x="3224" y="1438"/>
                  </a:cubicBezTo>
                  <a:close/>
                  <a:moveTo>
                    <a:pt x="2124" y="1314"/>
                  </a:moveTo>
                  <a:cubicBezTo>
                    <a:pt x="2195" y="1255"/>
                    <a:pt x="2266" y="1213"/>
                    <a:pt x="2366" y="1225"/>
                  </a:cubicBezTo>
                  <a:cubicBezTo>
                    <a:pt x="2408" y="1231"/>
                    <a:pt x="2419" y="1284"/>
                    <a:pt x="2401" y="1320"/>
                  </a:cubicBezTo>
                  <a:cubicBezTo>
                    <a:pt x="2373" y="1391"/>
                    <a:pt x="2313" y="1438"/>
                    <a:pt x="2253" y="1492"/>
                  </a:cubicBezTo>
                  <a:cubicBezTo>
                    <a:pt x="2207" y="1533"/>
                    <a:pt x="2165" y="1585"/>
                    <a:pt x="2124" y="1621"/>
                  </a:cubicBezTo>
                  <a:cubicBezTo>
                    <a:pt x="2018" y="1710"/>
                    <a:pt x="1887" y="1585"/>
                    <a:pt x="1964" y="1473"/>
                  </a:cubicBezTo>
                  <a:cubicBezTo>
                    <a:pt x="2011" y="1414"/>
                    <a:pt x="2065" y="1361"/>
                    <a:pt x="2124" y="1314"/>
                  </a:cubicBezTo>
                  <a:close/>
                  <a:moveTo>
                    <a:pt x="2242" y="2107"/>
                  </a:moveTo>
                  <a:cubicBezTo>
                    <a:pt x="2242" y="2036"/>
                    <a:pt x="2302" y="1970"/>
                    <a:pt x="2373" y="1970"/>
                  </a:cubicBezTo>
                  <a:cubicBezTo>
                    <a:pt x="2419" y="1965"/>
                    <a:pt x="2461" y="1965"/>
                    <a:pt x="2508" y="1976"/>
                  </a:cubicBezTo>
                  <a:cubicBezTo>
                    <a:pt x="2627" y="2011"/>
                    <a:pt x="2632" y="2177"/>
                    <a:pt x="2515" y="2219"/>
                  </a:cubicBezTo>
                  <a:cubicBezTo>
                    <a:pt x="2472" y="2230"/>
                    <a:pt x="2425" y="2230"/>
                    <a:pt x="2378" y="2230"/>
                  </a:cubicBezTo>
                  <a:cubicBezTo>
                    <a:pt x="2307" y="2237"/>
                    <a:pt x="2248" y="2177"/>
                    <a:pt x="2242" y="2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55" name="Google Shape;4755;p79"/>
          <p:cNvSpPr/>
          <p:nvPr/>
        </p:nvSpPr>
        <p:spPr>
          <a:xfrm>
            <a:off x="1434322" y="1609709"/>
            <a:ext cx="778375" cy="980275"/>
          </a:xfrm>
          <a:custGeom>
            <a:avLst/>
            <a:gdLst/>
            <a:ahLst/>
            <a:cxnLst/>
            <a:rect l="l" t="t" r="r" b="b"/>
            <a:pathLst>
              <a:path w="31135" h="39211" extrusionOk="0">
                <a:moveTo>
                  <a:pt x="30864" y="1"/>
                </a:moveTo>
                <a:cubicBezTo>
                  <a:pt x="30751" y="1"/>
                  <a:pt x="30646" y="78"/>
                  <a:pt x="30621" y="196"/>
                </a:cubicBezTo>
                <a:cubicBezTo>
                  <a:pt x="30573" y="415"/>
                  <a:pt x="30532" y="634"/>
                  <a:pt x="30485" y="847"/>
                </a:cubicBezTo>
                <a:cubicBezTo>
                  <a:pt x="30461" y="983"/>
                  <a:pt x="30543" y="1114"/>
                  <a:pt x="30679" y="1136"/>
                </a:cubicBezTo>
                <a:cubicBezTo>
                  <a:pt x="30697" y="1140"/>
                  <a:pt x="30715" y="1142"/>
                  <a:pt x="30733" y="1142"/>
                </a:cubicBezTo>
                <a:cubicBezTo>
                  <a:pt x="30848" y="1142"/>
                  <a:pt x="30950" y="1060"/>
                  <a:pt x="30976" y="942"/>
                </a:cubicBezTo>
                <a:cubicBezTo>
                  <a:pt x="31017" y="735"/>
                  <a:pt x="31058" y="522"/>
                  <a:pt x="31105" y="303"/>
                </a:cubicBezTo>
                <a:cubicBezTo>
                  <a:pt x="31135" y="167"/>
                  <a:pt x="31053" y="36"/>
                  <a:pt x="30916" y="6"/>
                </a:cubicBezTo>
                <a:cubicBezTo>
                  <a:pt x="30899" y="2"/>
                  <a:pt x="30882" y="1"/>
                  <a:pt x="30864" y="1"/>
                </a:cubicBezTo>
                <a:close/>
                <a:moveTo>
                  <a:pt x="30473" y="1947"/>
                </a:moveTo>
                <a:cubicBezTo>
                  <a:pt x="30357" y="1947"/>
                  <a:pt x="30256" y="2030"/>
                  <a:pt x="30236" y="2149"/>
                </a:cubicBezTo>
                <a:cubicBezTo>
                  <a:pt x="30195" y="2367"/>
                  <a:pt x="30147" y="2586"/>
                  <a:pt x="30106" y="2793"/>
                </a:cubicBezTo>
                <a:cubicBezTo>
                  <a:pt x="30081" y="2930"/>
                  <a:pt x="30165" y="3059"/>
                  <a:pt x="30302" y="3089"/>
                </a:cubicBezTo>
                <a:cubicBezTo>
                  <a:pt x="30317" y="3091"/>
                  <a:pt x="30333" y="3093"/>
                  <a:pt x="30348" y="3093"/>
                </a:cubicBezTo>
                <a:cubicBezTo>
                  <a:pt x="30465" y="3093"/>
                  <a:pt x="30570" y="3014"/>
                  <a:pt x="30591" y="2894"/>
                </a:cubicBezTo>
                <a:cubicBezTo>
                  <a:pt x="30638" y="2681"/>
                  <a:pt x="30679" y="2462"/>
                  <a:pt x="30720" y="2242"/>
                </a:cubicBezTo>
                <a:cubicBezTo>
                  <a:pt x="30745" y="2108"/>
                  <a:pt x="30662" y="1977"/>
                  <a:pt x="30526" y="1953"/>
                </a:cubicBezTo>
                <a:cubicBezTo>
                  <a:pt x="30508" y="1949"/>
                  <a:pt x="30491" y="1947"/>
                  <a:pt x="30473" y="1947"/>
                </a:cubicBezTo>
                <a:close/>
                <a:moveTo>
                  <a:pt x="30040" y="3882"/>
                </a:moveTo>
                <a:cubicBezTo>
                  <a:pt x="29936" y="3882"/>
                  <a:pt x="29839" y="3954"/>
                  <a:pt x="29810" y="4065"/>
                </a:cubicBezTo>
                <a:cubicBezTo>
                  <a:pt x="29751" y="4273"/>
                  <a:pt x="29685" y="4479"/>
                  <a:pt x="29614" y="4674"/>
                </a:cubicBezTo>
                <a:cubicBezTo>
                  <a:pt x="29568" y="4805"/>
                  <a:pt x="29639" y="4947"/>
                  <a:pt x="29762" y="4994"/>
                </a:cubicBezTo>
                <a:cubicBezTo>
                  <a:pt x="29790" y="5004"/>
                  <a:pt x="29818" y="5008"/>
                  <a:pt x="29845" y="5008"/>
                </a:cubicBezTo>
                <a:cubicBezTo>
                  <a:pt x="29948" y="5008"/>
                  <a:pt x="30045" y="4944"/>
                  <a:pt x="30081" y="4846"/>
                </a:cubicBezTo>
                <a:cubicBezTo>
                  <a:pt x="30160" y="4633"/>
                  <a:pt x="30223" y="4420"/>
                  <a:pt x="30283" y="4195"/>
                </a:cubicBezTo>
                <a:cubicBezTo>
                  <a:pt x="30324" y="4065"/>
                  <a:pt x="30248" y="3929"/>
                  <a:pt x="30111" y="3894"/>
                </a:cubicBezTo>
                <a:cubicBezTo>
                  <a:pt x="30088" y="3886"/>
                  <a:pt x="30064" y="3882"/>
                  <a:pt x="30040" y="3882"/>
                </a:cubicBezTo>
                <a:close/>
                <a:moveTo>
                  <a:pt x="29289" y="5706"/>
                </a:moveTo>
                <a:cubicBezTo>
                  <a:pt x="29204" y="5706"/>
                  <a:pt x="29123" y="5750"/>
                  <a:pt x="29076" y="5827"/>
                </a:cubicBezTo>
                <a:cubicBezTo>
                  <a:pt x="28970" y="6005"/>
                  <a:pt x="28852" y="6177"/>
                  <a:pt x="28716" y="6337"/>
                </a:cubicBezTo>
                <a:cubicBezTo>
                  <a:pt x="28633" y="6449"/>
                  <a:pt x="28650" y="6603"/>
                  <a:pt x="28757" y="6686"/>
                </a:cubicBezTo>
                <a:cubicBezTo>
                  <a:pt x="28803" y="6724"/>
                  <a:pt x="28859" y="6743"/>
                  <a:pt x="28915" y="6743"/>
                </a:cubicBezTo>
                <a:cubicBezTo>
                  <a:pt x="28988" y="6743"/>
                  <a:pt x="29059" y="6711"/>
                  <a:pt x="29106" y="6651"/>
                </a:cubicBezTo>
                <a:cubicBezTo>
                  <a:pt x="29254" y="6466"/>
                  <a:pt x="29384" y="6277"/>
                  <a:pt x="29502" y="6083"/>
                </a:cubicBezTo>
                <a:cubicBezTo>
                  <a:pt x="29573" y="5964"/>
                  <a:pt x="29538" y="5816"/>
                  <a:pt x="29420" y="5745"/>
                </a:cubicBezTo>
                <a:cubicBezTo>
                  <a:pt x="29379" y="5718"/>
                  <a:pt x="29333" y="5706"/>
                  <a:pt x="29289" y="5706"/>
                </a:cubicBezTo>
                <a:close/>
                <a:moveTo>
                  <a:pt x="27966" y="7162"/>
                </a:moveTo>
                <a:cubicBezTo>
                  <a:pt x="27915" y="7162"/>
                  <a:pt x="27862" y="7178"/>
                  <a:pt x="27817" y="7212"/>
                </a:cubicBezTo>
                <a:cubicBezTo>
                  <a:pt x="27657" y="7337"/>
                  <a:pt x="27485" y="7454"/>
                  <a:pt x="27296" y="7574"/>
                </a:cubicBezTo>
                <a:cubicBezTo>
                  <a:pt x="27178" y="7645"/>
                  <a:pt x="27143" y="7798"/>
                  <a:pt x="27214" y="7916"/>
                </a:cubicBezTo>
                <a:cubicBezTo>
                  <a:pt x="27260" y="7989"/>
                  <a:pt x="27341" y="8032"/>
                  <a:pt x="27424" y="8032"/>
                </a:cubicBezTo>
                <a:cubicBezTo>
                  <a:pt x="27469" y="8032"/>
                  <a:pt x="27515" y="8020"/>
                  <a:pt x="27556" y="7992"/>
                </a:cubicBezTo>
                <a:cubicBezTo>
                  <a:pt x="27757" y="7869"/>
                  <a:pt x="27946" y="7744"/>
                  <a:pt x="28118" y="7609"/>
                </a:cubicBezTo>
                <a:cubicBezTo>
                  <a:pt x="28230" y="7525"/>
                  <a:pt x="28249" y="7372"/>
                  <a:pt x="28165" y="7260"/>
                </a:cubicBezTo>
                <a:cubicBezTo>
                  <a:pt x="28116" y="7197"/>
                  <a:pt x="28042" y="7162"/>
                  <a:pt x="27966" y="7162"/>
                </a:cubicBezTo>
                <a:close/>
                <a:moveTo>
                  <a:pt x="26249" y="8133"/>
                </a:moveTo>
                <a:cubicBezTo>
                  <a:pt x="26217" y="8133"/>
                  <a:pt x="26185" y="8139"/>
                  <a:pt x="26154" y="8153"/>
                </a:cubicBezTo>
                <a:cubicBezTo>
                  <a:pt x="25964" y="8235"/>
                  <a:pt x="25764" y="8312"/>
                  <a:pt x="25551" y="8390"/>
                </a:cubicBezTo>
                <a:cubicBezTo>
                  <a:pt x="25420" y="8437"/>
                  <a:pt x="25355" y="8579"/>
                  <a:pt x="25403" y="8709"/>
                </a:cubicBezTo>
                <a:cubicBezTo>
                  <a:pt x="25440" y="8810"/>
                  <a:pt x="25534" y="8872"/>
                  <a:pt x="25633" y="8872"/>
                </a:cubicBezTo>
                <a:cubicBezTo>
                  <a:pt x="25661" y="8872"/>
                  <a:pt x="25689" y="8867"/>
                  <a:pt x="25716" y="8857"/>
                </a:cubicBezTo>
                <a:cubicBezTo>
                  <a:pt x="25941" y="8780"/>
                  <a:pt x="26149" y="8697"/>
                  <a:pt x="26349" y="8614"/>
                </a:cubicBezTo>
                <a:cubicBezTo>
                  <a:pt x="26474" y="8560"/>
                  <a:pt x="26532" y="8413"/>
                  <a:pt x="26480" y="8289"/>
                </a:cubicBezTo>
                <a:cubicBezTo>
                  <a:pt x="26439" y="8191"/>
                  <a:pt x="26346" y="8133"/>
                  <a:pt x="26249" y="8133"/>
                </a:cubicBezTo>
                <a:close/>
                <a:moveTo>
                  <a:pt x="24373" y="8772"/>
                </a:moveTo>
                <a:cubicBezTo>
                  <a:pt x="24352" y="8772"/>
                  <a:pt x="24330" y="8775"/>
                  <a:pt x="24309" y="8780"/>
                </a:cubicBezTo>
                <a:cubicBezTo>
                  <a:pt x="24107" y="8833"/>
                  <a:pt x="23894" y="8887"/>
                  <a:pt x="23675" y="8939"/>
                </a:cubicBezTo>
                <a:cubicBezTo>
                  <a:pt x="23545" y="8975"/>
                  <a:pt x="23462" y="9106"/>
                  <a:pt x="23492" y="9242"/>
                </a:cubicBezTo>
                <a:cubicBezTo>
                  <a:pt x="23518" y="9353"/>
                  <a:pt x="23622" y="9431"/>
                  <a:pt x="23738" y="9431"/>
                </a:cubicBezTo>
                <a:cubicBezTo>
                  <a:pt x="23756" y="9431"/>
                  <a:pt x="23775" y="9429"/>
                  <a:pt x="23793" y="9425"/>
                </a:cubicBezTo>
                <a:cubicBezTo>
                  <a:pt x="24012" y="9371"/>
                  <a:pt x="24232" y="9319"/>
                  <a:pt x="24438" y="9259"/>
                </a:cubicBezTo>
                <a:cubicBezTo>
                  <a:pt x="24568" y="9223"/>
                  <a:pt x="24651" y="9087"/>
                  <a:pt x="24615" y="8951"/>
                </a:cubicBezTo>
                <a:cubicBezTo>
                  <a:pt x="24586" y="8843"/>
                  <a:pt x="24482" y="8772"/>
                  <a:pt x="24373" y="8772"/>
                </a:cubicBezTo>
                <a:close/>
                <a:moveTo>
                  <a:pt x="22441" y="9208"/>
                </a:moveTo>
                <a:cubicBezTo>
                  <a:pt x="22426" y="9208"/>
                  <a:pt x="22412" y="9209"/>
                  <a:pt x="22398" y="9212"/>
                </a:cubicBezTo>
                <a:cubicBezTo>
                  <a:pt x="22185" y="9253"/>
                  <a:pt x="21972" y="9289"/>
                  <a:pt x="21747" y="9330"/>
                </a:cubicBezTo>
                <a:cubicBezTo>
                  <a:pt x="21611" y="9354"/>
                  <a:pt x="21522" y="9478"/>
                  <a:pt x="21546" y="9614"/>
                </a:cubicBezTo>
                <a:cubicBezTo>
                  <a:pt x="21567" y="9736"/>
                  <a:pt x="21668" y="9819"/>
                  <a:pt x="21787" y="9819"/>
                </a:cubicBezTo>
                <a:cubicBezTo>
                  <a:pt x="21801" y="9819"/>
                  <a:pt x="21815" y="9818"/>
                  <a:pt x="21830" y="9815"/>
                </a:cubicBezTo>
                <a:cubicBezTo>
                  <a:pt x="22054" y="9780"/>
                  <a:pt x="22273" y="9739"/>
                  <a:pt x="22486" y="9703"/>
                </a:cubicBezTo>
                <a:cubicBezTo>
                  <a:pt x="22622" y="9673"/>
                  <a:pt x="22711" y="9543"/>
                  <a:pt x="22687" y="9412"/>
                </a:cubicBezTo>
                <a:cubicBezTo>
                  <a:pt x="22661" y="9292"/>
                  <a:pt x="22555" y="9208"/>
                  <a:pt x="22441" y="9208"/>
                </a:cubicBezTo>
                <a:close/>
                <a:moveTo>
                  <a:pt x="20485" y="9524"/>
                </a:moveTo>
                <a:cubicBezTo>
                  <a:pt x="20474" y="9524"/>
                  <a:pt x="20463" y="9524"/>
                  <a:pt x="20451" y="9526"/>
                </a:cubicBezTo>
                <a:cubicBezTo>
                  <a:pt x="20274" y="9549"/>
                  <a:pt x="20096" y="9573"/>
                  <a:pt x="19913" y="9597"/>
                </a:cubicBezTo>
                <a:cubicBezTo>
                  <a:pt x="19872" y="9603"/>
                  <a:pt x="19836" y="9608"/>
                  <a:pt x="19795" y="9614"/>
                </a:cubicBezTo>
                <a:cubicBezTo>
                  <a:pt x="19659" y="9632"/>
                  <a:pt x="19564" y="9756"/>
                  <a:pt x="19582" y="9892"/>
                </a:cubicBezTo>
                <a:cubicBezTo>
                  <a:pt x="19598" y="10018"/>
                  <a:pt x="19705" y="10107"/>
                  <a:pt x="19827" y="10107"/>
                </a:cubicBezTo>
                <a:cubicBezTo>
                  <a:pt x="19838" y="10107"/>
                  <a:pt x="19848" y="10106"/>
                  <a:pt x="19859" y="10105"/>
                </a:cubicBezTo>
                <a:cubicBezTo>
                  <a:pt x="19902" y="10099"/>
                  <a:pt x="19937" y="10094"/>
                  <a:pt x="19978" y="10087"/>
                </a:cubicBezTo>
                <a:cubicBezTo>
                  <a:pt x="20162" y="10070"/>
                  <a:pt x="20339" y="10040"/>
                  <a:pt x="20516" y="10016"/>
                </a:cubicBezTo>
                <a:cubicBezTo>
                  <a:pt x="20653" y="9999"/>
                  <a:pt x="20746" y="9874"/>
                  <a:pt x="20729" y="9739"/>
                </a:cubicBezTo>
                <a:cubicBezTo>
                  <a:pt x="20713" y="9614"/>
                  <a:pt x="20607" y="9524"/>
                  <a:pt x="20485" y="9524"/>
                </a:cubicBezTo>
                <a:close/>
                <a:moveTo>
                  <a:pt x="18525" y="9845"/>
                </a:moveTo>
                <a:cubicBezTo>
                  <a:pt x="18507" y="9845"/>
                  <a:pt x="18488" y="9847"/>
                  <a:pt x="18469" y="9851"/>
                </a:cubicBezTo>
                <a:cubicBezTo>
                  <a:pt x="18245" y="9903"/>
                  <a:pt x="18032" y="9957"/>
                  <a:pt x="17819" y="10016"/>
                </a:cubicBezTo>
                <a:cubicBezTo>
                  <a:pt x="17683" y="10058"/>
                  <a:pt x="17612" y="10193"/>
                  <a:pt x="17647" y="10324"/>
                </a:cubicBezTo>
                <a:cubicBezTo>
                  <a:pt x="17677" y="10433"/>
                  <a:pt x="17777" y="10504"/>
                  <a:pt x="17888" y="10504"/>
                </a:cubicBezTo>
                <a:cubicBezTo>
                  <a:pt x="17910" y="10504"/>
                  <a:pt x="17933" y="10501"/>
                  <a:pt x="17955" y="10496"/>
                </a:cubicBezTo>
                <a:cubicBezTo>
                  <a:pt x="18155" y="10436"/>
                  <a:pt x="18363" y="10383"/>
                  <a:pt x="18581" y="10335"/>
                </a:cubicBezTo>
                <a:cubicBezTo>
                  <a:pt x="18712" y="10307"/>
                  <a:pt x="18801" y="10170"/>
                  <a:pt x="18766" y="10040"/>
                </a:cubicBezTo>
                <a:cubicBezTo>
                  <a:pt x="18740" y="9922"/>
                  <a:pt x="18640" y="9845"/>
                  <a:pt x="18525" y="9845"/>
                </a:cubicBezTo>
                <a:close/>
                <a:moveTo>
                  <a:pt x="16636" y="10440"/>
                </a:moveTo>
                <a:cubicBezTo>
                  <a:pt x="16604" y="10440"/>
                  <a:pt x="16572" y="10447"/>
                  <a:pt x="16541" y="10460"/>
                </a:cubicBezTo>
                <a:cubicBezTo>
                  <a:pt x="16328" y="10548"/>
                  <a:pt x="16121" y="10643"/>
                  <a:pt x="15926" y="10738"/>
                </a:cubicBezTo>
                <a:cubicBezTo>
                  <a:pt x="15801" y="10797"/>
                  <a:pt x="15749" y="10951"/>
                  <a:pt x="15813" y="11069"/>
                </a:cubicBezTo>
                <a:cubicBezTo>
                  <a:pt x="15855" y="11157"/>
                  <a:pt x="15941" y="11209"/>
                  <a:pt x="16032" y="11209"/>
                </a:cubicBezTo>
                <a:cubicBezTo>
                  <a:pt x="16070" y="11209"/>
                  <a:pt x="16108" y="11200"/>
                  <a:pt x="16145" y="11181"/>
                </a:cubicBezTo>
                <a:cubicBezTo>
                  <a:pt x="16334" y="11093"/>
                  <a:pt x="16530" y="11004"/>
                  <a:pt x="16730" y="10916"/>
                </a:cubicBezTo>
                <a:cubicBezTo>
                  <a:pt x="16855" y="10868"/>
                  <a:pt x="16920" y="10720"/>
                  <a:pt x="16866" y="10596"/>
                </a:cubicBezTo>
                <a:cubicBezTo>
                  <a:pt x="16827" y="10498"/>
                  <a:pt x="16733" y="10440"/>
                  <a:pt x="16636" y="10440"/>
                </a:cubicBezTo>
                <a:close/>
                <a:moveTo>
                  <a:pt x="14893" y="11381"/>
                </a:moveTo>
                <a:cubicBezTo>
                  <a:pt x="14845" y="11381"/>
                  <a:pt x="14797" y="11395"/>
                  <a:pt x="14755" y="11424"/>
                </a:cubicBezTo>
                <a:cubicBezTo>
                  <a:pt x="14559" y="11555"/>
                  <a:pt x="14382" y="11691"/>
                  <a:pt x="14204" y="11833"/>
                </a:cubicBezTo>
                <a:cubicBezTo>
                  <a:pt x="14098" y="11921"/>
                  <a:pt x="14086" y="12074"/>
                  <a:pt x="14169" y="12181"/>
                </a:cubicBezTo>
                <a:cubicBezTo>
                  <a:pt x="14219" y="12241"/>
                  <a:pt x="14291" y="12273"/>
                  <a:pt x="14363" y="12273"/>
                </a:cubicBezTo>
                <a:cubicBezTo>
                  <a:pt x="14417" y="12273"/>
                  <a:pt x="14472" y="12255"/>
                  <a:pt x="14518" y="12216"/>
                </a:cubicBezTo>
                <a:cubicBezTo>
                  <a:pt x="14684" y="12087"/>
                  <a:pt x="14854" y="11956"/>
                  <a:pt x="15032" y="11833"/>
                </a:cubicBezTo>
                <a:cubicBezTo>
                  <a:pt x="15145" y="11755"/>
                  <a:pt x="15174" y="11602"/>
                  <a:pt x="15097" y="11489"/>
                </a:cubicBezTo>
                <a:cubicBezTo>
                  <a:pt x="15049" y="11419"/>
                  <a:pt x="14972" y="11381"/>
                  <a:pt x="14893" y="11381"/>
                </a:cubicBezTo>
                <a:close/>
                <a:moveTo>
                  <a:pt x="13410" y="12691"/>
                </a:moveTo>
                <a:cubicBezTo>
                  <a:pt x="13342" y="12691"/>
                  <a:pt x="13273" y="12721"/>
                  <a:pt x="13222" y="12779"/>
                </a:cubicBezTo>
                <a:cubicBezTo>
                  <a:pt x="13074" y="12950"/>
                  <a:pt x="12926" y="13128"/>
                  <a:pt x="12796" y="13311"/>
                </a:cubicBezTo>
                <a:cubicBezTo>
                  <a:pt x="12713" y="13417"/>
                  <a:pt x="12737" y="13572"/>
                  <a:pt x="12850" y="13655"/>
                </a:cubicBezTo>
                <a:cubicBezTo>
                  <a:pt x="12895" y="13688"/>
                  <a:pt x="12947" y="13704"/>
                  <a:pt x="12998" y="13704"/>
                </a:cubicBezTo>
                <a:cubicBezTo>
                  <a:pt x="13074" y="13704"/>
                  <a:pt x="13149" y="13668"/>
                  <a:pt x="13199" y="13601"/>
                </a:cubicBezTo>
                <a:cubicBezTo>
                  <a:pt x="13322" y="13436"/>
                  <a:pt x="13453" y="13264"/>
                  <a:pt x="13595" y="13104"/>
                </a:cubicBezTo>
                <a:cubicBezTo>
                  <a:pt x="13690" y="13004"/>
                  <a:pt x="13677" y="12844"/>
                  <a:pt x="13571" y="12756"/>
                </a:cubicBezTo>
                <a:cubicBezTo>
                  <a:pt x="13525" y="12712"/>
                  <a:pt x="13468" y="12691"/>
                  <a:pt x="13410" y="12691"/>
                </a:cubicBezTo>
                <a:close/>
                <a:moveTo>
                  <a:pt x="12308" y="14336"/>
                </a:moveTo>
                <a:cubicBezTo>
                  <a:pt x="12217" y="14336"/>
                  <a:pt x="12128" y="14389"/>
                  <a:pt x="12086" y="14477"/>
                </a:cubicBezTo>
                <a:cubicBezTo>
                  <a:pt x="11986" y="14684"/>
                  <a:pt x="11891" y="14891"/>
                  <a:pt x="11815" y="15098"/>
                </a:cubicBezTo>
                <a:cubicBezTo>
                  <a:pt x="11761" y="15228"/>
                  <a:pt x="11826" y="15370"/>
                  <a:pt x="11951" y="15424"/>
                </a:cubicBezTo>
                <a:cubicBezTo>
                  <a:pt x="11979" y="15434"/>
                  <a:pt x="12009" y="15439"/>
                  <a:pt x="12037" y="15439"/>
                </a:cubicBezTo>
                <a:cubicBezTo>
                  <a:pt x="12138" y="15439"/>
                  <a:pt x="12234" y="15378"/>
                  <a:pt x="12276" y="15282"/>
                </a:cubicBezTo>
                <a:cubicBezTo>
                  <a:pt x="12353" y="15086"/>
                  <a:pt x="12435" y="14891"/>
                  <a:pt x="12530" y="14695"/>
                </a:cubicBezTo>
                <a:cubicBezTo>
                  <a:pt x="12596" y="14572"/>
                  <a:pt x="12542" y="14424"/>
                  <a:pt x="12418" y="14364"/>
                </a:cubicBezTo>
                <a:cubicBezTo>
                  <a:pt x="12383" y="14345"/>
                  <a:pt x="12346" y="14336"/>
                  <a:pt x="12308" y="14336"/>
                </a:cubicBezTo>
                <a:close/>
                <a:moveTo>
                  <a:pt x="11667" y="16210"/>
                </a:moveTo>
                <a:cubicBezTo>
                  <a:pt x="11551" y="16210"/>
                  <a:pt x="11451" y="16293"/>
                  <a:pt x="11430" y="16412"/>
                </a:cubicBezTo>
                <a:cubicBezTo>
                  <a:pt x="11383" y="16636"/>
                  <a:pt x="11348" y="16860"/>
                  <a:pt x="11318" y="17079"/>
                </a:cubicBezTo>
                <a:cubicBezTo>
                  <a:pt x="11299" y="17215"/>
                  <a:pt x="11400" y="17340"/>
                  <a:pt x="11536" y="17357"/>
                </a:cubicBezTo>
                <a:cubicBezTo>
                  <a:pt x="11547" y="17359"/>
                  <a:pt x="11558" y="17359"/>
                  <a:pt x="11569" y="17359"/>
                </a:cubicBezTo>
                <a:cubicBezTo>
                  <a:pt x="11692" y="17359"/>
                  <a:pt x="11798" y="17264"/>
                  <a:pt x="11815" y="17139"/>
                </a:cubicBezTo>
                <a:cubicBezTo>
                  <a:pt x="11837" y="16931"/>
                  <a:pt x="11867" y="16718"/>
                  <a:pt x="11915" y="16505"/>
                </a:cubicBezTo>
                <a:cubicBezTo>
                  <a:pt x="11938" y="16376"/>
                  <a:pt x="11856" y="16246"/>
                  <a:pt x="11720" y="16216"/>
                </a:cubicBezTo>
                <a:cubicBezTo>
                  <a:pt x="11702" y="16212"/>
                  <a:pt x="11684" y="16210"/>
                  <a:pt x="11667" y="16210"/>
                </a:cubicBezTo>
                <a:close/>
                <a:moveTo>
                  <a:pt x="14293" y="18043"/>
                </a:moveTo>
                <a:cubicBezTo>
                  <a:pt x="14162" y="18043"/>
                  <a:pt x="14056" y="18146"/>
                  <a:pt x="14051" y="18274"/>
                </a:cubicBezTo>
                <a:cubicBezTo>
                  <a:pt x="14038" y="18411"/>
                  <a:pt x="14144" y="18529"/>
                  <a:pt x="14281" y="18534"/>
                </a:cubicBezTo>
                <a:cubicBezTo>
                  <a:pt x="14507" y="18553"/>
                  <a:pt x="14707" y="18583"/>
                  <a:pt x="14897" y="18629"/>
                </a:cubicBezTo>
                <a:cubicBezTo>
                  <a:pt x="14915" y="18634"/>
                  <a:pt x="14933" y="18636"/>
                  <a:pt x="14951" y="18636"/>
                </a:cubicBezTo>
                <a:cubicBezTo>
                  <a:pt x="15062" y="18636"/>
                  <a:pt x="15167" y="18558"/>
                  <a:pt x="15192" y="18441"/>
                </a:cubicBezTo>
                <a:cubicBezTo>
                  <a:pt x="15222" y="18310"/>
                  <a:pt x="15138" y="18174"/>
                  <a:pt x="15009" y="18144"/>
                </a:cubicBezTo>
                <a:cubicBezTo>
                  <a:pt x="14796" y="18091"/>
                  <a:pt x="14565" y="18062"/>
                  <a:pt x="14316" y="18044"/>
                </a:cubicBezTo>
                <a:cubicBezTo>
                  <a:pt x="14309" y="18044"/>
                  <a:pt x="14301" y="18043"/>
                  <a:pt x="14293" y="18043"/>
                </a:cubicBezTo>
                <a:close/>
                <a:moveTo>
                  <a:pt x="12983" y="18083"/>
                </a:moveTo>
                <a:cubicBezTo>
                  <a:pt x="12972" y="18083"/>
                  <a:pt x="12961" y="18084"/>
                  <a:pt x="12950" y="18086"/>
                </a:cubicBezTo>
                <a:cubicBezTo>
                  <a:pt x="12732" y="18108"/>
                  <a:pt x="12506" y="18138"/>
                  <a:pt x="12276" y="18174"/>
                </a:cubicBezTo>
                <a:cubicBezTo>
                  <a:pt x="12140" y="18198"/>
                  <a:pt x="12050" y="18328"/>
                  <a:pt x="12074" y="18458"/>
                </a:cubicBezTo>
                <a:cubicBezTo>
                  <a:pt x="12096" y="18580"/>
                  <a:pt x="12197" y="18669"/>
                  <a:pt x="12316" y="18669"/>
                </a:cubicBezTo>
                <a:cubicBezTo>
                  <a:pt x="12330" y="18669"/>
                  <a:pt x="12344" y="18667"/>
                  <a:pt x="12358" y="18665"/>
                </a:cubicBezTo>
                <a:cubicBezTo>
                  <a:pt x="12577" y="18629"/>
                  <a:pt x="12796" y="18600"/>
                  <a:pt x="13003" y="18577"/>
                </a:cubicBezTo>
                <a:cubicBezTo>
                  <a:pt x="13139" y="18564"/>
                  <a:pt x="13234" y="18441"/>
                  <a:pt x="13222" y="18304"/>
                </a:cubicBezTo>
                <a:cubicBezTo>
                  <a:pt x="13206" y="18179"/>
                  <a:pt x="13105" y="18083"/>
                  <a:pt x="12983" y="18083"/>
                </a:cubicBezTo>
                <a:close/>
                <a:moveTo>
                  <a:pt x="11027" y="18449"/>
                </a:moveTo>
                <a:cubicBezTo>
                  <a:pt x="11005" y="18449"/>
                  <a:pt x="10984" y="18452"/>
                  <a:pt x="10963" y="18458"/>
                </a:cubicBezTo>
                <a:cubicBezTo>
                  <a:pt x="10750" y="18512"/>
                  <a:pt x="10531" y="18570"/>
                  <a:pt x="10311" y="18635"/>
                </a:cubicBezTo>
                <a:cubicBezTo>
                  <a:pt x="10182" y="18676"/>
                  <a:pt x="10105" y="18813"/>
                  <a:pt x="10146" y="18943"/>
                </a:cubicBezTo>
                <a:cubicBezTo>
                  <a:pt x="10180" y="19056"/>
                  <a:pt x="10280" y="19124"/>
                  <a:pt x="10386" y="19124"/>
                </a:cubicBezTo>
                <a:cubicBezTo>
                  <a:pt x="10408" y="19124"/>
                  <a:pt x="10431" y="19121"/>
                  <a:pt x="10453" y="19115"/>
                </a:cubicBezTo>
                <a:cubicBezTo>
                  <a:pt x="10666" y="19050"/>
                  <a:pt x="10879" y="18990"/>
                  <a:pt x="11086" y="18938"/>
                </a:cubicBezTo>
                <a:cubicBezTo>
                  <a:pt x="11217" y="18902"/>
                  <a:pt x="11299" y="18766"/>
                  <a:pt x="11264" y="18635"/>
                </a:cubicBezTo>
                <a:cubicBezTo>
                  <a:pt x="11234" y="18521"/>
                  <a:pt x="11134" y="18449"/>
                  <a:pt x="11027" y="18449"/>
                </a:cubicBezTo>
                <a:close/>
                <a:moveTo>
                  <a:pt x="11520" y="18186"/>
                </a:moveTo>
                <a:cubicBezTo>
                  <a:pt x="11516" y="18186"/>
                  <a:pt x="11511" y="18186"/>
                  <a:pt x="11507" y="18186"/>
                </a:cubicBezTo>
                <a:cubicBezTo>
                  <a:pt x="11370" y="18192"/>
                  <a:pt x="11264" y="18310"/>
                  <a:pt x="11277" y="18446"/>
                </a:cubicBezTo>
                <a:cubicBezTo>
                  <a:pt x="11288" y="18676"/>
                  <a:pt x="11312" y="18908"/>
                  <a:pt x="11340" y="19126"/>
                </a:cubicBezTo>
                <a:cubicBezTo>
                  <a:pt x="11357" y="19251"/>
                  <a:pt x="11463" y="19342"/>
                  <a:pt x="11585" y="19342"/>
                </a:cubicBezTo>
                <a:cubicBezTo>
                  <a:pt x="11596" y="19342"/>
                  <a:pt x="11607" y="19341"/>
                  <a:pt x="11619" y="19339"/>
                </a:cubicBezTo>
                <a:cubicBezTo>
                  <a:pt x="11755" y="19315"/>
                  <a:pt x="11850" y="19192"/>
                  <a:pt x="11832" y="19055"/>
                </a:cubicBezTo>
                <a:cubicBezTo>
                  <a:pt x="11802" y="18848"/>
                  <a:pt x="11779" y="18635"/>
                  <a:pt x="11766" y="18422"/>
                </a:cubicBezTo>
                <a:cubicBezTo>
                  <a:pt x="11761" y="18285"/>
                  <a:pt x="11651" y="18186"/>
                  <a:pt x="11520" y="18186"/>
                </a:cubicBezTo>
                <a:close/>
                <a:moveTo>
                  <a:pt x="16113" y="18731"/>
                </a:moveTo>
                <a:cubicBezTo>
                  <a:pt x="16049" y="18731"/>
                  <a:pt x="15986" y="18756"/>
                  <a:pt x="15938" y="18807"/>
                </a:cubicBezTo>
                <a:cubicBezTo>
                  <a:pt x="15843" y="18908"/>
                  <a:pt x="15843" y="19061"/>
                  <a:pt x="15943" y="19156"/>
                </a:cubicBezTo>
                <a:cubicBezTo>
                  <a:pt x="16091" y="19298"/>
                  <a:pt x="16197" y="19451"/>
                  <a:pt x="16281" y="19618"/>
                </a:cubicBezTo>
                <a:cubicBezTo>
                  <a:pt x="16323" y="19707"/>
                  <a:pt x="16412" y="19760"/>
                  <a:pt x="16505" y="19760"/>
                </a:cubicBezTo>
                <a:cubicBezTo>
                  <a:pt x="16541" y="19760"/>
                  <a:pt x="16577" y="19752"/>
                  <a:pt x="16612" y="19735"/>
                </a:cubicBezTo>
                <a:cubicBezTo>
                  <a:pt x="16736" y="19677"/>
                  <a:pt x="16790" y="19528"/>
                  <a:pt x="16724" y="19405"/>
                </a:cubicBezTo>
                <a:cubicBezTo>
                  <a:pt x="16623" y="19186"/>
                  <a:pt x="16476" y="18979"/>
                  <a:pt x="16287" y="18801"/>
                </a:cubicBezTo>
                <a:cubicBezTo>
                  <a:pt x="16237" y="18754"/>
                  <a:pt x="16175" y="18731"/>
                  <a:pt x="16113" y="18731"/>
                </a:cubicBezTo>
                <a:close/>
                <a:moveTo>
                  <a:pt x="9126" y="19052"/>
                </a:moveTo>
                <a:cubicBezTo>
                  <a:pt x="9098" y="19052"/>
                  <a:pt x="9069" y="19056"/>
                  <a:pt x="9040" y="19067"/>
                </a:cubicBezTo>
                <a:cubicBezTo>
                  <a:pt x="8833" y="19150"/>
                  <a:pt x="8626" y="19233"/>
                  <a:pt x="8419" y="19315"/>
                </a:cubicBezTo>
                <a:cubicBezTo>
                  <a:pt x="8295" y="19369"/>
                  <a:pt x="8235" y="19517"/>
                  <a:pt x="8288" y="19642"/>
                </a:cubicBezTo>
                <a:cubicBezTo>
                  <a:pt x="8328" y="19739"/>
                  <a:pt x="8418" y="19796"/>
                  <a:pt x="8516" y="19796"/>
                </a:cubicBezTo>
                <a:cubicBezTo>
                  <a:pt x="8549" y="19796"/>
                  <a:pt x="8582" y="19790"/>
                  <a:pt x="8614" y="19777"/>
                </a:cubicBezTo>
                <a:cubicBezTo>
                  <a:pt x="8815" y="19689"/>
                  <a:pt x="9016" y="19612"/>
                  <a:pt x="9218" y="19535"/>
                </a:cubicBezTo>
                <a:cubicBezTo>
                  <a:pt x="9347" y="19481"/>
                  <a:pt x="9412" y="19339"/>
                  <a:pt x="9360" y="19216"/>
                </a:cubicBezTo>
                <a:cubicBezTo>
                  <a:pt x="9322" y="19114"/>
                  <a:pt x="9227" y="19052"/>
                  <a:pt x="9126" y="19052"/>
                </a:cubicBezTo>
                <a:close/>
                <a:moveTo>
                  <a:pt x="7316" y="19855"/>
                </a:moveTo>
                <a:cubicBezTo>
                  <a:pt x="7277" y="19855"/>
                  <a:pt x="7238" y="19864"/>
                  <a:pt x="7200" y="19883"/>
                </a:cubicBezTo>
                <a:cubicBezTo>
                  <a:pt x="7004" y="19984"/>
                  <a:pt x="6804" y="20085"/>
                  <a:pt x="6608" y="20197"/>
                </a:cubicBezTo>
                <a:cubicBezTo>
                  <a:pt x="6490" y="20262"/>
                  <a:pt x="6442" y="20410"/>
                  <a:pt x="6508" y="20535"/>
                </a:cubicBezTo>
                <a:cubicBezTo>
                  <a:pt x="6556" y="20615"/>
                  <a:pt x="6639" y="20659"/>
                  <a:pt x="6725" y="20659"/>
                </a:cubicBezTo>
                <a:cubicBezTo>
                  <a:pt x="6766" y="20659"/>
                  <a:pt x="6807" y="20649"/>
                  <a:pt x="6845" y="20628"/>
                </a:cubicBezTo>
                <a:cubicBezTo>
                  <a:pt x="7040" y="20522"/>
                  <a:pt x="7230" y="20423"/>
                  <a:pt x="7425" y="20322"/>
                </a:cubicBezTo>
                <a:cubicBezTo>
                  <a:pt x="7550" y="20262"/>
                  <a:pt x="7596" y="20115"/>
                  <a:pt x="7537" y="19990"/>
                </a:cubicBezTo>
                <a:cubicBezTo>
                  <a:pt x="7491" y="19903"/>
                  <a:pt x="7406" y="19855"/>
                  <a:pt x="7316" y="19855"/>
                </a:cubicBezTo>
                <a:close/>
                <a:moveTo>
                  <a:pt x="11904" y="20128"/>
                </a:moveTo>
                <a:cubicBezTo>
                  <a:pt x="11876" y="20128"/>
                  <a:pt x="11848" y="20134"/>
                  <a:pt x="11820" y="20144"/>
                </a:cubicBezTo>
                <a:cubicBezTo>
                  <a:pt x="11690" y="20185"/>
                  <a:pt x="11624" y="20333"/>
                  <a:pt x="11667" y="20458"/>
                </a:cubicBezTo>
                <a:cubicBezTo>
                  <a:pt x="11749" y="20682"/>
                  <a:pt x="11844" y="20895"/>
                  <a:pt x="11944" y="21097"/>
                </a:cubicBezTo>
                <a:cubicBezTo>
                  <a:pt x="11990" y="21181"/>
                  <a:pt x="12078" y="21228"/>
                  <a:pt x="12170" y="21228"/>
                </a:cubicBezTo>
                <a:cubicBezTo>
                  <a:pt x="12207" y="21228"/>
                  <a:pt x="12245" y="21220"/>
                  <a:pt x="12282" y="21203"/>
                </a:cubicBezTo>
                <a:cubicBezTo>
                  <a:pt x="12400" y="21138"/>
                  <a:pt x="12454" y="20991"/>
                  <a:pt x="12388" y="20866"/>
                </a:cubicBezTo>
                <a:cubicBezTo>
                  <a:pt x="12293" y="20688"/>
                  <a:pt x="12211" y="20494"/>
                  <a:pt x="12134" y="20292"/>
                </a:cubicBezTo>
                <a:cubicBezTo>
                  <a:pt x="12097" y="20191"/>
                  <a:pt x="12003" y="20128"/>
                  <a:pt x="11904" y="20128"/>
                </a:cubicBezTo>
                <a:close/>
                <a:moveTo>
                  <a:pt x="16635" y="20552"/>
                </a:moveTo>
                <a:cubicBezTo>
                  <a:pt x="16520" y="20552"/>
                  <a:pt x="16419" y="20630"/>
                  <a:pt x="16393" y="20748"/>
                </a:cubicBezTo>
                <a:cubicBezTo>
                  <a:pt x="16345" y="20937"/>
                  <a:pt x="16274" y="21120"/>
                  <a:pt x="16180" y="21297"/>
                </a:cubicBezTo>
                <a:cubicBezTo>
                  <a:pt x="16109" y="21416"/>
                  <a:pt x="16151" y="21564"/>
                  <a:pt x="16274" y="21635"/>
                </a:cubicBezTo>
                <a:cubicBezTo>
                  <a:pt x="16312" y="21656"/>
                  <a:pt x="16353" y="21666"/>
                  <a:pt x="16393" y="21666"/>
                </a:cubicBezTo>
                <a:cubicBezTo>
                  <a:pt x="16480" y="21666"/>
                  <a:pt x="16564" y="21620"/>
                  <a:pt x="16612" y="21540"/>
                </a:cubicBezTo>
                <a:cubicBezTo>
                  <a:pt x="16730" y="21327"/>
                  <a:pt x="16819" y="21097"/>
                  <a:pt x="16872" y="20860"/>
                </a:cubicBezTo>
                <a:cubicBezTo>
                  <a:pt x="16907" y="20724"/>
                  <a:pt x="16819" y="20587"/>
                  <a:pt x="16689" y="20557"/>
                </a:cubicBezTo>
                <a:cubicBezTo>
                  <a:pt x="16671" y="20554"/>
                  <a:pt x="16653" y="20552"/>
                  <a:pt x="16635" y="20552"/>
                </a:cubicBezTo>
                <a:close/>
                <a:moveTo>
                  <a:pt x="5597" y="20847"/>
                </a:moveTo>
                <a:cubicBezTo>
                  <a:pt x="5549" y="20847"/>
                  <a:pt x="5500" y="20861"/>
                  <a:pt x="5455" y="20890"/>
                </a:cubicBezTo>
                <a:cubicBezTo>
                  <a:pt x="5271" y="21008"/>
                  <a:pt x="5082" y="21138"/>
                  <a:pt x="4905" y="21267"/>
                </a:cubicBezTo>
                <a:cubicBezTo>
                  <a:pt x="4792" y="21345"/>
                  <a:pt x="4763" y="21499"/>
                  <a:pt x="4845" y="21611"/>
                </a:cubicBezTo>
                <a:cubicBezTo>
                  <a:pt x="4893" y="21679"/>
                  <a:pt x="4970" y="21715"/>
                  <a:pt x="5048" y="21715"/>
                </a:cubicBezTo>
                <a:cubicBezTo>
                  <a:pt x="5098" y="21715"/>
                  <a:pt x="5147" y="21700"/>
                  <a:pt x="5189" y="21671"/>
                </a:cubicBezTo>
                <a:cubicBezTo>
                  <a:pt x="5366" y="21546"/>
                  <a:pt x="5549" y="21422"/>
                  <a:pt x="5727" y="21303"/>
                </a:cubicBezTo>
                <a:cubicBezTo>
                  <a:pt x="5846" y="21226"/>
                  <a:pt x="5874" y="21073"/>
                  <a:pt x="5798" y="20961"/>
                </a:cubicBezTo>
                <a:cubicBezTo>
                  <a:pt x="5753" y="20886"/>
                  <a:pt x="5677" y="20847"/>
                  <a:pt x="5597" y="20847"/>
                </a:cubicBezTo>
                <a:close/>
                <a:moveTo>
                  <a:pt x="12966" y="21776"/>
                </a:moveTo>
                <a:cubicBezTo>
                  <a:pt x="12896" y="21776"/>
                  <a:pt x="12827" y="21806"/>
                  <a:pt x="12779" y="21865"/>
                </a:cubicBezTo>
                <a:cubicBezTo>
                  <a:pt x="12689" y="21972"/>
                  <a:pt x="12702" y="22126"/>
                  <a:pt x="12808" y="22214"/>
                </a:cubicBezTo>
                <a:cubicBezTo>
                  <a:pt x="12997" y="22380"/>
                  <a:pt x="13210" y="22510"/>
                  <a:pt x="13435" y="22599"/>
                </a:cubicBezTo>
                <a:cubicBezTo>
                  <a:pt x="13466" y="22612"/>
                  <a:pt x="13498" y="22618"/>
                  <a:pt x="13530" y="22618"/>
                </a:cubicBezTo>
                <a:cubicBezTo>
                  <a:pt x="13627" y="22618"/>
                  <a:pt x="13719" y="22561"/>
                  <a:pt x="13754" y="22463"/>
                </a:cubicBezTo>
                <a:cubicBezTo>
                  <a:pt x="13808" y="22339"/>
                  <a:pt x="13748" y="22190"/>
                  <a:pt x="13619" y="22143"/>
                </a:cubicBezTo>
                <a:cubicBezTo>
                  <a:pt x="13453" y="22072"/>
                  <a:pt x="13287" y="21972"/>
                  <a:pt x="13128" y="21835"/>
                </a:cubicBezTo>
                <a:cubicBezTo>
                  <a:pt x="13080" y="21796"/>
                  <a:pt x="13023" y="21776"/>
                  <a:pt x="12966" y="21776"/>
                </a:cubicBezTo>
                <a:close/>
                <a:moveTo>
                  <a:pt x="15450" y="22072"/>
                </a:moveTo>
                <a:cubicBezTo>
                  <a:pt x="15415" y="22072"/>
                  <a:pt x="15379" y="22080"/>
                  <a:pt x="15346" y="22097"/>
                </a:cubicBezTo>
                <a:cubicBezTo>
                  <a:pt x="15174" y="22185"/>
                  <a:pt x="14991" y="22244"/>
                  <a:pt x="14790" y="22274"/>
                </a:cubicBezTo>
                <a:cubicBezTo>
                  <a:pt x="14654" y="22297"/>
                  <a:pt x="14559" y="22427"/>
                  <a:pt x="14583" y="22558"/>
                </a:cubicBezTo>
                <a:cubicBezTo>
                  <a:pt x="14599" y="22681"/>
                  <a:pt x="14706" y="22769"/>
                  <a:pt x="14826" y="22769"/>
                </a:cubicBezTo>
                <a:cubicBezTo>
                  <a:pt x="14840" y="22769"/>
                  <a:pt x="14853" y="22768"/>
                  <a:pt x="14867" y="22765"/>
                </a:cubicBezTo>
                <a:cubicBezTo>
                  <a:pt x="15116" y="22730"/>
                  <a:pt x="15351" y="22652"/>
                  <a:pt x="15564" y="22539"/>
                </a:cubicBezTo>
                <a:cubicBezTo>
                  <a:pt x="15689" y="22481"/>
                  <a:pt x="15736" y="22332"/>
                  <a:pt x="15678" y="22209"/>
                </a:cubicBezTo>
                <a:cubicBezTo>
                  <a:pt x="15631" y="22124"/>
                  <a:pt x="15541" y="22072"/>
                  <a:pt x="15450" y="22072"/>
                </a:cubicBezTo>
                <a:close/>
                <a:moveTo>
                  <a:pt x="4004" y="22037"/>
                </a:moveTo>
                <a:cubicBezTo>
                  <a:pt x="3947" y="22037"/>
                  <a:pt x="3890" y="22057"/>
                  <a:pt x="3845" y="22097"/>
                </a:cubicBezTo>
                <a:cubicBezTo>
                  <a:pt x="3674" y="22244"/>
                  <a:pt x="3503" y="22392"/>
                  <a:pt x="3343" y="22545"/>
                </a:cubicBezTo>
                <a:cubicBezTo>
                  <a:pt x="3242" y="22640"/>
                  <a:pt x="3236" y="22801"/>
                  <a:pt x="3331" y="22900"/>
                </a:cubicBezTo>
                <a:cubicBezTo>
                  <a:pt x="3379" y="22951"/>
                  <a:pt x="3444" y="22977"/>
                  <a:pt x="3510" y="22977"/>
                </a:cubicBezTo>
                <a:cubicBezTo>
                  <a:pt x="3573" y="22977"/>
                  <a:pt x="3637" y="22953"/>
                  <a:pt x="3686" y="22907"/>
                </a:cubicBezTo>
                <a:cubicBezTo>
                  <a:pt x="3840" y="22758"/>
                  <a:pt x="4000" y="22616"/>
                  <a:pt x="4165" y="22474"/>
                </a:cubicBezTo>
                <a:cubicBezTo>
                  <a:pt x="4271" y="22386"/>
                  <a:pt x="4284" y="22226"/>
                  <a:pt x="4195" y="22126"/>
                </a:cubicBezTo>
                <a:cubicBezTo>
                  <a:pt x="4146" y="22067"/>
                  <a:pt x="4075" y="22037"/>
                  <a:pt x="4004" y="22037"/>
                </a:cubicBezTo>
                <a:close/>
                <a:moveTo>
                  <a:pt x="2602" y="23439"/>
                </a:moveTo>
                <a:cubicBezTo>
                  <a:pt x="2532" y="23439"/>
                  <a:pt x="2463" y="23469"/>
                  <a:pt x="2414" y="23528"/>
                </a:cubicBezTo>
                <a:cubicBezTo>
                  <a:pt x="2267" y="23699"/>
                  <a:pt x="2125" y="23871"/>
                  <a:pt x="1988" y="24054"/>
                </a:cubicBezTo>
                <a:cubicBezTo>
                  <a:pt x="1906" y="24161"/>
                  <a:pt x="1929" y="24314"/>
                  <a:pt x="2035" y="24398"/>
                </a:cubicBezTo>
                <a:cubicBezTo>
                  <a:pt x="2082" y="24432"/>
                  <a:pt x="2136" y="24449"/>
                  <a:pt x="2188" y="24449"/>
                </a:cubicBezTo>
                <a:cubicBezTo>
                  <a:pt x="2263" y="24449"/>
                  <a:pt x="2336" y="24415"/>
                  <a:pt x="2384" y="24350"/>
                </a:cubicBezTo>
                <a:cubicBezTo>
                  <a:pt x="2515" y="24178"/>
                  <a:pt x="2651" y="24013"/>
                  <a:pt x="2786" y="23847"/>
                </a:cubicBezTo>
                <a:cubicBezTo>
                  <a:pt x="2876" y="23741"/>
                  <a:pt x="2864" y="23587"/>
                  <a:pt x="2764" y="23498"/>
                </a:cubicBezTo>
                <a:cubicBezTo>
                  <a:pt x="2716" y="23458"/>
                  <a:pt x="2659" y="23439"/>
                  <a:pt x="2602" y="23439"/>
                </a:cubicBezTo>
                <a:close/>
                <a:moveTo>
                  <a:pt x="1456" y="25055"/>
                </a:moveTo>
                <a:cubicBezTo>
                  <a:pt x="1370" y="25055"/>
                  <a:pt x="1287" y="25101"/>
                  <a:pt x="1243" y="25185"/>
                </a:cubicBezTo>
                <a:cubicBezTo>
                  <a:pt x="1131" y="25379"/>
                  <a:pt x="1024" y="25575"/>
                  <a:pt x="924" y="25782"/>
                </a:cubicBezTo>
                <a:cubicBezTo>
                  <a:pt x="864" y="25900"/>
                  <a:pt x="918" y="26053"/>
                  <a:pt x="1041" y="26113"/>
                </a:cubicBezTo>
                <a:cubicBezTo>
                  <a:pt x="1076" y="26130"/>
                  <a:pt x="1112" y="26137"/>
                  <a:pt x="1148" y="26137"/>
                </a:cubicBezTo>
                <a:cubicBezTo>
                  <a:pt x="1241" y="26137"/>
                  <a:pt x="1331" y="26084"/>
                  <a:pt x="1374" y="25995"/>
                </a:cubicBezTo>
                <a:cubicBezTo>
                  <a:pt x="1467" y="25805"/>
                  <a:pt x="1562" y="25616"/>
                  <a:pt x="1669" y="25427"/>
                </a:cubicBezTo>
                <a:cubicBezTo>
                  <a:pt x="1740" y="25308"/>
                  <a:pt x="1699" y="25155"/>
                  <a:pt x="1579" y="25089"/>
                </a:cubicBezTo>
                <a:cubicBezTo>
                  <a:pt x="1541" y="25066"/>
                  <a:pt x="1498" y="25055"/>
                  <a:pt x="1456" y="25055"/>
                </a:cubicBezTo>
                <a:close/>
                <a:moveTo>
                  <a:pt x="662" y="26864"/>
                </a:moveTo>
                <a:cubicBezTo>
                  <a:pt x="555" y="26864"/>
                  <a:pt x="455" y="26935"/>
                  <a:pt x="421" y="27042"/>
                </a:cubicBezTo>
                <a:cubicBezTo>
                  <a:pt x="356" y="27255"/>
                  <a:pt x="296" y="27473"/>
                  <a:pt x="243" y="27692"/>
                </a:cubicBezTo>
                <a:cubicBezTo>
                  <a:pt x="214" y="27828"/>
                  <a:pt x="296" y="27964"/>
                  <a:pt x="427" y="27994"/>
                </a:cubicBezTo>
                <a:cubicBezTo>
                  <a:pt x="445" y="27998"/>
                  <a:pt x="464" y="28000"/>
                  <a:pt x="482" y="28000"/>
                </a:cubicBezTo>
                <a:cubicBezTo>
                  <a:pt x="597" y="28000"/>
                  <a:pt x="697" y="27923"/>
                  <a:pt x="728" y="27811"/>
                </a:cubicBezTo>
                <a:cubicBezTo>
                  <a:pt x="776" y="27598"/>
                  <a:pt x="834" y="27391"/>
                  <a:pt x="894" y="27189"/>
                </a:cubicBezTo>
                <a:cubicBezTo>
                  <a:pt x="935" y="27060"/>
                  <a:pt x="864" y="26918"/>
                  <a:pt x="735" y="26875"/>
                </a:cubicBezTo>
                <a:cubicBezTo>
                  <a:pt x="711" y="26868"/>
                  <a:pt x="686" y="26864"/>
                  <a:pt x="662" y="26864"/>
                </a:cubicBezTo>
                <a:close/>
                <a:moveTo>
                  <a:pt x="280" y="28810"/>
                </a:moveTo>
                <a:cubicBezTo>
                  <a:pt x="148" y="28810"/>
                  <a:pt x="41" y="28906"/>
                  <a:pt x="30" y="29035"/>
                </a:cubicBezTo>
                <a:cubicBezTo>
                  <a:pt x="12" y="29261"/>
                  <a:pt x="1" y="29485"/>
                  <a:pt x="1" y="29715"/>
                </a:cubicBezTo>
                <a:cubicBezTo>
                  <a:pt x="1" y="29851"/>
                  <a:pt x="107" y="29963"/>
                  <a:pt x="249" y="29963"/>
                </a:cubicBezTo>
                <a:cubicBezTo>
                  <a:pt x="385" y="29963"/>
                  <a:pt x="498" y="29857"/>
                  <a:pt x="498" y="29722"/>
                </a:cubicBezTo>
                <a:cubicBezTo>
                  <a:pt x="498" y="29502"/>
                  <a:pt x="509" y="29289"/>
                  <a:pt x="527" y="29076"/>
                </a:cubicBezTo>
                <a:cubicBezTo>
                  <a:pt x="539" y="28941"/>
                  <a:pt x="438" y="28822"/>
                  <a:pt x="302" y="28811"/>
                </a:cubicBezTo>
                <a:cubicBezTo>
                  <a:pt x="294" y="28810"/>
                  <a:pt x="287" y="28810"/>
                  <a:pt x="280" y="28810"/>
                </a:cubicBezTo>
                <a:close/>
                <a:moveTo>
                  <a:pt x="344" y="30783"/>
                </a:moveTo>
                <a:cubicBezTo>
                  <a:pt x="330" y="30783"/>
                  <a:pt x="316" y="30784"/>
                  <a:pt x="302" y="30787"/>
                </a:cubicBezTo>
                <a:cubicBezTo>
                  <a:pt x="167" y="30810"/>
                  <a:pt x="72" y="30935"/>
                  <a:pt x="96" y="31071"/>
                </a:cubicBezTo>
                <a:cubicBezTo>
                  <a:pt x="131" y="31301"/>
                  <a:pt x="178" y="31520"/>
                  <a:pt x="231" y="31738"/>
                </a:cubicBezTo>
                <a:cubicBezTo>
                  <a:pt x="260" y="31852"/>
                  <a:pt x="360" y="31924"/>
                  <a:pt x="469" y="31924"/>
                </a:cubicBezTo>
                <a:cubicBezTo>
                  <a:pt x="490" y="31924"/>
                  <a:pt x="512" y="31922"/>
                  <a:pt x="533" y="31916"/>
                </a:cubicBezTo>
                <a:cubicBezTo>
                  <a:pt x="669" y="31880"/>
                  <a:pt x="746" y="31751"/>
                  <a:pt x="711" y="31615"/>
                </a:cubicBezTo>
                <a:cubicBezTo>
                  <a:pt x="664" y="31413"/>
                  <a:pt x="615" y="31206"/>
                  <a:pt x="586" y="30993"/>
                </a:cubicBezTo>
                <a:cubicBezTo>
                  <a:pt x="565" y="30872"/>
                  <a:pt x="463" y="30783"/>
                  <a:pt x="344" y="30783"/>
                </a:cubicBezTo>
                <a:close/>
                <a:moveTo>
                  <a:pt x="927" y="32666"/>
                </a:moveTo>
                <a:cubicBezTo>
                  <a:pt x="890" y="32666"/>
                  <a:pt x="853" y="32674"/>
                  <a:pt x="817" y="32691"/>
                </a:cubicBezTo>
                <a:cubicBezTo>
                  <a:pt x="692" y="32751"/>
                  <a:pt x="645" y="32898"/>
                  <a:pt x="705" y="33023"/>
                </a:cubicBezTo>
                <a:cubicBezTo>
                  <a:pt x="806" y="33229"/>
                  <a:pt x="918" y="33431"/>
                  <a:pt x="1036" y="33619"/>
                </a:cubicBezTo>
                <a:cubicBezTo>
                  <a:pt x="1082" y="33697"/>
                  <a:pt x="1164" y="33740"/>
                  <a:pt x="1246" y="33740"/>
                </a:cubicBezTo>
                <a:cubicBezTo>
                  <a:pt x="1290" y="33740"/>
                  <a:pt x="1334" y="33728"/>
                  <a:pt x="1374" y="33703"/>
                </a:cubicBezTo>
                <a:cubicBezTo>
                  <a:pt x="1491" y="33632"/>
                  <a:pt x="1527" y="33477"/>
                  <a:pt x="1456" y="33360"/>
                </a:cubicBezTo>
                <a:cubicBezTo>
                  <a:pt x="1349" y="33182"/>
                  <a:pt x="1243" y="32999"/>
                  <a:pt x="1148" y="32803"/>
                </a:cubicBezTo>
                <a:cubicBezTo>
                  <a:pt x="1106" y="32715"/>
                  <a:pt x="1019" y="32666"/>
                  <a:pt x="927" y="32666"/>
                </a:cubicBezTo>
                <a:close/>
                <a:moveTo>
                  <a:pt x="2040" y="34297"/>
                </a:moveTo>
                <a:cubicBezTo>
                  <a:pt x="1980" y="34297"/>
                  <a:pt x="1920" y="34318"/>
                  <a:pt x="1871" y="34359"/>
                </a:cubicBezTo>
                <a:cubicBezTo>
                  <a:pt x="1770" y="34454"/>
                  <a:pt x="1764" y="34608"/>
                  <a:pt x="1852" y="34714"/>
                </a:cubicBezTo>
                <a:cubicBezTo>
                  <a:pt x="2005" y="34880"/>
                  <a:pt x="2166" y="35039"/>
                  <a:pt x="2332" y="35200"/>
                </a:cubicBezTo>
                <a:cubicBezTo>
                  <a:pt x="2377" y="35245"/>
                  <a:pt x="2436" y="35267"/>
                  <a:pt x="2497" y="35267"/>
                </a:cubicBezTo>
                <a:cubicBezTo>
                  <a:pt x="2563" y="35267"/>
                  <a:pt x="2631" y="35240"/>
                  <a:pt x="2680" y="35188"/>
                </a:cubicBezTo>
                <a:cubicBezTo>
                  <a:pt x="2775" y="35087"/>
                  <a:pt x="2769" y="34933"/>
                  <a:pt x="2668" y="34839"/>
                </a:cubicBezTo>
                <a:cubicBezTo>
                  <a:pt x="2515" y="34691"/>
                  <a:pt x="2367" y="34537"/>
                  <a:pt x="2225" y="34378"/>
                </a:cubicBezTo>
                <a:cubicBezTo>
                  <a:pt x="2175" y="34324"/>
                  <a:pt x="2108" y="34297"/>
                  <a:pt x="2040" y="34297"/>
                </a:cubicBezTo>
                <a:close/>
                <a:moveTo>
                  <a:pt x="3525" y="35607"/>
                </a:moveTo>
                <a:cubicBezTo>
                  <a:pt x="3447" y="35607"/>
                  <a:pt x="3370" y="35645"/>
                  <a:pt x="3319" y="35714"/>
                </a:cubicBezTo>
                <a:cubicBezTo>
                  <a:pt x="3242" y="35820"/>
                  <a:pt x="3266" y="35980"/>
                  <a:pt x="3378" y="36057"/>
                </a:cubicBezTo>
                <a:cubicBezTo>
                  <a:pt x="3561" y="36188"/>
                  <a:pt x="3752" y="36311"/>
                  <a:pt x="3941" y="36436"/>
                </a:cubicBezTo>
                <a:cubicBezTo>
                  <a:pt x="3981" y="36461"/>
                  <a:pt x="4026" y="36473"/>
                  <a:pt x="4070" y="36473"/>
                </a:cubicBezTo>
                <a:cubicBezTo>
                  <a:pt x="4152" y="36473"/>
                  <a:pt x="4233" y="36430"/>
                  <a:pt x="4284" y="36352"/>
                </a:cubicBezTo>
                <a:cubicBezTo>
                  <a:pt x="4355" y="36240"/>
                  <a:pt x="4320" y="36087"/>
                  <a:pt x="4206" y="36016"/>
                </a:cubicBezTo>
                <a:cubicBezTo>
                  <a:pt x="4023" y="35898"/>
                  <a:pt x="3840" y="35779"/>
                  <a:pt x="3668" y="35655"/>
                </a:cubicBezTo>
                <a:cubicBezTo>
                  <a:pt x="3624" y="35623"/>
                  <a:pt x="3574" y="35607"/>
                  <a:pt x="3525" y="35607"/>
                </a:cubicBezTo>
                <a:close/>
                <a:moveTo>
                  <a:pt x="5226" y="36621"/>
                </a:moveTo>
                <a:cubicBezTo>
                  <a:pt x="5136" y="36621"/>
                  <a:pt x="5048" y="36673"/>
                  <a:pt x="5005" y="36761"/>
                </a:cubicBezTo>
                <a:cubicBezTo>
                  <a:pt x="4946" y="36879"/>
                  <a:pt x="4994" y="37027"/>
                  <a:pt x="5118" y="37092"/>
                </a:cubicBezTo>
                <a:cubicBezTo>
                  <a:pt x="5319" y="37193"/>
                  <a:pt x="5526" y="37288"/>
                  <a:pt x="5727" y="37376"/>
                </a:cubicBezTo>
                <a:cubicBezTo>
                  <a:pt x="5759" y="37390"/>
                  <a:pt x="5794" y="37397"/>
                  <a:pt x="5827" y="37397"/>
                </a:cubicBezTo>
                <a:cubicBezTo>
                  <a:pt x="5922" y="37397"/>
                  <a:pt x="6013" y="37344"/>
                  <a:pt x="6052" y="37253"/>
                </a:cubicBezTo>
                <a:cubicBezTo>
                  <a:pt x="6111" y="37128"/>
                  <a:pt x="6052" y="36980"/>
                  <a:pt x="5928" y="36920"/>
                </a:cubicBezTo>
                <a:cubicBezTo>
                  <a:pt x="5732" y="36838"/>
                  <a:pt x="5532" y="36743"/>
                  <a:pt x="5336" y="36649"/>
                </a:cubicBezTo>
                <a:cubicBezTo>
                  <a:pt x="5302" y="36630"/>
                  <a:pt x="5264" y="36621"/>
                  <a:pt x="5226" y="36621"/>
                </a:cubicBezTo>
                <a:close/>
                <a:moveTo>
                  <a:pt x="7062" y="37391"/>
                </a:moveTo>
                <a:cubicBezTo>
                  <a:pt x="6962" y="37391"/>
                  <a:pt x="6865" y="37457"/>
                  <a:pt x="6827" y="37559"/>
                </a:cubicBezTo>
                <a:cubicBezTo>
                  <a:pt x="6780" y="37684"/>
                  <a:pt x="6845" y="37826"/>
                  <a:pt x="6975" y="37873"/>
                </a:cubicBezTo>
                <a:cubicBezTo>
                  <a:pt x="7188" y="37950"/>
                  <a:pt x="7401" y="38021"/>
                  <a:pt x="7614" y="38092"/>
                </a:cubicBezTo>
                <a:cubicBezTo>
                  <a:pt x="7638" y="38100"/>
                  <a:pt x="7662" y="38103"/>
                  <a:pt x="7687" y="38103"/>
                </a:cubicBezTo>
                <a:cubicBezTo>
                  <a:pt x="7792" y="38103"/>
                  <a:pt x="7888" y="38032"/>
                  <a:pt x="7922" y="37927"/>
                </a:cubicBezTo>
                <a:cubicBezTo>
                  <a:pt x="7963" y="37796"/>
                  <a:pt x="7892" y="37660"/>
                  <a:pt x="7763" y="37619"/>
                </a:cubicBezTo>
                <a:cubicBezTo>
                  <a:pt x="7555" y="37548"/>
                  <a:pt x="7348" y="37483"/>
                  <a:pt x="7141" y="37406"/>
                </a:cubicBezTo>
                <a:cubicBezTo>
                  <a:pt x="7115" y="37396"/>
                  <a:pt x="7088" y="37391"/>
                  <a:pt x="7062" y="37391"/>
                </a:cubicBezTo>
                <a:close/>
                <a:moveTo>
                  <a:pt x="8961" y="37971"/>
                </a:moveTo>
                <a:cubicBezTo>
                  <a:pt x="8852" y="37971"/>
                  <a:pt x="8751" y="38048"/>
                  <a:pt x="8721" y="38157"/>
                </a:cubicBezTo>
                <a:cubicBezTo>
                  <a:pt x="8685" y="38293"/>
                  <a:pt x="8768" y="38424"/>
                  <a:pt x="8898" y="38459"/>
                </a:cubicBezTo>
                <a:cubicBezTo>
                  <a:pt x="9123" y="38518"/>
                  <a:pt x="9336" y="38572"/>
                  <a:pt x="9549" y="38618"/>
                </a:cubicBezTo>
                <a:cubicBezTo>
                  <a:pt x="9567" y="38623"/>
                  <a:pt x="9586" y="38625"/>
                  <a:pt x="9604" y="38625"/>
                </a:cubicBezTo>
                <a:cubicBezTo>
                  <a:pt x="9719" y="38625"/>
                  <a:pt x="9819" y="38547"/>
                  <a:pt x="9850" y="38430"/>
                </a:cubicBezTo>
                <a:cubicBezTo>
                  <a:pt x="9879" y="38299"/>
                  <a:pt x="9797" y="38163"/>
                  <a:pt x="9661" y="38134"/>
                </a:cubicBezTo>
                <a:cubicBezTo>
                  <a:pt x="9454" y="38086"/>
                  <a:pt x="9241" y="38033"/>
                  <a:pt x="9022" y="37980"/>
                </a:cubicBezTo>
                <a:cubicBezTo>
                  <a:pt x="9002" y="37974"/>
                  <a:pt x="8981" y="37971"/>
                  <a:pt x="8961" y="37971"/>
                </a:cubicBezTo>
                <a:close/>
                <a:moveTo>
                  <a:pt x="10906" y="38390"/>
                </a:moveTo>
                <a:cubicBezTo>
                  <a:pt x="10788" y="38390"/>
                  <a:pt x="10682" y="38474"/>
                  <a:pt x="10660" y="38596"/>
                </a:cubicBezTo>
                <a:cubicBezTo>
                  <a:pt x="10638" y="38731"/>
                  <a:pt x="10726" y="38861"/>
                  <a:pt x="10862" y="38885"/>
                </a:cubicBezTo>
                <a:cubicBezTo>
                  <a:pt x="11092" y="38927"/>
                  <a:pt x="11318" y="38962"/>
                  <a:pt x="11525" y="38992"/>
                </a:cubicBezTo>
                <a:cubicBezTo>
                  <a:pt x="11539" y="38994"/>
                  <a:pt x="11552" y="38995"/>
                  <a:pt x="11565" y="38995"/>
                </a:cubicBezTo>
                <a:cubicBezTo>
                  <a:pt x="11684" y="38995"/>
                  <a:pt x="11787" y="38907"/>
                  <a:pt x="11809" y="38785"/>
                </a:cubicBezTo>
                <a:cubicBezTo>
                  <a:pt x="11826" y="38648"/>
                  <a:pt x="11731" y="38525"/>
                  <a:pt x="11602" y="38501"/>
                </a:cubicBezTo>
                <a:cubicBezTo>
                  <a:pt x="11394" y="38471"/>
                  <a:pt x="11176" y="38435"/>
                  <a:pt x="10950" y="38394"/>
                </a:cubicBezTo>
                <a:cubicBezTo>
                  <a:pt x="10935" y="38391"/>
                  <a:pt x="10920" y="38390"/>
                  <a:pt x="10906" y="38390"/>
                </a:cubicBezTo>
                <a:close/>
                <a:moveTo>
                  <a:pt x="12879" y="38666"/>
                </a:moveTo>
                <a:cubicBezTo>
                  <a:pt x="12754" y="38666"/>
                  <a:pt x="12647" y="38763"/>
                  <a:pt x="12631" y="38891"/>
                </a:cubicBezTo>
                <a:cubicBezTo>
                  <a:pt x="12618" y="39027"/>
                  <a:pt x="12719" y="39145"/>
                  <a:pt x="12855" y="39164"/>
                </a:cubicBezTo>
                <a:cubicBezTo>
                  <a:pt x="13251" y="39199"/>
                  <a:pt x="13477" y="39210"/>
                  <a:pt x="13483" y="39210"/>
                </a:cubicBezTo>
                <a:cubicBezTo>
                  <a:pt x="13487" y="39211"/>
                  <a:pt x="13490" y="39211"/>
                  <a:pt x="13494" y="39211"/>
                </a:cubicBezTo>
                <a:cubicBezTo>
                  <a:pt x="13625" y="39211"/>
                  <a:pt x="13732" y="39112"/>
                  <a:pt x="13743" y="38973"/>
                </a:cubicBezTo>
                <a:cubicBezTo>
                  <a:pt x="13748" y="38837"/>
                  <a:pt x="13642" y="38725"/>
                  <a:pt x="13506" y="38714"/>
                </a:cubicBezTo>
                <a:cubicBezTo>
                  <a:pt x="13506" y="38714"/>
                  <a:pt x="13453" y="38714"/>
                  <a:pt x="13352" y="38708"/>
                </a:cubicBezTo>
                <a:cubicBezTo>
                  <a:pt x="13246" y="38695"/>
                  <a:pt x="13098" y="38684"/>
                  <a:pt x="12902" y="38667"/>
                </a:cubicBezTo>
                <a:cubicBezTo>
                  <a:pt x="12894" y="38666"/>
                  <a:pt x="12887" y="38666"/>
                  <a:pt x="12879" y="3866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947622-2A20-432C-8649-EA15910CC6DE}"/>
              </a:ext>
            </a:extLst>
          </p:cNvPr>
          <p:cNvSpPr txBox="1"/>
          <p:nvPr/>
        </p:nvSpPr>
        <p:spPr>
          <a:xfrm>
            <a:off x="2767054" y="723569"/>
            <a:ext cx="3041071" cy="400110"/>
          </a:xfrm>
          <a:prstGeom prst="rect">
            <a:avLst/>
          </a:prstGeom>
          <a:solidFill>
            <a:srgbClr val="85C5A7">
              <a:alpha val="3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التـــــــــــــــــــعلم الــــــــــــــــــــــــــــــــــــــذاتي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1" name="Google Shape;3521;p65">
            <a:extLst>
              <a:ext uri="{FF2B5EF4-FFF2-40B4-BE49-F238E27FC236}">
                <a16:creationId xmlns:a16="http://schemas.microsoft.com/office/drawing/2014/main" id="{80AD611A-3EB6-4727-A808-A916D0EB950F}"/>
              </a:ext>
            </a:extLst>
          </p:cNvPr>
          <p:cNvGrpSpPr/>
          <p:nvPr/>
        </p:nvGrpSpPr>
        <p:grpSpPr>
          <a:xfrm>
            <a:off x="2078484" y="1889446"/>
            <a:ext cx="5411645" cy="2030547"/>
            <a:chOff x="4870913" y="1817885"/>
            <a:chExt cx="3552830" cy="1621151"/>
          </a:xfrm>
        </p:grpSpPr>
        <p:sp>
          <p:nvSpPr>
            <p:cNvPr id="152" name="Google Shape;3522;p65">
              <a:extLst>
                <a:ext uri="{FF2B5EF4-FFF2-40B4-BE49-F238E27FC236}">
                  <a16:creationId xmlns:a16="http://schemas.microsoft.com/office/drawing/2014/main" id="{7A28E2C7-FDB7-4A75-8247-072CDA535592}"/>
                </a:ext>
              </a:extLst>
            </p:cNvPr>
            <p:cNvSpPr/>
            <p:nvPr/>
          </p:nvSpPr>
          <p:spPr>
            <a:xfrm rot="-5400000">
              <a:off x="5836753" y="852045"/>
              <a:ext cx="1621151" cy="3552830"/>
            </a:xfrm>
            <a:custGeom>
              <a:avLst/>
              <a:gdLst/>
              <a:ahLst/>
              <a:cxnLst/>
              <a:rect l="l" t="t" r="r" b="b"/>
              <a:pathLst>
                <a:path w="20517" h="44964" fill="none" extrusionOk="0">
                  <a:moveTo>
                    <a:pt x="20517" y="42903"/>
                  </a:moveTo>
                  <a:cubicBezTo>
                    <a:pt x="20517" y="44043"/>
                    <a:pt x="19576" y="44964"/>
                    <a:pt x="18421" y="44964"/>
                  </a:cubicBezTo>
                  <a:lnTo>
                    <a:pt x="2096" y="44964"/>
                  </a:lnTo>
                  <a:cubicBezTo>
                    <a:pt x="941" y="44964"/>
                    <a:pt x="0" y="44043"/>
                    <a:pt x="0" y="42903"/>
                  </a:cubicBezTo>
                  <a:lnTo>
                    <a:pt x="0" y="2061"/>
                  </a:lnTo>
                  <a:cubicBezTo>
                    <a:pt x="0" y="927"/>
                    <a:pt x="941" y="1"/>
                    <a:pt x="2096" y="1"/>
                  </a:cubicBezTo>
                  <a:lnTo>
                    <a:pt x="18421" y="1"/>
                  </a:lnTo>
                  <a:cubicBezTo>
                    <a:pt x="19576" y="1"/>
                    <a:pt x="20517" y="927"/>
                    <a:pt x="20517" y="206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23;p65">
              <a:extLst>
                <a:ext uri="{FF2B5EF4-FFF2-40B4-BE49-F238E27FC236}">
                  <a16:creationId xmlns:a16="http://schemas.microsoft.com/office/drawing/2014/main" id="{DF9838AF-C1BB-4046-83BF-41086C324642}"/>
                </a:ext>
              </a:extLst>
            </p:cNvPr>
            <p:cNvSpPr/>
            <p:nvPr/>
          </p:nvSpPr>
          <p:spPr>
            <a:xfrm rot="-5400000">
              <a:off x="8077221" y="2503267"/>
              <a:ext cx="251189" cy="250399"/>
            </a:xfrm>
            <a:custGeom>
              <a:avLst/>
              <a:gdLst/>
              <a:ahLst/>
              <a:cxnLst/>
              <a:rect l="l" t="t" r="r" b="b"/>
              <a:pathLst>
                <a:path w="3179" h="3169" fill="none" extrusionOk="0">
                  <a:moveTo>
                    <a:pt x="3179" y="1582"/>
                  </a:moveTo>
                  <a:cubicBezTo>
                    <a:pt x="3179" y="2457"/>
                    <a:pt x="2466" y="3169"/>
                    <a:pt x="1587" y="3169"/>
                  </a:cubicBezTo>
                  <a:cubicBezTo>
                    <a:pt x="707" y="3169"/>
                    <a:pt x="0" y="2457"/>
                    <a:pt x="0" y="1582"/>
                  </a:cubicBezTo>
                  <a:cubicBezTo>
                    <a:pt x="0" y="707"/>
                    <a:pt x="707" y="0"/>
                    <a:pt x="1587" y="0"/>
                  </a:cubicBezTo>
                  <a:cubicBezTo>
                    <a:pt x="2466" y="0"/>
                    <a:pt x="3179" y="707"/>
                    <a:pt x="3179" y="158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24;p65">
              <a:extLst>
                <a:ext uri="{FF2B5EF4-FFF2-40B4-BE49-F238E27FC236}">
                  <a16:creationId xmlns:a16="http://schemas.microsoft.com/office/drawing/2014/main" id="{740C9594-CF71-4A10-B1D9-3B8175EBBA9D}"/>
                </a:ext>
              </a:extLst>
            </p:cNvPr>
            <p:cNvSpPr/>
            <p:nvPr/>
          </p:nvSpPr>
          <p:spPr>
            <a:xfrm rot="-5400000">
              <a:off x="4939813" y="2611557"/>
              <a:ext cx="271733" cy="33818"/>
            </a:xfrm>
            <a:custGeom>
              <a:avLst/>
              <a:gdLst/>
              <a:ahLst/>
              <a:cxnLst/>
              <a:rect l="l" t="t" r="r" b="b"/>
              <a:pathLst>
                <a:path w="3439" h="428" fill="none" extrusionOk="0">
                  <a:moveTo>
                    <a:pt x="3439" y="214"/>
                  </a:moveTo>
                  <a:cubicBezTo>
                    <a:pt x="3439" y="336"/>
                    <a:pt x="3342" y="428"/>
                    <a:pt x="3220" y="428"/>
                  </a:cubicBezTo>
                  <a:lnTo>
                    <a:pt x="219" y="428"/>
                  </a:lnTo>
                  <a:cubicBezTo>
                    <a:pt x="97" y="428"/>
                    <a:pt x="0" y="336"/>
                    <a:pt x="0" y="214"/>
                  </a:cubicBezTo>
                  <a:lnTo>
                    <a:pt x="0" y="214"/>
                  </a:lnTo>
                  <a:cubicBezTo>
                    <a:pt x="0" y="97"/>
                    <a:pt x="97" y="0"/>
                    <a:pt x="219" y="0"/>
                  </a:cubicBezTo>
                  <a:lnTo>
                    <a:pt x="3220" y="0"/>
                  </a:lnTo>
                  <a:cubicBezTo>
                    <a:pt x="3342" y="0"/>
                    <a:pt x="3439" y="97"/>
                    <a:pt x="3439" y="21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dash"/>
              <a:miter lim="12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" name="Google Shape;3525;p65">
            <a:extLst>
              <a:ext uri="{FF2B5EF4-FFF2-40B4-BE49-F238E27FC236}">
                <a16:creationId xmlns:a16="http://schemas.microsoft.com/office/drawing/2014/main" id="{8F330BC6-FB56-4AE3-9443-36B2D23CBB18}"/>
              </a:ext>
            </a:extLst>
          </p:cNvPr>
          <p:cNvSpPr/>
          <p:nvPr/>
        </p:nvSpPr>
        <p:spPr>
          <a:xfrm rot="-5400000">
            <a:off x="3767816" y="791942"/>
            <a:ext cx="1868418" cy="4192882"/>
          </a:xfrm>
          <a:custGeom>
            <a:avLst/>
            <a:gdLst/>
            <a:ahLst/>
            <a:cxnLst/>
            <a:rect l="l" t="t" r="r" b="b"/>
            <a:pathLst>
              <a:path w="18879" h="33729" fill="none" extrusionOk="0">
                <a:moveTo>
                  <a:pt x="18879" y="33341"/>
                </a:moveTo>
                <a:cubicBezTo>
                  <a:pt x="18879" y="33555"/>
                  <a:pt x="18705" y="33728"/>
                  <a:pt x="18492" y="33728"/>
                </a:cubicBezTo>
                <a:lnTo>
                  <a:pt x="387" y="33728"/>
                </a:lnTo>
                <a:cubicBezTo>
                  <a:pt x="174" y="33728"/>
                  <a:pt x="0" y="33555"/>
                  <a:pt x="0" y="33341"/>
                </a:cubicBezTo>
                <a:lnTo>
                  <a:pt x="0" y="386"/>
                </a:lnTo>
                <a:cubicBezTo>
                  <a:pt x="0" y="173"/>
                  <a:pt x="174" y="0"/>
                  <a:pt x="387" y="0"/>
                </a:cubicBezTo>
                <a:lnTo>
                  <a:pt x="18492" y="0"/>
                </a:lnTo>
                <a:cubicBezTo>
                  <a:pt x="18705" y="0"/>
                  <a:pt x="18879" y="173"/>
                  <a:pt x="18879" y="386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dash"/>
            <a:miter lim="122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0C9BB-B827-46F2-8661-F522AF1887D2}"/>
              </a:ext>
            </a:extLst>
          </p:cNvPr>
          <p:cNvSpPr/>
          <p:nvPr/>
        </p:nvSpPr>
        <p:spPr>
          <a:xfrm>
            <a:off x="2636785" y="1995779"/>
            <a:ext cx="4121823" cy="1795010"/>
          </a:xfrm>
          <a:prstGeom prst="rect">
            <a:avLst/>
          </a:prstGeom>
          <a:solidFill>
            <a:srgbClr val="CBB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https://www.youtube.com/watch?v=QLfdJoEFAV4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0E4CEF-4EBE-4FB5-BF67-DF0A1898389A}"/>
              </a:ext>
            </a:extLst>
          </p:cNvPr>
          <p:cNvSpPr txBox="1"/>
          <p:nvPr/>
        </p:nvSpPr>
        <p:spPr>
          <a:xfrm>
            <a:off x="2775008" y="4158532"/>
            <a:ext cx="3264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600" b="1" dirty="0"/>
              <a:t>ارجـــو لكم مشاهـــدة ممتعة </a:t>
            </a:r>
            <a:endParaRPr lang="en-US" sz="1600" b="1" dirty="0"/>
          </a:p>
        </p:txBody>
      </p:sp>
      <p:grpSp>
        <p:nvGrpSpPr>
          <p:cNvPr id="175" name="Google Shape;4253;p78">
            <a:extLst>
              <a:ext uri="{FF2B5EF4-FFF2-40B4-BE49-F238E27FC236}">
                <a16:creationId xmlns:a16="http://schemas.microsoft.com/office/drawing/2014/main" id="{91436489-B150-41D1-8965-57B9BDE889A2}"/>
              </a:ext>
            </a:extLst>
          </p:cNvPr>
          <p:cNvGrpSpPr/>
          <p:nvPr/>
        </p:nvGrpSpPr>
        <p:grpSpPr>
          <a:xfrm>
            <a:off x="5375237" y="4047214"/>
            <a:ext cx="432887" cy="548640"/>
            <a:chOff x="8072706" y="1807740"/>
            <a:chExt cx="296390" cy="382479"/>
          </a:xfrm>
        </p:grpSpPr>
        <p:sp>
          <p:nvSpPr>
            <p:cNvPr id="176" name="Google Shape;4254;p78">
              <a:extLst>
                <a:ext uri="{FF2B5EF4-FFF2-40B4-BE49-F238E27FC236}">
                  <a16:creationId xmlns:a16="http://schemas.microsoft.com/office/drawing/2014/main" id="{1ED62E9B-E9B6-4842-A441-121154469CB3}"/>
                </a:ext>
              </a:extLst>
            </p:cNvPr>
            <p:cNvSpPr/>
            <p:nvPr/>
          </p:nvSpPr>
          <p:spPr>
            <a:xfrm>
              <a:off x="8088320" y="2018614"/>
              <a:ext cx="142905" cy="167442"/>
            </a:xfrm>
            <a:custGeom>
              <a:avLst/>
              <a:gdLst/>
              <a:ahLst/>
              <a:cxnLst/>
              <a:rect l="l" t="t" r="r" b="b"/>
              <a:pathLst>
                <a:path w="5308" h="6220" extrusionOk="0">
                  <a:moveTo>
                    <a:pt x="2596" y="1"/>
                  </a:moveTo>
                  <a:lnTo>
                    <a:pt x="93" y="4636"/>
                  </a:lnTo>
                  <a:cubicBezTo>
                    <a:pt x="0" y="4821"/>
                    <a:pt x="185" y="5007"/>
                    <a:pt x="371" y="5007"/>
                  </a:cubicBezTo>
                  <a:lnTo>
                    <a:pt x="1437" y="5007"/>
                  </a:lnTo>
                  <a:cubicBezTo>
                    <a:pt x="1530" y="5007"/>
                    <a:pt x="1622" y="5007"/>
                    <a:pt x="1738" y="5123"/>
                  </a:cubicBezTo>
                  <a:lnTo>
                    <a:pt x="2202" y="6073"/>
                  </a:lnTo>
                  <a:cubicBezTo>
                    <a:pt x="2254" y="6167"/>
                    <a:pt x="2340" y="6219"/>
                    <a:pt x="2427" y="6219"/>
                  </a:cubicBezTo>
                  <a:cubicBezTo>
                    <a:pt x="2532" y="6219"/>
                    <a:pt x="2638" y="6145"/>
                    <a:pt x="2688" y="5980"/>
                  </a:cubicBezTo>
                  <a:lnTo>
                    <a:pt x="5307" y="1345"/>
                  </a:lnTo>
                  <a:lnTo>
                    <a:pt x="3940" y="673"/>
                  </a:lnTo>
                  <a:lnTo>
                    <a:pt x="25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255;p78">
              <a:extLst>
                <a:ext uri="{FF2B5EF4-FFF2-40B4-BE49-F238E27FC236}">
                  <a16:creationId xmlns:a16="http://schemas.microsoft.com/office/drawing/2014/main" id="{DB886437-2818-4E65-96E7-E9608B2F5E10}"/>
                </a:ext>
              </a:extLst>
            </p:cNvPr>
            <p:cNvSpPr/>
            <p:nvPr/>
          </p:nvSpPr>
          <p:spPr>
            <a:xfrm>
              <a:off x="8145097" y="2049816"/>
              <a:ext cx="86125" cy="136242"/>
            </a:xfrm>
            <a:custGeom>
              <a:avLst/>
              <a:gdLst/>
              <a:ahLst/>
              <a:cxnLst/>
              <a:rect l="l" t="t" r="r" b="b"/>
              <a:pathLst>
                <a:path w="3199" h="5061" extrusionOk="0">
                  <a:moveTo>
                    <a:pt x="2712" y="1"/>
                  </a:moveTo>
                  <a:lnTo>
                    <a:pt x="209" y="4543"/>
                  </a:lnTo>
                  <a:cubicBezTo>
                    <a:pt x="209" y="4636"/>
                    <a:pt x="93" y="4636"/>
                    <a:pt x="0" y="4728"/>
                  </a:cubicBezTo>
                  <a:lnTo>
                    <a:pt x="93" y="4914"/>
                  </a:lnTo>
                  <a:cubicBezTo>
                    <a:pt x="145" y="5008"/>
                    <a:pt x="231" y="5060"/>
                    <a:pt x="318" y="5060"/>
                  </a:cubicBezTo>
                  <a:cubicBezTo>
                    <a:pt x="423" y="5060"/>
                    <a:pt x="529" y="4986"/>
                    <a:pt x="579" y="4821"/>
                  </a:cubicBezTo>
                  <a:lnTo>
                    <a:pt x="3198" y="186"/>
                  </a:lnTo>
                  <a:lnTo>
                    <a:pt x="27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256;p78">
              <a:extLst>
                <a:ext uri="{FF2B5EF4-FFF2-40B4-BE49-F238E27FC236}">
                  <a16:creationId xmlns:a16="http://schemas.microsoft.com/office/drawing/2014/main" id="{34D1209F-2BA3-4639-9162-A6E09F4E0FD8}"/>
                </a:ext>
              </a:extLst>
            </p:cNvPr>
            <p:cNvSpPr/>
            <p:nvPr/>
          </p:nvSpPr>
          <p:spPr>
            <a:xfrm>
              <a:off x="8209977" y="2018614"/>
              <a:ext cx="143524" cy="167442"/>
            </a:xfrm>
            <a:custGeom>
              <a:avLst/>
              <a:gdLst/>
              <a:ahLst/>
              <a:cxnLst/>
              <a:rect l="l" t="t" r="r" b="b"/>
              <a:pathLst>
                <a:path w="5331" h="6220" extrusionOk="0">
                  <a:moveTo>
                    <a:pt x="2712" y="1"/>
                  </a:moveTo>
                  <a:lnTo>
                    <a:pt x="1368" y="673"/>
                  </a:lnTo>
                  <a:lnTo>
                    <a:pt x="0" y="1345"/>
                  </a:lnTo>
                  <a:lnTo>
                    <a:pt x="2526" y="5980"/>
                  </a:lnTo>
                  <a:cubicBezTo>
                    <a:pt x="2628" y="6145"/>
                    <a:pt x="2763" y="6219"/>
                    <a:pt x="2881" y="6219"/>
                  </a:cubicBezTo>
                  <a:cubicBezTo>
                    <a:pt x="2978" y="6219"/>
                    <a:pt x="3064" y="6167"/>
                    <a:pt x="3106" y="6073"/>
                  </a:cubicBezTo>
                  <a:lnTo>
                    <a:pt x="3592" y="5123"/>
                  </a:lnTo>
                  <a:cubicBezTo>
                    <a:pt x="3685" y="5007"/>
                    <a:pt x="3778" y="5007"/>
                    <a:pt x="3870" y="5007"/>
                  </a:cubicBezTo>
                  <a:lnTo>
                    <a:pt x="4937" y="5007"/>
                  </a:lnTo>
                  <a:cubicBezTo>
                    <a:pt x="5122" y="5007"/>
                    <a:pt x="5331" y="4821"/>
                    <a:pt x="5215" y="4636"/>
                  </a:cubicBezTo>
                  <a:lnTo>
                    <a:pt x="27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257;p78">
              <a:extLst>
                <a:ext uri="{FF2B5EF4-FFF2-40B4-BE49-F238E27FC236}">
                  <a16:creationId xmlns:a16="http://schemas.microsoft.com/office/drawing/2014/main" id="{0AE3CDF8-C07F-4F27-8709-1CF2565A5FDE}"/>
                </a:ext>
              </a:extLst>
            </p:cNvPr>
            <p:cNvSpPr/>
            <p:nvPr/>
          </p:nvSpPr>
          <p:spPr>
            <a:xfrm>
              <a:off x="8267373" y="2018614"/>
              <a:ext cx="86125" cy="134788"/>
            </a:xfrm>
            <a:custGeom>
              <a:avLst/>
              <a:gdLst/>
              <a:ahLst/>
              <a:cxnLst/>
              <a:rect l="l" t="t" r="r" b="b"/>
              <a:pathLst>
                <a:path w="3199" h="5007" extrusionOk="0">
                  <a:moveTo>
                    <a:pt x="580" y="1"/>
                  </a:moveTo>
                  <a:lnTo>
                    <a:pt x="0" y="279"/>
                  </a:lnTo>
                  <a:lnTo>
                    <a:pt x="2503" y="4821"/>
                  </a:lnTo>
                  <a:lnTo>
                    <a:pt x="2503" y="5007"/>
                  </a:lnTo>
                  <a:lnTo>
                    <a:pt x="2805" y="5007"/>
                  </a:lnTo>
                  <a:cubicBezTo>
                    <a:pt x="2990" y="5007"/>
                    <a:pt x="3199" y="4821"/>
                    <a:pt x="3083" y="4636"/>
                  </a:cubicBezTo>
                  <a:lnTo>
                    <a:pt x="5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258;p78">
              <a:extLst>
                <a:ext uri="{FF2B5EF4-FFF2-40B4-BE49-F238E27FC236}">
                  <a16:creationId xmlns:a16="http://schemas.microsoft.com/office/drawing/2014/main" id="{C4206BF3-6F86-4977-811F-4A959F54369D}"/>
                </a:ext>
              </a:extLst>
            </p:cNvPr>
            <p:cNvSpPr/>
            <p:nvPr/>
          </p:nvSpPr>
          <p:spPr>
            <a:xfrm>
              <a:off x="8077713" y="1813367"/>
              <a:ext cx="285782" cy="285756"/>
            </a:xfrm>
            <a:custGeom>
              <a:avLst/>
              <a:gdLst/>
              <a:ahLst/>
              <a:cxnLst/>
              <a:rect l="l" t="t" r="r" b="b"/>
              <a:pathLst>
                <a:path w="10615" h="10615" extrusionOk="0">
                  <a:moveTo>
                    <a:pt x="5307" y="0"/>
                  </a:moveTo>
                  <a:cubicBezTo>
                    <a:pt x="2410" y="0"/>
                    <a:pt x="0" y="2410"/>
                    <a:pt x="0" y="5307"/>
                  </a:cubicBezTo>
                  <a:cubicBezTo>
                    <a:pt x="0" y="8204"/>
                    <a:pt x="2410" y="10614"/>
                    <a:pt x="5307" y="10614"/>
                  </a:cubicBezTo>
                  <a:cubicBezTo>
                    <a:pt x="8204" y="10614"/>
                    <a:pt x="10614" y="8204"/>
                    <a:pt x="10614" y="5307"/>
                  </a:cubicBezTo>
                  <a:cubicBezTo>
                    <a:pt x="10614" y="2410"/>
                    <a:pt x="8204" y="0"/>
                    <a:pt x="53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259;p78">
              <a:extLst>
                <a:ext uri="{FF2B5EF4-FFF2-40B4-BE49-F238E27FC236}">
                  <a16:creationId xmlns:a16="http://schemas.microsoft.com/office/drawing/2014/main" id="{C7CB6874-EFF0-429E-9C92-E62095E6640E}"/>
                </a:ext>
              </a:extLst>
            </p:cNvPr>
            <p:cNvSpPr/>
            <p:nvPr/>
          </p:nvSpPr>
          <p:spPr>
            <a:xfrm>
              <a:off x="8145097" y="1825831"/>
              <a:ext cx="218395" cy="273292"/>
            </a:xfrm>
            <a:custGeom>
              <a:avLst/>
              <a:gdLst/>
              <a:ahLst/>
              <a:cxnLst/>
              <a:rect l="l" t="t" r="r" b="b"/>
              <a:pathLst>
                <a:path w="8112" h="10152" extrusionOk="0">
                  <a:moveTo>
                    <a:pt x="5029" y="1"/>
                  </a:moveTo>
                  <a:cubicBezTo>
                    <a:pt x="6582" y="974"/>
                    <a:pt x="7625" y="2620"/>
                    <a:pt x="7625" y="4543"/>
                  </a:cubicBezTo>
                  <a:cubicBezTo>
                    <a:pt x="7625" y="7533"/>
                    <a:pt x="5214" y="9850"/>
                    <a:pt x="2318" y="9850"/>
                  </a:cubicBezTo>
                  <a:cubicBezTo>
                    <a:pt x="1460" y="9850"/>
                    <a:pt x="672" y="9665"/>
                    <a:pt x="0" y="9387"/>
                  </a:cubicBezTo>
                  <a:lnTo>
                    <a:pt x="0" y="9387"/>
                  </a:lnTo>
                  <a:cubicBezTo>
                    <a:pt x="881" y="9850"/>
                    <a:pt x="1738" y="10151"/>
                    <a:pt x="2804" y="10151"/>
                  </a:cubicBezTo>
                  <a:cubicBezTo>
                    <a:pt x="5701" y="10151"/>
                    <a:pt x="8111" y="7741"/>
                    <a:pt x="8111" y="4844"/>
                  </a:cubicBezTo>
                  <a:cubicBezTo>
                    <a:pt x="8111" y="2712"/>
                    <a:pt x="6860" y="881"/>
                    <a:pt x="50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260;p78">
              <a:extLst>
                <a:ext uri="{FF2B5EF4-FFF2-40B4-BE49-F238E27FC236}">
                  <a16:creationId xmlns:a16="http://schemas.microsoft.com/office/drawing/2014/main" id="{CD8E7B1A-DB2D-491B-AF51-7847D1910C64}"/>
                </a:ext>
              </a:extLst>
            </p:cNvPr>
            <p:cNvSpPr/>
            <p:nvPr/>
          </p:nvSpPr>
          <p:spPr>
            <a:xfrm>
              <a:off x="8145097" y="1836438"/>
              <a:ext cx="151008" cy="39330"/>
            </a:xfrm>
            <a:custGeom>
              <a:avLst/>
              <a:gdLst/>
              <a:ahLst/>
              <a:cxnLst/>
              <a:rect l="l" t="t" r="r" b="b"/>
              <a:pathLst>
                <a:path w="5609" h="1461" extrusionOk="0">
                  <a:moveTo>
                    <a:pt x="2804" y="1"/>
                  </a:moveTo>
                  <a:cubicBezTo>
                    <a:pt x="1738" y="1"/>
                    <a:pt x="788" y="487"/>
                    <a:pt x="93" y="1252"/>
                  </a:cubicBezTo>
                  <a:cubicBezTo>
                    <a:pt x="0" y="1252"/>
                    <a:pt x="93" y="1461"/>
                    <a:pt x="209" y="1461"/>
                  </a:cubicBezTo>
                  <a:lnTo>
                    <a:pt x="5423" y="1461"/>
                  </a:lnTo>
                  <a:cubicBezTo>
                    <a:pt x="5516" y="1461"/>
                    <a:pt x="5608" y="1252"/>
                    <a:pt x="5516" y="1252"/>
                  </a:cubicBezTo>
                  <a:cubicBezTo>
                    <a:pt x="4844" y="487"/>
                    <a:pt x="3870" y="1"/>
                    <a:pt x="28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261;p78">
              <a:extLst>
                <a:ext uri="{FF2B5EF4-FFF2-40B4-BE49-F238E27FC236}">
                  <a16:creationId xmlns:a16="http://schemas.microsoft.com/office/drawing/2014/main" id="{9FA6436D-5DDB-4166-A7EE-CDEEE43040FE}"/>
                </a:ext>
              </a:extLst>
            </p:cNvPr>
            <p:cNvSpPr/>
            <p:nvPr/>
          </p:nvSpPr>
          <p:spPr>
            <a:xfrm>
              <a:off x="8145097" y="2036705"/>
              <a:ext cx="151008" cy="38711"/>
            </a:xfrm>
            <a:custGeom>
              <a:avLst/>
              <a:gdLst/>
              <a:ahLst/>
              <a:cxnLst/>
              <a:rect l="l" t="t" r="r" b="b"/>
              <a:pathLst>
                <a:path w="5609" h="1438" extrusionOk="0">
                  <a:moveTo>
                    <a:pt x="209" y="1"/>
                  </a:moveTo>
                  <a:cubicBezTo>
                    <a:pt x="93" y="1"/>
                    <a:pt x="0" y="186"/>
                    <a:pt x="93" y="186"/>
                  </a:cubicBezTo>
                  <a:cubicBezTo>
                    <a:pt x="788" y="974"/>
                    <a:pt x="1738" y="1438"/>
                    <a:pt x="2804" y="1438"/>
                  </a:cubicBezTo>
                  <a:cubicBezTo>
                    <a:pt x="3870" y="1438"/>
                    <a:pt x="4844" y="974"/>
                    <a:pt x="5516" y="186"/>
                  </a:cubicBezTo>
                  <a:cubicBezTo>
                    <a:pt x="5608" y="186"/>
                    <a:pt x="5516" y="1"/>
                    <a:pt x="5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262;p78">
              <a:extLst>
                <a:ext uri="{FF2B5EF4-FFF2-40B4-BE49-F238E27FC236}">
                  <a16:creationId xmlns:a16="http://schemas.microsoft.com/office/drawing/2014/main" id="{EC5A2EB9-414B-4617-A483-F1661ABBB24F}"/>
                </a:ext>
              </a:extLst>
            </p:cNvPr>
            <p:cNvSpPr/>
            <p:nvPr/>
          </p:nvSpPr>
          <p:spPr>
            <a:xfrm>
              <a:off x="8209977" y="1836438"/>
              <a:ext cx="86125" cy="39330"/>
            </a:xfrm>
            <a:custGeom>
              <a:avLst/>
              <a:gdLst/>
              <a:ahLst/>
              <a:cxnLst/>
              <a:rect l="l" t="t" r="r" b="b"/>
              <a:pathLst>
                <a:path w="3199" h="1461" extrusionOk="0">
                  <a:moveTo>
                    <a:pt x="0" y="1"/>
                  </a:moveTo>
                  <a:cubicBezTo>
                    <a:pt x="881" y="93"/>
                    <a:pt x="1738" y="580"/>
                    <a:pt x="2318" y="1252"/>
                  </a:cubicBezTo>
                  <a:cubicBezTo>
                    <a:pt x="2434" y="1252"/>
                    <a:pt x="2434" y="1345"/>
                    <a:pt x="2318" y="1461"/>
                  </a:cubicBezTo>
                  <a:lnTo>
                    <a:pt x="3013" y="1461"/>
                  </a:lnTo>
                  <a:cubicBezTo>
                    <a:pt x="3106" y="1461"/>
                    <a:pt x="3198" y="1252"/>
                    <a:pt x="3106" y="1252"/>
                  </a:cubicBezTo>
                  <a:cubicBezTo>
                    <a:pt x="2434" y="487"/>
                    <a:pt x="1460" y="1"/>
                    <a:pt x="3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263;p78">
              <a:extLst>
                <a:ext uri="{FF2B5EF4-FFF2-40B4-BE49-F238E27FC236}">
                  <a16:creationId xmlns:a16="http://schemas.microsoft.com/office/drawing/2014/main" id="{84C41979-3F83-46F7-AD13-03B32762AA9C}"/>
                </a:ext>
              </a:extLst>
            </p:cNvPr>
            <p:cNvSpPr/>
            <p:nvPr/>
          </p:nvSpPr>
          <p:spPr>
            <a:xfrm>
              <a:off x="8181898" y="2036705"/>
              <a:ext cx="114205" cy="38711"/>
            </a:xfrm>
            <a:custGeom>
              <a:avLst/>
              <a:gdLst/>
              <a:ahLst/>
              <a:cxnLst/>
              <a:rect l="l" t="t" r="r" b="b"/>
              <a:pathLst>
                <a:path w="4242" h="1438" extrusionOk="0">
                  <a:moveTo>
                    <a:pt x="3569" y="1"/>
                  </a:moveTo>
                  <a:cubicBezTo>
                    <a:pt x="2897" y="766"/>
                    <a:pt x="1924" y="1252"/>
                    <a:pt x="858" y="1252"/>
                  </a:cubicBezTo>
                  <a:cubicBezTo>
                    <a:pt x="580" y="1252"/>
                    <a:pt x="278" y="1160"/>
                    <a:pt x="0" y="1160"/>
                  </a:cubicBezTo>
                  <a:cubicBezTo>
                    <a:pt x="371" y="1345"/>
                    <a:pt x="858" y="1438"/>
                    <a:pt x="1437" y="1438"/>
                  </a:cubicBezTo>
                  <a:cubicBezTo>
                    <a:pt x="2503" y="1438"/>
                    <a:pt x="3477" y="974"/>
                    <a:pt x="4149" y="186"/>
                  </a:cubicBezTo>
                  <a:cubicBezTo>
                    <a:pt x="4241" y="186"/>
                    <a:pt x="4149" y="1"/>
                    <a:pt x="4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264;p78">
              <a:extLst>
                <a:ext uri="{FF2B5EF4-FFF2-40B4-BE49-F238E27FC236}">
                  <a16:creationId xmlns:a16="http://schemas.microsoft.com/office/drawing/2014/main" id="{2590E5EF-22AE-40BD-A177-9406E0A1E350}"/>
                </a:ext>
              </a:extLst>
            </p:cNvPr>
            <p:cNvSpPr/>
            <p:nvPr/>
          </p:nvSpPr>
          <p:spPr>
            <a:xfrm>
              <a:off x="8072706" y="1807740"/>
              <a:ext cx="296390" cy="382479"/>
            </a:xfrm>
            <a:custGeom>
              <a:avLst/>
              <a:gdLst/>
              <a:ahLst/>
              <a:cxnLst/>
              <a:rect l="l" t="t" r="r" b="b"/>
              <a:pathLst>
                <a:path w="11009" h="14208" extrusionOk="0">
                  <a:moveTo>
                    <a:pt x="5493" y="395"/>
                  </a:moveTo>
                  <a:cubicBezTo>
                    <a:pt x="8297" y="395"/>
                    <a:pt x="10615" y="2712"/>
                    <a:pt x="10615" y="5516"/>
                  </a:cubicBezTo>
                  <a:cubicBezTo>
                    <a:pt x="10615" y="8321"/>
                    <a:pt x="8297" y="10638"/>
                    <a:pt x="5493" y="10638"/>
                  </a:cubicBezTo>
                  <a:cubicBezTo>
                    <a:pt x="2689" y="10638"/>
                    <a:pt x="371" y="8321"/>
                    <a:pt x="371" y="5516"/>
                  </a:cubicBezTo>
                  <a:cubicBezTo>
                    <a:pt x="371" y="2712"/>
                    <a:pt x="2689" y="395"/>
                    <a:pt x="5493" y="395"/>
                  </a:cubicBezTo>
                  <a:close/>
                  <a:moveTo>
                    <a:pt x="8691" y="9943"/>
                  </a:moveTo>
                  <a:lnTo>
                    <a:pt x="10128" y="12562"/>
                  </a:lnTo>
                  <a:lnTo>
                    <a:pt x="10128" y="12654"/>
                  </a:lnTo>
                  <a:lnTo>
                    <a:pt x="8969" y="12654"/>
                  </a:lnTo>
                  <a:cubicBezTo>
                    <a:pt x="8784" y="12654"/>
                    <a:pt x="8576" y="12654"/>
                    <a:pt x="8483" y="12840"/>
                  </a:cubicBezTo>
                  <a:lnTo>
                    <a:pt x="7996" y="13720"/>
                  </a:lnTo>
                  <a:cubicBezTo>
                    <a:pt x="7996" y="13813"/>
                    <a:pt x="7903" y="13813"/>
                    <a:pt x="7903" y="13813"/>
                  </a:cubicBezTo>
                  <a:lnTo>
                    <a:pt x="7811" y="13720"/>
                  </a:lnTo>
                  <a:lnTo>
                    <a:pt x="6374" y="11009"/>
                  </a:lnTo>
                  <a:cubicBezTo>
                    <a:pt x="7231" y="10823"/>
                    <a:pt x="7996" y="10522"/>
                    <a:pt x="8691" y="9943"/>
                  </a:cubicBezTo>
                  <a:close/>
                  <a:moveTo>
                    <a:pt x="5493" y="1"/>
                  </a:moveTo>
                  <a:cubicBezTo>
                    <a:pt x="2411" y="1"/>
                    <a:pt x="1" y="2411"/>
                    <a:pt x="1" y="5516"/>
                  </a:cubicBezTo>
                  <a:cubicBezTo>
                    <a:pt x="1" y="7255"/>
                    <a:pt x="765" y="8691"/>
                    <a:pt x="1924" y="9757"/>
                  </a:cubicBezTo>
                  <a:lnTo>
                    <a:pt x="1623" y="10337"/>
                  </a:lnTo>
                  <a:cubicBezTo>
                    <a:pt x="1530" y="10429"/>
                    <a:pt x="1530" y="10638"/>
                    <a:pt x="1623" y="10638"/>
                  </a:cubicBezTo>
                  <a:cubicBezTo>
                    <a:pt x="1656" y="10665"/>
                    <a:pt x="1695" y="10676"/>
                    <a:pt x="1733" y="10676"/>
                  </a:cubicBezTo>
                  <a:cubicBezTo>
                    <a:pt x="1830" y="10676"/>
                    <a:pt x="1924" y="10605"/>
                    <a:pt x="1924" y="10522"/>
                  </a:cubicBezTo>
                  <a:lnTo>
                    <a:pt x="2318" y="9943"/>
                  </a:lnTo>
                  <a:cubicBezTo>
                    <a:pt x="2990" y="10522"/>
                    <a:pt x="3755" y="10823"/>
                    <a:pt x="4636" y="11009"/>
                  </a:cubicBezTo>
                  <a:lnTo>
                    <a:pt x="3176" y="13720"/>
                  </a:lnTo>
                  <a:lnTo>
                    <a:pt x="3083" y="13813"/>
                  </a:lnTo>
                  <a:cubicBezTo>
                    <a:pt x="3083" y="13813"/>
                    <a:pt x="2990" y="13813"/>
                    <a:pt x="2990" y="13720"/>
                  </a:cubicBezTo>
                  <a:lnTo>
                    <a:pt x="2504" y="12840"/>
                  </a:lnTo>
                  <a:cubicBezTo>
                    <a:pt x="2411" y="12654"/>
                    <a:pt x="2202" y="12654"/>
                    <a:pt x="2017" y="12654"/>
                  </a:cubicBezTo>
                  <a:lnTo>
                    <a:pt x="858" y="12654"/>
                  </a:lnTo>
                  <a:lnTo>
                    <a:pt x="858" y="12562"/>
                  </a:lnTo>
                  <a:lnTo>
                    <a:pt x="1530" y="11403"/>
                  </a:lnTo>
                  <a:cubicBezTo>
                    <a:pt x="1530" y="11310"/>
                    <a:pt x="1530" y="11217"/>
                    <a:pt x="1438" y="11102"/>
                  </a:cubicBezTo>
                  <a:cubicBezTo>
                    <a:pt x="1345" y="11102"/>
                    <a:pt x="1159" y="11102"/>
                    <a:pt x="1159" y="11217"/>
                  </a:cubicBezTo>
                  <a:lnTo>
                    <a:pt x="464" y="12376"/>
                  </a:lnTo>
                  <a:cubicBezTo>
                    <a:pt x="464" y="12469"/>
                    <a:pt x="464" y="12654"/>
                    <a:pt x="580" y="12840"/>
                  </a:cubicBezTo>
                  <a:cubicBezTo>
                    <a:pt x="673" y="13048"/>
                    <a:pt x="765" y="13048"/>
                    <a:pt x="951" y="13048"/>
                  </a:cubicBezTo>
                  <a:lnTo>
                    <a:pt x="2110" y="13048"/>
                  </a:lnTo>
                  <a:lnTo>
                    <a:pt x="2596" y="13998"/>
                  </a:lnTo>
                  <a:cubicBezTo>
                    <a:pt x="2689" y="14114"/>
                    <a:pt x="2898" y="14207"/>
                    <a:pt x="3083" y="14207"/>
                  </a:cubicBezTo>
                  <a:cubicBezTo>
                    <a:pt x="3268" y="14207"/>
                    <a:pt x="3361" y="14114"/>
                    <a:pt x="3477" y="13906"/>
                  </a:cubicBezTo>
                  <a:lnTo>
                    <a:pt x="5099" y="11009"/>
                  </a:lnTo>
                  <a:lnTo>
                    <a:pt x="5887" y="11009"/>
                  </a:lnTo>
                  <a:lnTo>
                    <a:pt x="7533" y="13906"/>
                  </a:lnTo>
                  <a:cubicBezTo>
                    <a:pt x="7533" y="14114"/>
                    <a:pt x="7718" y="14207"/>
                    <a:pt x="7903" y="14207"/>
                  </a:cubicBezTo>
                  <a:cubicBezTo>
                    <a:pt x="8112" y="14207"/>
                    <a:pt x="8297" y="14114"/>
                    <a:pt x="8390" y="13998"/>
                  </a:cubicBezTo>
                  <a:lnTo>
                    <a:pt x="8877" y="13048"/>
                  </a:lnTo>
                  <a:lnTo>
                    <a:pt x="10036" y="13048"/>
                  </a:lnTo>
                  <a:cubicBezTo>
                    <a:pt x="10221" y="13048"/>
                    <a:pt x="10314" y="13048"/>
                    <a:pt x="10430" y="12840"/>
                  </a:cubicBezTo>
                  <a:cubicBezTo>
                    <a:pt x="10522" y="12654"/>
                    <a:pt x="10522" y="12469"/>
                    <a:pt x="10430" y="12376"/>
                  </a:cubicBezTo>
                  <a:lnTo>
                    <a:pt x="9062" y="9757"/>
                  </a:lnTo>
                  <a:cubicBezTo>
                    <a:pt x="10221" y="8691"/>
                    <a:pt x="11009" y="7255"/>
                    <a:pt x="11009" y="5516"/>
                  </a:cubicBezTo>
                  <a:cubicBezTo>
                    <a:pt x="11009" y="2411"/>
                    <a:pt x="8576" y="1"/>
                    <a:pt x="54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265;p78">
              <a:extLst>
                <a:ext uri="{FF2B5EF4-FFF2-40B4-BE49-F238E27FC236}">
                  <a16:creationId xmlns:a16="http://schemas.microsoft.com/office/drawing/2014/main" id="{590493CC-42CB-4842-911D-21CCC851562D}"/>
                </a:ext>
              </a:extLst>
            </p:cNvPr>
            <p:cNvSpPr/>
            <p:nvPr/>
          </p:nvSpPr>
          <p:spPr>
            <a:xfrm>
              <a:off x="8140090" y="1831458"/>
              <a:ext cx="160997" cy="49317"/>
            </a:xfrm>
            <a:custGeom>
              <a:avLst/>
              <a:gdLst/>
              <a:ahLst/>
              <a:cxnLst/>
              <a:rect l="l" t="t" r="r" b="b"/>
              <a:pathLst>
                <a:path w="5980" h="1832" extrusionOk="0">
                  <a:moveTo>
                    <a:pt x="2990" y="0"/>
                  </a:moveTo>
                  <a:cubicBezTo>
                    <a:pt x="1924" y="0"/>
                    <a:pt x="858" y="487"/>
                    <a:pt x="186" y="1252"/>
                  </a:cubicBezTo>
                  <a:cubicBezTo>
                    <a:pt x="93" y="1345"/>
                    <a:pt x="1" y="1437"/>
                    <a:pt x="93" y="1646"/>
                  </a:cubicBezTo>
                  <a:cubicBezTo>
                    <a:pt x="93" y="1738"/>
                    <a:pt x="279" y="1831"/>
                    <a:pt x="395" y="1831"/>
                  </a:cubicBezTo>
                  <a:lnTo>
                    <a:pt x="5609" y="1831"/>
                  </a:lnTo>
                  <a:cubicBezTo>
                    <a:pt x="5702" y="1831"/>
                    <a:pt x="5794" y="1738"/>
                    <a:pt x="5887" y="1646"/>
                  </a:cubicBezTo>
                  <a:cubicBezTo>
                    <a:pt x="5980" y="1530"/>
                    <a:pt x="5887" y="1345"/>
                    <a:pt x="5794" y="1252"/>
                  </a:cubicBezTo>
                  <a:cubicBezTo>
                    <a:pt x="5609" y="951"/>
                    <a:pt x="5215" y="672"/>
                    <a:pt x="4914" y="487"/>
                  </a:cubicBezTo>
                  <a:cubicBezTo>
                    <a:pt x="4821" y="487"/>
                    <a:pt x="4728" y="487"/>
                    <a:pt x="4636" y="580"/>
                  </a:cubicBezTo>
                  <a:cubicBezTo>
                    <a:pt x="4543" y="672"/>
                    <a:pt x="4636" y="858"/>
                    <a:pt x="4728" y="858"/>
                  </a:cubicBezTo>
                  <a:cubicBezTo>
                    <a:pt x="4914" y="1066"/>
                    <a:pt x="5215" y="1159"/>
                    <a:pt x="5400" y="1345"/>
                  </a:cubicBezTo>
                  <a:lnTo>
                    <a:pt x="580" y="1345"/>
                  </a:lnTo>
                  <a:cubicBezTo>
                    <a:pt x="1252" y="765"/>
                    <a:pt x="2133" y="371"/>
                    <a:pt x="2990" y="371"/>
                  </a:cubicBezTo>
                  <a:cubicBezTo>
                    <a:pt x="3291" y="371"/>
                    <a:pt x="3570" y="487"/>
                    <a:pt x="3871" y="487"/>
                  </a:cubicBezTo>
                  <a:cubicBezTo>
                    <a:pt x="3897" y="514"/>
                    <a:pt x="3924" y="525"/>
                    <a:pt x="3950" y="525"/>
                  </a:cubicBezTo>
                  <a:cubicBezTo>
                    <a:pt x="4017" y="525"/>
                    <a:pt x="4083" y="454"/>
                    <a:pt x="4149" y="371"/>
                  </a:cubicBezTo>
                  <a:cubicBezTo>
                    <a:pt x="4149" y="278"/>
                    <a:pt x="4056" y="186"/>
                    <a:pt x="3964" y="93"/>
                  </a:cubicBezTo>
                  <a:cubicBezTo>
                    <a:pt x="3662" y="0"/>
                    <a:pt x="3291" y="0"/>
                    <a:pt x="29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266;p78">
              <a:extLst>
                <a:ext uri="{FF2B5EF4-FFF2-40B4-BE49-F238E27FC236}">
                  <a16:creationId xmlns:a16="http://schemas.microsoft.com/office/drawing/2014/main" id="{83765078-5260-49C1-B264-DCEDB02A2EE1}"/>
                </a:ext>
              </a:extLst>
            </p:cNvPr>
            <p:cNvSpPr/>
            <p:nvPr/>
          </p:nvSpPr>
          <p:spPr>
            <a:xfrm>
              <a:off x="8108888" y="1888235"/>
              <a:ext cx="223403" cy="13110"/>
            </a:xfrm>
            <a:custGeom>
              <a:avLst/>
              <a:gdLst/>
              <a:ahLst/>
              <a:cxnLst/>
              <a:rect l="l" t="t" r="r" b="b"/>
              <a:pathLst>
                <a:path w="8298" h="487" extrusionOk="0">
                  <a:moveTo>
                    <a:pt x="186" y="0"/>
                  </a:moveTo>
                  <a:cubicBezTo>
                    <a:pt x="94" y="0"/>
                    <a:pt x="1" y="116"/>
                    <a:pt x="1" y="209"/>
                  </a:cubicBezTo>
                  <a:cubicBezTo>
                    <a:pt x="1" y="394"/>
                    <a:pt x="94" y="487"/>
                    <a:pt x="186" y="487"/>
                  </a:cubicBezTo>
                  <a:lnTo>
                    <a:pt x="8112" y="487"/>
                  </a:lnTo>
                  <a:cubicBezTo>
                    <a:pt x="8205" y="487"/>
                    <a:pt x="8298" y="394"/>
                    <a:pt x="8298" y="209"/>
                  </a:cubicBezTo>
                  <a:cubicBezTo>
                    <a:pt x="8298" y="116"/>
                    <a:pt x="8205" y="0"/>
                    <a:pt x="8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4267;p78">
              <a:extLst>
                <a:ext uri="{FF2B5EF4-FFF2-40B4-BE49-F238E27FC236}">
                  <a16:creationId xmlns:a16="http://schemas.microsoft.com/office/drawing/2014/main" id="{2DA71A16-D158-4AAE-83E3-DD81D7440E44}"/>
                </a:ext>
              </a:extLst>
            </p:cNvPr>
            <p:cNvSpPr/>
            <p:nvPr/>
          </p:nvSpPr>
          <p:spPr>
            <a:xfrm>
              <a:off x="8140090" y="2031725"/>
              <a:ext cx="160997" cy="49317"/>
            </a:xfrm>
            <a:custGeom>
              <a:avLst/>
              <a:gdLst/>
              <a:ahLst/>
              <a:cxnLst/>
              <a:rect l="l" t="t" r="r" b="b"/>
              <a:pathLst>
                <a:path w="5980" h="1832" extrusionOk="0">
                  <a:moveTo>
                    <a:pt x="5400" y="464"/>
                  </a:moveTo>
                  <a:cubicBezTo>
                    <a:pt x="4728" y="1043"/>
                    <a:pt x="3871" y="1437"/>
                    <a:pt x="2990" y="1437"/>
                  </a:cubicBezTo>
                  <a:cubicBezTo>
                    <a:pt x="2133" y="1437"/>
                    <a:pt x="1252" y="1043"/>
                    <a:pt x="580" y="464"/>
                  </a:cubicBezTo>
                  <a:close/>
                  <a:moveTo>
                    <a:pt x="395" y="1"/>
                  </a:moveTo>
                  <a:cubicBezTo>
                    <a:pt x="279" y="1"/>
                    <a:pt x="93" y="93"/>
                    <a:pt x="93" y="186"/>
                  </a:cubicBezTo>
                  <a:cubicBezTo>
                    <a:pt x="1" y="371"/>
                    <a:pt x="93" y="464"/>
                    <a:pt x="186" y="580"/>
                  </a:cubicBezTo>
                  <a:cubicBezTo>
                    <a:pt x="858" y="1345"/>
                    <a:pt x="1924" y="1831"/>
                    <a:pt x="2990" y="1831"/>
                  </a:cubicBezTo>
                  <a:cubicBezTo>
                    <a:pt x="4056" y="1831"/>
                    <a:pt x="5122" y="1345"/>
                    <a:pt x="5794" y="580"/>
                  </a:cubicBezTo>
                  <a:cubicBezTo>
                    <a:pt x="5887" y="464"/>
                    <a:pt x="5980" y="279"/>
                    <a:pt x="5887" y="186"/>
                  </a:cubicBezTo>
                  <a:cubicBezTo>
                    <a:pt x="5794" y="93"/>
                    <a:pt x="5702" y="1"/>
                    <a:pt x="5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268;p78">
              <a:extLst>
                <a:ext uri="{FF2B5EF4-FFF2-40B4-BE49-F238E27FC236}">
                  <a16:creationId xmlns:a16="http://schemas.microsoft.com/office/drawing/2014/main" id="{B9203DA3-9CA7-43E7-9F30-3FE440FA3E5C}"/>
                </a:ext>
              </a:extLst>
            </p:cNvPr>
            <p:cNvSpPr/>
            <p:nvPr/>
          </p:nvSpPr>
          <p:spPr>
            <a:xfrm>
              <a:off x="8108888" y="2010511"/>
              <a:ext cx="223403" cy="13137"/>
            </a:xfrm>
            <a:custGeom>
              <a:avLst/>
              <a:gdLst/>
              <a:ahLst/>
              <a:cxnLst/>
              <a:rect l="l" t="t" r="r" b="b"/>
              <a:pathLst>
                <a:path w="8298" h="488" extrusionOk="0">
                  <a:moveTo>
                    <a:pt x="186" y="1"/>
                  </a:moveTo>
                  <a:cubicBezTo>
                    <a:pt x="94" y="1"/>
                    <a:pt x="1" y="93"/>
                    <a:pt x="1" y="302"/>
                  </a:cubicBezTo>
                  <a:cubicBezTo>
                    <a:pt x="1" y="395"/>
                    <a:pt x="94" y="487"/>
                    <a:pt x="186" y="487"/>
                  </a:cubicBezTo>
                  <a:lnTo>
                    <a:pt x="8112" y="487"/>
                  </a:lnTo>
                  <a:cubicBezTo>
                    <a:pt x="8205" y="487"/>
                    <a:pt x="8298" y="395"/>
                    <a:pt x="8298" y="302"/>
                  </a:cubicBezTo>
                  <a:cubicBezTo>
                    <a:pt x="8298" y="93"/>
                    <a:pt x="8205" y="1"/>
                    <a:pt x="8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269;p78">
              <a:extLst>
                <a:ext uri="{FF2B5EF4-FFF2-40B4-BE49-F238E27FC236}">
                  <a16:creationId xmlns:a16="http://schemas.microsoft.com/office/drawing/2014/main" id="{85339F64-DDA9-4F9E-B9E2-DA3C83CA6E92}"/>
                </a:ext>
              </a:extLst>
            </p:cNvPr>
            <p:cNvSpPr/>
            <p:nvPr/>
          </p:nvSpPr>
          <p:spPr>
            <a:xfrm>
              <a:off x="8131986" y="1969348"/>
              <a:ext cx="28726" cy="32223"/>
            </a:xfrm>
            <a:custGeom>
              <a:avLst/>
              <a:gdLst/>
              <a:ahLst/>
              <a:cxnLst/>
              <a:rect l="l" t="t" r="r" b="b"/>
              <a:pathLst>
                <a:path w="1067" h="1197" extrusionOk="0">
                  <a:moveTo>
                    <a:pt x="487" y="464"/>
                  </a:moveTo>
                  <a:lnTo>
                    <a:pt x="580" y="672"/>
                  </a:lnTo>
                  <a:lnTo>
                    <a:pt x="487" y="672"/>
                  </a:lnTo>
                  <a:lnTo>
                    <a:pt x="487" y="464"/>
                  </a:lnTo>
                  <a:close/>
                  <a:moveTo>
                    <a:pt x="487" y="0"/>
                  </a:moveTo>
                  <a:cubicBezTo>
                    <a:pt x="487" y="0"/>
                    <a:pt x="394" y="0"/>
                    <a:pt x="394" y="93"/>
                  </a:cubicBezTo>
                  <a:lnTo>
                    <a:pt x="0" y="950"/>
                  </a:lnTo>
                  <a:cubicBezTo>
                    <a:pt x="0" y="1043"/>
                    <a:pt x="116" y="1159"/>
                    <a:pt x="209" y="1159"/>
                  </a:cubicBezTo>
                  <a:cubicBezTo>
                    <a:pt x="209" y="1159"/>
                    <a:pt x="302" y="1159"/>
                    <a:pt x="302" y="1043"/>
                  </a:cubicBezTo>
                  <a:lnTo>
                    <a:pt x="302" y="950"/>
                  </a:lnTo>
                  <a:lnTo>
                    <a:pt x="696" y="950"/>
                  </a:lnTo>
                  <a:lnTo>
                    <a:pt x="788" y="1043"/>
                  </a:lnTo>
                  <a:cubicBezTo>
                    <a:pt x="788" y="1126"/>
                    <a:pt x="836" y="1197"/>
                    <a:pt x="896" y="1197"/>
                  </a:cubicBezTo>
                  <a:cubicBezTo>
                    <a:pt x="921" y="1197"/>
                    <a:pt x="947" y="1185"/>
                    <a:pt x="974" y="1159"/>
                  </a:cubicBezTo>
                  <a:cubicBezTo>
                    <a:pt x="974" y="1159"/>
                    <a:pt x="1066" y="1043"/>
                    <a:pt x="1066" y="950"/>
                  </a:cubicBezTo>
                  <a:lnTo>
                    <a:pt x="696" y="93"/>
                  </a:lnTo>
                  <a:cubicBezTo>
                    <a:pt x="696" y="0"/>
                    <a:pt x="580" y="0"/>
                    <a:pt x="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270;p78">
              <a:extLst>
                <a:ext uri="{FF2B5EF4-FFF2-40B4-BE49-F238E27FC236}">
                  <a16:creationId xmlns:a16="http://schemas.microsoft.com/office/drawing/2014/main" id="{2C4A2EBF-2F49-48D1-A45E-A32AE8F1FB08}"/>
                </a:ext>
              </a:extLst>
            </p:cNvPr>
            <p:cNvSpPr/>
            <p:nvPr/>
          </p:nvSpPr>
          <p:spPr>
            <a:xfrm>
              <a:off x="8231191" y="1969348"/>
              <a:ext cx="25603" cy="31200"/>
            </a:xfrm>
            <a:custGeom>
              <a:avLst/>
              <a:gdLst/>
              <a:ahLst/>
              <a:cxnLst/>
              <a:rect l="l" t="t" r="r" b="b"/>
              <a:pathLst>
                <a:path w="951" h="1159" extrusionOk="0">
                  <a:moveTo>
                    <a:pt x="186" y="0"/>
                  </a:moveTo>
                  <a:cubicBezTo>
                    <a:pt x="93" y="0"/>
                    <a:pt x="0" y="0"/>
                    <a:pt x="0" y="93"/>
                  </a:cubicBezTo>
                  <a:lnTo>
                    <a:pt x="0" y="1043"/>
                  </a:lnTo>
                  <a:cubicBezTo>
                    <a:pt x="0" y="1159"/>
                    <a:pt x="93" y="1159"/>
                    <a:pt x="186" y="1159"/>
                  </a:cubicBezTo>
                  <a:cubicBezTo>
                    <a:pt x="278" y="1159"/>
                    <a:pt x="278" y="1159"/>
                    <a:pt x="278" y="1043"/>
                  </a:cubicBezTo>
                  <a:lnTo>
                    <a:pt x="278" y="672"/>
                  </a:lnTo>
                  <a:lnTo>
                    <a:pt x="672" y="672"/>
                  </a:lnTo>
                  <a:lnTo>
                    <a:pt x="672" y="1043"/>
                  </a:lnTo>
                  <a:cubicBezTo>
                    <a:pt x="672" y="1159"/>
                    <a:pt x="765" y="1159"/>
                    <a:pt x="858" y="1159"/>
                  </a:cubicBezTo>
                  <a:cubicBezTo>
                    <a:pt x="858" y="1159"/>
                    <a:pt x="950" y="1159"/>
                    <a:pt x="950" y="1043"/>
                  </a:cubicBezTo>
                  <a:lnTo>
                    <a:pt x="950" y="93"/>
                  </a:lnTo>
                  <a:cubicBezTo>
                    <a:pt x="950" y="0"/>
                    <a:pt x="858" y="0"/>
                    <a:pt x="858" y="0"/>
                  </a:cubicBezTo>
                  <a:cubicBezTo>
                    <a:pt x="765" y="0"/>
                    <a:pt x="672" y="0"/>
                    <a:pt x="672" y="93"/>
                  </a:cubicBezTo>
                  <a:lnTo>
                    <a:pt x="672" y="371"/>
                  </a:lnTo>
                  <a:lnTo>
                    <a:pt x="278" y="371"/>
                  </a:lnTo>
                  <a:lnTo>
                    <a:pt x="278" y="93"/>
                  </a:lnTo>
                  <a:cubicBezTo>
                    <a:pt x="278" y="0"/>
                    <a:pt x="278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271;p78">
              <a:extLst>
                <a:ext uri="{FF2B5EF4-FFF2-40B4-BE49-F238E27FC236}">
                  <a16:creationId xmlns:a16="http://schemas.microsoft.com/office/drawing/2014/main" id="{69BF1349-2A25-422C-9A7B-6130DB80C22F}"/>
                </a:ext>
              </a:extLst>
            </p:cNvPr>
            <p:cNvSpPr/>
            <p:nvPr/>
          </p:nvSpPr>
          <p:spPr>
            <a:xfrm>
              <a:off x="8291091" y="1969348"/>
              <a:ext cx="18119" cy="31200"/>
            </a:xfrm>
            <a:custGeom>
              <a:avLst/>
              <a:gdLst/>
              <a:ahLst/>
              <a:cxnLst/>
              <a:rect l="l" t="t" r="r" b="b"/>
              <a:pathLst>
                <a:path w="673" h="1159" extrusionOk="0">
                  <a:moveTo>
                    <a:pt x="93" y="0"/>
                  </a:moveTo>
                  <a:cubicBezTo>
                    <a:pt x="93" y="0"/>
                    <a:pt x="0" y="0"/>
                    <a:pt x="0" y="93"/>
                  </a:cubicBezTo>
                  <a:lnTo>
                    <a:pt x="0" y="1043"/>
                  </a:lnTo>
                  <a:cubicBezTo>
                    <a:pt x="0" y="1159"/>
                    <a:pt x="93" y="1159"/>
                    <a:pt x="93" y="1159"/>
                  </a:cubicBezTo>
                  <a:lnTo>
                    <a:pt x="464" y="1159"/>
                  </a:lnTo>
                  <a:cubicBezTo>
                    <a:pt x="579" y="1159"/>
                    <a:pt x="672" y="1159"/>
                    <a:pt x="672" y="1043"/>
                  </a:cubicBezTo>
                  <a:cubicBezTo>
                    <a:pt x="672" y="950"/>
                    <a:pt x="579" y="858"/>
                    <a:pt x="464" y="858"/>
                  </a:cubicBezTo>
                  <a:lnTo>
                    <a:pt x="278" y="858"/>
                  </a:lnTo>
                  <a:lnTo>
                    <a:pt x="278" y="765"/>
                  </a:lnTo>
                  <a:lnTo>
                    <a:pt x="464" y="765"/>
                  </a:lnTo>
                  <a:cubicBezTo>
                    <a:pt x="579" y="765"/>
                    <a:pt x="672" y="672"/>
                    <a:pt x="672" y="579"/>
                  </a:cubicBezTo>
                  <a:cubicBezTo>
                    <a:pt x="672" y="464"/>
                    <a:pt x="579" y="464"/>
                    <a:pt x="464" y="464"/>
                  </a:cubicBezTo>
                  <a:lnTo>
                    <a:pt x="278" y="464"/>
                  </a:lnTo>
                  <a:lnTo>
                    <a:pt x="278" y="278"/>
                  </a:lnTo>
                  <a:lnTo>
                    <a:pt x="464" y="278"/>
                  </a:lnTo>
                  <a:cubicBezTo>
                    <a:pt x="579" y="278"/>
                    <a:pt x="672" y="185"/>
                    <a:pt x="672" y="93"/>
                  </a:cubicBezTo>
                  <a:cubicBezTo>
                    <a:pt x="672" y="0"/>
                    <a:pt x="579" y="0"/>
                    <a:pt x="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272;p78">
              <a:extLst>
                <a:ext uri="{FF2B5EF4-FFF2-40B4-BE49-F238E27FC236}">
                  <a16:creationId xmlns:a16="http://schemas.microsoft.com/office/drawing/2014/main" id="{C281373C-E9E4-4C86-AC16-3DB0A78EE5E9}"/>
                </a:ext>
              </a:extLst>
            </p:cNvPr>
            <p:cNvSpPr/>
            <p:nvPr/>
          </p:nvSpPr>
          <p:spPr>
            <a:xfrm>
              <a:off x="8194363" y="1969348"/>
              <a:ext cx="31230" cy="31200"/>
            </a:xfrm>
            <a:custGeom>
              <a:avLst/>
              <a:gdLst/>
              <a:ahLst/>
              <a:cxnLst/>
              <a:rect l="l" t="t" r="r" b="b"/>
              <a:pathLst>
                <a:path w="1160" h="1159" extrusionOk="0">
                  <a:moveTo>
                    <a:pt x="696" y="0"/>
                  </a:moveTo>
                  <a:cubicBezTo>
                    <a:pt x="302" y="0"/>
                    <a:pt x="1" y="278"/>
                    <a:pt x="1" y="579"/>
                  </a:cubicBezTo>
                  <a:cubicBezTo>
                    <a:pt x="1" y="950"/>
                    <a:pt x="302" y="1159"/>
                    <a:pt x="696" y="1159"/>
                  </a:cubicBezTo>
                  <a:cubicBezTo>
                    <a:pt x="974" y="1159"/>
                    <a:pt x="1160" y="950"/>
                    <a:pt x="1160" y="579"/>
                  </a:cubicBezTo>
                  <a:cubicBezTo>
                    <a:pt x="1160" y="464"/>
                    <a:pt x="1160" y="464"/>
                    <a:pt x="1067" y="464"/>
                  </a:cubicBezTo>
                  <a:lnTo>
                    <a:pt x="789" y="464"/>
                  </a:lnTo>
                  <a:cubicBezTo>
                    <a:pt x="696" y="464"/>
                    <a:pt x="580" y="464"/>
                    <a:pt x="580" y="579"/>
                  </a:cubicBezTo>
                  <a:cubicBezTo>
                    <a:pt x="580" y="672"/>
                    <a:pt x="696" y="672"/>
                    <a:pt x="789" y="672"/>
                  </a:cubicBezTo>
                  <a:lnTo>
                    <a:pt x="882" y="672"/>
                  </a:lnTo>
                  <a:cubicBezTo>
                    <a:pt x="882" y="858"/>
                    <a:pt x="789" y="858"/>
                    <a:pt x="696" y="858"/>
                  </a:cubicBezTo>
                  <a:cubicBezTo>
                    <a:pt x="488" y="858"/>
                    <a:pt x="302" y="765"/>
                    <a:pt x="302" y="579"/>
                  </a:cubicBezTo>
                  <a:cubicBezTo>
                    <a:pt x="302" y="371"/>
                    <a:pt x="488" y="278"/>
                    <a:pt x="696" y="278"/>
                  </a:cubicBezTo>
                  <a:lnTo>
                    <a:pt x="882" y="278"/>
                  </a:lnTo>
                  <a:cubicBezTo>
                    <a:pt x="882" y="309"/>
                    <a:pt x="892" y="319"/>
                    <a:pt x="909" y="319"/>
                  </a:cubicBezTo>
                  <a:cubicBezTo>
                    <a:pt x="943" y="319"/>
                    <a:pt x="1005" y="278"/>
                    <a:pt x="1067" y="278"/>
                  </a:cubicBezTo>
                  <a:cubicBezTo>
                    <a:pt x="1067" y="185"/>
                    <a:pt x="1067" y="93"/>
                    <a:pt x="974" y="93"/>
                  </a:cubicBezTo>
                  <a:cubicBezTo>
                    <a:pt x="882" y="0"/>
                    <a:pt x="789" y="0"/>
                    <a:pt x="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273;p78">
              <a:extLst>
                <a:ext uri="{FF2B5EF4-FFF2-40B4-BE49-F238E27FC236}">
                  <a16:creationId xmlns:a16="http://schemas.microsoft.com/office/drawing/2014/main" id="{4D274D49-9717-4271-A966-AAC9E8F3AB2C}"/>
                </a:ext>
              </a:extLst>
            </p:cNvPr>
            <p:cNvSpPr/>
            <p:nvPr/>
          </p:nvSpPr>
          <p:spPr>
            <a:xfrm>
              <a:off x="8166284" y="1969348"/>
              <a:ext cx="25630" cy="33085"/>
            </a:xfrm>
            <a:custGeom>
              <a:avLst/>
              <a:gdLst/>
              <a:ahLst/>
              <a:cxnLst/>
              <a:rect l="l" t="t" r="r" b="b"/>
              <a:pathLst>
                <a:path w="952" h="1229" extrusionOk="0">
                  <a:moveTo>
                    <a:pt x="186" y="0"/>
                  </a:moveTo>
                  <a:cubicBezTo>
                    <a:pt x="94" y="0"/>
                    <a:pt x="1" y="0"/>
                    <a:pt x="1" y="93"/>
                  </a:cubicBezTo>
                  <a:lnTo>
                    <a:pt x="1" y="765"/>
                  </a:lnTo>
                  <a:cubicBezTo>
                    <a:pt x="1" y="858"/>
                    <a:pt x="94" y="1043"/>
                    <a:pt x="186" y="1159"/>
                  </a:cubicBezTo>
                  <a:cubicBezTo>
                    <a:pt x="279" y="1205"/>
                    <a:pt x="378" y="1228"/>
                    <a:pt x="464" y="1228"/>
                  </a:cubicBezTo>
                  <a:cubicBezTo>
                    <a:pt x="551" y="1228"/>
                    <a:pt x="627" y="1205"/>
                    <a:pt x="673" y="1159"/>
                  </a:cubicBezTo>
                  <a:cubicBezTo>
                    <a:pt x="858" y="1043"/>
                    <a:pt x="951" y="950"/>
                    <a:pt x="951" y="765"/>
                  </a:cubicBezTo>
                  <a:lnTo>
                    <a:pt x="951" y="93"/>
                  </a:lnTo>
                  <a:cubicBezTo>
                    <a:pt x="951" y="0"/>
                    <a:pt x="858" y="0"/>
                    <a:pt x="766" y="0"/>
                  </a:cubicBezTo>
                  <a:cubicBezTo>
                    <a:pt x="766" y="0"/>
                    <a:pt x="673" y="0"/>
                    <a:pt x="673" y="93"/>
                  </a:cubicBezTo>
                  <a:lnTo>
                    <a:pt x="673" y="765"/>
                  </a:lnTo>
                  <a:cubicBezTo>
                    <a:pt x="673" y="765"/>
                    <a:pt x="673" y="858"/>
                    <a:pt x="580" y="858"/>
                  </a:cubicBezTo>
                  <a:cubicBezTo>
                    <a:pt x="522" y="904"/>
                    <a:pt x="470" y="927"/>
                    <a:pt x="433" y="927"/>
                  </a:cubicBezTo>
                  <a:cubicBezTo>
                    <a:pt x="395" y="927"/>
                    <a:pt x="372" y="904"/>
                    <a:pt x="372" y="858"/>
                  </a:cubicBezTo>
                  <a:cubicBezTo>
                    <a:pt x="279" y="858"/>
                    <a:pt x="279" y="765"/>
                    <a:pt x="279" y="765"/>
                  </a:cubicBezTo>
                  <a:lnTo>
                    <a:pt x="279" y="93"/>
                  </a:lnTo>
                  <a:cubicBezTo>
                    <a:pt x="279" y="0"/>
                    <a:pt x="186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274;p78">
              <a:extLst>
                <a:ext uri="{FF2B5EF4-FFF2-40B4-BE49-F238E27FC236}">
                  <a16:creationId xmlns:a16="http://schemas.microsoft.com/office/drawing/2014/main" id="{66207FA4-BAA2-48E3-B74C-C6DC66E0C820}"/>
                </a:ext>
              </a:extLst>
            </p:cNvPr>
            <p:cNvSpPr/>
            <p:nvPr/>
          </p:nvSpPr>
          <p:spPr>
            <a:xfrm>
              <a:off x="8262366" y="1969348"/>
              <a:ext cx="23126" cy="31200"/>
            </a:xfrm>
            <a:custGeom>
              <a:avLst/>
              <a:gdLst/>
              <a:ahLst/>
              <a:cxnLst/>
              <a:rect l="l" t="t" r="r" b="b"/>
              <a:pathLst>
                <a:path w="859" h="1159" extrusionOk="0">
                  <a:moveTo>
                    <a:pt x="186" y="0"/>
                  </a:moveTo>
                  <a:cubicBezTo>
                    <a:pt x="94" y="0"/>
                    <a:pt x="1" y="0"/>
                    <a:pt x="1" y="93"/>
                  </a:cubicBezTo>
                  <a:cubicBezTo>
                    <a:pt x="1" y="185"/>
                    <a:pt x="94" y="278"/>
                    <a:pt x="186" y="278"/>
                  </a:cubicBezTo>
                  <a:lnTo>
                    <a:pt x="279" y="278"/>
                  </a:lnTo>
                  <a:lnTo>
                    <a:pt x="279" y="1043"/>
                  </a:lnTo>
                  <a:cubicBezTo>
                    <a:pt x="279" y="1159"/>
                    <a:pt x="372" y="1159"/>
                    <a:pt x="372" y="1159"/>
                  </a:cubicBezTo>
                  <a:cubicBezTo>
                    <a:pt x="488" y="1159"/>
                    <a:pt x="580" y="1159"/>
                    <a:pt x="580" y="1043"/>
                  </a:cubicBezTo>
                  <a:lnTo>
                    <a:pt x="580" y="278"/>
                  </a:lnTo>
                  <a:lnTo>
                    <a:pt x="673" y="278"/>
                  </a:lnTo>
                  <a:cubicBezTo>
                    <a:pt x="766" y="278"/>
                    <a:pt x="858" y="185"/>
                    <a:pt x="858" y="93"/>
                  </a:cubicBezTo>
                  <a:cubicBezTo>
                    <a:pt x="858" y="0"/>
                    <a:pt x="766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275;p78">
              <a:extLst>
                <a:ext uri="{FF2B5EF4-FFF2-40B4-BE49-F238E27FC236}">
                  <a16:creationId xmlns:a16="http://schemas.microsoft.com/office/drawing/2014/main" id="{CF39D5A0-BBE8-46FC-896C-8607BB186286}"/>
                </a:ext>
              </a:extLst>
            </p:cNvPr>
            <p:cNvSpPr/>
            <p:nvPr/>
          </p:nvSpPr>
          <p:spPr>
            <a:xfrm>
              <a:off x="8316666" y="1969348"/>
              <a:ext cx="21242" cy="32304"/>
            </a:xfrm>
            <a:custGeom>
              <a:avLst/>
              <a:gdLst/>
              <a:ahLst/>
              <a:cxnLst/>
              <a:rect l="l" t="t" r="r" b="b"/>
              <a:pathLst>
                <a:path w="789" h="1200" extrusionOk="0">
                  <a:moveTo>
                    <a:pt x="394" y="278"/>
                  </a:moveTo>
                  <a:cubicBezTo>
                    <a:pt x="394" y="278"/>
                    <a:pt x="487" y="278"/>
                    <a:pt x="487" y="371"/>
                  </a:cubicBezTo>
                  <a:lnTo>
                    <a:pt x="394" y="464"/>
                  </a:lnTo>
                  <a:lnTo>
                    <a:pt x="301" y="464"/>
                  </a:lnTo>
                  <a:lnTo>
                    <a:pt x="301" y="278"/>
                  </a:lnTo>
                  <a:close/>
                  <a:moveTo>
                    <a:pt x="93" y="0"/>
                  </a:moveTo>
                  <a:cubicBezTo>
                    <a:pt x="0" y="0"/>
                    <a:pt x="0" y="93"/>
                    <a:pt x="0" y="93"/>
                  </a:cubicBezTo>
                  <a:lnTo>
                    <a:pt x="0" y="1043"/>
                  </a:lnTo>
                  <a:cubicBezTo>
                    <a:pt x="0" y="1159"/>
                    <a:pt x="0" y="1159"/>
                    <a:pt x="93" y="1159"/>
                  </a:cubicBezTo>
                  <a:cubicBezTo>
                    <a:pt x="209" y="1159"/>
                    <a:pt x="301" y="1159"/>
                    <a:pt x="301" y="1043"/>
                  </a:cubicBezTo>
                  <a:lnTo>
                    <a:pt x="301" y="858"/>
                  </a:lnTo>
                  <a:lnTo>
                    <a:pt x="487" y="1159"/>
                  </a:lnTo>
                  <a:cubicBezTo>
                    <a:pt x="549" y="1159"/>
                    <a:pt x="610" y="1200"/>
                    <a:pt x="645" y="1200"/>
                  </a:cubicBezTo>
                  <a:cubicBezTo>
                    <a:pt x="662" y="1200"/>
                    <a:pt x="672" y="1190"/>
                    <a:pt x="672" y="1159"/>
                  </a:cubicBezTo>
                  <a:cubicBezTo>
                    <a:pt x="788" y="1043"/>
                    <a:pt x="788" y="1043"/>
                    <a:pt x="672" y="950"/>
                  </a:cubicBezTo>
                  <a:lnTo>
                    <a:pt x="487" y="672"/>
                  </a:lnTo>
                  <a:cubicBezTo>
                    <a:pt x="672" y="672"/>
                    <a:pt x="788" y="464"/>
                    <a:pt x="788" y="371"/>
                  </a:cubicBezTo>
                  <a:cubicBezTo>
                    <a:pt x="788" y="185"/>
                    <a:pt x="580" y="0"/>
                    <a:pt x="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276;p78">
              <a:extLst>
                <a:ext uri="{FF2B5EF4-FFF2-40B4-BE49-F238E27FC236}">
                  <a16:creationId xmlns:a16="http://schemas.microsoft.com/office/drawing/2014/main" id="{CC3BCFB7-CD85-4D38-BF45-6E65D12C4883}"/>
                </a:ext>
              </a:extLst>
            </p:cNvPr>
            <p:cNvSpPr/>
            <p:nvPr/>
          </p:nvSpPr>
          <p:spPr>
            <a:xfrm>
              <a:off x="8189382" y="1911925"/>
              <a:ext cx="23746" cy="46841"/>
            </a:xfrm>
            <a:custGeom>
              <a:avLst/>
              <a:gdLst/>
              <a:ahLst/>
              <a:cxnLst/>
              <a:rect l="l" t="t" r="r" b="b"/>
              <a:pathLst>
                <a:path w="882" h="1740" extrusionOk="0">
                  <a:moveTo>
                    <a:pt x="93" y="1"/>
                  </a:moveTo>
                  <a:cubicBezTo>
                    <a:pt x="0" y="1"/>
                    <a:pt x="0" y="1"/>
                    <a:pt x="0" y="94"/>
                  </a:cubicBezTo>
                  <a:lnTo>
                    <a:pt x="0" y="1646"/>
                  </a:lnTo>
                  <a:cubicBezTo>
                    <a:pt x="0" y="1739"/>
                    <a:pt x="0" y="1739"/>
                    <a:pt x="93" y="1739"/>
                  </a:cubicBezTo>
                  <a:lnTo>
                    <a:pt x="765" y="1739"/>
                  </a:lnTo>
                  <a:cubicBezTo>
                    <a:pt x="881" y="1739"/>
                    <a:pt x="881" y="1739"/>
                    <a:pt x="881" y="1646"/>
                  </a:cubicBezTo>
                  <a:cubicBezTo>
                    <a:pt x="881" y="1554"/>
                    <a:pt x="881" y="1438"/>
                    <a:pt x="765" y="1438"/>
                  </a:cubicBezTo>
                  <a:lnTo>
                    <a:pt x="302" y="1438"/>
                  </a:lnTo>
                  <a:lnTo>
                    <a:pt x="302" y="974"/>
                  </a:lnTo>
                  <a:lnTo>
                    <a:pt x="673" y="974"/>
                  </a:lnTo>
                  <a:cubicBezTo>
                    <a:pt x="765" y="974"/>
                    <a:pt x="881" y="974"/>
                    <a:pt x="881" y="858"/>
                  </a:cubicBezTo>
                  <a:cubicBezTo>
                    <a:pt x="881" y="766"/>
                    <a:pt x="765" y="766"/>
                    <a:pt x="673" y="766"/>
                  </a:cubicBezTo>
                  <a:lnTo>
                    <a:pt x="302" y="766"/>
                  </a:lnTo>
                  <a:lnTo>
                    <a:pt x="302" y="279"/>
                  </a:lnTo>
                  <a:lnTo>
                    <a:pt x="765" y="279"/>
                  </a:lnTo>
                  <a:cubicBezTo>
                    <a:pt x="881" y="279"/>
                    <a:pt x="881" y="186"/>
                    <a:pt x="881" y="94"/>
                  </a:cubicBezTo>
                  <a:cubicBezTo>
                    <a:pt x="881" y="1"/>
                    <a:pt x="881" y="1"/>
                    <a:pt x="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277;p78">
              <a:extLst>
                <a:ext uri="{FF2B5EF4-FFF2-40B4-BE49-F238E27FC236}">
                  <a16:creationId xmlns:a16="http://schemas.microsoft.com/office/drawing/2014/main" id="{47424C4A-01E9-4F0E-913C-B25F45F1E11E}"/>
                </a:ext>
              </a:extLst>
            </p:cNvPr>
            <p:cNvSpPr/>
            <p:nvPr/>
          </p:nvSpPr>
          <p:spPr>
            <a:xfrm>
              <a:off x="8150697" y="1911925"/>
              <a:ext cx="31230" cy="46841"/>
            </a:xfrm>
            <a:custGeom>
              <a:avLst/>
              <a:gdLst/>
              <a:ahLst/>
              <a:cxnLst/>
              <a:rect l="l" t="t" r="r" b="b"/>
              <a:pathLst>
                <a:path w="1160" h="1740" extrusionOk="0">
                  <a:moveTo>
                    <a:pt x="580" y="279"/>
                  </a:moveTo>
                  <a:cubicBezTo>
                    <a:pt x="673" y="279"/>
                    <a:pt x="765" y="395"/>
                    <a:pt x="765" y="488"/>
                  </a:cubicBezTo>
                  <a:cubicBezTo>
                    <a:pt x="765" y="580"/>
                    <a:pt x="673" y="673"/>
                    <a:pt x="580" y="673"/>
                  </a:cubicBezTo>
                  <a:lnTo>
                    <a:pt x="186" y="673"/>
                  </a:lnTo>
                  <a:lnTo>
                    <a:pt x="186" y="279"/>
                  </a:lnTo>
                  <a:close/>
                  <a:moveTo>
                    <a:pt x="580" y="974"/>
                  </a:moveTo>
                  <a:cubicBezTo>
                    <a:pt x="765" y="974"/>
                    <a:pt x="858" y="1067"/>
                    <a:pt x="858" y="1252"/>
                  </a:cubicBezTo>
                  <a:cubicBezTo>
                    <a:pt x="858" y="1345"/>
                    <a:pt x="765" y="1438"/>
                    <a:pt x="580" y="1438"/>
                  </a:cubicBezTo>
                  <a:lnTo>
                    <a:pt x="186" y="1438"/>
                  </a:lnTo>
                  <a:lnTo>
                    <a:pt x="186" y="974"/>
                  </a:lnTo>
                  <a:close/>
                  <a:moveTo>
                    <a:pt x="93" y="1"/>
                  </a:moveTo>
                  <a:cubicBezTo>
                    <a:pt x="1" y="1"/>
                    <a:pt x="1" y="1"/>
                    <a:pt x="1" y="94"/>
                  </a:cubicBezTo>
                  <a:lnTo>
                    <a:pt x="1" y="1646"/>
                  </a:lnTo>
                  <a:cubicBezTo>
                    <a:pt x="1" y="1739"/>
                    <a:pt x="1" y="1739"/>
                    <a:pt x="93" y="1739"/>
                  </a:cubicBezTo>
                  <a:lnTo>
                    <a:pt x="580" y="1739"/>
                  </a:lnTo>
                  <a:cubicBezTo>
                    <a:pt x="858" y="1739"/>
                    <a:pt x="1159" y="1554"/>
                    <a:pt x="1159" y="1252"/>
                  </a:cubicBezTo>
                  <a:cubicBezTo>
                    <a:pt x="1159" y="1067"/>
                    <a:pt x="1043" y="858"/>
                    <a:pt x="951" y="766"/>
                  </a:cubicBezTo>
                  <a:cubicBezTo>
                    <a:pt x="951" y="673"/>
                    <a:pt x="1043" y="580"/>
                    <a:pt x="1043" y="488"/>
                  </a:cubicBezTo>
                  <a:cubicBezTo>
                    <a:pt x="1043" y="186"/>
                    <a:pt x="765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278;p78">
              <a:extLst>
                <a:ext uri="{FF2B5EF4-FFF2-40B4-BE49-F238E27FC236}">
                  <a16:creationId xmlns:a16="http://schemas.microsoft.com/office/drawing/2014/main" id="{7DD84952-9F0F-4AED-86D3-95A107906E51}"/>
                </a:ext>
              </a:extLst>
            </p:cNvPr>
            <p:cNvSpPr/>
            <p:nvPr/>
          </p:nvSpPr>
          <p:spPr>
            <a:xfrm>
              <a:off x="8220584" y="1911252"/>
              <a:ext cx="33707" cy="47514"/>
            </a:xfrm>
            <a:custGeom>
              <a:avLst/>
              <a:gdLst/>
              <a:ahLst/>
              <a:cxnLst/>
              <a:rect l="l" t="t" r="r" b="b"/>
              <a:pathLst>
                <a:path w="1252" h="1765" extrusionOk="0">
                  <a:moveTo>
                    <a:pt x="699" y="1"/>
                  </a:moveTo>
                  <a:cubicBezTo>
                    <a:pt x="633" y="1"/>
                    <a:pt x="562" y="8"/>
                    <a:pt x="487" y="26"/>
                  </a:cubicBezTo>
                  <a:cubicBezTo>
                    <a:pt x="301" y="119"/>
                    <a:pt x="93" y="211"/>
                    <a:pt x="93" y="420"/>
                  </a:cubicBezTo>
                  <a:lnTo>
                    <a:pt x="93" y="698"/>
                  </a:lnTo>
                  <a:cubicBezTo>
                    <a:pt x="186" y="883"/>
                    <a:pt x="580" y="999"/>
                    <a:pt x="765" y="999"/>
                  </a:cubicBezTo>
                  <a:cubicBezTo>
                    <a:pt x="881" y="1092"/>
                    <a:pt x="974" y="1185"/>
                    <a:pt x="974" y="1277"/>
                  </a:cubicBezTo>
                  <a:cubicBezTo>
                    <a:pt x="974" y="1370"/>
                    <a:pt x="881" y="1463"/>
                    <a:pt x="672" y="1463"/>
                  </a:cubicBezTo>
                  <a:cubicBezTo>
                    <a:pt x="487" y="1463"/>
                    <a:pt x="394" y="1463"/>
                    <a:pt x="301" y="1277"/>
                  </a:cubicBezTo>
                  <a:lnTo>
                    <a:pt x="0" y="1277"/>
                  </a:lnTo>
                  <a:lnTo>
                    <a:pt x="0" y="1463"/>
                  </a:lnTo>
                  <a:cubicBezTo>
                    <a:pt x="186" y="1671"/>
                    <a:pt x="394" y="1764"/>
                    <a:pt x="672" y="1764"/>
                  </a:cubicBezTo>
                  <a:cubicBezTo>
                    <a:pt x="974" y="1764"/>
                    <a:pt x="1252" y="1579"/>
                    <a:pt x="1252" y="1370"/>
                  </a:cubicBezTo>
                  <a:cubicBezTo>
                    <a:pt x="1252" y="1185"/>
                    <a:pt x="1159" y="883"/>
                    <a:pt x="881" y="791"/>
                  </a:cubicBezTo>
                  <a:cubicBezTo>
                    <a:pt x="672" y="698"/>
                    <a:pt x="487" y="605"/>
                    <a:pt x="394" y="605"/>
                  </a:cubicBezTo>
                  <a:lnTo>
                    <a:pt x="394" y="420"/>
                  </a:lnTo>
                  <a:cubicBezTo>
                    <a:pt x="394" y="420"/>
                    <a:pt x="394" y="304"/>
                    <a:pt x="487" y="304"/>
                  </a:cubicBezTo>
                  <a:cubicBezTo>
                    <a:pt x="537" y="287"/>
                    <a:pt x="586" y="280"/>
                    <a:pt x="631" y="280"/>
                  </a:cubicBezTo>
                  <a:cubicBezTo>
                    <a:pt x="834" y="280"/>
                    <a:pt x="974" y="420"/>
                    <a:pt x="974" y="420"/>
                  </a:cubicBezTo>
                  <a:lnTo>
                    <a:pt x="1159" y="420"/>
                  </a:lnTo>
                  <a:cubicBezTo>
                    <a:pt x="1252" y="304"/>
                    <a:pt x="1252" y="211"/>
                    <a:pt x="1159" y="211"/>
                  </a:cubicBezTo>
                  <a:cubicBezTo>
                    <a:pt x="1159" y="136"/>
                    <a:pt x="977" y="1"/>
                    <a:pt x="6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279;p78">
              <a:extLst>
                <a:ext uri="{FF2B5EF4-FFF2-40B4-BE49-F238E27FC236}">
                  <a16:creationId xmlns:a16="http://schemas.microsoft.com/office/drawing/2014/main" id="{256E675A-9449-4A26-8380-E488F7D5931B}"/>
                </a:ext>
              </a:extLst>
            </p:cNvPr>
            <p:cNvSpPr/>
            <p:nvPr/>
          </p:nvSpPr>
          <p:spPr>
            <a:xfrm>
              <a:off x="8262366" y="1911925"/>
              <a:ext cx="28726" cy="46841"/>
            </a:xfrm>
            <a:custGeom>
              <a:avLst/>
              <a:gdLst/>
              <a:ahLst/>
              <a:cxnLst/>
              <a:rect l="l" t="t" r="r" b="b"/>
              <a:pathLst>
                <a:path w="1067" h="1740" extrusionOk="0">
                  <a:moveTo>
                    <a:pt x="94" y="1"/>
                  </a:moveTo>
                  <a:cubicBezTo>
                    <a:pt x="1" y="1"/>
                    <a:pt x="1" y="1"/>
                    <a:pt x="1" y="94"/>
                  </a:cubicBezTo>
                  <a:cubicBezTo>
                    <a:pt x="1" y="186"/>
                    <a:pt x="1" y="279"/>
                    <a:pt x="94" y="279"/>
                  </a:cubicBezTo>
                  <a:lnTo>
                    <a:pt x="372" y="279"/>
                  </a:lnTo>
                  <a:lnTo>
                    <a:pt x="372" y="1646"/>
                  </a:lnTo>
                  <a:cubicBezTo>
                    <a:pt x="372" y="1739"/>
                    <a:pt x="488" y="1739"/>
                    <a:pt x="580" y="1739"/>
                  </a:cubicBezTo>
                  <a:cubicBezTo>
                    <a:pt x="580" y="1739"/>
                    <a:pt x="673" y="1739"/>
                    <a:pt x="673" y="1646"/>
                  </a:cubicBezTo>
                  <a:lnTo>
                    <a:pt x="673" y="279"/>
                  </a:lnTo>
                  <a:lnTo>
                    <a:pt x="951" y="279"/>
                  </a:lnTo>
                  <a:cubicBezTo>
                    <a:pt x="1067" y="279"/>
                    <a:pt x="1067" y="186"/>
                    <a:pt x="1067" y="94"/>
                  </a:cubicBezTo>
                  <a:cubicBezTo>
                    <a:pt x="1067" y="1"/>
                    <a:pt x="1067" y="1"/>
                    <a:pt x="9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280;p78">
              <a:extLst>
                <a:ext uri="{FF2B5EF4-FFF2-40B4-BE49-F238E27FC236}">
                  <a16:creationId xmlns:a16="http://schemas.microsoft.com/office/drawing/2014/main" id="{68F572DE-83A5-43E1-8110-AC74D153BF68}"/>
                </a:ext>
              </a:extLst>
            </p:cNvPr>
            <p:cNvSpPr/>
            <p:nvPr/>
          </p:nvSpPr>
          <p:spPr>
            <a:xfrm>
              <a:off x="8103907" y="1969348"/>
              <a:ext cx="23100" cy="31200"/>
            </a:xfrm>
            <a:custGeom>
              <a:avLst/>
              <a:gdLst/>
              <a:ahLst/>
              <a:cxnLst/>
              <a:rect l="l" t="t" r="r" b="b"/>
              <a:pathLst>
                <a:path w="858" h="1159" extrusionOk="0">
                  <a:moveTo>
                    <a:pt x="371" y="278"/>
                  </a:moveTo>
                  <a:cubicBezTo>
                    <a:pt x="580" y="278"/>
                    <a:pt x="673" y="464"/>
                    <a:pt x="673" y="579"/>
                  </a:cubicBezTo>
                  <a:cubicBezTo>
                    <a:pt x="673" y="765"/>
                    <a:pt x="580" y="858"/>
                    <a:pt x="371" y="858"/>
                  </a:cubicBezTo>
                  <a:lnTo>
                    <a:pt x="279" y="858"/>
                  </a:lnTo>
                  <a:lnTo>
                    <a:pt x="279" y="278"/>
                  </a:lnTo>
                  <a:close/>
                  <a:moveTo>
                    <a:pt x="93" y="0"/>
                  </a:moveTo>
                  <a:lnTo>
                    <a:pt x="0" y="93"/>
                  </a:lnTo>
                  <a:lnTo>
                    <a:pt x="0" y="1043"/>
                  </a:lnTo>
                  <a:cubicBezTo>
                    <a:pt x="0" y="1043"/>
                    <a:pt x="0" y="1159"/>
                    <a:pt x="93" y="1159"/>
                  </a:cubicBezTo>
                  <a:lnTo>
                    <a:pt x="371" y="1159"/>
                  </a:lnTo>
                  <a:cubicBezTo>
                    <a:pt x="673" y="1159"/>
                    <a:pt x="858" y="950"/>
                    <a:pt x="858" y="579"/>
                  </a:cubicBezTo>
                  <a:cubicBezTo>
                    <a:pt x="858" y="278"/>
                    <a:pt x="673" y="0"/>
                    <a:pt x="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" name="Google Shape;4067;p77">
            <a:extLst>
              <a:ext uri="{FF2B5EF4-FFF2-40B4-BE49-F238E27FC236}">
                <a16:creationId xmlns:a16="http://schemas.microsoft.com/office/drawing/2014/main" id="{3F08D2E2-A081-4559-87FD-D325FBDB9D10}"/>
              </a:ext>
            </a:extLst>
          </p:cNvPr>
          <p:cNvGrpSpPr/>
          <p:nvPr/>
        </p:nvGrpSpPr>
        <p:grpSpPr>
          <a:xfrm rot="20672742">
            <a:off x="201376" y="2661696"/>
            <a:ext cx="1765351" cy="1991753"/>
            <a:chOff x="1917725" y="3910125"/>
            <a:chExt cx="1279950" cy="1444100"/>
          </a:xfrm>
        </p:grpSpPr>
        <p:sp>
          <p:nvSpPr>
            <p:cNvPr id="204" name="Google Shape;4068;p77">
              <a:extLst>
                <a:ext uri="{FF2B5EF4-FFF2-40B4-BE49-F238E27FC236}">
                  <a16:creationId xmlns:a16="http://schemas.microsoft.com/office/drawing/2014/main" id="{1F55DAEA-C5AD-4E6C-9846-E21472721D33}"/>
                </a:ext>
              </a:extLst>
            </p:cNvPr>
            <p:cNvSpPr/>
            <p:nvPr/>
          </p:nvSpPr>
          <p:spPr>
            <a:xfrm>
              <a:off x="2465000" y="4571425"/>
              <a:ext cx="170475" cy="105500"/>
            </a:xfrm>
            <a:custGeom>
              <a:avLst/>
              <a:gdLst/>
              <a:ahLst/>
              <a:cxnLst/>
              <a:rect l="l" t="t" r="r" b="b"/>
              <a:pathLst>
                <a:path w="6819" h="4220" extrusionOk="0">
                  <a:moveTo>
                    <a:pt x="4217" y="1"/>
                  </a:moveTo>
                  <a:cubicBezTo>
                    <a:pt x="2787" y="1"/>
                    <a:pt x="1088" y="846"/>
                    <a:pt x="0" y="4219"/>
                  </a:cubicBezTo>
                  <a:cubicBezTo>
                    <a:pt x="0" y="4219"/>
                    <a:pt x="6034" y="2641"/>
                    <a:pt x="6818" y="854"/>
                  </a:cubicBezTo>
                  <a:cubicBezTo>
                    <a:pt x="6818" y="854"/>
                    <a:pt x="5653" y="1"/>
                    <a:pt x="42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9;p77">
              <a:extLst>
                <a:ext uri="{FF2B5EF4-FFF2-40B4-BE49-F238E27FC236}">
                  <a16:creationId xmlns:a16="http://schemas.microsoft.com/office/drawing/2014/main" id="{B1C6B990-91EB-470A-9F41-F5290B97D277}"/>
                </a:ext>
              </a:extLst>
            </p:cNvPr>
            <p:cNvSpPr/>
            <p:nvPr/>
          </p:nvSpPr>
          <p:spPr>
            <a:xfrm>
              <a:off x="2815350" y="4351000"/>
              <a:ext cx="382325" cy="392250"/>
            </a:xfrm>
            <a:custGeom>
              <a:avLst/>
              <a:gdLst/>
              <a:ahLst/>
              <a:cxnLst/>
              <a:rect l="l" t="t" r="r" b="b"/>
              <a:pathLst>
                <a:path w="15293" h="15690" extrusionOk="0">
                  <a:moveTo>
                    <a:pt x="13299" y="0"/>
                  </a:moveTo>
                  <a:cubicBezTo>
                    <a:pt x="13002" y="0"/>
                    <a:pt x="12447" y="2525"/>
                    <a:pt x="12447" y="2525"/>
                  </a:cubicBezTo>
                  <a:cubicBezTo>
                    <a:pt x="12447" y="2525"/>
                    <a:pt x="12163" y="408"/>
                    <a:pt x="11724" y="387"/>
                  </a:cubicBezTo>
                  <a:cubicBezTo>
                    <a:pt x="11722" y="387"/>
                    <a:pt x="11720" y="387"/>
                    <a:pt x="11719" y="387"/>
                  </a:cubicBezTo>
                  <a:cubicBezTo>
                    <a:pt x="11292" y="387"/>
                    <a:pt x="11473" y="3314"/>
                    <a:pt x="11473" y="3314"/>
                  </a:cubicBezTo>
                  <a:cubicBezTo>
                    <a:pt x="11473" y="3314"/>
                    <a:pt x="10651" y="1910"/>
                    <a:pt x="10365" y="1910"/>
                  </a:cubicBezTo>
                  <a:cubicBezTo>
                    <a:pt x="10351" y="1910"/>
                    <a:pt x="10338" y="1914"/>
                    <a:pt x="10327" y="1921"/>
                  </a:cubicBezTo>
                  <a:cubicBezTo>
                    <a:pt x="10091" y="2080"/>
                    <a:pt x="10891" y="4091"/>
                    <a:pt x="10891" y="4091"/>
                  </a:cubicBezTo>
                  <a:cubicBezTo>
                    <a:pt x="9849" y="8827"/>
                    <a:pt x="1" y="10088"/>
                    <a:pt x="1" y="10088"/>
                  </a:cubicBezTo>
                  <a:lnTo>
                    <a:pt x="1623" y="15689"/>
                  </a:lnTo>
                  <a:cubicBezTo>
                    <a:pt x="13709" y="13908"/>
                    <a:pt x="13226" y="4794"/>
                    <a:pt x="13226" y="4794"/>
                  </a:cubicBezTo>
                  <a:cubicBezTo>
                    <a:pt x="13226" y="4794"/>
                    <a:pt x="15292" y="3314"/>
                    <a:pt x="14936" y="2902"/>
                  </a:cubicBezTo>
                  <a:cubicBezTo>
                    <a:pt x="14878" y="2833"/>
                    <a:pt x="14802" y="2804"/>
                    <a:pt x="14717" y="2804"/>
                  </a:cubicBezTo>
                  <a:cubicBezTo>
                    <a:pt x="14290" y="2804"/>
                    <a:pt x="13621" y="3527"/>
                    <a:pt x="13621" y="3527"/>
                  </a:cubicBezTo>
                  <a:cubicBezTo>
                    <a:pt x="13621" y="3527"/>
                    <a:pt x="15194" y="1445"/>
                    <a:pt x="14683" y="1050"/>
                  </a:cubicBezTo>
                  <a:cubicBezTo>
                    <a:pt x="14639" y="1016"/>
                    <a:pt x="14592" y="1001"/>
                    <a:pt x="14544" y="1001"/>
                  </a:cubicBezTo>
                  <a:cubicBezTo>
                    <a:pt x="14042" y="1001"/>
                    <a:pt x="13385" y="2689"/>
                    <a:pt x="13385" y="2689"/>
                  </a:cubicBezTo>
                  <a:cubicBezTo>
                    <a:pt x="13385" y="2689"/>
                    <a:pt x="13626" y="349"/>
                    <a:pt x="13347" y="26"/>
                  </a:cubicBezTo>
                  <a:cubicBezTo>
                    <a:pt x="13332" y="8"/>
                    <a:pt x="13316" y="0"/>
                    <a:pt x="13299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0;p77">
              <a:extLst>
                <a:ext uri="{FF2B5EF4-FFF2-40B4-BE49-F238E27FC236}">
                  <a16:creationId xmlns:a16="http://schemas.microsoft.com/office/drawing/2014/main" id="{F8C8D5AA-7045-403D-B926-C2499626AE8F}"/>
                </a:ext>
              </a:extLst>
            </p:cNvPr>
            <p:cNvSpPr/>
            <p:nvPr/>
          </p:nvSpPr>
          <p:spPr>
            <a:xfrm>
              <a:off x="3099125" y="4431150"/>
              <a:ext cx="23725" cy="26550"/>
            </a:xfrm>
            <a:custGeom>
              <a:avLst/>
              <a:gdLst/>
              <a:ahLst/>
              <a:cxnLst/>
              <a:rect l="l" t="t" r="r" b="b"/>
              <a:pathLst>
                <a:path w="949" h="1062" extrusionOk="0">
                  <a:moveTo>
                    <a:pt x="127" y="1"/>
                  </a:moveTo>
                  <a:cubicBezTo>
                    <a:pt x="87" y="1"/>
                    <a:pt x="49" y="23"/>
                    <a:pt x="28" y="63"/>
                  </a:cubicBezTo>
                  <a:cubicBezTo>
                    <a:pt x="0" y="113"/>
                    <a:pt x="28" y="179"/>
                    <a:pt x="77" y="201"/>
                  </a:cubicBezTo>
                  <a:cubicBezTo>
                    <a:pt x="708" y="503"/>
                    <a:pt x="653" y="918"/>
                    <a:pt x="653" y="941"/>
                  </a:cubicBezTo>
                  <a:cubicBezTo>
                    <a:pt x="642" y="996"/>
                    <a:pt x="681" y="1050"/>
                    <a:pt x="741" y="1062"/>
                  </a:cubicBezTo>
                  <a:lnTo>
                    <a:pt x="757" y="1062"/>
                  </a:lnTo>
                  <a:cubicBezTo>
                    <a:pt x="807" y="1062"/>
                    <a:pt x="850" y="1024"/>
                    <a:pt x="861" y="974"/>
                  </a:cubicBezTo>
                  <a:cubicBezTo>
                    <a:pt x="866" y="951"/>
                    <a:pt x="949" y="382"/>
                    <a:pt x="170" y="9"/>
                  </a:cubicBezTo>
                  <a:cubicBezTo>
                    <a:pt x="156" y="4"/>
                    <a:pt x="14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71;p77">
              <a:extLst>
                <a:ext uri="{FF2B5EF4-FFF2-40B4-BE49-F238E27FC236}">
                  <a16:creationId xmlns:a16="http://schemas.microsoft.com/office/drawing/2014/main" id="{FCDAA12C-F562-4B44-8280-13D6BD7AC070}"/>
                </a:ext>
              </a:extLst>
            </p:cNvPr>
            <p:cNvSpPr/>
            <p:nvPr/>
          </p:nvSpPr>
          <p:spPr>
            <a:xfrm>
              <a:off x="1933575" y="4790075"/>
              <a:ext cx="452100" cy="290525"/>
            </a:xfrm>
            <a:custGeom>
              <a:avLst/>
              <a:gdLst/>
              <a:ahLst/>
              <a:cxnLst/>
              <a:rect l="l" t="t" r="r" b="b"/>
              <a:pathLst>
                <a:path w="18084" h="11621" extrusionOk="0">
                  <a:moveTo>
                    <a:pt x="4633" y="1"/>
                  </a:moveTo>
                  <a:cubicBezTo>
                    <a:pt x="4633" y="1"/>
                    <a:pt x="671" y="1097"/>
                    <a:pt x="95" y="1645"/>
                  </a:cubicBezTo>
                  <a:cubicBezTo>
                    <a:pt x="2" y="1735"/>
                    <a:pt x="1" y="1772"/>
                    <a:pt x="63" y="1772"/>
                  </a:cubicBezTo>
                  <a:cubicBezTo>
                    <a:pt x="388" y="1772"/>
                    <a:pt x="2442" y="762"/>
                    <a:pt x="2442" y="762"/>
                  </a:cubicBezTo>
                  <a:cubicBezTo>
                    <a:pt x="2442" y="762"/>
                    <a:pt x="3652" y="6259"/>
                    <a:pt x="7615" y="9729"/>
                  </a:cubicBezTo>
                  <a:cubicBezTo>
                    <a:pt x="9237" y="11150"/>
                    <a:pt x="10956" y="11620"/>
                    <a:pt x="12522" y="11620"/>
                  </a:cubicBezTo>
                  <a:cubicBezTo>
                    <a:pt x="15598" y="11620"/>
                    <a:pt x="18083" y="9806"/>
                    <a:pt x="18083" y="9806"/>
                  </a:cubicBezTo>
                  <a:lnTo>
                    <a:pt x="15063" y="4463"/>
                  </a:lnTo>
                  <a:cubicBezTo>
                    <a:pt x="14009" y="5007"/>
                    <a:pt x="13009" y="5233"/>
                    <a:pt x="12076" y="5233"/>
                  </a:cubicBezTo>
                  <a:cubicBezTo>
                    <a:pt x="7580" y="5233"/>
                    <a:pt x="4633" y="1"/>
                    <a:pt x="463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72;p77">
              <a:extLst>
                <a:ext uri="{FF2B5EF4-FFF2-40B4-BE49-F238E27FC236}">
                  <a16:creationId xmlns:a16="http://schemas.microsoft.com/office/drawing/2014/main" id="{1F6FE1B9-3253-495E-85A9-1D477F3508D1}"/>
                </a:ext>
              </a:extLst>
            </p:cNvPr>
            <p:cNvSpPr/>
            <p:nvPr/>
          </p:nvSpPr>
          <p:spPr>
            <a:xfrm>
              <a:off x="1917725" y="4765025"/>
              <a:ext cx="147875" cy="88000"/>
            </a:xfrm>
            <a:custGeom>
              <a:avLst/>
              <a:gdLst/>
              <a:ahLst/>
              <a:cxnLst/>
              <a:rect l="l" t="t" r="r" b="b"/>
              <a:pathLst>
                <a:path w="5915" h="3520" extrusionOk="0">
                  <a:moveTo>
                    <a:pt x="4610" y="0"/>
                  </a:moveTo>
                  <a:lnTo>
                    <a:pt x="0" y="2861"/>
                  </a:lnTo>
                  <a:cubicBezTo>
                    <a:pt x="283" y="3143"/>
                    <a:pt x="744" y="3233"/>
                    <a:pt x="1220" y="3233"/>
                  </a:cubicBezTo>
                  <a:cubicBezTo>
                    <a:pt x="2066" y="3233"/>
                    <a:pt x="2955" y="2948"/>
                    <a:pt x="2955" y="2948"/>
                  </a:cubicBezTo>
                  <a:lnTo>
                    <a:pt x="3278" y="3519"/>
                  </a:lnTo>
                  <a:lnTo>
                    <a:pt x="5915" y="1984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073;p77">
              <a:extLst>
                <a:ext uri="{FF2B5EF4-FFF2-40B4-BE49-F238E27FC236}">
                  <a16:creationId xmlns:a16="http://schemas.microsoft.com/office/drawing/2014/main" id="{2C176399-3DAC-4891-A953-FEDECDB58BC3}"/>
                </a:ext>
              </a:extLst>
            </p:cNvPr>
            <p:cNvSpPr/>
            <p:nvPr/>
          </p:nvSpPr>
          <p:spPr>
            <a:xfrm>
              <a:off x="1991850" y="4825775"/>
              <a:ext cx="19625" cy="24600"/>
            </a:xfrm>
            <a:custGeom>
              <a:avLst/>
              <a:gdLst/>
              <a:ahLst/>
              <a:cxnLst/>
              <a:rect l="l" t="t" r="r" b="b"/>
              <a:pathLst>
                <a:path w="785" h="984" extrusionOk="0">
                  <a:moveTo>
                    <a:pt x="667" y="1"/>
                  </a:moveTo>
                  <a:cubicBezTo>
                    <a:pt x="634" y="1"/>
                    <a:pt x="600" y="17"/>
                    <a:pt x="577" y="47"/>
                  </a:cubicBezTo>
                  <a:lnTo>
                    <a:pt x="39" y="819"/>
                  </a:lnTo>
                  <a:cubicBezTo>
                    <a:pt x="0" y="869"/>
                    <a:pt x="17" y="935"/>
                    <a:pt x="61" y="968"/>
                  </a:cubicBezTo>
                  <a:cubicBezTo>
                    <a:pt x="83" y="979"/>
                    <a:pt x="99" y="984"/>
                    <a:pt x="121" y="984"/>
                  </a:cubicBezTo>
                  <a:cubicBezTo>
                    <a:pt x="154" y="984"/>
                    <a:pt x="187" y="968"/>
                    <a:pt x="210" y="941"/>
                  </a:cubicBezTo>
                  <a:lnTo>
                    <a:pt x="751" y="168"/>
                  </a:lnTo>
                  <a:cubicBezTo>
                    <a:pt x="784" y="118"/>
                    <a:pt x="774" y="53"/>
                    <a:pt x="724" y="20"/>
                  </a:cubicBezTo>
                  <a:cubicBezTo>
                    <a:pt x="707" y="7"/>
                    <a:pt x="687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074;p77">
              <a:extLst>
                <a:ext uri="{FF2B5EF4-FFF2-40B4-BE49-F238E27FC236}">
                  <a16:creationId xmlns:a16="http://schemas.microsoft.com/office/drawing/2014/main" id="{0458E7D5-1323-482D-B576-BC39FE80C7C9}"/>
                </a:ext>
              </a:extLst>
            </p:cNvPr>
            <p:cNvSpPr/>
            <p:nvPr/>
          </p:nvSpPr>
          <p:spPr>
            <a:xfrm>
              <a:off x="1983100" y="4817025"/>
              <a:ext cx="15075" cy="29425"/>
            </a:xfrm>
            <a:custGeom>
              <a:avLst/>
              <a:gdLst/>
              <a:ahLst/>
              <a:cxnLst/>
              <a:rect l="l" t="t" r="r" b="b"/>
              <a:pathLst>
                <a:path w="603" h="1177" extrusionOk="0">
                  <a:moveTo>
                    <a:pt x="481" y="0"/>
                  </a:moveTo>
                  <a:cubicBezTo>
                    <a:pt x="440" y="0"/>
                    <a:pt x="400" y="26"/>
                    <a:pt x="383" y="68"/>
                  </a:cubicBezTo>
                  <a:lnTo>
                    <a:pt x="22" y="1033"/>
                  </a:lnTo>
                  <a:cubicBezTo>
                    <a:pt x="0" y="1088"/>
                    <a:pt x="27" y="1148"/>
                    <a:pt x="82" y="1164"/>
                  </a:cubicBezTo>
                  <a:cubicBezTo>
                    <a:pt x="93" y="1169"/>
                    <a:pt x="104" y="1176"/>
                    <a:pt x="120" y="1176"/>
                  </a:cubicBezTo>
                  <a:cubicBezTo>
                    <a:pt x="158" y="1176"/>
                    <a:pt x="203" y="1148"/>
                    <a:pt x="219" y="1104"/>
                  </a:cubicBezTo>
                  <a:lnTo>
                    <a:pt x="581" y="145"/>
                  </a:lnTo>
                  <a:cubicBezTo>
                    <a:pt x="603" y="91"/>
                    <a:pt x="575" y="30"/>
                    <a:pt x="520" y="8"/>
                  </a:cubicBezTo>
                  <a:cubicBezTo>
                    <a:pt x="507" y="3"/>
                    <a:pt x="494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075;p77">
              <a:extLst>
                <a:ext uri="{FF2B5EF4-FFF2-40B4-BE49-F238E27FC236}">
                  <a16:creationId xmlns:a16="http://schemas.microsoft.com/office/drawing/2014/main" id="{65776F26-D600-4E3D-9432-BF85EFE8EE46}"/>
                </a:ext>
              </a:extLst>
            </p:cNvPr>
            <p:cNvSpPr/>
            <p:nvPr/>
          </p:nvSpPr>
          <p:spPr>
            <a:xfrm>
              <a:off x="2153125" y="5074400"/>
              <a:ext cx="432325" cy="265100"/>
            </a:xfrm>
            <a:custGeom>
              <a:avLst/>
              <a:gdLst/>
              <a:ahLst/>
              <a:cxnLst/>
              <a:rect l="l" t="t" r="r" b="b"/>
              <a:pathLst>
                <a:path w="17293" h="10604" extrusionOk="0">
                  <a:moveTo>
                    <a:pt x="11165" y="1"/>
                  </a:moveTo>
                  <a:cubicBezTo>
                    <a:pt x="10367" y="5287"/>
                    <a:pt x="4966" y="5882"/>
                    <a:pt x="2574" y="5882"/>
                  </a:cubicBezTo>
                  <a:cubicBezTo>
                    <a:pt x="1878" y="5882"/>
                    <a:pt x="1437" y="5832"/>
                    <a:pt x="1437" y="5832"/>
                  </a:cubicBezTo>
                  <a:cubicBezTo>
                    <a:pt x="1437" y="5832"/>
                    <a:pt x="0" y="9691"/>
                    <a:pt x="111" y="10481"/>
                  </a:cubicBezTo>
                  <a:cubicBezTo>
                    <a:pt x="123" y="10566"/>
                    <a:pt x="140" y="10604"/>
                    <a:pt x="161" y="10604"/>
                  </a:cubicBezTo>
                  <a:cubicBezTo>
                    <a:pt x="333" y="10604"/>
                    <a:pt x="768" y="8063"/>
                    <a:pt x="768" y="8063"/>
                  </a:cubicBezTo>
                  <a:cubicBezTo>
                    <a:pt x="768" y="8063"/>
                    <a:pt x="4002" y="9464"/>
                    <a:pt x="7897" y="9464"/>
                  </a:cubicBezTo>
                  <a:cubicBezTo>
                    <a:pt x="8923" y="9464"/>
                    <a:pt x="9996" y="9366"/>
                    <a:pt x="11067" y="9120"/>
                  </a:cubicBezTo>
                  <a:cubicBezTo>
                    <a:pt x="17293" y="7696"/>
                    <a:pt x="17265" y="686"/>
                    <a:pt x="17265" y="686"/>
                  </a:cubicBezTo>
                  <a:lnTo>
                    <a:pt x="1116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076;p77">
              <a:extLst>
                <a:ext uri="{FF2B5EF4-FFF2-40B4-BE49-F238E27FC236}">
                  <a16:creationId xmlns:a16="http://schemas.microsoft.com/office/drawing/2014/main" id="{9F5A6A8F-F071-4110-AD83-83C2888A1D0B}"/>
                </a:ext>
              </a:extLst>
            </p:cNvPr>
            <p:cNvSpPr/>
            <p:nvPr/>
          </p:nvSpPr>
          <p:spPr>
            <a:xfrm>
              <a:off x="2149425" y="5218975"/>
              <a:ext cx="68950" cy="135250"/>
            </a:xfrm>
            <a:custGeom>
              <a:avLst/>
              <a:gdLst/>
              <a:ahLst/>
              <a:cxnLst/>
              <a:rect l="l" t="t" r="r" b="b"/>
              <a:pathLst>
                <a:path w="2758" h="5410" extrusionOk="0">
                  <a:moveTo>
                    <a:pt x="385" y="0"/>
                  </a:moveTo>
                  <a:lnTo>
                    <a:pt x="1" y="5409"/>
                  </a:lnTo>
                  <a:cubicBezTo>
                    <a:pt x="1102" y="5234"/>
                    <a:pt x="1804" y="3064"/>
                    <a:pt x="1804" y="3064"/>
                  </a:cubicBezTo>
                  <a:lnTo>
                    <a:pt x="2457" y="3140"/>
                  </a:lnTo>
                  <a:lnTo>
                    <a:pt x="2758" y="104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077;p77">
              <a:extLst>
                <a:ext uri="{FF2B5EF4-FFF2-40B4-BE49-F238E27FC236}">
                  <a16:creationId xmlns:a16="http://schemas.microsoft.com/office/drawing/2014/main" id="{10F7F167-6448-4DBD-89D3-2157FA72DDB1}"/>
                </a:ext>
              </a:extLst>
            </p:cNvPr>
            <p:cNvSpPr/>
            <p:nvPr/>
          </p:nvSpPr>
          <p:spPr>
            <a:xfrm>
              <a:off x="2193150" y="5273225"/>
              <a:ext cx="13725" cy="27675"/>
            </a:xfrm>
            <a:custGeom>
              <a:avLst/>
              <a:gdLst/>
              <a:ahLst/>
              <a:cxnLst/>
              <a:rect l="l" t="t" r="r" b="b"/>
              <a:pathLst>
                <a:path w="549" h="1107" extrusionOk="0">
                  <a:moveTo>
                    <a:pt x="115" y="1"/>
                  </a:moveTo>
                  <a:cubicBezTo>
                    <a:pt x="105" y="1"/>
                    <a:pt x="94" y="3"/>
                    <a:pt x="83" y="6"/>
                  </a:cubicBezTo>
                  <a:cubicBezTo>
                    <a:pt x="28" y="28"/>
                    <a:pt x="0" y="87"/>
                    <a:pt x="17" y="143"/>
                  </a:cubicBezTo>
                  <a:lnTo>
                    <a:pt x="329" y="1036"/>
                  </a:lnTo>
                  <a:cubicBezTo>
                    <a:pt x="346" y="1081"/>
                    <a:pt x="384" y="1107"/>
                    <a:pt x="428" y="1107"/>
                  </a:cubicBezTo>
                  <a:cubicBezTo>
                    <a:pt x="438" y="1107"/>
                    <a:pt x="450" y="1107"/>
                    <a:pt x="460" y="1102"/>
                  </a:cubicBezTo>
                  <a:cubicBezTo>
                    <a:pt x="516" y="1081"/>
                    <a:pt x="549" y="1020"/>
                    <a:pt x="526" y="965"/>
                  </a:cubicBezTo>
                  <a:lnTo>
                    <a:pt x="220" y="72"/>
                  </a:lnTo>
                  <a:cubicBezTo>
                    <a:pt x="202" y="27"/>
                    <a:pt x="159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078;p77">
              <a:extLst>
                <a:ext uri="{FF2B5EF4-FFF2-40B4-BE49-F238E27FC236}">
                  <a16:creationId xmlns:a16="http://schemas.microsoft.com/office/drawing/2014/main" id="{B752763C-5380-4046-A20E-BAF772BF016E}"/>
                </a:ext>
              </a:extLst>
            </p:cNvPr>
            <p:cNvSpPr/>
            <p:nvPr/>
          </p:nvSpPr>
          <p:spPr>
            <a:xfrm>
              <a:off x="2178200" y="5278950"/>
              <a:ext cx="20150" cy="26750"/>
            </a:xfrm>
            <a:custGeom>
              <a:avLst/>
              <a:gdLst/>
              <a:ahLst/>
              <a:cxnLst/>
              <a:rect l="l" t="t" r="r" b="b"/>
              <a:pathLst>
                <a:path w="806" h="1070" extrusionOk="0">
                  <a:moveTo>
                    <a:pt x="118" y="0"/>
                  </a:moveTo>
                  <a:cubicBezTo>
                    <a:pt x="99" y="0"/>
                    <a:pt x="79" y="6"/>
                    <a:pt x="61" y="18"/>
                  </a:cubicBezTo>
                  <a:cubicBezTo>
                    <a:pt x="17" y="51"/>
                    <a:pt x="1" y="116"/>
                    <a:pt x="34" y="166"/>
                  </a:cubicBezTo>
                  <a:lnTo>
                    <a:pt x="598" y="1027"/>
                  </a:lnTo>
                  <a:cubicBezTo>
                    <a:pt x="620" y="1054"/>
                    <a:pt x="653" y="1070"/>
                    <a:pt x="686" y="1070"/>
                  </a:cubicBezTo>
                  <a:cubicBezTo>
                    <a:pt x="707" y="1070"/>
                    <a:pt x="724" y="1065"/>
                    <a:pt x="747" y="1054"/>
                  </a:cubicBezTo>
                  <a:cubicBezTo>
                    <a:pt x="795" y="1021"/>
                    <a:pt x="806" y="956"/>
                    <a:pt x="773" y="906"/>
                  </a:cubicBezTo>
                  <a:lnTo>
                    <a:pt x="209" y="45"/>
                  </a:lnTo>
                  <a:cubicBezTo>
                    <a:pt x="188" y="17"/>
                    <a:pt x="153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079;p77">
              <a:extLst>
                <a:ext uri="{FF2B5EF4-FFF2-40B4-BE49-F238E27FC236}">
                  <a16:creationId xmlns:a16="http://schemas.microsoft.com/office/drawing/2014/main" id="{70D98B75-B288-44A8-B635-D5B45AD1642F}"/>
                </a:ext>
              </a:extLst>
            </p:cNvPr>
            <p:cNvSpPr/>
            <p:nvPr/>
          </p:nvSpPr>
          <p:spPr>
            <a:xfrm>
              <a:off x="2168900" y="5297100"/>
              <a:ext cx="21525" cy="18775"/>
            </a:xfrm>
            <a:custGeom>
              <a:avLst/>
              <a:gdLst/>
              <a:ahLst/>
              <a:cxnLst/>
              <a:rect l="l" t="t" r="r" b="b"/>
              <a:pathLst>
                <a:path w="861" h="751" extrusionOk="0">
                  <a:moveTo>
                    <a:pt x="116" y="1"/>
                  </a:moveTo>
                  <a:cubicBezTo>
                    <a:pt x="85" y="1"/>
                    <a:pt x="54" y="14"/>
                    <a:pt x="33" y="37"/>
                  </a:cubicBezTo>
                  <a:cubicBezTo>
                    <a:pt x="1" y="81"/>
                    <a:pt x="1" y="147"/>
                    <a:pt x="49" y="185"/>
                  </a:cubicBezTo>
                  <a:lnTo>
                    <a:pt x="674" y="723"/>
                  </a:lnTo>
                  <a:cubicBezTo>
                    <a:pt x="691" y="739"/>
                    <a:pt x="717" y="750"/>
                    <a:pt x="740" y="750"/>
                  </a:cubicBezTo>
                  <a:cubicBezTo>
                    <a:pt x="773" y="750"/>
                    <a:pt x="800" y="733"/>
                    <a:pt x="823" y="711"/>
                  </a:cubicBezTo>
                  <a:cubicBezTo>
                    <a:pt x="861" y="668"/>
                    <a:pt x="856" y="602"/>
                    <a:pt x="811" y="564"/>
                  </a:cubicBezTo>
                  <a:lnTo>
                    <a:pt x="186" y="27"/>
                  </a:lnTo>
                  <a:cubicBezTo>
                    <a:pt x="167" y="9"/>
                    <a:pt x="142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080;p77">
              <a:extLst>
                <a:ext uri="{FF2B5EF4-FFF2-40B4-BE49-F238E27FC236}">
                  <a16:creationId xmlns:a16="http://schemas.microsoft.com/office/drawing/2014/main" id="{7E364676-5106-4178-B251-295746905042}"/>
                </a:ext>
              </a:extLst>
            </p:cNvPr>
            <p:cNvSpPr/>
            <p:nvPr/>
          </p:nvSpPr>
          <p:spPr>
            <a:xfrm>
              <a:off x="2215475" y="4847750"/>
              <a:ext cx="444275" cy="439350"/>
            </a:xfrm>
            <a:custGeom>
              <a:avLst/>
              <a:gdLst/>
              <a:ahLst/>
              <a:cxnLst/>
              <a:rect l="l" t="t" r="r" b="b"/>
              <a:pathLst>
                <a:path w="17771" h="17574" extrusionOk="0">
                  <a:moveTo>
                    <a:pt x="5153" y="1"/>
                  </a:moveTo>
                  <a:cubicBezTo>
                    <a:pt x="3787" y="2156"/>
                    <a:pt x="111" y="2369"/>
                    <a:pt x="111" y="2369"/>
                  </a:cubicBezTo>
                  <a:cubicBezTo>
                    <a:pt x="0" y="3229"/>
                    <a:pt x="1174" y="10157"/>
                    <a:pt x="1174" y="10157"/>
                  </a:cubicBezTo>
                  <a:cubicBezTo>
                    <a:pt x="1617" y="10218"/>
                    <a:pt x="2097" y="10243"/>
                    <a:pt x="2582" y="10243"/>
                  </a:cubicBezTo>
                  <a:cubicBezTo>
                    <a:pt x="4640" y="10243"/>
                    <a:pt x="6807" y="9801"/>
                    <a:pt x="6807" y="9801"/>
                  </a:cubicBezTo>
                  <a:lnTo>
                    <a:pt x="6807" y="9801"/>
                  </a:lnTo>
                  <a:cubicBezTo>
                    <a:pt x="6807" y="11369"/>
                    <a:pt x="5186" y="13221"/>
                    <a:pt x="5186" y="13221"/>
                  </a:cubicBezTo>
                  <a:cubicBezTo>
                    <a:pt x="5925" y="14701"/>
                    <a:pt x="10321" y="17573"/>
                    <a:pt x="10321" y="17573"/>
                  </a:cubicBezTo>
                  <a:cubicBezTo>
                    <a:pt x="15144" y="14739"/>
                    <a:pt x="17770" y="9313"/>
                    <a:pt x="17770" y="9313"/>
                  </a:cubicBezTo>
                  <a:lnTo>
                    <a:pt x="51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081;p77">
              <a:extLst>
                <a:ext uri="{FF2B5EF4-FFF2-40B4-BE49-F238E27FC236}">
                  <a16:creationId xmlns:a16="http://schemas.microsoft.com/office/drawing/2014/main" id="{E1F3FEB4-350C-4481-A7E3-B909CC971012}"/>
                </a:ext>
              </a:extLst>
            </p:cNvPr>
            <p:cNvSpPr/>
            <p:nvPr/>
          </p:nvSpPr>
          <p:spPr>
            <a:xfrm>
              <a:off x="2303575" y="4587175"/>
              <a:ext cx="660350" cy="594950"/>
            </a:xfrm>
            <a:custGeom>
              <a:avLst/>
              <a:gdLst/>
              <a:ahLst/>
              <a:cxnLst/>
              <a:rect l="l" t="t" r="r" b="b"/>
              <a:pathLst>
                <a:path w="26414" h="23798" extrusionOk="0">
                  <a:moveTo>
                    <a:pt x="20916" y="0"/>
                  </a:moveTo>
                  <a:cubicBezTo>
                    <a:pt x="16975" y="0"/>
                    <a:pt x="8211" y="460"/>
                    <a:pt x="8211" y="460"/>
                  </a:cubicBezTo>
                  <a:cubicBezTo>
                    <a:pt x="5904" y="3305"/>
                    <a:pt x="0" y="11646"/>
                    <a:pt x="0" y="11646"/>
                  </a:cubicBezTo>
                  <a:cubicBezTo>
                    <a:pt x="4111" y="17330"/>
                    <a:pt x="12010" y="23798"/>
                    <a:pt x="12010" y="23798"/>
                  </a:cubicBezTo>
                  <a:cubicBezTo>
                    <a:pt x="26414" y="13171"/>
                    <a:pt x="22286" y="32"/>
                    <a:pt x="22286" y="32"/>
                  </a:cubicBezTo>
                  <a:cubicBezTo>
                    <a:pt x="21959" y="10"/>
                    <a:pt x="21488" y="0"/>
                    <a:pt x="20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082;p77">
              <a:extLst>
                <a:ext uri="{FF2B5EF4-FFF2-40B4-BE49-F238E27FC236}">
                  <a16:creationId xmlns:a16="http://schemas.microsoft.com/office/drawing/2014/main" id="{B907F2A2-35A3-4359-8738-E83DD1194E88}"/>
                </a:ext>
              </a:extLst>
            </p:cNvPr>
            <p:cNvSpPr/>
            <p:nvPr/>
          </p:nvSpPr>
          <p:spPr>
            <a:xfrm>
              <a:off x="2602975" y="4736250"/>
              <a:ext cx="457975" cy="315500"/>
            </a:xfrm>
            <a:custGeom>
              <a:avLst/>
              <a:gdLst/>
              <a:ahLst/>
              <a:cxnLst/>
              <a:rect l="l" t="t" r="r" b="b"/>
              <a:pathLst>
                <a:path w="18319" h="12620" extrusionOk="0">
                  <a:moveTo>
                    <a:pt x="4982" y="0"/>
                  </a:moveTo>
                  <a:lnTo>
                    <a:pt x="1" y="3036"/>
                  </a:lnTo>
                  <a:cubicBezTo>
                    <a:pt x="3237" y="10457"/>
                    <a:pt x="8137" y="11708"/>
                    <a:pt x="11074" y="11708"/>
                  </a:cubicBezTo>
                  <a:cubicBezTo>
                    <a:pt x="12568" y="11708"/>
                    <a:pt x="13555" y="11384"/>
                    <a:pt x="13555" y="11384"/>
                  </a:cubicBezTo>
                  <a:cubicBezTo>
                    <a:pt x="13555" y="11384"/>
                    <a:pt x="15069" y="12620"/>
                    <a:pt x="15648" y="12620"/>
                  </a:cubicBezTo>
                  <a:cubicBezTo>
                    <a:pt x="15729" y="12620"/>
                    <a:pt x="15792" y="12595"/>
                    <a:pt x="15829" y="12540"/>
                  </a:cubicBezTo>
                  <a:cubicBezTo>
                    <a:pt x="16136" y="12090"/>
                    <a:pt x="14881" y="11433"/>
                    <a:pt x="14881" y="11433"/>
                  </a:cubicBezTo>
                  <a:lnTo>
                    <a:pt x="14881" y="11433"/>
                  </a:lnTo>
                  <a:cubicBezTo>
                    <a:pt x="14881" y="11433"/>
                    <a:pt x="16304" y="12003"/>
                    <a:pt x="17080" y="12003"/>
                  </a:cubicBezTo>
                  <a:cubicBezTo>
                    <a:pt x="17316" y="12003"/>
                    <a:pt x="17492" y="11950"/>
                    <a:pt x="17550" y="11811"/>
                  </a:cubicBezTo>
                  <a:cubicBezTo>
                    <a:pt x="17792" y="11214"/>
                    <a:pt x="15627" y="10984"/>
                    <a:pt x="15627" y="10984"/>
                  </a:cubicBezTo>
                  <a:cubicBezTo>
                    <a:pt x="15627" y="10984"/>
                    <a:pt x="17950" y="10605"/>
                    <a:pt x="18186" y="10249"/>
                  </a:cubicBezTo>
                  <a:cubicBezTo>
                    <a:pt x="18319" y="10052"/>
                    <a:pt x="17469" y="10009"/>
                    <a:pt x="16697" y="10009"/>
                  </a:cubicBezTo>
                  <a:cubicBezTo>
                    <a:pt x="16094" y="10009"/>
                    <a:pt x="15539" y="10036"/>
                    <a:pt x="15539" y="10036"/>
                  </a:cubicBezTo>
                  <a:cubicBezTo>
                    <a:pt x="15539" y="10036"/>
                    <a:pt x="17506" y="9208"/>
                    <a:pt x="17413" y="8781"/>
                  </a:cubicBezTo>
                  <a:cubicBezTo>
                    <a:pt x="17397" y="8703"/>
                    <a:pt x="17290" y="8671"/>
                    <a:pt x="17126" y="8671"/>
                  </a:cubicBezTo>
                  <a:cubicBezTo>
                    <a:pt x="16393" y="8671"/>
                    <a:pt x="14524" y="9307"/>
                    <a:pt x="14524" y="9307"/>
                  </a:cubicBezTo>
                  <a:cubicBezTo>
                    <a:pt x="14524" y="9307"/>
                    <a:pt x="15779" y="8024"/>
                    <a:pt x="15566" y="7832"/>
                  </a:cubicBezTo>
                  <a:cubicBezTo>
                    <a:pt x="15552" y="7820"/>
                    <a:pt x="15531" y="7814"/>
                    <a:pt x="15504" y="7814"/>
                  </a:cubicBezTo>
                  <a:cubicBezTo>
                    <a:pt x="15127" y="7814"/>
                    <a:pt x="13621" y="8945"/>
                    <a:pt x="13621" y="8945"/>
                  </a:cubicBezTo>
                  <a:cubicBezTo>
                    <a:pt x="13559" y="8948"/>
                    <a:pt x="13498" y="8950"/>
                    <a:pt x="13437" y="8950"/>
                  </a:cubicBezTo>
                  <a:cubicBezTo>
                    <a:pt x="8686" y="8950"/>
                    <a:pt x="4982" y="0"/>
                    <a:pt x="4982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083;p77">
              <a:extLst>
                <a:ext uri="{FF2B5EF4-FFF2-40B4-BE49-F238E27FC236}">
                  <a16:creationId xmlns:a16="http://schemas.microsoft.com/office/drawing/2014/main" id="{B50F0A8D-941B-43B0-8033-8FCBD2BFD4E1}"/>
                </a:ext>
              </a:extLst>
            </p:cNvPr>
            <p:cNvSpPr/>
            <p:nvPr/>
          </p:nvSpPr>
          <p:spPr>
            <a:xfrm>
              <a:off x="2602975" y="4458500"/>
              <a:ext cx="182200" cy="179600"/>
            </a:xfrm>
            <a:custGeom>
              <a:avLst/>
              <a:gdLst/>
              <a:ahLst/>
              <a:cxnLst/>
              <a:rect l="l" t="t" r="r" b="b"/>
              <a:pathLst>
                <a:path w="7288" h="7184" extrusionOk="0">
                  <a:moveTo>
                    <a:pt x="1645" y="1"/>
                  </a:moveTo>
                  <a:lnTo>
                    <a:pt x="1130" y="4873"/>
                  </a:lnTo>
                  <a:lnTo>
                    <a:pt x="1" y="4724"/>
                  </a:lnTo>
                  <a:lnTo>
                    <a:pt x="1" y="4724"/>
                  </a:lnTo>
                  <a:cubicBezTo>
                    <a:pt x="1" y="4724"/>
                    <a:pt x="1415" y="6895"/>
                    <a:pt x="4467" y="7164"/>
                  </a:cubicBezTo>
                  <a:cubicBezTo>
                    <a:pt x="4620" y="7178"/>
                    <a:pt x="4763" y="7184"/>
                    <a:pt x="4897" y="7184"/>
                  </a:cubicBezTo>
                  <a:cubicBezTo>
                    <a:pt x="7288" y="7184"/>
                    <a:pt x="6791" y="5179"/>
                    <a:pt x="6791" y="5179"/>
                  </a:cubicBezTo>
                  <a:lnTo>
                    <a:pt x="5519" y="5043"/>
                  </a:lnTo>
                  <a:lnTo>
                    <a:pt x="4736" y="762"/>
                  </a:lnTo>
                  <a:lnTo>
                    <a:pt x="1645" y="1"/>
                  </a:ln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084;p77">
              <a:extLst>
                <a:ext uri="{FF2B5EF4-FFF2-40B4-BE49-F238E27FC236}">
                  <a16:creationId xmlns:a16="http://schemas.microsoft.com/office/drawing/2014/main" id="{285FBC3C-E15F-4352-A0BF-12FD67360947}"/>
                </a:ext>
              </a:extLst>
            </p:cNvPr>
            <p:cNvSpPr/>
            <p:nvPr/>
          </p:nvSpPr>
          <p:spPr>
            <a:xfrm>
              <a:off x="2458125" y="4067700"/>
              <a:ext cx="561550" cy="472775"/>
            </a:xfrm>
            <a:custGeom>
              <a:avLst/>
              <a:gdLst/>
              <a:ahLst/>
              <a:cxnLst/>
              <a:rect l="l" t="t" r="r" b="b"/>
              <a:pathLst>
                <a:path w="22462" h="18911" extrusionOk="0">
                  <a:moveTo>
                    <a:pt x="10263" y="1"/>
                  </a:moveTo>
                  <a:cubicBezTo>
                    <a:pt x="2867" y="1"/>
                    <a:pt x="977" y="7609"/>
                    <a:pt x="977" y="7609"/>
                  </a:cubicBezTo>
                  <a:cubicBezTo>
                    <a:pt x="0" y="13297"/>
                    <a:pt x="5591" y="18910"/>
                    <a:pt x="11328" y="18910"/>
                  </a:cubicBezTo>
                  <a:cubicBezTo>
                    <a:pt x="13319" y="18910"/>
                    <a:pt x="15327" y="18235"/>
                    <a:pt x="17085" y="16652"/>
                  </a:cubicBezTo>
                  <a:cubicBezTo>
                    <a:pt x="22461" y="11806"/>
                    <a:pt x="18274" y="1224"/>
                    <a:pt x="12372" y="192"/>
                  </a:cubicBezTo>
                  <a:cubicBezTo>
                    <a:pt x="11624" y="61"/>
                    <a:pt x="10922" y="1"/>
                    <a:pt x="10263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085;p77">
              <a:extLst>
                <a:ext uri="{FF2B5EF4-FFF2-40B4-BE49-F238E27FC236}">
                  <a16:creationId xmlns:a16="http://schemas.microsoft.com/office/drawing/2014/main" id="{1659C45E-C8B6-45C7-AAE2-21929A2FEDF6}"/>
                </a:ext>
              </a:extLst>
            </p:cNvPr>
            <p:cNvSpPr/>
            <p:nvPr/>
          </p:nvSpPr>
          <p:spPr>
            <a:xfrm>
              <a:off x="2634050" y="4515750"/>
              <a:ext cx="105150" cy="58825"/>
            </a:xfrm>
            <a:custGeom>
              <a:avLst/>
              <a:gdLst/>
              <a:ahLst/>
              <a:cxnLst/>
              <a:rect l="l" t="t" r="r" b="b"/>
              <a:pathLst>
                <a:path w="4206" h="2353" extrusionOk="0">
                  <a:moveTo>
                    <a:pt x="160" y="1"/>
                  </a:moveTo>
                  <a:lnTo>
                    <a:pt x="1" y="1761"/>
                  </a:lnTo>
                  <a:lnTo>
                    <a:pt x="4205" y="2353"/>
                  </a:lnTo>
                  <a:lnTo>
                    <a:pt x="3954" y="987"/>
                  </a:lnTo>
                  <a:cubicBezTo>
                    <a:pt x="3954" y="987"/>
                    <a:pt x="3835" y="998"/>
                    <a:pt x="3630" y="998"/>
                  </a:cubicBezTo>
                  <a:cubicBezTo>
                    <a:pt x="2988" y="998"/>
                    <a:pt x="1495" y="891"/>
                    <a:pt x="160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086;p77">
              <a:extLst>
                <a:ext uri="{FF2B5EF4-FFF2-40B4-BE49-F238E27FC236}">
                  <a16:creationId xmlns:a16="http://schemas.microsoft.com/office/drawing/2014/main" id="{8C0CFA31-A46D-4652-8B92-D540741756E9}"/>
                </a:ext>
              </a:extLst>
            </p:cNvPr>
            <p:cNvSpPr/>
            <p:nvPr/>
          </p:nvSpPr>
          <p:spPr>
            <a:xfrm>
              <a:off x="2519525" y="4645750"/>
              <a:ext cx="395325" cy="390500"/>
            </a:xfrm>
            <a:custGeom>
              <a:avLst/>
              <a:gdLst/>
              <a:ahLst/>
              <a:cxnLst/>
              <a:rect l="l" t="t" r="r" b="b"/>
              <a:pathLst>
                <a:path w="15813" h="15620" extrusionOk="0">
                  <a:moveTo>
                    <a:pt x="4580" y="1"/>
                  </a:moveTo>
                  <a:cubicBezTo>
                    <a:pt x="2543" y="1"/>
                    <a:pt x="0" y="732"/>
                    <a:pt x="0" y="732"/>
                  </a:cubicBezTo>
                  <a:cubicBezTo>
                    <a:pt x="0" y="732"/>
                    <a:pt x="532" y="6535"/>
                    <a:pt x="3826" y="10153"/>
                  </a:cubicBezTo>
                  <a:cubicBezTo>
                    <a:pt x="7281" y="13957"/>
                    <a:pt x="11687" y="15620"/>
                    <a:pt x="13300" y="15620"/>
                  </a:cubicBezTo>
                  <a:cubicBezTo>
                    <a:pt x="13437" y="15620"/>
                    <a:pt x="13553" y="15608"/>
                    <a:pt x="13648" y="15584"/>
                  </a:cubicBezTo>
                  <a:cubicBezTo>
                    <a:pt x="14854" y="15283"/>
                    <a:pt x="15813" y="12000"/>
                    <a:pt x="15599" y="11579"/>
                  </a:cubicBezTo>
                  <a:cubicBezTo>
                    <a:pt x="15385" y="11156"/>
                    <a:pt x="7290" y="3828"/>
                    <a:pt x="7076" y="1296"/>
                  </a:cubicBezTo>
                  <a:cubicBezTo>
                    <a:pt x="6993" y="303"/>
                    <a:pt x="5891" y="1"/>
                    <a:pt x="4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087;p77">
              <a:extLst>
                <a:ext uri="{FF2B5EF4-FFF2-40B4-BE49-F238E27FC236}">
                  <a16:creationId xmlns:a16="http://schemas.microsoft.com/office/drawing/2014/main" id="{030BA30C-17D8-4548-8B69-D8C5EFCE1B2A}"/>
                </a:ext>
              </a:extLst>
            </p:cNvPr>
            <p:cNvSpPr/>
            <p:nvPr/>
          </p:nvSpPr>
          <p:spPr>
            <a:xfrm>
              <a:off x="2492650" y="4703650"/>
              <a:ext cx="272325" cy="302125"/>
            </a:xfrm>
            <a:custGeom>
              <a:avLst/>
              <a:gdLst/>
              <a:ahLst/>
              <a:cxnLst/>
              <a:rect l="l" t="t" r="r" b="b"/>
              <a:pathLst>
                <a:path w="10893" h="12085" extrusionOk="0">
                  <a:moveTo>
                    <a:pt x="121" y="0"/>
                  </a:moveTo>
                  <a:cubicBezTo>
                    <a:pt x="110" y="0"/>
                    <a:pt x="100" y="2"/>
                    <a:pt x="89" y="5"/>
                  </a:cubicBezTo>
                  <a:cubicBezTo>
                    <a:pt x="34" y="22"/>
                    <a:pt x="1" y="81"/>
                    <a:pt x="23" y="136"/>
                  </a:cubicBezTo>
                  <a:cubicBezTo>
                    <a:pt x="51" y="230"/>
                    <a:pt x="3185" y="9317"/>
                    <a:pt x="10738" y="12079"/>
                  </a:cubicBezTo>
                  <a:cubicBezTo>
                    <a:pt x="10749" y="12084"/>
                    <a:pt x="10761" y="12084"/>
                    <a:pt x="10777" y="12084"/>
                  </a:cubicBezTo>
                  <a:cubicBezTo>
                    <a:pt x="10815" y="12084"/>
                    <a:pt x="10859" y="12058"/>
                    <a:pt x="10875" y="12013"/>
                  </a:cubicBezTo>
                  <a:cubicBezTo>
                    <a:pt x="10892" y="11959"/>
                    <a:pt x="10865" y="11899"/>
                    <a:pt x="10809" y="11882"/>
                  </a:cubicBezTo>
                  <a:cubicBezTo>
                    <a:pt x="3355" y="9152"/>
                    <a:pt x="253" y="164"/>
                    <a:pt x="220" y="71"/>
                  </a:cubicBezTo>
                  <a:cubicBezTo>
                    <a:pt x="208" y="26"/>
                    <a:pt x="166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088;p77">
              <a:extLst>
                <a:ext uri="{FF2B5EF4-FFF2-40B4-BE49-F238E27FC236}">
                  <a16:creationId xmlns:a16="http://schemas.microsoft.com/office/drawing/2014/main" id="{8182E850-8145-465C-B0C2-62AB45C48272}"/>
                </a:ext>
              </a:extLst>
            </p:cNvPr>
            <p:cNvSpPr/>
            <p:nvPr/>
          </p:nvSpPr>
          <p:spPr>
            <a:xfrm>
              <a:off x="2684900" y="4675475"/>
              <a:ext cx="156375" cy="185475"/>
            </a:xfrm>
            <a:custGeom>
              <a:avLst/>
              <a:gdLst/>
              <a:ahLst/>
              <a:cxnLst/>
              <a:rect l="l" t="t" r="r" b="b"/>
              <a:pathLst>
                <a:path w="6255" h="7419" extrusionOk="0">
                  <a:moveTo>
                    <a:pt x="122" y="0"/>
                  </a:moveTo>
                  <a:cubicBezTo>
                    <a:pt x="101" y="0"/>
                    <a:pt x="80" y="7"/>
                    <a:pt x="61" y="19"/>
                  </a:cubicBezTo>
                  <a:cubicBezTo>
                    <a:pt x="12" y="47"/>
                    <a:pt x="1" y="112"/>
                    <a:pt x="28" y="162"/>
                  </a:cubicBezTo>
                  <a:cubicBezTo>
                    <a:pt x="193" y="408"/>
                    <a:pt x="4078" y="6234"/>
                    <a:pt x="6079" y="7408"/>
                  </a:cubicBezTo>
                  <a:cubicBezTo>
                    <a:pt x="6096" y="7413"/>
                    <a:pt x="6117" y="7418"/>
                    <a:pt x="6134" y="7418"/>
                  </a:cubicBezTo>
                  <a:cubicBezTo>
                    <a:pt x="6173" y="7418"/>
                    <a:pt x="6205" y="7402"/>
                    <a:pt x="6228" y="7369"/>
                  </a:cubicBezTo>
                  <a:cubicBezTo>
                    <a:pt x="6254" y="7320"/>
                    <a:pt x="6238" y="7254"/>
                    <a:pt x="6188" y="7221"/>
                  </a:cubicBezTo>
                  <a:cubicBezTo>
                    <a:pt x="4227" y="6075"/>
                    <a:pt x="248" y="107"/>
                    <a:pt x="210" y="47"/>
                  </a:cubicBezTo>
                  <a:cubicBezTo>
                    <a:pt x="189" y="16"/>
                    <a:pt x="156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089;p77">
              <a:extLst>
                <a:ext uri="{FF2B5EF4-FFF2-40B4-BE49-F238E27FC236}">
                  <a16:creationId xmlns:a16="http://schemas.microsoft.com/office/drawing/2014/main" id="{1B68A56B-CF9C-472B-8A9B-0C3FF97BC61F}"/>
                </a:ext>
              </a:extLst>
            </p:cNvPr>
            <p:cNvSpPr/>
            <p:nvPr/>
          </p:nvSpPr>
          <p:spPr>
            <a:xfrm>
              <a:off x="2833575" y="4511650"/>
              <a:ext cx="292150" cy="247775"/>
            </a:xfrm>
            <a:custGeom>
              <a:avLst/>
              <a:gdLst/>
              <a:ahLst/>
              <a:cxnLst/>
              <a:rect l="l" t="t" r="r" b="b"/>
              <a:pathLst>
                <a:path w="11686" h="9911" extrusionOk="0">
                  <a:moveTo>
                    <a:pt x="8533" y="1"/>
                  </a:moveTo>
                  <a:cubicBezTo>
                    <a:pt x="8327" y="1"/>
                    <a:pt x="8125" y="51"/>
                    <a:pt x="7931" y="165"/>
                  </a:cubicBezTo>
                  <a:cubicBezTo>
                    <a:pt x="3919" y="2517"/>
                    <a:pt x="1" y="3020"/>
                    <a:pt x="1" y="3020"/>
                  </a:cubicBezTo>
                  <a:lnTo>
                    <a:pt x="1086" y="9911"/>
                  </a:lnTo>
                  <a:cubicBezTo>
                    <a:pt x="9411" y="8984"/>
                    <a:pt x="11685" y="4090"/>
                    <a:pt x="11384" y="2856"/>
                  </a:cubicBezTo>
                  <a:cubicBezTo>
                    <a:pt x="11122" y="1805"/>
                    <a:pt x="9765" y="1"/>
                    <a:pt x="8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090;p77">
              <a:extLst>
                <a:ext uri="{FF2B5EF4-FFF2-40B4-BE49-F238E27FC236}">
                  <a16:creationId xmlns:a16="http://schemas.microsoft.com/office/drawing/2014/main" id="{C09084B6-B59C-48FF-8400-FCF1B5C72455}"/>
                </a:ext>
              </a:extLst>
            </p:cNvPr>
            <p:cNvSpPr/>
            <p:nvPr/>
          </p:nvSpPr>
          <p:spPr>
            <a:xfrm>
              <a:off x="2825350" y="4596025"/>
              <a:ext cx="53600" cy="142975"/>
            </a:xfrm>
            <a:custGeom>
              <a:avLst/>
              <a:gdLst/>
              <a:ahLst/>
              <a:cxnLst/>
              <a:rect l="l" t="t" r="r" b="b"/>
              <a:pathLst>
                <a:path w="2144" h="5719" extrusionOk="0">
                  <a:moveTo>
                    <a:pt x="118" y="1"/>
                  </a:moveTo>
                  <a:cubicBezTo>
                    <a:pt x="87" y="1"/>
                    <a:pt x="56" y="15"/>
                    <a:pt x="34" y="40"/>
                  </a:cubicBezTo>
                  <a:cubicBezTo>
                    <a:pt x="1" y="85"/>
                    <a:pt x="6" y="151"/>
                    <a:pt x="51" y="189"/>
                  </a:cubicBezTo>
                  <a:cubicBezTo>
                    <a:pt x="1913" y="1674"/>
                    <a:pt x="1316" y="5554"/>
                    <a:pt x="1311" y="5592"/>
                  </a:cubicBezTo>
                  <a:cubicBezTo>
                    <a:pt x="1300" y="5653"/>
                    <a:pt x="1338" y="5708"/>
                    <a:pt x="1399" y="5713"/>
                  </a:cubicBezTo>
                  <a:cubicBezTo>
                    <a:pt x="1404" y="5719"/>
                    <a:pt x="1410" y="5719"/>
                    <a:pt x="1415" y="5719"/>
                  </a:cubicBezTo>
                  <a:cubicBezTo>
                    <a:pt x="1465" y="5719"/>
                    <a:pt x="1508" y="5680"/>
                    <a:pt x="1519" y="5625"/>
                  </a:cubicBezTo>
                  <a:cubicBezTo>
                    <a:pt x="1546" y="5461"/>
                    <a:pt x="2144" y="1586"/>
                    <a:pt x="182" y="24"/>
                  </a:cubicBezTo>
                  <a:cubicBezTo>
                    <a:pt x="163" y="8"/>
                    <a:pt x="141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091;p77">
              <a:extLst>
                <a:ext uri="{FF2B5EF4-FFF2-40B4-BE49-F238E27FC236}">
                  <a16:creationId xmlns:a16="http://schemas.microsoft.com/office/drawing/2014/main" id="{8643D23A-E143-4022-B087-2C84678B3E0E}"/>
                </a:ext>
              </a:extLst>
            </p:cNvPr>
            <p:cNvSpPr/>
            <p:nvPr/>
          </p:nvSpPr>
          <p:spPr>
            <a:xfrm>
              <a:off x="2600100" y="4596000"/>
              <a:ext cx="196375" cy="75150"/>
            </a:xfrm>
            <a:custGeom>
              <a:avLst/>
              <a:gdLst/>
              <a:ahLst/>
              <a:cxnLst/>
              <a:rect l="l" t="t" r="r" b="b"/>
              <a:pathLst>
                <a:path w="7855" h="3006" extrusionOk="0">
                  <a:moveTo>
                    <a:pt x="7491" y="1"/>
                  </a:moveTo>
                  <a:cubicBezTo>
                    <a:pt x="7484" y="1"/>
                    <a:pt x="7477" y="2"/>
                    <a:pt x="7470" y="3"/>
                  </a:cubicBezTo>
                  <a:cubicBezTo>
                    <a:pt x="7416" y="20"/>
                    <a:pt x="7377" y="74"/>
                    <a:pt x="7394" y="129"/>
                  </a:cubicBezTo>
                  <a:cubicBezTo>
                    <a:pt x="7394" y="140"/>
                    <a:pt x="7624" y="1159"/>
                    <a:pt x="7126" y="1933"/>
                  </a:cubicBezTo>
                  <a:cubicBezTo>
                    <a:pt x="6846" y="2360"/>
                    <a:pt x="6385" y="2639"/>
                    <a:pt x="5760" y="2755"/>
                  </a:cubicBezTo>
                  <a:cubicBezTo>
                    <a:pt x="5624" y="2780"/>
                    <a:pt x="5484" y="2792"/>
                    <a:pt x="5340" y="2792"/>
                  </a:cubicBezTo>
                  <a:cubicBezTo>
                    <a:pt x="3166" y="2792"/>
                    <a:pt x="218" y="61"/>
                    <a:pt x="187" y="31"/>
                  </a:cubicBezTo>
                  <a:cubicBezTo>
                    <a:pt x="165" y="12"/>
                    <a:pt x="139" y="3"/>
                    <a:pt x="113" y="3"/>
                  </a:cubicBezTo>
                  <a:cubicBezTo>
                    <a:pt x="85" y="3"/>
                    <a:pt x="58" y="13"/>
                    <a:pt x="38" y="36"/>
                  </a:cubicBezTo>
                  <a:cubicBezTo>
                    <a:pt x="0" y="79"/>
                    <a:pt x="0" y="145"/>
                    <a:pt x="44" y="184"/>
                  </a:cubicBezTo>
                  <a:cubicBezTo>
                    <a:pt x="175" y="304"/>
                    <a:pt x="3086" y="3006"/>
                    <a:pt x="5338" y="3006"/>
                  </a:cubicBezTo>
                  <a:cubicBezTo>
                    <a:pt x="5497" y="3006"/>
                    <a:pt x="5651" y="2990"/>
                    <a:pt x="5798" y="2963"/>
                  </a:cubicBezTo>
                  <a:cubicBezTo>
                    <a:pt x="6484" y="2836"/>
                    <a:pt x="6989" y="2525"/>
                    <a:pt x="7301" y="2042"/>
                  </a:cubicBezTo>
                  <a:cubicBezTo>
                    <a:pt x="7854" y="1197"/>
                    <a:pt x="7607" y="129"/>
                    <a:pt x="7597" y="86"/>
                  </a:cubicBezTo>
                  <a:cubicBezTo>
                    <a:pt x="7587" y="33"/>
                    <a:pt x="7540" y="1"/>
                    <a:pt x="74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092;p77">
              <a:extLst>
                <a:ext uri="{FF2B5EF4-FFF2-40B4-BE49-F238E27FC236}">
                  <a16:creationId xmlns:a16="http://schemas.microsoft.com/office/drawing/2014/main" id="{7FB7C708-F611-4761-AE07-650ECEF80D96}"/>
                </a:ext>
              </a:extLst>
            </p:cNvPr>
            <p:cNvSpPr/>
            <p:nvPr/>
          </p:nvSpPr>
          <p:spPr>
            <a:xfrm>
              <a:off x="2390875" y="5033625"/>
              <a:ext cx="51000" cy="54100"/>
            </a:xfrm>
            <a:custGeom>
              <a:avLst/>
              <a:gdLst/>
              <a:ahLst/>
              <a:cxnLst/>
              <a:rect l="l" t="t" r="r" b="b"/>
              <a:pathLst>
                <a:path w="2040" h="2164" extrusionOk="0">
                  <a:moveTo>
                    <a:pt x="1658" y="0"/>
                  </a:moveTo>
                  <a:cubicBezTo>
                    <a:pt x="1629" y="0"/>
                    <a:pt x="1600" y="12"/>
                    <a:pt x="1579" y="36"/>
                  </a:cubicBezTo>
                  <a:lnTo>
                    <a:pt x="27" y="1812"/>
                  </a:lnTo>
                  <a:cubicBezTo>
                    <a:pt x="11" y="1834"/>
                    <a:pt x="1" y="1862"/>
                    <a:pt x="1" y="1890"/>
                  </a:cubicBezTo>
                  <a:cubicBezTo>
                    <a:pt x="6" y="1917"/>
                    <a:pt x="16" y="1944"/>
                    <a:pt x="39" y="1961"/>
                  </a:cubicBezTo>
                  <a:cubicBezTo>
                    <a:pt x="54" y="1971"/>
                    <a:pt x="297" y="2163"/>
                    <a:pt x="664" y="2163"/>
                  </a:cubicBezTo>
                  <a:cubicBezTo>
                    <a:pt x="717" y="2163"/>
                    <a:pt x="778" y="2158"/>
                    <a:pt x="844" y="2147"/>
                  </a:cubicBezTo>
                  <a:cubicBezTo>
                    <a:pt x="1266" y="2075"/>
                    <a:pt x="1661" y="1746"/>
                    <a:pt x="2007" y="1171"/>
                  </a:cubicBezTo>
                  <a:cubicBezTo>
                    <a:pt x="2039" y="1121"/>
                    <a:pt x="2022" y="1056"/>
                    <a:pt x="1974" y="1023"/>
                  </a:cubicBezTo>
                  <a:cubicBezTo>
                    <a:pt x="1958" y="1014"/>
                    <a:pt x="1940" y="1010"/>
                    <a:pt x="1922" y="1010"/>
                  </a:cubicBezTo>
                  <a:cubicBezTo>
                    <a:pt x="1885" y="1010"/>
                    <a:pt x="1847" y="1028"/>
                    <a:pt x="1825" y="1062"/>
                  </a:cubicBezTo>
                  <a:cubicBezTo>
                    <a:pt x="1513" y="1577"/>
                    <a:pt x="1173" y="1872"/>
                    <a:pt x="811" y="1938"/>
                  </a:cubicBezTo>
                  <a:cubicBezTo>
                    <a:pt x="758" y="1948"/>
                    <a:pt x="708" y="1952"/>
                    <a:pt x="660" y="1952"/>
                  </a:cubicBezTo>
                  <a:cubicBezTo>
                    <a:pt x="490" y="1952"/>
                    <a:pt x="354" y="1899"/>
                    <a:pt x="269" y="1857"/>
                  </a:cubicBezTo>
                  <a:lnTo>
                    <a:pt x="1737" y="174"/>
                  </a:lnTo>
                  <a:cubicBezTo>
                    <a:pt x="1776" y="130"/>
                    <a:pt x="1770" y="64"/>
                    <a:pt x="1726" y="26"/>
                  </a:cubicBezTo>
                  <a:cubicBezTo>
                    <a:pt x="1707" y="8"/>
                    <a:pt x="1683" y="0"/>
                    <a:pt x="1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093;p77">
              <a:extLst>
                <a:ext uri="{FF2B5EF4-FFF2-40B4-BE49-F238E27FC236}">
                  <a16:creationId xmlns:a16="http://schemas.microsoft.com/office/drawing/2014/main" id="{CAB69F07-3D98-4E42-9463-52CD3AD61EA1}"/>
                </a:ext>
              </a:extLst>
            </p:cNvPr>
            <p:cNvSpPr/>
            <p:nvPr/>
          </p:nvSpPr>
          <p:spPr>
            <a:xfrm>
              <a:off x="2458675" y="4743225"/>
              <a:ext cx="280525" cy="301375"/>
            </a:xfrm>
            <a:custGeom>
              <a:avLst/>
              <a:gdLst/>
              <a:ahLst/>
              <a:cxnLst/>
              <a:rect l="l" t="t" r="r" b="b"/>
              <a:pathLst>
                <a:path w="11221" h="12055" extrusionOk="0">
                  <a:moveTo>
                    <a:pt x="1689" y="0"/>
                  </a:moveTo>
                  <a:cubicBezTo>
                    <a:pt x="1689" y="0"/>
                    <a:pt x="1" y="2254"/>
                    <a:pt x="281" y="4457"/>
                  </a:cubicBezTo>
                  <a:cubicBezTo>
                    <a:pt x="559" y="6617"/>
                    <a:pt x="5768" y="12055"/>
                    <a:pt x="7904" y="12055"/>
                  </a:cubicBezTo>
                  <a:cubicBezTo>
                    <a:pt x="7951" y="12055"/>
                    <a:pt x="7998" y="12052"/>
                    <a:pt x="8042" y="12047"/>
                  </a:cubicBezTo>
                  <a:cubicBezTo>
                    <a:pt x="10074" y="11790"/>
                    <a:pt x="11220" y="10639"/>
                    <a:pt x="11220" y="10639"/>
                  </a:cubicBezTo>
                  <a:cubicBezTo>
                    <a:pt x="5389" y="8808"/>
                    <a:pt x="1689" y="0"/>
                    <a:pt x="1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094;p77">
              <a:extLst>
                <a:ext uri="{FF2B5EF4-FFF2-40B4-BE49-F238E27FC236}">
                  <a16:creationId xmlns:a16="http://schemas.microsoft.com/office/drawing/2014/main" id="{5A91A9F0-9F7E-4EED-BF63-732CE6D88CCA}"/>
                </a:ext>
              </a:extLst>
            </p:cNvPr>
            <p:cNvSpPr/>
            <p:nvPr/>
          </p:nvSpPr>
          <p:spPr>
            <a:xfrm>
              <a:off x="2258900" y="3910125"/>
              <a:ext cx="663225" cy="517725"/>
            </a:xfrm>
            <a:custGeom>
              <a:avLst/>
              <a:gdLst/>
              <a:ahLst/>
              <a:cxnLst/>
              <a:rect l="l" t="t" r="r" b="b"/>
              <a:pathLst>
                <a:path w="26529" h="20709" extrusionOk="0">
                  <a:moveTo>
                    <a:pt x="16662" y="1"/>
                  </a:moveTo>
                  <a:cubicBezTo>
                    <a:pt x="15985" y="1"/>
                    <a:pt x="15188" y="119"/>
                    <a:pt x="14251" y="396"/>
                  </a:cubicBezTo>
                  <a:cubicBezTo>
                    <a:pt x="10831" y="1403"/>
                    <a:pt x="12651" y="4391"/>
                    <a:pt x="9987" y="4863"/>
                  </a:cubicBezTo>
                  <a:cubicBezTo>
                    <a:pt x="1" y="6644"/>
                    <a:pt x="5383" y="15708"/>
                    <a:pt x="5383" y="15708"/>
                  </a:cubicBezTo>
                  <a:cubicBezTo>
                    <a:pt x="4629" y="19881"/>
                    <a:pt x="6563" y="20708"/>
                    <a:pt x="8469" y="20708"/>
                  </a:cubicBezTo>
                  <a:cubicBezTo>
                    <a:pt x="9720" y="20708"/>
                    <a:pt x="10959" y="20352"/>
                    <a:pt x="11417" y="20352"/>
                  </a:cubicBezTo>
                  <a:cubicBezTo>
                    <a:pt x="12580" y="20352"/>
                    <a:pt x="11002" y="16750"/>
                    <a:pt x="11002" y="16750"/>
                  </a:cubicBezTo>
                  <a:cubicBezTo>
                    <a:pt x="14799" y="16328"/>
                    <a:pt x="12163" y="12371"/>
                    <a:pt x="14799" y="9379"/>
                  </a:cubicBezTo>
                  <a:cubicBezTo>
                    <a:pt x="16589" y="7345"/>
                    <a:pt x="18217" y="6663"/>
                    <a:pt x="19597" y="6663"/>
                  </a:cubicBezTo>
                  <a:cubicBezTo>
                    <a:pt x="22399" y="6663"/>
                    <a:pt x="24171" y="9477"/>
                    <a:pt x="24171" y="9477"/>
                  </a:cubicBezTo>
                  <a:cubicBezTo>
                    <a:pt x="24171" y="9477"/>
                    <a:pt x="24969" y="10501"/>
                    <a:pt x="25590" y="10501"/>
                  </a:cubicBezTo>
                  <a:cubicBezTo>
                    <a:pt x="25765" y="10501"/>
                    <a:pt x="25926" y="10420"/>
                    <a:pt x="26051" y="10211"/>
                  </a:cubicBezTo>
                  <a:cubicBezTo>
                    <a:pt x="26529" y="9422"/>
                    <a:pt x="25745" y="4725"/>
                    <a:pt x="23405" y="3355"/>
                  </a:cubicBezTo>
                  <a:cubicBezTo>
                    <a:pt x="22758" y="2975"/>
                    <a:pt x="22246" y="2837"/>
                    <a:pt x="21842" y="2837"/>
                  </a:cubicBezTo>
                  <a:cubicBezTo>
                    <a:pt x="20787" y="2837"/>
                    <a:pt x="20478" y="3778"/>
                    <a:pt x="20478" y="3778"/>
                  </a:cubicBezTo>
                  <a:cubicBezTo>
                    <a:pt x="20478" y="3778"/>
                    <a:pt x="20493" y="1"/>
                    <a:pt x="16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095;p77">
              <a:extLst>
                <a:ext uri="{FF2B5EF4-FFF2-40B4-BE49-F238E27FC236}">
                  <a16:creationId xmlns:a16="http://schemas.microsoft.com/office/drawing/2014/main" id="{B4B4730A-A00D-4BDF-90AB-D870A1664038}"/>
                </a:ext>
              </a:extLst>
            </p:cNvPr>
            <p:cNvSpPr/>
            <p:nvPr/>
          </p:nvSpPr>
          <p:spPr>
            <a:xfrm>
              <a:off x="2440550" y="4354700"/>
              <a:ext cx="155325" cy="120950"/>
            </a:xfrm>
            <a:custGeom>
              <a:avLst/>
              <a:gdLst/>
              <a:ahLst/>
              <a:cxnLst/>
              <a:rect l="l" t="t" r="r" b="b"/>
              <a:pathLst>
                <a:path w="6213" h="4838" extrusionOk="0">
                  <a:moveTo>
                    <a:pt x="2490" y="0"/>
                  </a:moveTo>
                  <a:cubicBezTo>
                    <a:pt x="2051" y="0"/>
                    <a:pt x="1624" y="275"/>
                    <a:pt x="1280" y="1034"/>
                  </a:cubicBezTo>
                  <a:cubicBezTo>
                    <a:pt x="1" y="3846"/>
                    <a:pt x="2167" y="4838"/>
                    <a:pt x="3798" y="4838"/>
                  </a:cubicBezTo>
                  <a:cubicBezTo>
                    <a:pt x="4145" y="4838"/>
                    <a:pt x="4467" y="4793"/>
                    <a:pt x="4727" y="4712"/>
                  </a:cubicBezTo>
                  <a:cubicBezTo>
                    <a:pt x="6212" y="4239"/>
                    <a:pt x="4864" y="1883"/>
                    <a:pt x="4864" y="1883"/>
                  </a:cubicBezTo>
                  <a:cubicBezTo>
                    <a:pt x="4864" y="1883"/>
                    <a:pt x="3639" y="0"/>
                    <a:pt x="2490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096;p77">
              <a:extLst>
                <a:ext uri="{FF2B5EF4-FFF2-40B4-BE49-F238E27FC236}">
                  <a16:creationId xmlns:a16="http://schemas.microsoft.com/office/drawing/2014/main" id="{13158F31-3AA1-4240-A72F-BEACB7C9526D}"/>
                </a:ext>
              </a:extLst>
            </p:cNvPr>
            <p:cNvSpPr/>
            <p:nvPr/>
          </p:nvSpPr>
          <p:spPr>
            <a:xfrm>
              <a:off x="2492650" y="4398075"/>
              <a:ext cx="57575" cy="49075"/>
            </a:xfrm>
            <a:custGeom>
              <a:avLst/>
              <a:gdLst/>
              <a:ahLst/>
              <a:cxnLst/>
              <a:rect l="l" t="t" r="r" b="b"/>
              <a:pathLst>
                <a:path w="2303" h="1963" extrusionOk="0">
                  <a:moveTo>
                    <a:pt x="620" y="1"/>
                  </a:moveTo>
                  <a:cubicBezTo>
                    <a:pt x="287" y="1"/>
                    <a:pt x="65" y="172"/>
                    <a:pt x="56" y="181"/>
                  </a:cubicBezTo>
                  <a:cubicBezTo>
                    <a:pt x="13" y="220"/>
                    <a:pt x="1" y="285"/>
                    <a:pt x="40" y="334"/>
                  </a:cubicBezTo>
                  <a:cubicBezTo>
                    <a:pt x="61" y="359"/>
                    <a:pt x="91" y="371"/>
                    <a:pt x="120" y="371"/>
                  </a:cubicBezTo>
                  <a:cubicBezTo>
                    <a:pt x="144" y="371"/>
                    <a:pt x="168" y="363"/>
                    <a:pt x="188" y="346"/>
                  </a:cubicBezTo>
                  <a:cubicBezTo>
                    <a:pt x="188" y="346"/>
                    <a:pt x="358" y="215"/>
                    <a:pt x="612" y="215"/>
                  </a:cubicBezTo>
                  <a:cubicBezTo>
                    <a:pt x="674" y="215"/>
                    <a:pt x="742" y="223"/>
                    <a:pt x="812" y="242"/>
                  </a:cubicBezTo>
                  <a:cubicBezTo>
                    <a:pt x="1141" y="329"/>
                    <a:pt x="1624" y="685"/>
                    <a:pt x="2084" y="1891"/>
                  </a:cubicBezTo>
                  <a:cubicBezTo>
                    <a:pt x="2100" y="1935"/>
                    <a:pt x="2145" y="1962"/>
                    <a:pt x="2183" y="1962"/>
                  </a:cubicBezTo>
                  <a:cubicBezTo>
                    <a:pt x="2199" y="1962"/>
                    <a:pt x="2211" y="1957"/>
                    <a:pt x="2221" y="1952"/>
                  </a:cubicBezTo>
                  <a:cubicBezTo>
                    <a:pt x="2276" y="1935"/>
                    <a:pt x="2303" y="1869"/>
                    <a:pt x="2282" y="1814"/>
                  </a:cubicBezTo>
                  <a:cubicBezTo>
                    <a:pt x="1887" y="784"/>
                    <a:pt x="1410" y="181"/>
                    <a:pt x="868" y="33"/>
                  </a:cubicBezTo>
                  <a:cubicBezTo>
                    <a:pt x="780" y="10"/>
                    <a:pt x="697" y="1"/>
                    <a:pt x="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097;p77">
              <a:extLst>
                <a:ext uri="{FF2B5EF4-FFF2-40B4-BE49-F238E27FC236}">
                  <a16:creationId xmlns:a16="http://schemas.microsoft.com/office/drawing/2014/main" id="{63740E10-E5A0-4A72-B06D-4B3F45D3BD3A}"/>
                </a:ext>
              </a:extLst>
            </p:cNvPr>
            <p:cNvSpPr/>
            <p:nvPr/>
          </p:nvSpPr>
          <p:spPr>
            <a:xfrm>
              <a:off x="2749450" y="4347900"/>
              <a:ext cx="92800" cy="67450"/>
            </a:xfrm>
            <a:custGeom>
              <a:avLst/>
              <a:gdLst/>
              <a:ahLst/>
              <a:cxnLst/>
              <a:rect l="l" t="t" r="r" b="b"/>
              <a:pathLst>
                <a:path w="3712" h="2698" extrusionOk="0">
                  <a:moveTo>
                    <a:pt x="3371" y="0"/>
                  </a:moveTo>
                  <a:cubicBezTo>
                    <a:pt x="3367" y="0"/>
                    <a:pt x="3364" y="1"/>
                    <a:pt x="3360" y="1"/>
                  </a:cubicBezTo>
                  <a:cubicBezTo>
                    <a:pt x="3300" y="13"/>
                    <a:pt x="3262" y="61"/>
                    <a:pt x="3267" y="122"/>
                  </a:cubicBezTo>
                  <a:cubicBezTo>
                    <a:pt x="3272" y="138"/>
                    <a:pt x="3481" y="1657"/>
                    <a:pt x="2429" y="2341"/>
                  </a:cubicBezTo>
                  <a:cubicBezTo>
                    <a:pt x="2279" y="2435"/>
                    <a:pt x="2126" y="2485"/>
                    <a:pt x="1963" y="2485"/>
                  </a:cubicBezTo>
                  <a:cubicBezTo>
                    <a:pt x="1899" y="2485"/>
                    <a:pt x="1833" y="2478"/>
                    <a:pt x="1765" y="2462"/>
                  </a:cubicBezTo>
                  <a:cubicBezTo>
                    <a:pt x="954" y="2275"/>
                    <a:pt x="219" y="1091"/>
                    <a:pt x="209" y="1081"/>
                  </a:cubicBezTo>
                  <a:cubicBezTo>
                    <a:pt x="191" y="1049"/>
                    <a:pt x="157" y="1031"/>
                    <a:pt x="122" y="1031"/>
                  </a:cubicBezTo>
                  <a:cubicBezTo>
                    <a:pt x="103" y="1031"/>
                    <a:pt x="84" y="1036"/>
                    <a:pt x="67" y="1048"/>
                  </a:cubicBezTo>
                  <a:cubicBezTo>
                    <a:pt x="17" y="1076"/>
                    <a:pt x="1" y="1141"/>
                    <a:pt x="28" y="1190"/>
                  </a:cubicBezTo>
                  <a:cubicBezTo>
                    <a:pt x="61" y="1245"/>
                    <a:pt x="818" y="2462"/>
                    <a:pt x="1716" y="2665"/>
                  </a:cubicBezTo>
                  <a:cubicBezTo>
                    <a:pt x="1804" y="2687"/>
                    <a:pt x="1886" y="2697"/>
                    <a:pt x="1969" y="2697"/>
                  </a:cubicBezTo>
                  <a:cubicBezTo>
                    <a:pt x="2171" y="2697"/>
                    <a:pt x="2363" y="2637"/>
                    <a:pt x="2543" y="2517"/>
                  </a:cubicBezTo>
                  <a:cubicBezTo>
                    <a:pt x="3712" y="1761"/>
                    <a:pt x="3487" y="160"/>
                    <a:pt x="3481" y="89"/>
                  </a:cubicBezTo>
                  <a:cubicBezTo>
                    <a:pt x="3470" y="37"/>
                    <a:pt x="3422" y="0"/>
                    <a:pt x="3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098;p77">
              <a:extLst>
                <a:ext uri="{FF2B5EF4-FFF2-40B4-BE49-F238E27FC236}">
                  <a16:creationId xmlns:a16="http://schemas.microsoft.com/office/drawing/2014/main" id="{F5066A16-6A6D-43BF-8BA3-9C8CFB7B12F3}"/>
                </a:ext>
              </a:extLst>
            </p:cNvPr>
            <p:cNvSpPr/>
            <p:nvPr/>
          </p:nvSpPr>
          <p:spPr>
            <a:xfrm>
              <a:off x="2612025" y="4366025"/>
              <a:ext cx="105525" cy="93950"/>
            </a:xfrm>
            <a:custGeom>
              <a:avLst/>
              <a:gdLst/>
              <a:ahLst/>
              <a:cxnLst/>
              <a:rect l="l" t="t" r="r" b="b"/>
              <a:pathLst>
                <a:path w="4221" h="3758" extrusionOk="0">
                  <a:moveTo>
                    <a:pt x="2110" y="0"/>
                  </a:moveTo>
                  <a:cubicBezTo>
                    <a:pt x="1690" y="0"/>
                    <a:pt x="1267" y="140"/>
                    <a:pt x="915" y="427"/>
                  </a:cubicBezTo>
                  <a:cubicBezTo>
                    <a:pt x="115" y="1085"/>
                    <a:pt x="1" y="2268"/>
                    <a:pt x="658" y="3069"/>
                  </a:cubicBezTo>
                  <a:cubicBezTo>
                    <a:pt x="1030" y="3522"/>
                    <a:pt x="1571" y="3757"/>
                    <a:pt x="2115" y="3757"/>
                  </a:cubicBezTo>
                  <a:cubicBezTo>
                    <a:pt x="2532" y="3757"/>
                    <a:pt x="2952" y="3618"/>
                    <a:pt x="3300" y="3333"/>
                  </a:cubicBezTo>
                  <a:cubicBezTo>
                    <a:pt x="4099" y="2675"/>
                    <a:pt x="4220" y="1491"/>
                    <a:pt x="3563" y="685"/>
                  </a:cubicBezTo>
                  <a:cubicBezTo>
                    <a:pt x="3192" y="234"/>
                    <a:pt x="2654" y="0"/>
                    <a:pt x="2110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099;p77">
              <a:extLst>
                <a:ext uri="{FF2B5EF4-FFF2-40B4-BE49-F238E27FC236}">
                  <a16:creationId xmlns:a16="http://schemas.microsoft.com/office/drawing/2014/main" id="{BC38EDDD-EAA4-408C-8C95-FB233E60761B}"/>
                </a:ext>
              </a:extLst>
            </p:cNvPr>
            <p:cNvSpPr/>
            <p:nvPr/>
          </p:nvSpPr>
          <p:spPr>
            <a:xfrm>
              <a:off x="2835225" y="4274650"/>
              <a:ext cx="105375" cy="93950"/>
            </a:xfrm>
            <a:custGeom>
              <a:avLst/>
              <a:gdLst/>
              <a:ahLst/>
              <a:cxnLst/>
              <a:rect l="l" t="t" r="r" b="b"/>
              <a:pathLst>
                <a:path w="4215" h="3758" extrusionOk="0">
                  <a:moveTo>
                    <a:pt x="2104" y="0"/>
                  </a:moveTo>
                  <a:cubicBezTo>
                    <a:pt x="1685" y="0"/>
                    <a:pt x="1264" y="140"/>
                    <a:pt x="916" y="426"/>
                  </a:cubicBezTo>
                  <a:cubicBezTo>
                    <a:pt x="116" y="1084"/>
                    <a:pt x="0" y="2268"/>
                    <a:pt x="658" y="3068"/>
                  </a:cubicBezTo>
                  <a:cubicBezTo>
                    <a:pt x="1029" y="3523"/>
                    <a:pt x="1568" y="3757"/>
                    <a:pt x="2110" y="3757"/>
                  </a:cubicBezTo>
                  <a:cubicBezTo>
                    <a:pt x="2529" y="3757"/>
                    <a:pt x="2951" y="3617"/>
                    <a:pt x="3299" y="3331"/>
                  </a:cubicBezTo>
                  <a:cubicBezTo>
                    <a:pt x="4100" y="2673"/>
                    <a:pt x="4215" y="1489"/>
                    <a:pt x="3557" y="689"/>
                  </a:cubicBezTo>
                  <a:cubicBezTo>
                    <a:pt x="3186" y="235"/>
                    <a:pt x="2647" y="0"/>
                    <a:pt x="2104" y="0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100;p77">
              <a:extLst>
                <a:ext uri="{FF2B5EF4-FFF2-40B4-BE49-F238E27FC236}">
                  <a16:creationId xmlns:a16="http://schemas.microsoft.com/office/drawing/2014/main" id="{00349BBC-1FD7-491E-A0E6-5B9160C7E1DD}"/>
                </a:ext>
              </a:extLst>
            </p:cNvPr>
            <p:cNvSpPr/>
            <p:nvPr/>
          </p:nvSpPr>
          <p:spPr>
            <a:xfrm>
              <a:off x="2656950" y="4301525"/>
              <a:ext cx="53475" cy="47575"/>
            </a:xfrm>
            <a:custGeom>
              <a:avLst/>
              <a:gdLst/>
              <a:ahLst/>
              <a:cxnLst/>
              <a:rect l="l" t="t" r="r" b="b"/>
              <a:pathLst>
                <a:path w="2139" h="1903" extrusionOk="0">
                  <a:moveTo>
                    <a:pt x="1070" y="1"/>
                  </a:moveTo>
                  <a:cubicBezTo>
                    <a:pt x="857" y="1"/>
                    <a:pt x="643" y="71"/>
                    <a:pt x="466" y="217"/>
                  </a:cubicBezTo>
                  <a:cubicBezTo>
                    <a:pt x="61" y="552"/>
                    <a:pt x="1" y="1149"/>
                    <a:pt x="335" y="1555"/>
                  </a:cubicBezTo>
                  <a:cubicBezTo>
                    <a:pt x="524" y="1783"/>
                    <a:pt x="797" y="1902"/>
                    <a:pt x="1072" y="1902"/>
                  </a:cubicBezTo>
                  <a:cubicBezTo>
                    <a:pt x="1283" y="1902"/>
                    <a:pt x="1496" y="1832"/>
                    <a:pt x="1672" y="1686"/>
                  </a:cubicBezTo>
                  <a:cubicBezTo>
                    <a:pt x="2078" y="1352"/>
                    <a:pt x="2138" y="755"/>
                    <a:pt x="1804" y="348"/>
                  </a:cubicBezTo>
                  <a:cubicBezTo>
                    <a:pt x="1618" y="120"/>
                    <a:pt x="1345" y="1"/>
                    <a:pt x="1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101;p77">
              <a:extLst>
                <a:ext uri="{FF2B5EF4-FFF2-40B4-BE49-F238E27FC236}">
                  <a16:creationId xmlns:a16="http://schemas.microsoft.com/office/drawing/2014/main" id="{ED7FB8BE-7D12-433C-8B89-EBCF90E6CFAF}"/>
                </a:ext>
              </a:extLst>
            </p:cNvPr>
            <p:cNvSpPr/>
            <p:nvPr/>
          </p:nvSpPr>
          <p:spPr>
            <a:xfrm>
              <a:off x="2809350" y="4234550"/>
              <a:ext cx="53450" cy="47625"/>
            </a:xfrm>
            <a:custGeom>
              <a:avLst/>
              <a:gdLst/>
              <a:ahLst/>
              <a:cxnLst/>
              <a:rect l="l" t="t" r="r" b="b"/>
              <a:pathLst>
                <a:path w="2138" h="1905" extrusionOk="0">
                  <a:moveTo>
                    <a:pt x="1067" y="0"/>
                  </a:moveTo>
                  <a:cubicBezTo>
                    <a:pt x="855" y="0"/>
                    <a:pt x="642" y="71"/>
                    <a:pt x="466" y="216"/>
                  </a:cubicBezTo>
                  <a:cubicBezTo>
                    <a:pt x="59" y="551"/>
                    <a:pt x="0" y="1148"/>
                    <a:pt x="334" y="1554"/>
                  </a:cubicBezTo>
                  <a:cubicBezTo>
                    <a:pt x="520" y="1786"/>
                    <a:pt x="793" y="1904"/>
                    <a:pt x="1068" y="1904"/>
                  </a:cubicBezTo>
                  <a:cubicBezTo>
                    <a:pt x="1281" y="1904"/>
                    <a:pt x="1494" y="1834"/>
                    <a:pt x="1671" y="1691"/>
                  </a:cubicBezTo>
                  <a:cubicBezTo>
                    <a:pt x="2077" y="1357"/>
                    <a:pt x="2138" y="753"/>
                    <a:pt x="1802" y="348"/>
                  </a:cubicBezTo>
                  <a:cubicBezTo>
                    <a:pt x="1614" y="119"/>
                    <a:pt x="1341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102;p77">
              <a:extLst>
                <a:ext uri="{FF2B5EF4-FFF2-40B4-BE49-F238E27FC236}">
                  <a16:creationId xmlns:a16="http://schemas.microsoft.com/office/drawing/2014/main" id="{588DE15D-6FCB-4402-A4F2-DF1567873625}"/>
                </a:ext>
              </a:extLst>
            </p:cNvPr>
            <p:cNvSpPr/>
            <p:nvPr/>
          </p:nvSpPr>
          <p:spPr>
            <a:xfrm>
              <a:off x="2759200" y="4292250"/>
              <a:ext cx="61500" cy="71175"/>
            </a:xfrm>
            <a:custGeom>
              <a:avLst/>
              <a:gdLst/>
              <a:ahLst/>
              <a:cxnLst/>
              <a:rect l="l" t="t" r="r" b="b"/>
              <a:pathLst>
                <a:path w="2460" h="2847" extrusionOk="0">
                  <a:moveTo>
                    <a:pt x="121" y="0"/>
                  </a:moveTo>
                  <a:cubicBezTo>
                    <a:pt x="104" y="0"/>
                    <a:pt x="87" y="4"/>
                    <a:pt x="71" y="13"/>
                  </a:cubicBezTo>
                  <a:cubicBezTo>
                    <a:pt x="21" y="41"/>
                    <a:pt x="0" y="106"/>
                    <a:pt x="26" y="155"/>
                  </a:cubicBezTo>
                  <a:lnTo>
                    <a:pt x="904" y="1756"/>
                  </a:lnTo>
                  <a:cubicBezTo>
                    <a:pt x="914" y="1784"/>
                    <a:pt x="942" y="1799"/>
                    <a:pt x="970" y="1805"/>
                  </a:cubicBezTo>
                  <a:cubicBezTo>
                    <a:pt x="980" y="1809"/>
                    <a:pt x="991" y="1811"/>
                    <a:pt x="1001" y="1811"/>
                  </a:cubicBezTo>
                  <a:cubicBezTo>
                    <a:pt x="1020" y="1811"/>
                    <a:pt x="1038" y="1805"/>
                    <a:pt x="1052" y="1794"/>
                  </a:cubicBezTo>
                  <a:lnTo>
                    <a:pt x="2138" y="1088"/>
                  </a:lnTo>
                  <a:lnTo>
                    <a:pt x="1551" y="2704"/>
                  </a:lnTo>
                  <a:cubicBezTo>
                    <a:pt x="1529" y="2758"/>
                    <a:pt x="1556" y="2819"/>
                    <a:pt x="1611" y="2841"/>
                  </a:cubicBezTo>
                  <a:cubicBezTo>
                    <a:pt x="1627" y="2841"/>
                    <a:pt x="1638" y="2846"/>
                    <a:pt x="1650" y="2846"/>
                  </a:cubicBezTo>
                  <a:cubicBezTo>
                    <a:pt x="1693" y="2846"/>
                    <a:pt x="1731" y="2819"/>
                    <a:pt x="1748" y="2775"/>
                  </a:cubicBezTo>
                  <a:lnTo>
                    <a:pt x="2444" y="863"/>
                  </a:lnTo>
                  <a:cubicBezTo>
                    <a:pt x="2460" y="818"/>
                    <a:pt x="2449" y="769"/>
                    <a:pt x="2411" y="742"/>
                  </a:cubicBezTo>
                  <a:cubicBezTo>
                    <a:pt x="2393" y="727"/>
                    <a:pt x="2370" y="718"/>
                    <a:pt x="2347" y="718"/>
                  </a:cubicBezTo>
                  <a:cubicBezTo>
                    <a:pt x="2327" y="718"/>
                    <a:pt x="2308" y="724"/>
                    <a:pt x="2290" y="737"/>
                  </a:cubicBezTo>
                  <a:lnTo>
                    <a:pt x="1035" y="1553"/>
                  </a:lnTo>
                  <a:lnTo>
                    <a:pt x="213" y="56"/>
                  </a:lnTo>
                  <a:cubicBezTo>
                    <a:pt x="194" y="20"/>
                    <a:pt x="15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103;p77">
              <a:extLst>
                <a:ext uri="{FF2B5EF4-FFF2-40B4-BE49-F238E27FC236}">
                  <a16:creationId xmlns:a16="http://schemas.microsoft.com/office/drawing/2014/main" id="{81D6D58C-5799-4772-8EA5-2DE0B4BFB7BF}"/>
                </a:ext>
              </a:extLst>
            </p:cNvPr>
            <p:cNvSpPr/>
            <p:nvPr/>
          </p:nvSpPr>
          <p:spPr>
            <a:xfrm>
              <a:off x="2243275" y="4905400"/>
              <a:ext cx="28675" cy="182325"/>
            </a:xfrm>
            <a:custGeom>
              <a:avLst/>
              <a:gdLst/>
              <a:ahLst/>
              <a:cxnLst/>
              <a:rect l="l" t="t" r="r" b="b"/>
              <a:pathLst>
                <a:path w="1147" h="7293" extrusionOk="0">
                  <a:moveTo>
                    <a:pt x="116" y="1"/>
                  </a:moveTo>
                  <a:cubicBezTo>
                    <a:pt x="111" y="1"/>
                    <a:pt x="105" y="1"/>
                    <a:pt x="100" y="2"/>
                  </a:cubicBezTo>
                  <a:cubicBezTo>
                    <a:pt x="44" y="2"/>
                    <a:pt x="1" y="57"/>
                    <a:pt x="6" y="113"/>
                  </a:cubicBezTo>
                  <a:cubicBezTo>
                    <a:pt x="23" y="338"/>
                    <a:pt x="439" y="5632"/>
                    <a:pt x="927" y="7221"/>
                  </a:cubicBezTo>
                  <a:cubicBezTo>
                    <a:pt x="944" y="7265"/>
                    <a:pt x="982" y="7292"/>
                    <a:pt x="1026" y="7292"/>
                  </a:cubicBezTo>
                  <a:cubicBezTo>
                    <a:pt x="1038" y="7292"/>
                    <a:pt x="1048" y="7292"/>
                    <a:pt x="1059" y="7287"/>
                  </a:cubicBezTo>
                  <a:cubicBezTo>
                    <a:pt x="1114" y="7270"/>
                    <a:pt x="1147" y="7216"/>
                    <a:pt x="1130" y="7155"/>
                  </a:cubicBezTo>
                  <a:cubicBezTo>
                    <a:pt x="648" y="5587"/>
                    <a:pt x="221" y="151"/>
                    <a:pt x="215" y="96"/>
                  </a:cubicBezTo>
                  <a:cubicBezTo>
                    <a:pt x="209" y="47"/>
                    <a:pt x="169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104;p77">
              <a:extLst>
                <a:ext uri="{FF2B5EF4-FFF2-40B4-BE49-F238E27FC236}">
                  <a16:creationId xmlns:a16="http://schemas.microsoft.com/office/drawing/2014/main" id="{32F40B5E-ADC2-4907-958E-DB5D6DA64403}"/>
                </a:ext>
              </a:extLst>
            </p:cNvPr>
            <p:cNvSpPr/>
            <p:nvPr/>
          </p:nvSpPr>
          <p:spPr>
            <a:xfrm>
              <a:off x="2217675" y="4905400"/>
              <a:ext cx="111575" cy="37350"/>
            </a:xfrm>
            <a:custGeom>
              <a:avLst/>
              <a:gdLst/>
              <a:ahLst/>
              <a:cxnLst/>
              <a:rect l="l" t="t" r="r" b="b"/>
              <a:pathLst>
                <a:path w="4463" h="1494" extrusionOk="0">
                  <a:moveTo>
                    <a:pt x="4339" y="1"/>
                  </a:moveTo>
                  <a:cubicBezTo>
                    <a:pt x="4321" y="1"/>
                    <a:pt x="4302" y="5"/>
                    <a:pt x="4286" y="14"/>
                  </a:cubicBezTo>
                  <a:cubicBezTo>
                    <a:pt x="2325" y="1170"/>
                    <a:pt x="127" y="1279"/>
                    <a:pt x="104" y="1279"/>
                  </a:cubicBezTo>
                  <a:cubicBezTo>
                    <a:pt x="49" y="1285"/>
                    <a:pt x="0" y="1335"/>
                    <a:pt x="6" y="1390"/>
                  </a:cubicBezTo>
                  <a:cubicBezTo>
                    <a:pt x="6" y="1449"/>
                    <a:pt x="56" y="1494"/>
                    <a:pt x="109" y="1494"/>
                  </a:cubicBezTo>
                  <a:lnTo>
                    <a:pt x="115" y="1494"/>
                  </a:lnTo>
                  <a:cubicBezTo>
                    <a:pt x="137" y="1494"/>
                    <a:pt x="2384" y="1378"/>
                    <a:pt x="4396" y="194"/>
                  </a:cubicBezTo>
                  <a:cubicBezTo>
                    <a:pt x="4445" y="167"/>
                    <a:pt x="4462" y="101"/>
                    <a:pt x="4435" y="52"/>
                  </a:cubicBezTo>
                  <a:cubicBezTo>
                    <a:pt x="4412" y="19"/>
                    <a:pt x="4376" y="1"/>
                    <a:pt x="4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105;p77">
              <a:extLst>
                <a:ext uri="{FF2B5EF4-FFF2-40B4-BE49-F238E27FC236}">
                  <a16:creationId xmlns:a16="http://schemas.microsoft.com/office/drawing/2014/main" id="{03D26C60-F2D4-43C4-851C-BDFB7663E033}"/>
                </a:ext>
              </a:extLst>
            </p:cNvPr>
            <p:cNvSpPr/>
            <p:nvPr/>
          </p:nvSpPr>
          <p:spPr>
            <a:xfrm>
              <a:off x="2371675" y="5169900"/>
              <a:ext cx="118700" cy="100075"/>
            </a:xfrm>
            <a:custGeom>
              <a:avLst/>
              <a:gdLst/>
              <a:ahLst/>
              <a:cxnLst/>
              <a:rect l="l" t="t" r="r" b="b"/>
              <a:pathLst>
                <a:path w="4748" h="4003" extrusionOk="0">
                  <a:moveTo>
                    <a:pt x="117" y="0"/>
                  </a:moveTo>
                  <a:cubicBezTo>
                    <a:pt x="88" y="0"/>
                    <a:pt x="59" y="11"/>
                    <a:pt x="38" y="34"/>
                  </a:cubicBezTo>
                  <a:cubicBezTo>
                    <a:pt x="0" y="77"/>
                    <a:pt x="6" y="143"/>
                    <a:pt x="50" y="187"/>
                  </a:cubicBezTo>
                  <a:cubicBezTo>
                    <a:pt x="187" y="314"/>
                    <a:pt x="3519" y="3339"/>
                    <a:pt x="4571" y="3985"/>
                  </a:cubicBezTo>
                  <a:cubicBezTo>
                    <a:pt x="4588" y="3997"/>
                    <a:pt x="4610" y="4002"/>
                    <a:pt x="4627" y="4002"/>
                  </a:cubicBezTo>
                  <a:cubicBezTo>
                    <a:pt x="4665" y="4002"/>
                    <a:pt x="4698" y="3985"/>
                    <a:pt x="4715" y="3952"/>
                  </a:cubicBezTo>
                  <a:cubicBezTo>
                    <a:pt x="4748" y="3903"/>
                    <a:pt x="4731" y="3838"/>
                    <a:pt x="4682" y="3805"/>
                  </a:cubicBezTo>
                  <a:cubicBezTo>
                    <a:pt x="3645" y="3168"/>
                    <a:pt x="225" y="61"/>
                    <a:pt x="192" y="28"/>
                  </a:cubicBezTo>
                  <a:cubicBezTo>
                    <a:pt x="171" y="10"/>
                    <a:pt x="144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5" name="Google Shape;2915;p51"/>
          <p:cNvGrpSpPr/>
          <p:nvPr/>
        </p:nvGrpSpPr>
        <p:grpSpPr>
          <a:xfrm flipH="1">
            <a:off x="2685180" y="3014186"/>
            <a:ext cx="2759371" cy="2497162"/>
            <a:chOff x="932545" y="3624723"/>
            <a:chExt cx="2759371" cy="2497162"/>
          </a:xfrm>
        </p:grpSpPr>
        <p:sp>
          <p:nvSpPr>
            <p:cNvPr id="2916" name="Google Shape;2916;p51"/>
            <p:cNvSpPr/>
            <p:nvPr/>
          </p:nvSpPr>
          <p:spPr>
            <a:xfrm rot="3157019">
              <a:off x="966815" y="4142189"/>
              <a:ext cx="444614" cy="306082"/>
            </a:xfrm>
            <a:custGeom>
              <a:avLst/>
              <a:gdLst/>
              <a:ahLst/>
              <a:cxnLst/>
              <a:rect l="l" t="t" r="r" b="b"/>
              <a:pathLst>
                <a:path w="10909" h="7510" extrusionOk="0">
                  <a:moveTo>
                    <a:pt x="9686" y="0"/>
                  </a:moveTo>
                  <a:lnTo>
                    <a:pt x="1" y="4609"/>
                  </a:lnTo>
                  <a:lnTo>
                    <a:pt x="9368" y="7510"/>
                  </a:lnTo>
                  <a:lnTo>
                    <a:pt x="8766" y="5372"/>
                  </a:lnTo>
                  <a:lnTo>
                    <a:pt x="10908" y="5234"/>
                  </a:lnTo>
                  <a:lnTo>
                    <a:pt x="8409" y="2544"/>
                  </a:lnTo>
                  <a:lnTo>
                    <a:pt x="96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51"/>
            <p:cNvSpPr/>
            <p:nvPr/>
          </p:nvSpPr>
          <p:spPr>
            <a:xfrm rot="3157019">
              <a:off x="995735" y="4207668"/>
              <a:ext cx="342437" cy="92925"/>
            </a:xfrm>
            <a:custGeom>
              <a:avLst/>
              <a:gdLst/>
              <a:ahLst/>
              <a:cxnLst/>
              <a:rect l="l" t="t" r="r" b="b"/>
              <a:pathLst>
                <a:path w="8402" h="2280" extrusionOk="0">
                  <a:moveTo>
                    <a:pt x="8287" y="0"/>
                  </a:moveTo>
                  <a:cubicBezTo>
                    <a:pt x="8278" y="0"/>
                    <a:pt x="8269" y="2"/>
                    <a:pt x="8259" y="4"/>
                  </a:cubicBezTo>
                  <a:lnTo>
                    <a:pt x="93" y="2071"/>
                  </a:lnTo>
                  <a:cubicBezTo>
                    <a:pt x="33" y="2082"/>
                    <a:pt x="0" y="2142"/>
                    <a:pt x="16" y="2197"/>
                  </a:cubicBezTo>
                  <a:cubicBezTo>
                    <a:pt x="28" y="2247"/>
                    <a:pt x="71" y="2280"/>
                    <a:pt x="114" y="2280"/>
                  </a:cubicBezTo>
                  <a:cubicBezTo>
                    <a:pt x="126" y="2280"/>
                    <a:pt x="137" y="2273"/>
                    <a:pt x="142" y="2273"/>
                  </a:cubicBezTo>
                  <a:lnTo>
                    <a:pt x="8315" y="208"/>
                  </a:lnTo>
                  <a:cubicBezTo>
                    <a:pt x="8369" y="196"/>
                    <a:pt x="8402" y="136"/>
                    <a:pt x="8391" y="82"/>
                  </a:cubicBezTo>
                  <a:cubicBezTo>
                    <a:pt x="8377" y="35"/>
                    <a:pt x="8336" y="0"/>
                    <a:pt x="8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51"/>
            <p:cNvSpPr/>
            <p:nvPr/>
          </p:nvSpPr>
          <p:spPr>
            <a:xfrm rot="3157019">
              <a:off x="1199046" y="4425992"/>
              <a:ext cx="120680" cy="51068"/>
            </a:xfrm>
            <a:custGeom>
              <a:avLst/>
              <a:gdLst/>
              <a:ahLst/>
              <a:cxnLst/>
              <a:rect l="l" t="t" r="r" b="b"/>
              <a:pathLst>
                <a:path w="2961" h="1253" extrusionOk="0">
                  <a:moveTo>
                    <a:pt x="121" y="0"/>
                  </a:moveTo>
                  <a:cubicBezTo>
                    <a:pt x="79" y="0"/>
                    <a:pt x="40" y="26"/>
                    <a:pt x="23" y="69"/>
                  </a:cubicBezTo>
                  <a:cubicBezTo>
                    <a:pt x="0" y="123"/>
                    <a:pt x="28" y="183"/>
                    <a:pt x="83" y="205"/>
                  </a:cubicBezTo>
                  <a:lnTo>
                    <a:pt x="2802" y="1246"/>
                  </a:lnTo>
                  <a:cubicBezTo>
                    <a:pt x="2818" y="1253"/>
                    <a:pt x="2829" y="1253"/>
                    <a:pt x="2840" y="1253"/>
                  </a:cubicBezTo>
                  <a:cubicBezTo>
                    <a:pt x="2884" y="1253"/>
                    <a:pt x="2922" y="1225"/>
                    <a:pt x="2939" y="1187"/>
                  </a:cubicBezTo>
                  <a:cubicBezTo>
                    <a:pt x="2960" y="1132"/>
                    <a:pt x="2934" y="1071"/>
                    <a:pt x="2879" y="1049"/>
                  </a:cubicBezTo>
                  <a:lnTo>
                    <a:pt x="160" y="8"/>
                  </a:lnTo>
                  <a:cubicBezTo>
                    <a:pt x="147" y="3"/>
                    <a:pt x="134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51"/>
            <p:cNvSpPr/>
            <p:nvPr/>
          </p:nvSpPr>
          <p:spPr>
            <a:xfrm rot="3157019">
              <a:off x="971082" y="4258356"/>
              <a:ext cx="332859" cy="25514"/>
            </a:xfrm>
            <a:custGeom>
              <a:avLst/>
              <a:gdLst/>
              <a:ahLst/>
              <a:cxnLst/>
              <a:rect l="l" t="t" r="r" b="b"/>
              <a:pathLst>
                <a:path w="8167" h="626" extrusionOk="0">
                  <a:moveTo>
                    <a:pt x="8064" y="0"/>
                  </a:moveTo>
                  <a:cubicBezTo>
                    <a:pt x="8060" y="0"/>
                    <a:pt x="8056" y="0"/>
                    <a:pt x="8052" y="1"/>
                  </a:cubicBezTo>
                  <a:lnTo>
                    <a:pt x="99" y="411"/>
                  </a:lnTo>
                  <a:cubicBezTo>
                    <a:pt x="44" y="417"/>
                    <a:pt x="1" y="467"/>
                    <a:pt x="1" y="520"/>
                  </a:cubicBezTo>
                  <a:cubicBezTo>
                    <a:pt x="6" y="581"/>
                    <a:pt x="51" y="626"/>
                    <a:pt x="104" y="626"/>
                  </a:cubicBezTo>
                  <a:lnTo>
                    <a:pt x="110" y="626"/>
                  </a:lnTo>
                  <a:lnTo>
                    <a:pt x="8063" y="209"/>
                  </a:lnTo>
                  <a:cubicBezTo>
                    <a:pt x="8123" y="209"/>
                    <a:pt x="8167" y="159"/>
                    <a:pt x="8161" y="100"/>
                  </a:cubicBezTo>
                  <a:cubicBezTo>
                    <a:pt x="8161" y="43"/>
                    <a:pt x="8119" y="0"/>
                    <a:pt x="80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51"/>
            <p:cNvSpPr/>
            <p:nvPr/>
          </p:nvSpPr>
          <p:spPr>
            <a:xfrm rot="3157019">
              <a:off x="1213968" y="4390228"/>
              <a:ext cx="33339" cy="56611"/>
            </a:xfrm>
            <a:custGeom>
              <a:avLst/>
              <a:gdLst/>
              <a:ahLst/>
              <a:cxnLst/>
              <a:rect l="l" t="t" r="r" b="b"/>
              <a:pathLst>
                <a:path w="818" h="1389" extrusionOk="0">
                  <a:moveTo>
                    <a:pt x="126" y="1"/>
                  </a:moveTo>
                  <a:cubicBezTo>
                    <a:pt x="110" y="1"/>
                    <a:pt x="94" y="4"/>
                    <a:pt x="78" y="12"/>
                  </a:cubicBezTo>
                  <a:cubicBezTo>
                    <a:pt x="23" y="35"/>
                    <a:pt x="0" y="101"/>
                    <a:pt x="28" y="149"/>
                  </a:cubicBezTo>
                  <a:lnTo>
                    <a:pt x="599" y="1328"/>
                  </a:lnTo>
                  <a:cubicBezTo>
                    <a:pt x="620" y="1366"/>
                    <a:pt x="658" y="1388"/>
                    <a:pt x="698" y="1388"/>
                  </a:cubicBezTo>
                  <a:cubicBezTo>
                    <a:pt x="713" y="1388"/>
                    <a:pt x="724" y="1388"/>
                    <a:pt x="741" y="1377"/>
                  </a:cubicBezTo>
                  <a:cubicBezTo>
                    <a:pt x="796" y="1355"/>
                    <a:pt x="817" y="1290"/>
                    <a:pt x="790" y="1240"/>
                  </a:cubicBezTo>
                  <a:lnTo>
                    <a:pt x="220" y="61"/>
                  </a:lnTo>
                  <a:cubicBezTo>
                    <a:pt x="201" y="23"/>
                    <a:pt x="164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51"/>
            <p:cNvSpPr/>
            <p:nvPr/>
          </p:nvSpPr>
          <p:spPr>
            <a:xfrm rot="3157019">
              <a:off x="1472390" y="4167624"/>
              <a:ext cx="2064283" cy="1411361"/>
            </a:xfrm>
            <a:custGeom>
              <a:avLst/>
              <a:gdLst/>
              <a:ahLst/>
              <a:cxnLst/>
              <a:rect l="l" t="t" r="r" b="b"/>
              <a:pathLst>
                <a:path w="50649" h="34629" extrusionOk="0">
                  <a:moveTo>
                    <a:pt x="32733" y="0"/>
                  </a:moveTo>
                  <a:cubicBezTo>
                    <a:pt x="32447" y="7"/>
                    <a:pt x="32162" y="12"/>
                    <a:pt x="31883" y="28"/>
                  </a:cubicBezTo>
                  <a:cubicBezTo>
                    <a:pt x="31822" y="28"/>
                    <a:pt x="31779" y="78"/>
                    <a:pt x="31784" y="139"/>
                  </a:cubicBezTo>
                  <a:cubicBezTo>
                    <a:pt x="31784" y="193"/>
                    <a:pt x="31833" y="237"/>
                    <a:pt x="31888" y="237"/>
                  </a:cubicBezTo>
                  <a:lnTo>
                    <a:pt x="31893" y="237"/>
                  </a:lnTo>
                  <a:cubicBezTo>
                    <a:pt x="32167" y="225"/>
                    <a:pt x="32453" y="215"/>
                    <a:pt x="32733" y="215"/>
                  </a:cubicBezTo>
                  <a:cubicBezTo>
                    <a:pt x="32792" y="210"/>
                    <a:pt x="32842" y="165"/>
                    <a:pt x="32837" y="106"/>
                  </a:cubicBezTo>
                  <a:cubicBezTo>
                    <a:pt x="32837" y="45"/>
                    <a:pt x="32792" y="0"/>
                    <a:pt x="32733" y="0"/>
                  </a:cubicBezTo>
                  <a:close/>
                  <a:moveTo>
                    <a:pt x="33581" y="7"/>
                  </a:moveTo>
                  <a:cubicBezTo>
                    <a:pt x="33527" y="7"/>
                    <a:pt x="33472" y="50"/>
                    <a:pt x="33472" y="111"/>
                  </a:cubicBezTo>
                  <a:cubicBezTo>
                    <a:pt x="33472" y="171"/>
                    <a:pt x="33515" y="220"/>
                    <a:pt x="33576" y="220"/>
                  </a:cubicBezTo>
                  <a:cubicBezTo>
                    <a:pt x="33851" y="225"/>
                    <a:pt x="34135" y="237"/>
                    <a:pt x="34415" y="258"/>
                  </a:cubicBezTo>
                  <a:lnTo>
                    <a:pt x="34426" y="258"/>
                  </a:lnTo>
                  <a:cubicBezTo>
                    <a:pt x="34481" y="258"/>
                    <a:pt x="34524" y="215"/>
                    <a:pt x="34530" y="160"/>
                  </a:cubicBezTo>
                  <a:cubicBezTo>
                    <a:pt x="34530" y="99"/>
                    <a:pt x="34486" y="50"/>
                    <a:pt x="34431" y="45"/>
                  </a:cubicBezTo>
                  <a:cubicBezTo>
                    <a:pt x="34147" y="28"/>
                    <a:pt x="33861" y="18"/>
                    <a:pt x="33581" y="7"/>
                  </a:cubicBezTo>
                  <a:close/>
                  <a:moveTo>
                    <a:pt x="31042" y="88"/>
                  </a:moveTo>
                  <a:cubicBezTo>
                    <a:pt x="31039" y="88"/>
                    <a:pt x="31036" y="88"/>
                    <a:pt x="31033" y="89"/>
                  </a:cubicBezTo>
                  <a:cubicBezTo>
                    <a:pt x="30753" y="116"/>
                    <a:pt x="30469" y="149"/>
                    <a:pt x="30189" y="187"/>
                  </a:cubicBezTo>
                  <a:cubicBezTo>
                    <a:pt x="30135" y="198"/>
                    <a:pt x="30090" y="248"/>
                    <a:pt x="30102" y="308"/>
                  </a:cubicBezTo>
                  <a:cubicBezTo>
                    <a:pt x="30107" y="362"/>
                    <a:pt x="30156" y="395"/>
                    <a:pt x="30206" y="395"/>
                  </a:cubicBezTo>
                  <a:lnTo>
                    <a:pt x="30222" y="395"/>
                  </a:lnTo>
                  <a:cubicBezTo>
                    <a:pt x="30496" y="357"/>
                    <a:pt x="30775" y="324"/>
                    <a:pt x="31056" y="296"/>
                  </a:cubicBezTo>
                  <a:cubicBezTo>
                    <a:pt x="31115" y="291"/>
                    <a:pt x="31154" y="243"/>
                    <a:pt x="31148" y="182"/>
                  </a:cubicBezTo>
                  <a:cubicBezTo>
                    <a:pt x="31143" y="130"/>
                    <a:pt x="31094" y="88"/>
                    <a:pt x="31042" y="88"/>
                  </a:cubicBezTo>
                  <a:close/>
                  <a:moveTo>
                    <a:pt x="35275" y="111"/>
                  </a:moveTo>
                  <a:cubicBezTo>
                    <a:pt x="35215" y="111"/>
                    <a:pt x="35166" y="149"/>
                    <a:pt x="35160" y="204"/>
                  </a:cubicBezTo>
                  <a:cubicBezTo>
                    <a:pt x="35154" y="264"/>
                    <a:pt x="35199" y="314"/>
                    <a:pt x="35258" y="319"/>
                  </a:cubicBezTo>
                  <a:cubicBezTo>
                    <a:pt x="35538" y="346"/>
                    <a:pt x="35817" y="379"/>
                    <a:pt x="36098" y="412"/>
                  </a:cubicBezTo>
                  <a:lnTo>
                    <a:pt x="36108" y="412"/>
                  </a:lnTo>
                  <a:cubicBezTo>
                    <a:pt x="36163" y="412"/>
                    <a:pt x="36207" y="374"/>
                    <a:pt x="36212" y="319"/>
                  </a:cubicBezTo>
                  <a:cubicBezTo>
                    <a:pt x="36219" y="264"/>
                    <a:pt x="36179" y="210"/>
                    <a:pt x="36120" y="204"/>
                  </a:cubicBezTo>
                  <a:cubicBezTo>
                    <a:pt x="35840" y="165"/>
                    <a:pt x="35561" y="139"/>
                    <a:pt x="35275" y="111"/>
                  </a:cubicBezTo>
                  <a:close/>
                  <a:moveTo>
                    <a:pt x="36946" y="317"/>
                  </a:moveTo>
                  <a:cubicBezTo>
                    <a:pt x="36897" y="317"/>
                    <a:pt x="36848" y="357"/>
                    <a:pt x="36843" y="407"/>
                  </a:cubicBezTo>
                  <a:cubicBezTo>
                    <a:pt x="36831" y="467"/>
                    <a:pt x="36870" y="516"/>
                    <a:pt x="36930" y="527"/>
                  </a:cubicBezTo>
                  <a:cubicBezTo>
                    <a:pt x="37210" y="571"/>
                    <a:pt x="37484" y="615"/>
                    <a:pt x="37758" y="665"/>
                  </a:cubicBezTo>
                  <a:lnTo>
                    <a:pt x="37780" y="665"/>
                  </a:lnTo>
                  <a:cubicBezTo>
                    <a:pt x="37830" y="665"/>
                    <a:pt x="37873" y="632"/>
                    <a:pt x="37884" y="577"/>
                  </a:cubicBezTo>
                  <a:cubicBezTo>
                    <a:pt x="37896" y="521"/>
                    <a:pt x="37856" y="467"/>
                    <a:pt x="37797" y="456"/>
                  </a:cubicBezTo>
                  <a:cubicBezTo>
                    <a:pt x="37517" y="407"/>
                    <a:pt x="37243" y="362"/>
                    <a:pt x="36963" y="319"/>
                  </a:cubicBezTo>
                  <a:cubicBezTo>
                    <a:pt x="36958" y="318"/>
                    <a:pt x="36952" y="317"/>
                    <a:pt x="36946" y="317"/>
                  </a:cubicBezTo>
                  <a:close/>
                  <a:moveTo>
                    <a:pt x="29371" y="328"/>
                  </a:moveTo>
                  <a:cubicBezTo>
                    <a:pt x="29364" y="328"/>
                    <a:pt x="29358" y="328"/>
                    <a:pt x="29351" y="329"/>
                  </a:cubicBezTo>
                  <a:cubicBezTo>
                    <a:pt x="29071" y="385"/>
                    <a:pt x="28792" y="445"/>
                    <a:pt x="28523" y="516"/>
                  </a:cubicBezTo>
                  <a:cubicBezTo>
                    <a:pt x="28463" y="527"/>
                    <a:pt x="28430" y="587"/>
                    <a:pt x="28446" y="642"/>
                  </a:cubicBezTo>
                  <a:cubicBezTo>
                    <a:pt x="28458" y="691"/>
                    <a:pt x="28501" y="724"/>
                    <a:pt x="28544" y="724"/>
                  </a:cubicBezTo>
                  <a:cubicBezTo>
                    <a:pt x="28556" y="724"/>
                    <a:pt x="28567" y="719"/>
                    <a:pt x="28572" y="719"/>
                  </a:cubicBezTo>
                  <a:cubicBezTo>
                    <a:pt x="28835" y="653"/>
                    <a:pt x="29115" y="592"/>
                    <a:pt x="29394" y="538"/>
                  </a:cubicBezTo>
                  <a:cubicBezTo>
                    <a:pt x="29449" y="527"/>
                    <a:pt x="29488" y="473"/>
                    <a:pt x="29477" y="412"/>
                  </a:cubicBezTo>
                  <a:cubicBezTo>
                    <a:pt x="29467" y="363"/>
                    <a:pt x="29423" y="328"/>
                    <a:pt x="29371" y="328"/>
                  </a:cubicBezTo>
                  <a:close/>
                  <a:moveTo>
                    <a:pt x="38611" y="613"/>
                  </a:moveTo>
                  <a:cubicBezTo>
                    <a:pt x="38563" y="613"/>
                    <a:pt x="38519" y="649"/>
                    <a:pt x="38503" y="698"/>
                  </a:cubicBezTo>
                  <a:cubicBezTo>
                    <a:pt x="38493" y="757"/>
                    <a:pt x="38531" y="812"/>
                    <a:pt x="38586" y="823"/>
                  </a:cubicBezTo>
                  <a:cubicBezTo>
                    <a:pt x="38865" y="878"/>
                    <a:pt x="39139" y="938"/>
                    <a:pt x="39414" y="999"/>
                  </a:cubicBezTo>
                  <a:cubicBezTo>
                    <a:pt x="39419" y="1004"/>
                    <a:pt x="39429" y="1004"/>
                    <a:pt x="39435" y="1004"/>
                  </a:cubicBezTo>
                  <a:cubicBezTo>
                    <a:pt x="39485" y="1004"/>
                    <a:pt x="39528" y="971"/>
                    <a:pt x="39540" y="921"/>
                  </a:cubicBezTo>
                  <a:cubicBezTo>
                    <a:pt x="39550" y="862"/>
                    <a:pt x="39518" y="807"/>
                    <a:pt x="39457" y="796"/>
                  </a:cubicBezTo>
                  <a:cubicBezTo>
                    <a:pt x="39183" y="731"/>
                    <a:pt x="38909" y="670"/>
                    <a:pt x="38630" y="615"/>
                  </a:cubicBezTo>
                  <a:cubicBezTo>
                    <a:pt x="38623" y="614"/>
                    <a:pt x="38617" y="613"/>
                    <a:pt x="38611" y="613"/>
                  </a:cubicBezTo>
                  <a:close/>
                  <a:moveTo>
                    <a:pt x="27734" y="742"/>
                  </a:moveTo>
                  <a:cubicBezTo>
                    <a:pt x="27724" y="742"/>
                    <a:pt x="27713" y="743"/>
                    <a:pt x="27701" y="746"/>
                  </a:cubicBezTo>
                  <a:cubicBezTo>
                    <a:pt x="27432" y="834"/>
                    <a:pt x="27163" y="928"/>
                    <a:pt x="26900" y="1026"/>
                  </a:cubicBezTo>
                  <a:cubicBezTo>
                    <a:pt x="26846" y="1048"/>
                    <a:pt x="26819" y="1108"/>
                    <a:pt x="26840" y="1163"/>
                  </a:cubicBezTo>
                  <a:cubicBezTo>
                    <a:pt x="26857" y="1207"/>
                    <a:pt x="26895" y="1234"/>
                    <a:pt x="26938" y="1234"/>
                  </a:cubicBezTo>
                  <a:cubicBezTo>
                    <a:pt x="26950" y="1234"/>
                    <a:pt x="26961" y="1229"/>
                    <a:pt x="26978" y="1224"/>
                  </a:cubicBezTo>
                  <a:cubicBezTo>
                    <a:pt x="27234" y="1125"/>
                    <a:pt x="27497" y="1032"/>
                    <a:pt x="27767" y="949"/>
                  </a:cubicBezTo>
                  <a:cubicBezTo>
                    <a:pt x="27821" y="928"/>
                    <a:pt x="27854" y="873"/>
                    <a:pt x="27833" y="817"/>
                  </a:cubicBezTo>
                  <a:cubicBezTo>
                    <a:pt x="27819" y="768"/>
                    <a:pt x="27780" y="742"/>
                    <a:pt x="27734" y="742"/>
                  </a:cubicBezTo>
                  <a:close/>
                  <a:moveTo>
                    <a:pt x="40255" y="989"/>
                  </a:moveTo>
                  <a:cubicBezTo>
                    <a:pt x="40210" y="989"/>
                    <a:pt x="40168" y="1020"/>
                    <a:pt x="40158" y="1070"/>
                  </a:cubicBezTo>
                  <a:cubicBezTo>
                    <a:pt x="40142" y="1125"/>
                    <a:pt x="40175" y="1179"/>
                    <a:pt x="40236" y="1196"/>
                  </a:cubicBezTo>
                  <a:cubicBezTo>
                    <a:pt x="40509" y="1267"/>
                    <a:pt x="40778" y="1338"/>
                    <a:pt x="41053" y="1409"/>
                  </a:cubicBezTo>
                  <a:cubicBezTo>
                    <a:pt x="41058" y="1409"/>
                    <a:pt x="41068" y="1415"/>
                    <a:pt x="41079" y="1415"/>
                  </a:cubicBezTo>
                  <a:cubicBezTo>
                    <a:pt x="41124" y="1415"/>
                    <a:pt x="41167" y="1382"/>
                    <a:pt x="41178" y="1333"/>
                  </a:cubicBezTo>
                  <a:cubicBezTo>
                    <a:pt x="41195" y="1278"/>
                    <a:pt x="41162" y="1217"/>
                    <a:pt x="41107" y="1207"/>
                  </a:cubicBezTo>
                  <a:cubicBezTo>
                    <a:pt x="40833" y="1130"/>
                    <a:pt x="40559" y="1059"/>
                    <a:pt x="40284" y="994"/>
                  </a:cubicBezTo>
                  <a:cubicBezTo>
                    <a:pt x="40275" y="991"/>
                    <a:pt x="40265" y="989"/>
                    <a:pt x="40255" y="989"/>
                  </a:cubicBezTo>
                  <a:close/>
                  <a:moveTo>
                    <a:pt x="41893" y="1433"/>
                  </a:moveTo>
                  <a:cubicBezTo>
                    <a:pt x="41846" y="1433"/>
                    <a:pt x="41806" y="1463"/>
                    <a:pt x="41792" y="1508"/>
                  </a:cubicBezTo>
                  <a:cubicBezTo>
                    <a:pt x="41776" y="1563"/>
                    <a:pt x="41809" y="1624"/>
                    <a:pt x="41863" y="1639"/>
                  </a:cubicBezTo>
                  <a:cubicBezTo>
                    <a:pt x="42138" y="1717"/>
                    <a:pt x="42406" y="1799"/>
                    <a:pt x="42669" y="1882"/>
                  </a:cubicBezTo>
                  <a:cubicBezTo>
                    <a:pt x="42680" y="1887"/>
                    <a:pt x="42690" y="1887"/>
                    <a:pt x="42702" y="1887"/>
                  </a:cubicBezTo>
                  <a:cubicBezTo>
                    <a:pt x="42746" y="1887"/>
                    <a:pt x="42789" y="1859"/>
                    <a:pt x="42801" y="1816"/>
                  </a:cubicBezTo>
                  <a:cubicBezTo>
                    <a:pt x="42817" y="1760"/>
                    <a:pt x="42789" y="1700"/>
                    <a:pt x="42735" y="1684"/>
                  </a:cubicBezTo>
                  <a:cubicBezTo>
                    <a:pt x="42467" y="1596"/>
                    <a:pt x="42197" y="1513"/>
                    <a:pt x="41923" y="1437"/>
                  </a:cubicBezTo>
                  <a:cubicBezTo>
                    <a:pt x="41913" y="1434"/>
                    <a:pt x="41903" y="1433"/>
                    <a:pt x="41893" y="1433"/>
                  </a:cubicBezTo>
                  <a:close/>
                  <a:moveTo>
                    <a:pt x="26163" y="1349"/>
                  </a:moveTo>
                  <a:cubicBezTo>
                    <a:pt x="26147" y="1349"/>
                    <a:pt x="26131" y="1353"/>
                    <a:pt x="26116" y="1361"/>
                  </a:cubicBezTo>
                  <a:cubicBezTo>
                    <a:pt x="25848" y="1475"/>
                    <a:pt x="25597" y="1596"/>
                    <a:pt x="25349" y="1717"/>
                  </a:cubicBezTo>
                  <a:cubicBezTo>
                    <a:pt x="25294" y="1743"/>
                    <a:pt x="25273" y="1804"/>
                    <a:pt x="25301" y="1859"/>
                  </a:cubicBezTo>
                  <a:cubicBezTo>
                    <a:pt x="25316" y="1897"/>
                    <a:pt x="25355" y="1920"/>
                    <a:pt x="25393" y="1920"/>
                  </a:cubicBezTo>
                  <a:cubicBezTo>
                    <a:pt x="25410" y="1920"/>
                    <a:pt x="25426" y="1914"/>
                    <a:pt x="25437" y="1908"/>
                  </a:cubicBezTo>
                  <a:cubicBezTo>
                    <a:pt x="25683" y="1788"/>
                    <a:pt x="25941" y="1667"/>
                    <a:pt x="26199" y="1553"/>
                  </a:cubicBezTo>
                  <a:cubicBezTo>
                    <a:pt x="26254" y="1525"/>
                    <a:pt x="26275" y="1465"/>
                    <a:pt x="26254" y="1409"/>
                  </a:cubicBezTo>
                  <a:cubicBezTo>
                    <a:pt x="26238" y="1371"/>
                    <a:pt x="26201" y="1349"/>
                    <a:pt x="26163" y="1349"/>
                  </a:cubicBezTo>
                  <a:close/>
                  <a:moveTo>
                    <a:pt x="43509" y="1936"/>
                  </a:moveTo>
                  <a:cubicBezTo>
                    <a:pt x="43465" y="1936"/>
                    <a:pt x="43422" y="1963"/>
                    <a:pt x="43409" y="2006"/>
                  </a:cubicBezTo>
                  <a:cubicBezTo>
                    <a:pt x="43387" y="2067"/>
                    <a:pt x="43420" y="2122"/>
                    <a:pt x="43474" y="2145"/>
                  </a:cubicBezTo>
                  <a:cubicBezTo>
                    <a:pt x="43743" y="2231"/>
                    <a:pt x="44012" y="2325"/>
                    <a:pt x="44269" y="2418"/>
                  </a:cubicBezTo>
                  <a:cubicBezTo>
                    <a:pt x="44286" y="2418"/>
                    <a:pt x="44296" y="2423"/>
                    <a:pt x="44308" y="2423"/>
                  </a:cubicBezTo>
                  <a:cubicBezTo>
                    <a:pt x="44352" y="2423"/>
                    <a:pt x="44390" y="2396"/>
                    <a:pt x="44407" y="2352"/>
                  </a:cubicBezTo>
                  <a:cubicBezTo>
                    <a:pt x="44428" y="2297"/>
                    <a:pt x="44395" y="2237"/>
                    <a:pt x="44341" y="2216"/>
                  </a:cubicBezTo>
                  <a:cubicBezTo>
                    <a:pt x="44078" y="2127"/>
                    <a:pt x="43815" y="2034"/>
                    <a:pt x="43540" y="1941"/>
                  </a:cubicBezTo>
                  <a:cubicBezTo>
                    <a:pt x="43530" y="1938"/>
                    <a:pt x="43519" y="1936"/>
                    <a:pt x="43509" y="1936"/>
                  </a:cubicBezTo>
                  <a:close/>
                  <a:moveTo>
                    <a:pt x="24643" y="2093"/>
                  </a:moveTo>
                  <a:cubicBezTo>
                    <a:pt x="24626" y="2093"/>
                    <a:pt x="24609" y="2097"/>
                    <a:pt x="24593" y="2105"/>
                  </a:cubicBezTo>
                  <a:cubicBezTo>
                    <a:pt x="24340" y="2237"/>
                    <a:pt x="24094" y="2380"/>
                    <a:pt x="23854" y="2522"/>
                  </a:cubicBezTo>
                  <a:cubicBezTo>
                    <a:pt x="23804" y="2550"/>
                    <a:pt x="23788" y="2615"/>
                    <a:pt x="23814" y="2664"/>
                  </a:cubicBezTo>
                  <a:cubicBezTo>
                    <a:pt x="23837" y="2697"/>
                    <a:pt x="23869" y="2714"/>
                    <a:pt x="23908" y="2714"/>
                  </a:cubicBezTo>
                  <a:cubicBezTo>
                    <a:pt x="23925" y="2714"/>
                    <a:pt x="23941" y="2714"/>
                    <a:pt x="23963" y="2704"/>
                  </a:cubicBezTo>
                  <a:cubicBezTo>
                    <a:pt x="24198" y="2560"/>
                    <a:pt x="24446" y="2423"/>
                    <a:pt x="24692" y="2292"/>
                  </a:cubicBezTo>
                  <a:cubicBezTo>
                    <a:pt x="24742" y="2264"/>
                    <a:pt x="24763" y="2199"/>
                    <a:pt x="24735" y="2150"/>
                  </a:cubicBezTo>
                  <a:cubicBezTo>
                    <a:pt x="24717" y="2112"/>
                    <a:pt x="24681" y="2093"/>
                    <a:pt x="24643" y="2093"/>
                  </a:cubicBezTo>
                  <a:close/>
                  <a:moveTo>
                    <a:pt x="45101" y="2499"/>
                  </a:moveTo>
                  <a:cubicBezTo>
                    <a:pt x="45059" y="2499"/>
                    <a:pt x="45020" y="2524"/>
                    <a:pt x="45004" y="2566"/>
                  </a:cubicBezTo>
                  <a:cubicBezTo>
                    <a:pt x="44982" y="2621"/>
                    <a:pt x="45009" y="2681"/>
                    <a:pt x="45065" y="2704"/>
                  </a:cubicBezTo>
                  <a:cubicBezTo>
                    <a:pt x="45338" y="2802"/>
                    <a:pt x="45601" y="2906"/>
                    <a:pt x="45854" y="3005"/>
                  </a:cubicBezTo>
                  <a:cubicBezTo>
                    <a:pt x="45870" y="3010"/>
                    <a:pt x="45880" y="3010"/>
                    <a:pt x="45892" y="3010"/>
                  </a:cubicBezTo>
                  <a:cubicBezTo>
                    <a:pt x="45935" y="3010"/>
                    <a:pt x="45974" y="2982"/>
                    <a:pt x="45991" y="2944"/>
                  </a:cubicBezTo>
                  <a:cubicBezTo>
                    <a:pt x="46012" y="2889"/>
                    <a:pt x="45985" y="2829"/>
                    <a:pt x="45930" y="2808"/>
                  </a:cubicBezTo>
                  <a:cubicBezTo>
                    <a:pt x="45678" y="2709"/>
                    <a:pt x="45409" y="2605"/>
                    <a:pt x="45141" y="2506"/>
                  </a:cubicBezTo>
                  <a:cubicBezTo>
                    <a:pt x="45128" y="2501"/>
                    <a:pt x="45114" y="2499"/>
                    <a:pt x="45101" y="2499"/>
                  </a:cubicBezTo>
                  <a:close/>
                  <a:moveTo>
                    <a:pt x="23187" y="2949"/>
                  </a:moveTo>
                  <a:cubicBezTo>
                    <a:pt x="23167" y="2949"/>
                    <a:pt x="23148" y="2955"/>
                    <a:pt x="23130" y="2967"/>
                  </a:cubicBezTo>
                  <a:cubicBezTo>
                    <a:pt x="22893" y="3119"/>
                    <a:pt x="22658" y="3278"/>
                    <a:pt x="22428" y="3443"/>
                  </a:cubicBezTo>
                  <a:cubicBezTo>
                    <a:pt x="22379" y="3476"/>
                    <a:pt x="22367" y="3542"/>
                    <a:pt x="22407" y="3592"/>
                  </a:cubicBezTo>
                  <a:cubicBezTo>
                    <a:pt x="22423" y="3618"/>
                    <a:pt x="22455" y="3635"/>
                    <a:pt x="22488" y="3635"/>
                  </a:cubicBezTo>
                  <a:cubicBezTo>
                    <a:pt x="22511" y="3635"/>
                    <a:pt x="22532" y="3630"/>
                    <a:pt x="22554" y="3613"/>
                  </a:cubicBezTo>
                  <a:cubicBezTo>
                    <a:pt x="22779" y="3453"/>
                    <a:pt x="23014" y="3296"/>
                    <a:pt x="23245" y="3142"/>
                  </a:cubicBezTo>
                  <a:cubicBezTo>
                    <a:pt x="23295" y="3109"/>
                    <a:pt x="23310" y="3043"/>
                    <a:pt x="23278" y="3000"/>
                  </a:cubicBezTo>
                  <a:cubicBezTo>
                    <a:pt x="23256" y="2967"/>
                    <a:pt x="23222" y="2949"/>
                    <a:pt x="23187" y="2949"/>
                  </a:cubicBezTo>
                  <a:close/>
                  <a:moveTo>
                    <a:pt x="46681" y="3112"/>
                  </a:moveTo>
                  <a:cubicBezTo>
                    <a:pt x="46638" y="3112"/>
                    <a:pt x="46599" y="3137"/>
                    <a:pt x="46583" y="3180"/>
                  </a:cubicBezTo>
                  <a:cubicBezTo>
                    <a:pt x="46560" y="3235"/>
                    <a:pt x="46588" y="3296"/>
                    <a:pt x="46643" y="3317"/>
                  </a:cubicBezTo>
                  <a:cubicBezTo>
                    <a:pt x="46911" y="3427"/>
                    <a:pt x="47175" y="3536"/>
                    <a:pt x="47421" y="3640"/>
                  </a:cubicBezTo>
                  <a:cubicBezTo>
                    <a:pt x="47432" y="3645"/>
                    <a:pt x="47448" y="3651"/>
                    <a:pt x="47459" y="3651"/>
                  </a:cubicBezTo>
                  <a:cubicBezTo>
                    <a:pt x="47503" y="3651"/>
                    <a:pt x="47542" y="3624"/>
                    <a:pt x="47557" y="3585"/>
                  </a:cubicBezTo>
                  <a:cubicBezTo>
                    <a:pt x="47580" y="3531"/>
                    <a:pt x="47557" y="3471"/>
                    <a:pt x="47503" y="3448"/>
                  </a:cubicBezTo>
                  <a:cubicBezTo>
                    <a:pt x="47256" y="3339"/>
                    <a:pt x="46993" y="3235"/>
                    <a:pt x="46719" y="3119"/>
                  </a:cubicBezTo>
                  <a:cubicBezTo>
                    <a:pt x="46707" y="3114"/>
                    <a:pt x="46693" y="3112"/>
                    <a:pt x="46681" y="3112"/>
                  </a:cubicBezTo>
                  <a:close/>
                  <a:moveTo>
                    <a:pt x="48236" y="3778"/>
                  </a:moveTo>
                  <a:cubicBezTo>
                    <a:pt x="48196" y="3778"/>
                    <a:pt x="48159" y="3802"/>
                    <a:pt x="48139" y="3838"/>
                  </a:cubicBezTo>
                  <a:cubicBezTo>
                    <a:pt x="48116" y="3893"/>
                    <a:pt x="48139" y="3959"/>
                    <a:pt x="48194" y="3980"/>
                  </a:cubicBezTo>
                  <a:cubicBezTo>
                    <a:pt x="48473" y="4106"/>
                    <a:pt x="48731" y="4222"/>
                    <a:pt x="48961" y="4331"/>
                  </a:cubicBezTo>
                  <a:cubicBezTo>
                    <a:pt x="48978" y="4336"/>
                    <a:pt x="48994" y="4341"/>
                    <a:pt x="49004" y="4341"/>
                  </a:cubicBezTo>
                  <a:cubicBezTo>
                    <a:pt x="49049" y="4341"/>
                    <a:pt x="49087" y="4320"/>
                    <a:pt x="49103" y="4282"/>
                  </a:cubicBezTo>
                  <a:cubicBezTo>
                    <a:pt x="49125" y="4227"/>
                    <a:pt x="49103" y="4166"/>
                    <a:pt x="49054" y="4139"/>
                  </a:cubicBezTo>
                  <a:cubicBezTo>
                    <a:pt x="48819" y="4030"/>
                    <a:pt x="48561" y="3914"/>
                    <a:pt x="48281" y="3789"/>
                  </a:cubicBezTo>
                  <a:cubicBezTo>
                    <a:pt x="48266" y="3781"/>
                    <a:pt x="48251" y="3778"/>
                    <a:pt x="48236" y="3778"/>
                  </a:cubicBezTo>
                  <a:close/>
                  <a:moveTo>
                    <a:pt x="21815" y="3929"/>
                  </a:moveTo>
                  <a:cubicBezTo>
                    <a:pt x="21793" y="3929"/>
                    <a:pt x="21769" y="3937"/>
                    <a:pt x="21749" y="3953"/>
                  </a:cubicBezTo>
                  <a:cubicBezTo>
                    <a:pt x="21529" y="4128"/>
                    <a:pt x="21310" y="4308"/>
                    <a:pt x="21097" y="4495"/>
                  </a:cubicBezTo>
                  <a:cubicBezTo>
                    <a:pt x="21052" y="4533"/>
                    <a:pt x="21047" y="4599"/>
                    <a:pt x="21085" y="4644"/>
                  </a:cubicBezTo>
                  <a:cubicBezTo>
                    <a:pt x="21107" y="4670"/>
                    <a:pt x="21140" y="4682"/>
                    <a:pt x="21168" y="4682"/>
                  </a:cubicBezTo>
                  <a:cubicBezTo>
                    <a:pt x="21190" y="4682"/>
                    <a:pt x="21216" y="4670"/>
                    <a:pt x="21239" y="4654"/>
                  </a:cubicBezTo>
                  <a:cubicBezTo>
                    <a:pt x="21446" y="4473"/>
                    <a:pt x="21661" y="4293"/>
                    <a:pt x="21881" y="4118"/>
                  </a:cubicBezTo>
                  <a:cubicBezTo>
                    <a:pt x="21929" y="4085"/>
                    <a:pt x="21935" y="4019"/>
                    <a:pt x="21896" y="3969"/>
                  </a:cubicBezTo>
                  <a:cubicBezTo>
                    <a:pt x="21877" y="3944"/>
                    <a:pt x="21847" y="3929"/>
                    <a:pt x="21815" y="3929"/>
                  </a:cubicBezTo>
                  <a:close/>
                  <a:moveTo>
                    <a:pt x="49771" y="4494"/>
                  </a:moveTo>
                  <a:cubicBezTo>
                    <a:pt x="49732" y="4494"/>
                    <a:pt x="49693" y="4516"/>
                    <a:pt x="49674" y="4556"/>
                  </a:cubicBezTo>
                  <a:cubicBezTo>
                    <a:pt x="49651" y="4604"/>
                    <a:pt x="49674" y="4670"/>
                    <a:pt x="49722" y="4698"/>
                  </a:cubicBezTo>
                  <a:cubicBezTo>
                    <a:pt x="50205" y="4933"/>
                    <a:pt x="50474" y="5077"/>
                    <a:pt x="50479" y="5082"/>
                  </a:cubicBezTo>
                  <a:cubicBezTo>
                    <a:pt x="50496" y="5087"/>
                    <a:pt x="50512" y="5092"/>
                    <a:pt x="50529" y="5092"/>
                  </a:cubicBezTo>
                  <a:cubicBezTo>
                    <a:pt x="50567" y="5092"/>
                    <a:pt x="50600" y="5071"/>
                    <a:pt x="50622" y="5038"/>
                  </a:cubicBezTo>
                  <a:cubicBezTo>
                    <a:pt x="50649" y="4988"/>
                    <a:pt x="50627" y="4923"/>
                    <a:pt x="50578" y="4895"/>
                  </a:cubicBezTo>
                  <a:cubicBezTo>
                    <a:pt x="50578" y="4890"/>
                    <a:pt x="50304" y="4748"/>
                    <a:pt x="49816" y="4506"/>
                  </a:cubicBezTo>
                  <a:cubicBezTo>
                    <a:pt x="49802" y="4498"/>
                    <a:pt x="49786" y="4494"/>
                    <a:pt x="49771" y="4494"/>
                  </a:cubicBezTo>
                  <a:close/>
                  <a:moveTo>
                    <a:pt x="20546" y="5042"/>
                  </a:moveTo>
                  <a:cubicBezTo>
                    <a:pt x="20519" y="5042"/>
                    <a:pt x="20493" y="5052"/>
                    <a:pt x="20472" y="5071"/>
                  </a:cubicBezTo>
                  <a:cubicBezTo>
                    <a:pt x="20269" y="5269"/>
                    <a:pt x="20072" y="5476"/>
                    <a:pt x="19880" y="5679"/>
                  </a:cubicBezTo>
                  <a:cubicBezTo>
                    <a:pt x="19842" y="5722"/>
                    <a:pt x="19842" y="5788"/>
                    <a:pt x="19885" y="5828"/>
                  </a:cubicBezTo>
                  <a:cubicBezTo>
                    <a:pt x="19907" y="5849"/>
                    <a:pt x="19929" y="5854"/>
                    <a:pt x="19956" y="5854"/>
                  </a:cubicBezTo>
                  <a:cubicBezTo>
                    <a:pt x="19984" y="5854"/>
                    <a:pt x="20011" y="5843"/>
                    <a:pt x="20032" y="5821"/>
                  </a:cubicBezTo>
                  <a:cubicBezTo>
                    <a:pt x="20219" y="5619"/>
                    <a:pt x="20417" y="5416"/>
                    <a:pt x="20619" y="5224"/>
                  </a:cubicBezTo>
                  <a:cubicBezTo>
                    <a:pt x="20664" y="5181"/>
                    <a:pt x="20664" y="5115"/>
                    <a:pt x="20624" y="5077"/>
                  </a:cubicBezTo>
                  <a:cubicBezTo>
                    <a:pt x="20602" y="5054"/>
                    <a:pt x="20574" y="5042"/>
                    <a:pt x="20546" y="5042"/>
                  </a:cubicBezTo>
                  <a:close/>
                  <a:moveTo>
                    <a:pt x="19395" y="6278"/>
                  </a:moveTo>
                  <a:cubicBezTo>
                    <a:pt x="19366" y="6278"/>
                    <a:pt x="19336" y="6291"/>
                    <a:pt x="19316" y="6314"/>
                  </a:cubicBezTo>
                  <a:cubicBezTo>
                    <a:pt x="19134" y="6524"/>
                    <a:pt x="18964" y="6742"/>
                    <a:pt x="18778" y="6972"/>
                  </a:cubicBezTo>
                  <a:cubicBezTo>
                    <a:pt x="18745" y="7022"/>
                    <a:pt x="18750" y="7088"/>
                    <a:pt x="18800" y="7121"/>
                  </a:cubicBezTo>
                  <a:cubicBezTo>
                    <a:pt x="18816" y="7137"/>
                    <a:pt x="18843" y="7143"/>
                    <a:pt x="18866" y="7143"/>
                  </a:cubicBezTo>
                  <a:cubicBezTo>
                    <a:pt x="18893" y="7143"/>
                    <a:pt x="18926" y="7131"/>
                    <a:pt x="18947" y="7104"/>
                  </a:cubicBezTo>
                  <a:cubicBezTo>
                    <a:pt x="19129" y="6873"/>
                    <a:pt x="19298" y="6660"/>
                    <a:pt x="19473" y="6453"/>
                  </a:cubicBezTo>
                  <a:cubicBezTo>
                    <a:pt x="19513" y="6408"/>
                    <a:pt x="19506" y="6337"/>
                    <a:pt x="19463" y="6304"/>
                  </a:cubicBezTo>
                  <a:cubicBezTo>
                    <a:pt x="19443" y="6287"/>
                    <a:pt x="19419" y="6278"/>
                    <a:pt x="19395" y="6278"/>
                  </a:cubicBezTo>
                  <a:close/>
                  <a:moveTo>
                    <a:pt x="11915" y="7714"/>
                  </a:moveTo>
                  <a:cubicBezTo>
                    <a:pt x="11869" y="7714"/>
                    <a:pt x="11823" y="7715"/>
                    <a:pt x="11778" y="7718"/>
                  </a:cubicBezTo>
                  <a:cubicBezTo>
                    <a:pt x="11719" y="7723"/>
                    <a:pt x="11674" y="7773"/>
                    <a:pt x="11680" y="7834"/>
                  </a:cubicBezTo>
                  <a:cubicBezTo>
                    <a:pt x="11680" y="7888"/>
                    <a:pt x="11730" y="7932"/>
                    <a:pt x="11790" y="7932"/>
                  </a:cubicBezTo>
                  <a:cubicBezTo>
                    <a:pt x="11838" y="7929"/>
                    <a:pt x="11887" y="7927"/>
                    <a:pt x="11937" y="7927"/>
                  </a:cubicBezTo>
                  <a:cubicBezTo>
                    <a:pt x="12147" y="7927"/>
                    <a:pt x="12370" y="7956"/>
                    <a:pt x="12595" y="8014"/>
                  </a:cubicBezTo>
                  <a:cubicBezTo>
                    <a:pt x="12600" y="8019"/>
                    <a:pt x="12612" y="8019"/>
                    <a:pt x="12623" y="8019"/>
                  </a:cubicBezTo>
                  <a:cubicBezTo>
                    <a:pt x="12666" y="8019"/>
                    <a:pt x="12711" y="7986"/>
                    <a:pt x="12721" y="7938"/>
                  </a:cubicBezTo>
                  <a:cubicBezTo>
                    <a:pt x="12738" y="7882"/>
                    <a:pt x="12706" y="7827"/>
                    <a:pt x="12650" y="7811"/>
                  </a:cubicBezTo>
                  <a:cubicBezTo>
                    <a:pt x="12398" y="7748"/>
                    <a:pt x="12150" y="7714"/>
                    <a:pt x="11915" y="7714"/>
                  </a:cubicBezTo>
                  <a:close/>
                  <a:moveTo>
                    <a:pt x="18356" y="7607"/>
                  </a:moveTo>
                  <a:cubicBezTo>
                    <a:pt x="18324" y="7607"/>
                    <a:pt x="18291" y="7623"/>
                    <a:pt x="18268" y="7652"/>
                  </a:cubicBezTo>
                  <a:cubicBezTo>
                    <a:pt x="18099" y="7888"/>
                    <a:pt x="17934" y="8118"/>
                    <a:pt x="17775" y="8338"/>
                  </a:cubicBezTo>
                  <a:cubicBezTo>
                    <a:pt x="17742" y="8386"/>
                    <a:pt x="17753" y="8452"/>
                    <a:pt x="17803" y="8485"/>
                  </a:cubicBezTo>
                  <a:cubicBezTo>
                    <a:pt x="17819" y="8497"/>
                    <a:pt x="17841" y="8502"/>
                    <a:pt x="17862" y="8502"/>
                  </a:cubicBezTo>
                  <a:cubicBezTo>
                    <a:pt x="17895" y="8502"/>
                    <a:pt x="17928" y="8491"/>
                    <a:pt x="17950" y="8459"/>
                  </a:cubicBezTo>
                  <a:cubicBezTo>
                    <a:pt x="18104" y="8239"/>
                    <a:pt x="18268" y="8009"/>
                    <a:pt x="18438" y="7773"/>
                  </a:cubicBezTo>
                  <a:cubicBezTo>
                    <a:pt x="18476" y="7728"/>
                    <a:pt x="18466" y="7663"/>
                    <a:pt x="18416" y="7630"/>
                  </a:cubicBezTo>
                  <a:cubicBezTo>
                    <a:pt x="18398" y="7614"/>
                    <a:pt x="18377" y="7607"/>
                    <a:pt x="18356" y="7607"/>
                  </a:cubicBezTo>
                  <a:close/>
                  <a:moveTo>
                    <a:pt x="10973" y="7941"/>
                  </a:moveTo>
                  <a:cubicBezTo>
                    <a:pt x="10956" y="7941"/>
                    <a:pt x="10940" y="7945"/>
                    <a:pt x="10923" y="7953"/>
                  </a:cubicBezTo>
                  <a:cubicBezTo>
                    <a:pt x="10660" y="8102"/>
                    <a:pt x="10430" y="8305"/>
                    <a:pt x="10266" y="8551"/>
                  </a:cubicBezTo>
                  <a:cubicBezTo>
                    <a:pt x="10239" y="8601"/>
                    <a:pt x="10250" y="8666"/>
                    <a:pt x="10298" y="8699"/>
                  </a:cubicBezTo>
                  <a:cubicBezTo>
                    <a:pt x="10316" y="8710"/>
                    <a:pt x="10338" y="8715"/>
                    <a:pt x="10359" y="8715"/>
                  </a:cubicBezTo>
                  <a:cubicBezTo>
                    <a:pt x="10392" y="8715"/>
                    <a:pt x="10425" y="8699"/>
                    <a:pt x="10447" y="8672"/>
                  </a:cubicBezTo>
                  <a:cubicBezTo>
                    <a:pt x="10589" y="8452"/>
                    <a:pt x="10786" y="8272"/>
                    <a:pt x="11028" y="8140"/>
                  </a:cubicBezTo>
                  <a:cubicBezTo>
                    <a:pt x="11077" y="8113"/>
                    <a:pt x="11099" y="8052"/>
                    <a:pt x="11072" y="7998"/>
                  </a:cubicBezTo>
                  <a:cubicBezTo>
                    <a:pt x="11049" y="7963"/>
                    <a:pt x="11012" y="7941"/>
                    <a:pt x="10973" y="7941"/>
                  </a:cubicBezTo>
                  <a:close/>
                  <a:moveTo>
                    <a:pt x="13405" y="8118"/>
                  </a:moveTo>
                  <a:cubicBezTo>
                    <a:pt x="13369" y="8118"/>
                    <a:pt x="13334" y="8136"/>
                    <a:pt x="13313" y="8168"/>
                  </a:cubicBezTo>
                  <a:cubicBezTo>
                    <a:pt x="13286" y="8216"/>
                    <a:pt x="13298" y="8282"/>
                    <a:pt x="13351" y="8315"/>
                  </a:cubicBezTo>
                  <a:cubicBezTo>
                    <a:pt x="13544" y="8431"/>
                    <a:pt x="13736" y="8616"/>
                    <a:pt x="13916" y="8874"/>
                  </a:cubicBezTo>
                  <a:cubicBezTo>
                    <a:pt x="13938" y="8902"/>
                    <a:pt x="13971" y="8919"/>
                    <a:pt x="14004" y="8919"/>
                  </a:cubicBezTo>
                  <a:cubicBezTo>
                    <a:pt x="14026" y="8919"/>
                    <a:pt x="14047" y="8907"/>
                    <a:pt x="14064" y="8897"/>
                  </a:cubicBezTo>
                  <a:cubicBezTo>
                    <a:pt x="14113" y="8864"/>
                    <a:pt x="14125" y="8798"/>
                    <a:pt x="14092" y="8748"/>
                  </a:cubicBezTo>
                  <a:cubicBezTo>
                    <a:pt x="13889" y="8474"/>
                    <a:pt x="13675" y="8266"/>
                    <a:pt x="13462" y="8135"/>
                  </a:cubicBezTo>
                  <a:cubicBezTo>
                    <a:pt x="13444" y="8123"/>
                    <a:pt x="13424" y="8118"/>
                    <a:pt x="13405" y="8118"/>
                  </a:cubicBezTo>
                  <a:close/>
                  <a:moveTo>
                    <a:pt x="17368" y="8977"/>
                  </a:moveTo>
                  <a:cubicBezTo>
                    <a:pt x="17337" y="8977"/>
                    <a:pt x="17305" y="8993"/>
                    <a:pt x="17282" y="9023"/>
                  </a:cubicBezTo>
                  <a:cubicBezTo>
                    <a:pt x="17090" y="9286"/>
                    <a:pt x="16925" y="9499"/>
                    <a:pt x="16772" y="9686"/>
                  </a:cubicBezTo>
                  <a:cubicBezTo>
                    <a:pt x="16733" y="9729"/>
                    <a:pt x="16739" y="9795"/>
                    <a:pt x="16783" y="9833"/>
                  </a:cubicBezTo>
                  <a:cubicBezTo>
                    <a:pt x="16804" y="9850"/>
                    <a:pt x="16827" y="9855"/>
                    <a:pt x="16854" y="9855"/>
                  </a:cubicBezTo>
                  <a:cubicBezTo>
                    <a:pt x="16882" y="9855"/>
                    <a:pt x="16915" y="9845"/>
                    <a:pt x="16931" y="9817"/>
                  </a:cubicBezTo>
                  <a:cubicBezTo>
                    <a:pt x="17090" y="9631"/>
                    <a:pt x="17254" y="9417"/>
                    <a:pt x="17452" y="9149"/>
                  </a:cubicBezTo>
                  <a:cubicBezTo>
                    <a:pt x="17490" y="9099"/>
                    <a:pt x="17479" y="9033"/>
                    <a:pt x="17429" y="9000"/>
                  </a:cubicBezTo>
                  <a:cubicBezTo>
                    <a:pt x="17412" y="8985"/>
                    <a:pt x="17390" y="8977"/>
                    <a:pt x="17368" y="8977"/>
                  </a:cubicBezTo>
                  <a:close/>
                  <a:moveTo>
                    <a:pt x="10092" y="9296"/>
                  </a:moveTo>
                  <a:cubicBezTo>
                    <a:pt x="10037" y="9296"/>
                    <a:pt x="9992" y="9343"/>
                    <a:pt x="9992" y="9400"/>
                  </a:cubicBezTo>
                  <a:cubicBezTo>
                    <a:pt x="9987" y="9428"/>
                    <a:pt x="9987" y="9456"/>
                    <a:pt x="9987" y="9483"/>
                  </a:cubicBezTo>
                  <a:cubicBezTo>
                    <a:pt x="9987" y="9757"/>
                    <a:pt x="10052" y="10020"/>
                    <a:pt x="10184" y="10267"/>
                  </a:cubicBezTo>
                  <a:cubicBezTo>
                    <a:pt x="10200" y="10305"/>
                    <a:pt x="10239" y="10326"/>
                    <a:pt x="10277" y="10326"/>
                  </a:cubicBezTo>
                  <a:cubicBezTo>
                    <a:pt x="10293" y="10326"/>
                    <a:pt x="10310" y="10321"/>
                    <a:pt x="10326" y="10316"/>
                  </a:cubicBezTo>
                  <a:cubicBezTo>
                    <a:pt x="10376" y="10288"/>
                    <a:pt x="10397" y="10222"/>
                    <a:pt x="10371" y="10174"/>
                  </a:cubicBezTo>
                  <a:cubicBezTo>
                    <a:pt x="10255" y="9954"/>
                    <a:pt x="10200" y="9724"/>
                    <a:pt x="10200" y="9483"/>
                  </a:cubicBezTo>
                  <a:lnTo>
                    <a:pt x="10200" y="9412"/>
                  </a:lnTo>
                  <a:cubicBezTo>
                    <a:pt x="10206" y="9352"/>
                    <a:pt x="10162" y="9302"/>
                    <a:pt x="10101" y="9296"/>
                  </a:cubicBezTo>
                  <a:cubicBezTo>
                    <a:pt x="10098" y="9296"/>
                    <a:pt x="10095" y="9296"/>
                    <a:pt x="10092" y="9296"/>
                  </a:cubicBezTo>
                  <a:close/>
                  <a:moveTo>
                    <a:pt x="14431" y="9433"/>
                  </a:moveTo>
                  <a:cubicBezTo>
                    <a:pt x="14415" y="9433"/>
                    <a:pt x="14399" y="9437"/>
                    <a:pt x="14383" y="9445"/>
                  </a:cubicBezTo>
                  <a:cubicBezTo>
                    <a:pt x="14333" y="9471"/>
                    <a:pt x="14310" y="9532"/>
                    <a:pt x="14333" y="9587"/>
                  </a:cubicBezTo>
                  <a:cubicBezTo>
                    <a:pt x="14449" y="9817"/>
                    <a:pt x="14552" y="10075"/>
                    <a:pt x="14651" y="10354"/>
                  </a:cubicBezTo>
                  <a:cubicBezTo>
                    <a:pt x="14667" y="10399"/>
                    <a:pt x="14705" y="10425"/>
                    <a:pt x="14750" y="10425"/>
                  </a:cubicBezTo>
                  <a:cubicBezTo>
                    <a:pt x="14760" y="10425"/>
                    <a:pt x="14771" y="10425"/>
                    <a:pt x="14783" y="10420"/>
                  </a:cubicBezTo>
                  <a:cubicBezTo>
                    <a:pt x="14837" y="10404"/>
                    <a:pt x="14869" y="10343"/>
                    <a:pt x="14848" y="10288"/>
                  </a:cubicBezTo>
                  <a:cubicBezTo>
                    <a:pt x="14750" y="9998"/>
                    <a:pt x="14639" y="9734"/>
                    <a:pt x="14525" y="9494"/>
                  </a:cubicBezTo>
                  <a:cubicBezTo>
                    <a:pt x="14505" y="9455"/>
                    <a:pt x="14470" y="9433"/>
                    <a:pt x="14431" y="9433"/>
                  </a:cubicBezTo>
                  <a:close/>
                  <a:moveTo>
                    <a:pt x="16281" y="10268"/>
                  </a:moveTo>
                  <a:cubicBezTo>
                    <a:pt x="16255" y="10268"/>
                    <a:pt x="16228" y="10278"/>
                    <a:pt x="16207" y="10300"/>
                  </a:cubicBezTo>
                  <a:cubicBezTo>
                    <a:pt x="15994" y="10503"/>
                    <a:pt x="15785" y="10672"/>
                    <a:pt x="15567" y="10814"/>
                  </a:cubicBezTo>
                  <a:cubicBezTo>
                    <a:pt x="15522" y="10847"/>
                    <a:pt x="15506" y="10913"/>
                    <a:pt x="15539" y="10958"/>
                  </a:cubicBezTo>
                  <a:cubicBezTo>
                    <a:pt x="15560" y="10991"/>
                    <a:pt x="15593" y="11006"/>
                    <a:pt x="15626" y="11006"/>
                  </a:cubicBezTo>
                  <a:cubicBezTo>
                    <a:pt x="15648" y="11006"/>
                    <a:pt x="15665" y="11001"/>
                    <a:pt x="15686" y="10991"/>
                  </a:cubicBezTo>
                  <a:cubicBezTo>
                    <a:pt x="15911" y="10842"/>
                    <a:pt x="16131" y="10662"/>
                    <a:pt x="16356" y="10447"/>
                  </a:cubicBezTo>
                  <a:cubicBezTo>
                    <a:pt x="16399" y="10409"/>
                    <a:pt x="16399" y="10343"/>
                    <a:pt x="16356" y="10300"/>
                  </a:cubicBezTo>
                  <a:cubicBezTo>
                    <a:pt x="16336" y="10280"/>
                    <a:pt x="16308" y="10268"/>
                    <a:pt x="16281" y="10268"/>
                  </a:cubicBezTo>
                  <a:close/>
                  <a:moveTo>
                    <a:pt x="10823" y="10750"/>
                  </a:moveTo>
                  <a:cubicBezTo>
                    <a:pt x="10792" y="10750"/>
                    <a:pt x="10760" y="10764"/>
                    <a:pt x="10738" y="10793"/>
                  </a:cubicBezTo>
                  <a:cubicBezTo>
                    <a:pt x="10705" y="10837"/>
                    <a:pt x="10710" y="10903"/>
                    <a:pt x="10759" y="10941"/>
                  </a:cubicBezTo>
                  <a:cubicBezTo>
                    <a:pt x="10973" y="11105"/>
                    <a:pt x="11231" y="11247"/>
                    <a:pt x="11527" y="11352"/>
                  </a:cubicBezTo>
                  <a:cubicBezTo>
                    <a:pt x="11538" y="11358"/>
                    <a:pt x="11548" y="11358"/>
                    <a:pt x="11565" y="11358"/>
                  </a:cubicBezTo>
                  <a:cubicBezTo>
                    <a:pt x="11603" y="11358"/>
                    <a:pt x="11647" y="11335"/>
                    <a:pt x="11664" y="11292"/>
                  </a:cubicBezTo>
                  <a:cubicBezTo>
                    <a:pt x="11680" y="11237"/>
                    <a:pt x="11653" y="11176"/>
                    <a:pt x="11598" y="11155"/>
                  </a:cubicBezTo>
                  <a:cubicBezTo>
                    <a:pt x="11324" y="11056"/>
                    <a:pt x="11088" y="10925"/>
                    <a:pt x="10885" y="10771"/>
                  </a:cubicBezTo>
                  <a:cubicBezTo>
                    <a:pt x="10867" y="10757"/>
                    <a:pt x="10845" y="10750"/>
                    <a:pt x="10823" y="10750"/>
                  </a:cubicBezTo>
                  <a:close/>
                  <a:moveTo>
                    <a:pt x="12376" y="11356"/>
                  </a:moveTo>
                  <a:cubicBezTo>
                    <a:pt x="12325" y="11356"/>
                    <a:pt x="12283" y="11392"/>
                    <a:pt x="12278" y="11444"/>
                  </a:cubicBezTo>
                  <a:cubicBezTo>
                    <a:pt x="12266" y="11500"/>
                    <a:pt x="12304" y="11555"/>
                    <a:pt x="12365" y="11566"/>
                  </a:cubicBezTo>
                  <a:cubicBezTo>
                    <a:pt x="12628" y="11609"/>
                    <a:pt x="12919" y="11631"/>
                    <a:pt x="13220" y="11637"/>
                  </a:cubicBezTo>
                  <a:cubicBezTo>
                    <a:pt x="13280" y="11637"/>
                    <a:pt x="13324" y="11588"/>
                    <a:pt x="13330" y="11533"/>
                  </a:cubicBezTo>
                  <a:cubicBezTo>
                    <a:pt x="13330" y="11472"/>
                    <a:pt x="13280" y="11423"/>
                    <a:pt x="13225" y="11423"/>
                  </a:cubicBezTo>
                  <a:cubicBezTo>
                    <a:pt x="12929" y="11418"/>
                    <a:pt x="12656" y="11396"/>
                    <a:pt x="12398" y="11358"/>
                  </a:cubicBezTo>
                  <a:cubicBezTo>
                    <a:pt x="12391" y="11356"/>
                    <a:pt x="12383" y="11356"/>
                    <a:pt x="12376" y="11356"/>
                  </a:cubicBezTo>
                  <a:close/>
                  <a:moveTo>
                    <a:pt x="15000" y="11024"/>
                  </a:moveTo>
                  <a:cubicBezTo>
                    <a:pt x="14989" y="11024"/>
                    <a:pt x="14979" y="11026"/>
                    <a:pt x="14968" y="11029"/>
                  </a:cubicBezTo>
                  <a:cubicBezTo>
                    <a:pt x="14914" y="11045"/>
                    <a:pt x="14881" y="11100"/>
                    <a:pt x="14897" y="11155"/>
                  </a:cubicBezTo>
                  <a:cubicBezTo>
                    <a:pt x="14897" y="11166"/>
                    <a:pt x="14897" y="11171"/>
                    <a:pt x="14902" y="11176"/>
                  </a:cubicBezTo>
                  <a:cubicBezTo>
                    <a:pt x="14894" y="11174"/>
                    <a:pt x="14885" y="11173"/>
                    <a:pt x="14876" y="11173"/>
                  </a:cubicBezTo>
                  <a:cubicBezTo>
                    <a:pt x="14864" y="11173"/>
                    <a:pt x="14852" y="11175"/>
                    <a:pt x="14843" y="11181"/>
                  </a:cubicBezTo>
                  <a:cubicBezTo>
                    <a:pt x="14591" y="11275"/>
                    <a:pt x="14333" y="11335"/>
                    <a:pt x="14047" y="11379"/>
                  </a:cubicBezTo>
                  <a:cubicBezTo>
                    <a:pt x="13988" y="11385"/>
                    <a:pt x="13949" y="11439"/>
                    <a:pt x="13961" y="11494"/>
                  </a:cubicBezTo>
                  <a:cubicBezTo>
                    <a:pt x="13965" y="11551"/>
                    <a:pt x="14014" y="11588"/>
                    <a:pt x="14065" y="11588"/>
                  </a:cubicBezTo>
                  <a:cubicBezTo>
                    <a:pt x="14068" y="11588"/>
                    <a:pt x="14072" y="11588"/>
                    <a:pt x="14075" y="11588"/>
                  </a:cubicBezTo>
                  <a:cubicBezTo>
                    <a:pt x="14371" y="11543"/>
                    <a:pt x="14651" y="11472"/>
                    <a:pt x="14914" y="11379"/>
                  </a:cubicBezTo>
                  <a:cubicBezTo>
                    <a:pt x="14925" y="11373"/>
                    <a:pt x="14935" y="11368"/>
                    <a:pt x="14947" y="11358"/>
                  </a:cubicBezTo>
                  <a:cubicBezTo>
                    <a:pt x="14996" y="11560"/>
                    <a:pt x="15040" y="11763"/>
                    <a:pt x="15084" y="11971"/>
                  </a:cubicBezTo>
                  <a:cubicBezTo>
                    <a:pt x="15094" y="12026"/>
                    <a:pt x="15139" y="12059"/>
                    <a:pt x="15188" y="12059"/>
                  </a:cubicBezTo>
                  <a:lnTo>
                    <a:pt x="15210" y="12059"/>
                  </a:lnTo>
                  <a:cubicBezTo>
                    <a:pt x="15264" y="12043"/>
                    <a:pt x="15304" y="11988"/>
                    <a:pt x="15292" y="11932"/>
                  </a:cubicBezTo>
                  <a:cubicBezTo>
                    <a:pt x="15231" y="11648"/>
                    <a:pt x="15172" y="11368"/>
                    <a:pt x="15100" y="11105"/>
                  </a:cubicBezTo>
                  <a:cubicBezTo>
                    <a:pt x="15087" y="11055"/>
                    <a:pt x="15047" y="11024"/>
                    <a:pt x="15000" y="11024"/>
                  </a:cubicBezTo>
                  <a:close/>
                  <a:moveTo>
                    <a:pt x="15334" y="12682"/>
                  </a:moveTo>
                  <a:cubicBezTo>
                    <a:pt x="15327" y="12682"/>
                    <a:pt x="15321" y="12682"/>
                    <a:pt x="15314" y="12684"/>
                  </a:cubicBezTo>
                  <a:cubicBezTo>
                    <a:pt x="15259" y="12689"/>
                    <a:pt x="15221" y="12744"/>
                    <a:pt x="15226" y="12799"/>
                  </a:cubicBezTo>
                  <a:cubicBezTo>
                    <a:pt x="15264" y="13073"/>
                    <a:pt x="15304" y="13352"/>
                    <a:pt x="15330" y="13637"/>
                  </a:cubicBezTo>
                  <a:cubicBezTo>
                    <a:pt x="15336" y="13693"/>
                    <a:pt x="15380" y="13731"/>
                    <a:pt x="15435" y="13731"/>
                  </a:cubicBezTo>
                  <a:lnTo>
                    <a:pt x="15446" y="13731"/>
                  </a:lnTo>
                  <a:cubicBezTo>
                    <a:pt x="15501" y="13725"/>
                    <a:pt x="15544" y="13670"/>
                    <a:pt x="15539" y="13615"/>
                  </a:cubicBezTo>
                  <a:cubicBezTo>
                    <a:pt x="15511" y="13331"/>
                    <a:pt x="15478" y="13045"/>
                    <a:pt x="15435" y="12772"/>
                  </a:cubicBezTo>
                  <a:cubicBezTo>
                    <a:pt x="15429" y="12718"/>
                    <a:pt x="15386" y="12682"/>
                    <a:pt x="15334" y="12682"/>
                  </a:cubicBezTo>
                  <a:close/>
                  <a:moveTo>
                    <a:pt x="15502" y="14360"/>
                  </a:moveTo>
                  <a:cubicBezTo>
                    <a:pt x="15500" y="14360"/>
                    <a:pt x="15497" y="14360"/>
                    <a:pt x="15494" y="14361"/>
                  </a:cubicBezTo>
                  <a:cubicBezTo>
                    <a:pt x="15435" y="14366"/>
                    <a:pt x="15390" y="14416"/>
                    <a:pt x="15396" y="14476"/>
                  </a:cubicBezTo>
                  <a:cubicBezTo>
                    <a:pt x="15407" y="14750"/>
                    <a:pt x="15418" y="15029"/>
                    <a:pt x="15423" y="15314"/>
                  </a:cubicBezTo>
                  <a:cubicBezTo>
                    <a:pt x="15423" y="15375"/>
                    <a:pt x="15473" y="15418"/>
                    <a:pt x="15527" y="15418"/>
                  </a:cubicBezTo>
                  <a:lnTo>
                    <a:pt x="15534" y="15418"/>
                  </a:lnTo>
                  <a:cubicBezTo>
                    <a:pt x="15588" y="15418"/>
                    <a:pt x="15638" y="15370"/>
                    <a:pt x="15638" y="15309"/>
                  </a:cubicBezTo>
                  <a:cubicBezTo>
                    <a:pt x="15632" y="15024"/>
                    <a:pt x="15621" y="14740"/>
                    <a:pt x="15605" y="14459"/>
                  </a:cubicBezTo>
                  <a:cubicBezTo>
                    <a:pt x="15600" y="14407"/>
                    <a:pt x="15554" y="14360"/>
                    <a:pt x="15502" y="14360"/>
                  </a:cubicBezTo>
                  <a:close/>
                  <a:moveTo>
                    <a:pt x="15527" y="16055"/>
                  </a:moveTo>
                  <a:cubicBezTo>
                    <a:pt x="15468" y="16060"/>
                    <a:pt x="15423" y="16098"/>
                    <a:pt x="15418" y="16154"/>
                  </a:cubicBezTo>
                  <a:cubicBezTo>
                    <a:pt x="15413" y="16432"/>
                    <a:pt x="15402" y="16718"/>
                    <a:pt x="15385" y="16997"/>
                  </a:cubicBezTo>
                  <a:cubicBezTo>
                    <a:pt x="15380" y="17057"/>
                    <a:pt x="15423" y="17107"/>
                    <a:pt x="15484" y="17107"/>
                  </a:cubicBezTo>
                  <a:lnTo>
                    <a:pt x="15489" y="17107"/>
                  </a:lnTo>
                  <a:cubicBezTo>
                    <a:pt x="15544" y="17107"/>
                    <a:pt x="15593" y="17068"/>
                    <a:pt x="15593" y="17009"/>
                  </a:cubicBezTo>
                  <a:cubicBezTo>
                    <a:pt x="15615" y="16728"/>
                    <a:pt x="15626" y="16443"/>
                    <a:pt x="15632" y="16159"/>
                  </a:cubicBezTo>
                  <a:cubicBezTo>
                    <a:pt x="15632" y="16104"/>
                    <a:pt x="15588" y="16055"/>
                    <a:pt x="15527" y="16055"/>
                  </a:cubicBezTo>
                  <a:close/>
                  <a:moveTo>
                    <a:pt x="15417" y="17741"/>
                  </a:moveTo>
                  <a:cubicBezTo>
                    <a:pt x="15365" y="17741"/>
                    <a:pt x="15324" y="17782"/>
                    <a:pt x="15319" y="17836"/>
                  </a:cubicBezTo>
                  <a:cubicBezTo>
                    <a:pt x="15292" y="18115"/>
                    <a:pt x="15259" y="18395"/>
                    <a:pt x="15221" y="18669"/>
                  </a:cubicBezTo>
                  <a:cubicBezTo>
                    <a:pt x="15210" y="18729"/>
                    <a:pt x="15254" y="18784"/>
                    <a:pt x="15309" y="18790"/>
                  </a:cubicBezTo>
                  <a:lnTo>
                    <a:pt x="15325" y="18790"/>
                  </a:lnTo>
                  <a:cubicBezTo>
                    <a:pt x="15375" y="18790"/>
                    <a:pt x="15423" y="18752"/>
                    <a:pt x="15428" y="18702"/>
                  </a:cubicBezTo>
                  <a:cubicBezTo>
                    <a:pt x="15468" y="18423"/>
                    <a:pt x="15501" y="18137"/>
                    <a:pt x="15527" y="17857"/>
                  </a:cubicBezTo>
                  <a:cubicBezTo>
                    <a:pt x="15534" y="17798"/>
                    <a:pt x="15489" y="17748"/>
                    <a:pt x="15435" y="17743"/>
                  </a:cubicBezTo>
                  <a:cubicBezTo>
                    <a:pt x="15429" y="17742"/>
                    <a:pt x="15423" y="17741"/>
                    <a:pt x="15417" y="17741"/>
                  </a:cubicBezTo>
                  <a:close/>
                  <a:moveTo>
                    <a:pt x="15186" y="19416"/>
                  </a:moveTo>
                  <a:cubicBezTo>
                    <a:pt x="15140" y="19416"/>
                    <a:pt x="15098" y="19455"/>
                    <a:pt x="15089" y="19501"/>
                  </a:cubicBezTo>
                  <a:cubicBezTo>
                    <a:pt x="15040" y="19782"/>
                    <a:pt x="14985" y="20055"/>
                    <a:pt x="14925" y="20330"/>
                  </a:cubicBezTo>
                  <a:cubicBezTo>
                    <a:pt x="14914" y="20384"/>
                    <a:pt x="14952" y="20444"/>
                    <a:pt x="15008" y="20455"/>
                  </a:cubicBezTo>
                  <a:lnTo>
                    <a:pt x="15029" y="20455"/>
                  </a:lnTo>
                  <a:cubicBezTo>
                    <a:pt x="15079" y="20455"/>
                    <a:pt x="15122" y="20422"/>
                    <a:pt x="15133" y="20373"/>
                  </a:cubicBezTo>
                  <a:cubicBezTo>
                    <a:pt x="15193" y="20100"/>
                    <a:pt x="15248" y="19820"/>
                    <a:pt x="15297" y="19541"/>
                  </a:cubicBezTo>
                  <a:cubicBezTo>
                    <a:pt x="15309" y="19480"/>
                    <a:pt x="15271" y="19425"/>
                    <a:pt x="15210" y="19420"/>
                  </a:cubicBezTo>
                  <a:cubicBezTo>
                    <a:pt x="15202" y="19417"/>
                    <a:pt x="15194" y="19416"/>
                    <a:pt x="15186" y="19416"/>
                  </a:cubicBezTo>
                  <a:close/>
                  <a:moveTo>
                    <a:pt x="14842" y="21067"/>
                  </a:moveTo>
                  <a:cubicBezTo>
                    <a:pt x="14791" y="21067"/>
                    <a:pt x="14748" y="21098"/>
                    <a:pt x="14733" y="21146"/>
                  </a:cubicBezTo>
                  <a:cubicBezTo>
                    <a:pt x="14662" y="21415"/>
                    <a:pt x="14591" y="21689"/>
                    <a:pt x="14508" y="21957"/>
                  </a:cubicBezTo>
                  <a:cubicBezTo>
                    <a:pt x="14492" y="22012"/>
                    <a:pt x="14525" y="22073"/>
                    <a:pt x="14580" y="22089"/>
                  </a:cubicBezTo>
                  <a:cubicBezTo>
                    <a:pt x="14591" y="22094"/>
                    <a:pt x="14601" y="22094"/>
                    <a:pt x="14606" y="22094"/>
                  </a:cubicBezTo>
                  <a:cubicBezTo>
                    <a:pt x="14656" y="22094"/>
                    <a:pt x="14695" y="22066"/>
                    <a:pt x="14712" y="22018"/>
                  </a:cubicBezTo>
                  <a:cubicBezTo>
                    <a:pt x="14793" y="21749"/>
                    <a:pt x="14869" y="21474"/>
                    <a:pt x="14935" y="21201"/>
                  </a:cubicBezTo>
                  <a:cubicBezTo>
                    <a:pt x="14952" y="21146"/>
                    <a:pt x="14919" y="21086"/>
                    <a:pt x="14864" y="21069"/>
                  </a:cubicBezTo>
                  <a:cubicBezTo>
                    <a:pt x="14857" y="21068"/>
                    <a:pt x="14849" y="21067"/>
                    <a:pt x="14842" y="21067"/>
                  </a:cubicBezTo>
                  <a:close/>
                  <a:moveTo>
                    <a:pt x="14351" y="22687"/>
                  </a:moveTo>
                  <a:cubicBezTo>
                    <a:pt x="14306" y="22687"/>
                    <a:pt x="14264" y="22713"/>
                    <a:pt x="14251" y="22757"/>
                  </a:cubicBezTo>
                  <a:cubicBezTo>
                    <a:pt x="14158" y="23020"/>
                    <a:pt x="14059" y="23290"/>
                    <a:pt x="13955" y="23546"/>
                  </a:cubicBezTo>
                  <a:cubicBezTo>
                    <a:pt x="13938" y="23601"/>
                    <a:pt x="13961" y="23662"/>
                    <a:pt x="14014" y="23684"/>
                  </a:cubicBezTo>
                  <a:cubicBezTo>
                    <a:pt x="14032" y="23690"/>
                    <a:pt x="14042" y="23690"/>
                    <a:pt x="14054" y="23690"/>
                  </a:cubicBezTo>
                  <a:cubicBezTo>
                    <a:pt x="14097" y="23690"/>
                    <a:pt x="14135" y="23667"/>
                    <a:pt x="14153" y="23624"/>
                  </a:cubicBezTo>
                  <a:cubicBezTo>
                    <a:pt x="14256" y="23361"/>
                    <a:pt x="14355" y="23098"/>
                    <a:pt x="14449" y="22829"/>
                  </a:cubicBezTo>
                  <a:cubicBezTo>
                    <a:pt x="14470" y="22774"/>
                    <a:pt x="14437" y="22714"/>
                    <a:pt x="14383" y="22691"/>
                  </a:cubicBezTo>
                  <a:cubicBezTo>
                    <a:pt x="14372" y="22688"/>
                    <a:pt x="14362" y="22687"/>
                    <a:pt x="14351" y="22687"/>
                  </a:cubicBezTo>
                  <a:close/>
                  <a:moveTo>
                    <a:pt x="13728" y="24259"/>
                  </a:moveTo>
                  <a:cubicBezTo>
                    <a:pt x="13686" y="24259"/>
                    <a:pt x="13647" y="24283"/>
                    <a:pt x="13632" y="24320"/>
                  </a:cubicBezTo>
                  <a:cubicBezTo>
                    <a:pt x="13516" y="24577"/>
                    <a:pt x="13396" y="24835"/>
                    <a:pt x="13275" y="25081"/>
                  </a:cubicBezTo>
                  <a:cubicBezTo>
                    <a:pt x="13248" y="25137"/>
                    <a:pt x="13270" y="25197"/>
                    <a:pt x="13319" y="25223"/>
                  </a:cubicBezTo>
                  <a:cubicBezTo>
                    <a:pt x="13336" y="25230"/>
                    <a:pt x="13351" y="25235"/>
                    <a:pt x="13369" y="25235"/>
                  </a:cubicBezTo>
                  <a:cubicBezTo>
                    <a:pt x="13407" y="25235"/>
                    <a:pt x="13445" y="25213"/>
                    <a:pt x="13462" y="25175"/>
                  </a:cubicBezTo>
                  <a:cubicBezTo>
                    <a:pt x="13587" y="24927"/>
                    <a:pt x="13708" y="24671"/>
                    <a:pt x="13824" y="24408"/>
                  </a:cubicBezTo>
                  <a:cubicBezTo>
                    <a:pt x="13850" y="24353"/>
                    <a:pt x="13824" y="24292"/>
                    <a:pt x="13774" y="24270"/>
                  </a:cubicBezTo>
                  <a:cubicBezTo>
                    <a:pt x="13759" y="24263"/>
                    <a:pt x="13743" y="24259"/>
                    <a:pt x="13728" y="24259"/>
                  </a:cubicBezTo>
                  <a:close/>
                  <a:moveTo>
                    <a:pt x="12972" y="25770"/>
                  </a:moveTo>
                  <a:cubicBezTo>
                    <a:pt x="12936" y="25770"/>
                    <a:pt x="12899" y="25788"/>
                    <a:pt x="12881" y="25822"/>
                  </a:cubicBezTo>
                  <a:cubicBezTo>
                    <a:pt x="12744" y="26068"/>
                    <a:pt x="12595" y="26309"/>
                    <a:pt x="12453" y="26545"/>
                  </a:cubicBezTo>
                  <a:cubicBezTo>
                    <a:pt x="12420" y="26594"/>
                    <a:pt x="12436" y="26660"/>
                    <a:pt x="12486" y="26693"/>
                  </a:cubicBezTo>
                  <a:cubicBezTo>
                    <a:pt x="12502" y="26703"/>
                    <a:pt x="12519" y="26710"/>
                    <a:pt x="12541" y="26710"/>
                  </a:cubicBezTo>
                  <a:cubicBezTo>
                    <a:pt x="12574" y="26710"/>
                    <a:pt x="12612" y="26693"/>
                    <a:pt x="12628" y="26660"/>
                  </a:cubicBezTo>
                  <a:cubicBezTo>
                    <a:pt x="12777" y="26419"/>
                    <a:pt x="12924" y="26172"/>
                    <a:pt x="13061" y="25926"/>
                  </a:cubicBezTo>
                  <a:cubicBezTo>
                    <a:pt x="13094" y="25876"/>
                    <a:pt x="13073" y="25810"/>
                    <a:pt x="13023" y="25782"/>
                  </a:cubicBezTo>
                  <a:cubicBezTo>
                    <a:pt x="13007" y="25774"/>
                    <a:pt x="12989" y="25770"/>
                    <a:pt x="12972" y="25770"/>
                  </a:cubicBezTo>
                  <a:close/>
                  <a:moveTo>
                    <a:pt x="12074" y="27200"/>
                  </a:moveTo>
                  <a:cubicBezTo>
                    <a:pt x="12040" y="27200"/>
                    <a:pt x="12008" y="27216"/>
                    <a:pt x="11987" y="27246"/>
                  </a:cubicBezTo>
                  <a:cubicBezTo>
                    <a:pt x="11828" y="27477"/>
                    <a:pt x="11664" y="27707"/>
                    <a:pt x="11494" y="27926"/>
                  </a:cubicBezTo>
                  <a:cubicBezTo>
                    <a:pt x="11456" y="27970"/>
                    <a:pt x="11466" y="28036"/>
                    <a:pt x="11510" y="28074"/>
                  </a:cubicBezTo>
                  <a:cubicBezTo>
                    <a:pt x="11532" y="28084"/>
                    <a:pt x="11555" y="28096"/>
                    <a:pt x="11576" y="28096"/>
                  </a:cubicBezTo>
                  <a:cubicBezTo>
                    <a:pt x="11609" y="28096"/>
                    <a:pt x="11636" y="28079"/>
                    <a:pt x="11659" y="28051"/>
                  </a:cubicBezTo>
                  <a:cubicBezTo>
                    <a:pt x="11833" y="27833"/>
                    <a:pt x="11998" y="27603"/>
                    <a:pt x="12162" y="27367"/>
                  </a:cubicBezTo>
                  <a:cubicBezTo>
                    <a:pt x="12195" y="27317"/>
                    <a:pt x="12185" y="27252"/>
                    <a:pt x="12135" y="27219"/>
                  </a:cubicBezTo>
                  <a:cubicBezTo>
                    <a:pt x="12116" y="27206"/>
                    <a:pt x="12095" y="27200"/>
                    <a:pt x="12074" y="27200"/>
                  </a:cubicBezTo>
                  <a:close/>
                  <a:moveTo>
                    <a:pt x="11044" y="28537"/>
                  </a:moveTo>
                  <a:cubicBezTo>
                    <a:pt x="11014" y="28537"/>
                    <a:pt x="10984" y="28550"/>
                    <a:pt x="10963" y="28578"/>
                  </a:cubicBezTo>
                  <a:cubicBezTo>
                    <a:pt x="10781" y="28787"/>
                    <a:pt x="10594" y="28995"/>
                    <a:pt x="10397" y="29197"/>
                  </a:cubicBezTo>
                  <a:cubicBezTo>
                    <a:pt x="10359" y="29242"/>
                    <a:pt x="10359" y="29308"/>
                    <a:pt x="10404" y="29346"/>
                  </a:cubicBezTo>
                  <a:cubicBezTo>
                    <a:pt x="10425" y="29367"/>
                    <a:pt x="10452" y="29379"/>
                    <a:pt x="10475" y="29379"/>
                  </a:cubicBezTo>
                  <a:cubicBezTo>
                    <a:pt x="10508" y="29379"/>
                    <a:pt x="10535" y="29367"/>
                    <a:pt x="10551" y="29346"/>
                  </a:cubicBezTo>
                  <a:cubicBezTo>
                    <a:pt x="10748" y="29137"/>
                    <a:pt x="10940" y="28929"/>
                    <a:pt x="11121" y="28716"/>
                  </a:cubicBezTo>
                  <a:cubicBezTo>
                    <a:pt x="11160" y="28666"/>
                    <a:pt x="11153" y="28600"/>
                    <a:pt x="11110" y="28562"/>
                  </a:cubicBezTo>
                  <a:cubicBezTo>
                    <a:pt x="11091" y="28545"/>
                    <a:pt x="11068" y="28537"/>
                    <a:pt x="11044" y="28537"/>
                  </a:cubicBezTo>
                  <a:close/>
                  <a:moveTo>
                    <a:pt x="9879" y="29761"/>
                  </a:moveTo>
                  <a:cubicBezTo>
                    <a:pt x="9853" y="29761"/>
                    <a:pt x="9827" y="29771"/>
                    <a:pt x="9805" y="29789"/>
                  </a:cubicBezTo>
                  <a:cubicBezTo>
                    <a:pt x="9608" y="29981"/>
                    <a:pt x="9395" y="30168"/>
                    <a:pt x="9180" y="30353"/>
                  </a:cubicBezTo>
                  <a:cubicBezTo>
                    <a:pt x="9137" y="30393"/>
                    <a:pt x="9132" y="30459"/>
                    <a:pt x="9170" y="30502"/>
                  </a:cubicBezTo>
                  <a:cubicBezTo>
                    <a:pt x="9192" y="30530"/>
                    <a:pt x="9225" y="30540"/>
                    <a:pt x="9253" y="30540"/>
                  </a:cubicBezTo>
                  <a:cubicBezTo>
                    <a:pt x="9274" y="30540"/>
                    <a:pt x="9301" y="30530"/>
                    <a:pt x="9318" y="30513"/>
                  </a:cubicBezTo>
                  <a:cubicBezTo>
                    <a:pt x="9537" y="30327"/>
                    <a:pt x="9751" y="30135"/>
                    <a:pt x="9954" y="29943"/>
                  </a:cubicBezTo>
                  <a:cubicBezTo>
                    <a:pt x="9992" y="29905"/>
                    <a:pt x="9997" y="29839"/>
                    <a:pt x="9954" y="29794"/>
                  </a:cubicBezTo>
                  <a:cubicBezTo>
                    <a:pt x="9934" y="29772"/>
                    <a:pt x="9907" y="29761"/>
                    <a:pt x="9879" y="29761"/>
                  </a:cubicBezTo>
                  <a:close/>
                  <a:moveTo>
                    <a:pt x="8596" y="30859"/>
                  </a:moveTo>
                  <a:cubicBezTo>
                    <a:pt x="8574" y="30859"/>
                    <a:pt x="8552" y="30866"/>
                    <a:pt x="8534" y="30880"/>
                  </a:cubicBezTo>
                  <a:cubicBezTo>
                    <a:pt x="8310" y="31051"/>
                    <a:pt x="8085" y="31215"/>
                    <a:pt x="7854" y="31373"/>
                  </a:cubicBezTo>
                  <a:cubicBezTo>
                    <a:pt x="7806" y="31406"/>
                    <a:pt x="7794" y="31471"/>
                    <a:pt x="7827" y="31521"/>
                  </a:cubicBezTo>
                  <a:cubicBezTo>
                    <a:pt x="7849" y="31554"/>
                    <a:pt x="7882" y="31570"/>
                    <a:pt x="7915" y="31570"/>
                  </a:cubicBezTo>
                  <a:cubicBezTo>
                    <a:pt x="7937" y="31570"/>
                    <a:pt x="7953" y="31560"/>
                    <a:pt x="7975" y="31549"/>
                  </a:cubicBezTo>
                  <a:cubicBezTo>
                    <a:pt x="8206" y="31390"/>
                    <a:pt x="8436" y="31220"/>
                    <a:pt x="8661" y="31051"/>
                  </a:cubicBezTo>
                  <a:cubicBezTo>
                    <a:pt x="8704" y="31011"/>
                    <a:pt x="8715" y="30945"/>
                    <a:pt x="8682" y="30902"/>
                  </a:cubicBezTo>
                  <a:cubicBezTo>
                    <a:pt x="8659" y="30873"/>
                    <a:pt x="8627" y="30859"/>
                    <a:pt x="8596" y="30859"/>
                  </a:cubicBezTo>
                  <a:close/>
                  <a:moveTo>
                    <a:pt x="7207" y="31819"/>
                  </a:moveTo>
                  <a:cubicBezTo>
                    <a:pt x="7189" y="31819"/>
                    <a:pt x="7170" y="31824"/>
                    <a:pt x="7153" y="31833"/>
                  </a:cubicBezTo>
                  <a:cubicBezTo>
                    <a:pt x="6911" y="31982"/>
                    <a:pt x="6671" y="32124"/>
                    <a:pt x="6430" y="32261"/>
                  </a:cubicBezTo>
                  <a:cubicBezTo>
                    <a:pt x="6375" y="32288"/>
                    <a:pt x="6359" y="32349"/>
                    <a:pt x="6385" y="32404"/>
                  </a:cubicBezTo>
                  <a:cubicBezTo>
                    <a:pt x="6407" y="32437"/>
                    <a:pt x="6440" y="32458"/>
                    <a:pt x="6478" y="32458"/>
                  </a:cubicBezTo>
                  <a:cubicBezTo>
                    <a:pt x="6496" y="32458"/>
                    <a:pt x="6511" y="32453"/>
                    <a:pt x="6528" y="32442"/>
                  </a:cubicBezTo>
                  <a:cubicBezTo>
                    <a:pt x="6774" y="32311"/>
                    <a:pt x="7022" y="32162"/>
                    <a:pt x="7262" y="32015"/>
                  </a:cubicBezTo>
                  <a:cubicBezTo>
                    <a:pt x="7312" y="31982"/>
                    <a:pt x="7328" y="31921"/>
                    <a:pt x="7295" y="31873"/>
                  </a:cubicBezTo>
                  <a:cubicBezTo>
                    <a:pt x="7277" y="31836"/>
                    <a:pt x="7243" y="31819"/>
                    <a:pt x="7207" y="31819"/>
                  </a:cubicBezTo>
                  <a:close/>
                  <a:moveTo>
                    <a:pt x="5731" y="32638"/>
                  </a:moveTo>
                  <a:cubicBezTo>
                    <a:pt x="5715" y="32638"/>
                    <a:pt x="5699" y="32642"/>
                    <a:pt x="5684" y="32650"/>
                  </a:cubicBezTo>
                  <a:cubicBezTo>
                    <a:pt x="5431" y="32771"/>
                    <a:pt x="5180" y="32892"/>
                    <a:pt x="4922" y="33001"/>
                  </a:cubicBezTo>
                  <a:cubicBezTo>
                    <a:pt x="4867" y="33024"/>
                    <a:pt x="4846" y="33089"/>
                    <a:pt x="4867" y="33138"/>
                  </a:cubicBezTo>
                  <a:cubicBezTo>
                    <a:pt x="4884" y="33182"/>
                    <a:pt x="4922" y="33204"/>
                    <a:pt x="4966" y="33204"/>
                  </a:cubicBezTo>
                  <a:cubicBezTo>
                    <a:pt x="4978" y="33204"/>
                    <a:pt x="4993" y="33199"/>
                    <a:pt x="5004" y="33193"/>
                  </a:cubicBezTo>
                  <a:cubicBezTo>
                    <a:pt x="5267" y="33083"/>
                    <a:pt x="5525" y="32963"/>
                    <a:pt x="5777" y="32837"/>
                  </a:cubicBezTo>
                  <a:cubicBezTo>
                    <a:pt x="5826" y="32809"/>
                    <a:pt x="5848" y="32749"/>
                    <a:pt x="5826" y="32695"/>
                  </a:cubicBezTo>
                  <a:cubicBezTo>
                    <a:pt x="5807" y="32660"/>
                    <a:pt x="5769" y="32638"/>
                    <a:pt x="5731" y="32638"/>
                  </a:cubicBezTo>
                  <a:close/>
                  <a:moveTo>
                    <a:pt x="4183" y="33312"/>
                  </a:moveTo>
                  <a:cubicBezTo>
                    <a:pt x="4170" y="33312"/>
                    <a:pt x="4157" y="33314"/>
                    <a:pt x="4144" y="33320"/>
                  </a:cubicBezTo>
                  <a:cubicBezTo>
                    <a:pt x="3886" y="33418"/>
                    <a:pt x="3617" y="33517"/>
                    <a:pt x="3354" y="33604"/>
                  </a:cubicBezTo>
                  <a:cubicBezTo>
                    <a:pt x="3300" y="33621"/>
                    <a:pt x="3268" y="33681"/>
                    <a:pt x="3289" y="33735"/>
                  </a:cubicBezTo>
                  <a:cubicBezTo>
                    <a:pt x="3300" y="33780"/>
                    <a:pt x="3344" y="33813"/>
                    <a:pt x="3387" y="33813"/>
                  </a:cubicBezTo>
                  <a:cubicBezTo>
                    <a:pt x="3399" y="33813"/>
                    <a:pt x="3410" y="33806"/>
                    <a:pt x="3420" y="33801"/>
                  </a:cubicBezTo>
                  <a:cubicBezTo>
                    <a:pt x="3688" y="33714"/>
                    <a:pt x="3958" y="33616"/>
                    <a:pt x="4221" y="33517"/>
                  </a:cubicBezTo>
                  <a:cubicBezTo>
                    <a:pt x="4275" y="33495"/>
                    <a:pt x="4303" y="33434"/>
                    <a:pt x="4280" y="33379"/>
                  </a:cubicBezTo>
                  <a:cubicBezTo>
                    <a:pt x="4264" y="33338"/>
                    <a:pt x="4225" y="33312"/>
                    <a:pt x="4183" y="33312"/>
                  </a:cubicBezTo>
                  <a:close/>
                  <a:moveTo>
                    <a:pt x="2585" y="33852"/>
                  </a:moveTo>
                  <a:cubicBezTo>
                    <a:pt x="2575" y="33852"/>
                    <a:pt x="2565" y="33853"/>
                    <a:pt x="2555" y="33856"/>
                  </a:cubicBezTo>
                  <a:cubicBezTo>
                    <a:pt x="2286" y="33933"/>
                    <a:pt x="2011" y="34004"/>
                    <a:pt x="1743" y="34076"/>
                  </a:cubicBezTo>
                  <a:cubicBezTo>
                    <a:pt x="1682" y="34087"/>
                    <a:pt x="1650" y="34147"/>
                    <a:pt x="1667" y="34201"/>
                  </a:cubicBezTo>
                  <a:cubicBezTo>
                    <a:pt x="1677" y="34251"/>
                    <a:pt x="1722" y="34284"/>
                    <a:pt x="1765" y="34284"/>
                  </a:cubicBezTo>
                  <a:cubicBezTo>
                    <a:pt x="1776" y="34284"/>
                    <a:pt x="1781" y="34284"/>
                    <a:pt x="1793" y="34279"/>
                  </a:cubicBezTo>
                  <a:cubicBezTo>
                    <a:pt x="2067" y="34213"/>
                    <a:pt x="2340" y="34135"/>
                    <a:pt x="2610" y="34059"/>
                  </a:cubicBezTo>
                  <a:cubicBezTo>
                    <a:pt x="2669" y="34043"/>
                    <a:pt x="2702" y="33983"/>
                    <a:pt x="2686" y="33927"/>
                  </a:cubicBezTo>
                  <a:cubicBezTo>
                    <a:pt x="2672" y="33882"/>
                    <a:pt x="2630" y="33852"/>
                    <a:pt x="2585" y="33852"/>
                  </a:cubicBezTo>
                  <a:close/>
                  <a:moveTo>
                    <a:pt x="941" y="34260"/>
                  </a:moveTo>
                  <a:cubicBezTo>
                    <a:pt x="934" y="34260"/>
                    <a:pt x="928" y="34260"/>
                    <a:pt x="921" y="34261"/>
                  </a:cubicBezTo>
                  <a:cubicBezTo>
                    <a:pt x="647" y="34322"/>
                    <a:pt x="374" y="34372"/>
                    <a:pt x="93" y="34421"/>
                  </a:cubicBezTo>
                  <a:cubicBezTo>
                    <a:pt x="38" y="34431"/>
                    <a:pt x="0" y="34486"/>
                    <a:pt x="12" y="34542"/>
                  </a:cubicBezTo>
                  <a:cubicBezTo>
                    <a:pt x="17" y="34596"/>
                    <a:pt x="66" y="34628"/>
                    <a:pt x="116" y="34628"/>
                  </a:cubicBezTo>
                  <a:lnTo>
                    <a:pt x="132" y="34628"/>
                  </a:lnTo>
                  <a:cubicBezTo>
                    <a:pt x="412" y="34580"/>
                    <a:pt x="691" y="34525"/>
                    <a:pt x="966" y="34471"/>
                  </a:cubicBezTo>
                  <a:cubicBezTo>
                    <a:pt x="1025" y="34459"/>
                    <a:pt x="1058" y="34398"/>
                    <a:pt x="1047" y="34344"/>
                  </a:cubicBezTo>
                  <a:cubicBezTo>
                    <a:pt x="1038" y="34295"/>
                    <a:pt x="993" y="34260"/>
                    <a:pt x="941" y="34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2" name="Google Shape;2922;p51"/>
          <p:cNvGrpSpPr/>
          <p:nvPr/>
        </p:nvGrpSpPr>
        <p:grpSpPr>
          <a:xfrm>
            <a:off x="440992" y="264891"/>
            <a:ext cx="8103673" cy="4325589"/>
            <a:chOff x="440992" y="264891"/>
            <a:chExt cx="8103673" cy="4325589"/>
          </a:xfrm>
        </p:grpSpPr>
        <p:sp>
          <p:nvSpPr>
            <p:cNvPr id="2923" name="Google Shape;2923;p51"/>
            <p:cNvSpPr/>
            <p:nvPr/>
          </p:nvSpPr>
          <p:spPr>
            <a:xfrm flipH="1">
              <a:off x="3872564" y="264891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4" name="Google Shape;2924;p51"/>
            <p:cNvSpPr/>
            <p:nvPr/>
          </p:nvSpPr>
          <p:spPr>
            <a:xfrm flipH="1">
              <a:off x="440992" y="2233856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51"/>
            <p:cNvSpPr/>
            <p:nvPr/>
          </p:nvSpPr>
          <p:spPr>
            <a:xfrm flipH="1">
              <a:off x="7615422" y="4278228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6" name="Google Shape;2926;p51"/>
          <p:cNvGrpSpPr/>
          <p:nvPr/>
        </p:nvGrpSpPr>
        <p:grpSpPr>
          <a:xfrm>
            <a:off x="-168342" y="-240334"/>
            <a:ext cx="9444547" cy="2571207"/>
            <a:chOff x="-168342" y="-240334"/>
            <a:chExt cx="9444547" cy="2571207"/>
          </a:xfrm>
        </p:grpSpPr>
        <p:grpSp>
          <p:nvGrpSpPr>
            <p:cNvPr id="2927" name="Google Shape;2927;p51"/>
            <p:cNvGrpSpPr/>
            <p:nvPr/>
          </p:nvGrpSpPr>
          <p:grpSpPr>
            <a:xfrm rot="-1799975">
              <a:off x="-84104" y="459634"/>
              <a:ext cx="3113747" cy="1171270"/>
              <a:chOff x="0" y="539998"/>
              <a:chExt cx="3901889" cy="1467738"/>
            </a:xfrm>
          </p:grpSpPr>
          <p:sp>
            <p:nvSpPr>
              <p:cNvPr id="2928" name="Google Shape;2928;p51"/>
              <p:cNvSpPr/>
              <p:nvPr/>
            </p:nvSpPr>
            <p:spPr>
              <a:xfrm>
                <a:off x="0" y="539998"/>
                <a:ext cx="3901889" cy="885476"/>
              </a:xfrm>
              <a:custGeom>
                <a:avLst/>
                <a:gdLst/>
                <a:ahLst/>
                <a:cxnLst/>
                <a:rect l="l" t="t" r="r" b="b"/>
                <a:pathLst>
                  <a:path w="62921" h="14279" extrusionOk="0">
                    <a:moveTo>
                      <a:pt x="9406" y="216"/>
                    </a:moveTo>
                    <a:cubicBezTo>
                      <a:pt x="9522" y="216"/>
                      <a:pt x="9641" y="302"/>
                      <a:pt x="9740" y="467"/>
                    </a:cubicBezTo>
                    <a:cubicBezTo>
                      <a:pt x="10041" y="950"/>
                      <a:pt x="10152" y="2057"/>
                      <a:pt x="9461" y="3021"/>
                    </a:cubicBezTo>
                    <a:cubicBezTo>
                      <a:pt x="9345" y="3181"/>
                      <a:pt x="9203" y="3345"/>
                      <a:pt x="9017" y="3509"/>
                    </a:cubicBezTo>
                    <a:cubicBezTo>
                      <a:pt x="8715" y="2715"/>
                      <a:pt x="8644" y="1931"/>
                      <a:pt x="8814" y="1185"/>
                    </a:cubicBezTo>
                    <a:cubicBezTo>
                      <a:pt x="8945" y="616"/>
                      <a:pt x="9153" y="254"/>
                      <a:pt x="9368" y="216"/>
                    </a:cubicBezTo>
                    <a:close/>
                    <a:moveTo>
                      <a:pt x="51236" y="813"/>
                    </a:moveTo>
                    <a:cubicBezTo>
                      <a:pt x="51373" y="813"/>
                      <a:pt x="51542" y="972"/>
                      <a:pt x="51691" y="1229"/>
                    </a:cubicBezTo>
                    <a:cubicBezTo>
                      <a:pt x="52042" y="1860"/>
                      <a:pt x="52261" y="3163"/>
                      <a:pt x="51724" y="4770"/>
                    </a:cubicBezTo>
                    <a:cubicBezTo>
                      <a:pt x="51713" y="4808"/>
                      <a:pt x="51696" y="4846"/>
                      <a:pt x="51686" y="4885"/>
                    </a:cubicBezTo>
                    <a:cubicBezTo>
                      <a:pt x="51565" y="4616"/>
                      <a:pt x="51461" y="4326"/>
                      <a:pt x="51367" y="4013"/>
                    </a:cubicBezTo>
                    <a:cubicBezTo>
                      <a:pt x="50732" y="1886"/>
                      <a:pt x="50907" y="944"/>
                      <a:pt x="51175" y="829"/>
                    </a:cubicBezTo>
                    <a:cubicBezTo>
                      <a:pt x="51198" y="818"/>
                      <a:pt x="51220" y="813"/>
                      <a:pt x="51236" y="813"/>
                    </a:cubicBezTo>
                    <a:close/>
                    <a:moveTo>
                      <a:pt x="9408" y="0"/>
                    </a:moveTo>
                    <a:cubicBezTo>
                      <a:pt x="9383" y="0"/>
                      <a:pt x="9359" y="2"/>
                      <a:pt x="9335" y="7"/>
                    </a:cubicBezTo>
                    <a:cubicBezTo>
                      <a:pt x="9110" y="45"/>
                      <a:pt x="8809" y="270"/>
                      <a:pt x="8611" y="1136"/>
                    </a:cubicBezTo>
                    <a:cubicBezTo>
                      <a:pt x="8425" y="1947"/>
                      <a:pt x="8507" y="2796"/>
                      <a:pt x="8847" y="3657"/>
                    </a:cubicBezTo>
                    <a:cubicBezTo>
                      <a:pt x="8129" y="4219"/>
                      <a:pt x="6900" y="4732"/>
                      <a:pt x="4805" y="4732"/>
                    </a:cubicBezTo>
                    <a:cubicBezTo>
                      <a:pt x="3574" y="4732"/>
                      <a:pt x="2044" y="4555"/>
                      <a:pt x="143" y="4107"/>
                    </a:cubicBezTo>
                    <a:cubicBezTo>
                      <a:pt x="132" y="4104"/>
                      <a:pt x="122" y="4102"/>
                      <a:pt x="112" y="4102"/>
                    </a:cubicBezTo>
                    <a:cubicBezTo>
                      <a:pt x="65" y="4102"/>
                      <a:pt x="26" y="4133"/>
                      <a:pt x="18" y="4183"/>
                    </a:cubicBezTo>
                    <a:cubicBezTo>
                      <a:pt x="1" y="4238"/>
                      <a:pt x="39" y="4299"/>
                      <a:pt x="94" y="4309"/>
                    </a:cubicBezTo>
                    <a:cubicBezTo>
                      <a:pt x="1384" y="4615"/>
                      <a:pt x="3137" y="4935"/>
                      <a:pt x="4829" y="4935"/>
                    </a:cubicBezTo>
                    <a:cubicBezTo>
                      <a:pt x="6386" y="4935"/>
                      <a:pt x="7892" y="4663"/>
                      <a:pt x="8935" y="3859"/>
                    </a:cubicBezTo>
                    <a:cubicBezTo>
                      <a:pt x="9631" y="5438"/>
                      <a:pt x="11176" y="7061"/>
                      <a:pt x="13501" y="8601"/>
                    </a:cubicBezTo>
                    <a:cubicBezTo>
                      <a:pt x="17759" y="11423"/>
                      <a:pt x="23886" y="13479"/>
                      <a:pt x="29893" y="14093"/>
                    </a:cubicBezTo>
                    <a:cubicBezTo>
                      <a:pt x="31138" y="14218"/>
                      <a:pt x="32360" y="14279"/>
                      <a:pt x="33549" y="14279"/>
                    </a:cubicBezTo>
                    <a:cubicBezTo>
                      <a:pt x="39003" y="14279"/>
                      <a:pt x="43793" y="12958"/>
                      <a:pt x="47284" y="10453"/>
                    </a:cubicBezTo>
                    <a:cubicBezTo>
                      <a:pt x="49427" y="8913"/>
                      <a:pt x="50945" y="7181"/>
                      <a:pt x="51702" y="5412"/>
                    </a:cubicBezTo>
                    <a:cubicBezTo>
                      <a:pt x="52278" y="6480"/>
                      <a:pt x="53077" y="7187"/>
                      <a:pt x="54102" y="7521"/>
                    </a:cubicBezTo>
                    <a:cubicBezTo>
                      <a:pt x="54580" y="7677"/>
                      <a:pt x="55083" y="7744"/>
                      <a:pt x="55597" y="7744"/>
                    </a:cubicBezTo>
                    <a:cubicBezTo>
                      <a:pt x="58922" y="7744"/>
                      <a:pt x="62680" y="4913"/>
                      <a:pt x="62861" y="4775"/>
                    </a:cubicBezTo>
                    <a:cubicBezTo>
                      <a:pt x="62910" y="4742"/>
                      <a:pt x="62921" y="4676"/>
                      <a:pt x="62882" y="4628"/>
                    </a:cubicBezTo>
                    <a:cubicBezTo>
                      <a:pt x="62863" y="4600"/>
                      <a:pt x="62829" y="4586"/>
                      <a:pt x="62796" y="4586"/>
                    </a:cubicBezTo>
                    <a:cubicBezTo>
                      <a:pt x="62774" y="4586"/>
                      <a:pt x="62752" y="4592"/>
                      <a:pt x="62735" y="4605"/>
                    </a:cubicBezTo>
                    <a:cubicBezTo>
                      <a:pt x="62692" y="4638"/>
                      <a:pt x="58853" y="7532"/>
                      <a:pt x="55571" y="7532"/>
                    </a:cubicBezTo>
                    <a:cubicBezTo>
                      <a:pt x="55086" y="7532"/>
                      <a:pt x="54614" y="7469"/>
                      <a:pt x="54168" y="7324"/>
                    </a:cubicBezTo>
                    <a:cubicBezTo>
                      <a:pt x="53148" y="6990"/>
                      <a:pt x="52359" y="6260"/>
                      <a:pt x="51812" y="5154"/>
                    </a:cubicBezTo>
                    <a:cubicBezTo>
                      <a:pt x="51850" y="5050"/>
                      <a:pt x="51888" y="4939"/>
                      <a:pt x="51921" y="4835"/>
                    </a:cubicBezTo>
                    <a:cubicBezTo>
                      <a:pt x="52485" y="3163"/>
                      <a:pt x="52266" y="1820"/>
                      <a:pt x="51871" y="1125"/>
                    </a:cubicBezTo>
                    <a:cubicBezTo>
                      <a:pt x="51683" y="789"/>
                      <a:pt x="51451" y="603"/>
                      <a:pt x="51235" y="603"/>
                    </a:cubicBezTo>
                    <a:cubicBezTo>
                      <a:pt x="51187" y="603"/>
                      <a:pt x="51140" y="612"/>
                      <a:pt x="51094" y="631"/>
                    </a:cubicBezTo>
                    <a:cubicBezTo>
                      <a:pt x="50682" y="808"/>
                      <a:pt x="50485" y="1805"/>
                      <a:pt x="51165" y="4074"/>
                    </a:cubicBezTo>
                    <a:cubicBezTo>
                      <a:pt x="51286" y="4468"/>
                      <a:pt x="51423" y="4830"/>
                      <a:pt x="51582" y="5159"/>
                    </a:cubicBezTo>
                    <a:cubicBezTo>
                      <a:pt x="51044" y="6497"/>
                      <a:pt x="49839" y="8354"/>
                      <a:pt x="47163" y="10279"/>
                    </a:cubicBezTo>
                    <a:cubicBezTo>
                      <a:pt x="43708" y="12763"/>
                      <a:pt x="38967" y="14069"/>
                      <a:pt x="33566" y="14069"/>
                    </a:cubicBezTo>
                    <a:cubicBezTo>
                      <a:pt x="32379" y="14069"/>
                      <a:pt x="31160" y="14006"/>
                      <a:pt x="29916" y="13879"/>
                    </a:cubicBezTo>
                    <a:cubicBezTo>
                      <a:pt x="23941" y="13271"/>
                      <a:pt x="17847" y="11232"/>
                      <a:pt x="13615" y="8420"/>
                    </a:cubicBezTo>
                    <a:cubicBezTo>
                      <a:pt x="11303" y="6885"/>
                      <a:pt x="9768" y="5280"/>
                      <a:pt x="9105" y="3723"/>
                    </a:cubicBezTo>
                    <a:cubicBezTo>
                      <a:pt x="9302" y="3553"/>
                      <a:pt x="9477" y="3361"/>
                      <a:pt x="9631" y="3148"/>
                    </a:cubicBezTo>
                    <a:cubicBezTo>
                      <a:pt x="10337" y="2166"/>
                      <a:pt x="10311" y="977"/>
                      <a:pt x="9922" y="358"/>
                    </a:cubicBezTo>
                    <a:cubicBezTo>
                      <a:pt x="9781" y="129"/>
                      <a:pt x="9596" y="0"/>
                      <a:pt x="9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9" name="Google Shape;2929;p51"/>
              <p:cNvSpPr/>
              <p:nvPr/>
            </p:nvSpPr>
            <p:spPr>
              <a:xfrm>
                <a:off x="546533" y="914628"/>
                <a:ext cx="539137" cy="671967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0836" extrusionOk="0">
                    <a:moveTo>
                      <a:pt x="1612" y="1"/>
                    </a:moveTo>
                    <a:lnTo>
                      <a:pt x="1" y="10836"/>
                    </a:lnTo>
                    <a:lnTo>
                      <a:pt x="1" y="10836"/>
                    </a:lnTo>
                    <a:lnTo>
                      <a:pt x="8693" y="3995"/>
                    </a:lnTo>
                    <a:lnTo>
                      <a:pt x="16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2930;p51"/>
              <p:cNvSpPr/>
              <p:nvPr/>
            </p:nvSpPr>
            <p:spPr>
              <a:xfrm>
                <a:off x="1145159" y="1160019"/>
                <a:ext cx="471109" cy="679471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10957" extrusionOk="0">
                    <a:moveTo>
                      <a:pt x="0" y="0"/>
                    </a:moveTo>
                    <a:lnTo>
                      <a:pt x="16" y="10956"/>
                    </a:lnTo>
                    <a:lnTo>
                      <a:pt x="7597" y="28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1" name="Google Shape;2931;p51"/>
              <p:cNvSpPr/>
              <p:nvPr/>
            </p:nvSpPr>
            <p:spPr>
              <a:xfrm>
                <a:off x="1655662" y="1364604"/>
                <a:ext cx="503728" cy="643132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0371" extrusionOk="0">
                    <a:moveTo>
                      <a:pt x="0" y="0"/>
                    </a:moveTo>
                    <a:lnTo>
                      <a:pt x="3519" y="10371"/>
                    </a:lnTo>
                    <a:lnTo>
                      <a:pt x="8123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2932;p51"/>
              <p:cNvSpPr/>
              <p:nvPr/>
            </p:nvSpPr>
            <p:spPr>
              <a:xfrm>
                <a:off x="2197793" y="1205227"/>
                <a:ext cx="484008" cy="685548"/>
              </a:xfrm>
              <a:custGeom>
                <a:avLst/>
                <a:gdLst/>
                <a:ahLst/>
                <a:cxnLst/>
                <a:rect l="l" t="t" r="r" b="b"/>
                <a:pathLst>
                  <a:path w="7805" h="11055" extrusionOk="0">
                    <a:moveTo>
                      <a:pt x="7394" y="0"/>
                    </a:moveTo>
                    <a:lnTo>
                      <a:pt x="0" y="3377"/>
                    </a:lnTo>
                    <a:lnTo>
                      <a:pt x="7805" y="11055"/>
                    </a:lnTo>
                    <a:lnTo>
                      <a:pt x="73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3" name="Google Shape;2933;p51"/>
              <p:cNvSpPr/>
              <p:nvPr/>
            </p:nvSpPr>
            <p:spPr>
              <a:xfrm>
                <a:off x="2679397" y="990409"/>
                <a:ext cx="537028" cy="677735"/>
              </a:xfrm>
              <a:custGeom>
                <a:avLst/>
                <a:gdLst/>
                <a:ahLst/>
                <a:cxnLst/>
                <a:rect l="l" t="t" r="r" b="b"/>
                <a:pathLst>
                  <a:path w="8660" h="10929" extrusionOk="0">
                    <a:moveTo>
                      <a:pt x="6945" y="1"/>
                    </a:moveTo>
                    <a:lnTo>
                      <a:pt x="1" y="4220"/>
                    </a:lnTo>
                    <a:lnTo>
                      <a:pt x="8660" y="10929"/>
                    </a:lnTo>
                    <a:lnTo>
                      <a:pt x="694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34" name="Google Shape;2934;p51"/>
            <p:cNvGrpSpPr/>
            <p:nvPr/>
          </p:nvGrpSpPr>
          <p:grpSpPr>
            <a:xfrm rot="1799975" flipH="1">
              <a:off x="6078221" y="459634"/>
              <a:ext cx="3113747" cy="1171270"/>
              <a:chOff x="0" y="539998"/>
              <a:chExt cx="3901889" cy="1467738"/>
            </a:xfrm>
          </p:grpSpPr>
          <p:sp>
            <p:nvSpPr>
              <p:cNvPr id="2935" name="Google Shape;2935;p51"/>
              <p:cNvSpPr/>
              <p:nvPr/>
            </p:nvSpPr>
            <p:spPr>
              <a:xfrm>
                <a:off x="0" y="539998"/>
                <a:ext cx="3901889" cy="885476"/>
              </a:xfrm>
              <a:custGeom>
                <a:avLst/>
                <a:gdLst/>
                <a:ahLst/>
                <a:cxnLst/>
                <a:rect l="l" t="t" r="r" b="b"/>
                <a:pathLst>
                  <a:path w="62921" h="14279" extrusionOk="0">
                    <a:moveTo>
                      <a:pt x="9406" y="216"/>
                    </a:moveTo>
                    <a:cubicBezTo>
                      <a:pt x="9522" y="216"/>
                      <a:pt x="9641" y="302"/>
                      <a:pt x="9740" y="467"/>
                    </a:cubicBezTo>
                    <a:cubicBezTo>
                      <a:pt x="10041" y="950"/>
                      <a:pt x="10152" y="2057"/>
                      <a:pt x="9461" y="3021"/>
                    </a:cubicBezTo>
                    <a:cubicBezTo>
                      <a:pt x="9345" y="3181"/>
                      <a:pt x="9203" y="3345"/>
                      <a:pt x="9017" y="3509"/>
                    </a:cubicBezTo>
                    <a:cubicBezTo>
                      <a:pt x="8715" y="2715"/>
                      <a:pt x="8644" y="1931"/>
                      <a:pt x="8814" y="1185"/>
                    </a:cubicBezTo>
                    <a:cubicBezTo>
                      <a:pt x="8945" y="616"/>
                      <a:pt x="9153" y="254"/>
                      <a:pt x="9368" y="216"/>
                    </a:cubicBezTo>
                    <a:close/>
                    <a:moveTo>
                      <a:pt x="51236" y="813"/>
                    </a:moveTo>
                    <a:cubicBezTo>
                      <a:pt x="51373" y="813"/>
                      <a:pt x="51542" y="972"/>
                      <a:pt x="51691" y="1229"/>
                    </a:cubicBezTo>
                    <a:cubicBezTo>
                      <a:pt x="52042" y="1860"/>
                      <a:pt x="52261" y="3163"/>
                      <a:pt x="51724" y="4770"/>
                    </a:cubicBezTo>
                    <a:cubicBezTo>
                      <a:pt x="51713" y="4808"/>
                      <a:pt x="51696" y="4846"/>
                      <a:pt x="51686" y="4885"/>
                    </a:cubicBezTo>
                    <a:cubicBezTo>
                      <a:pt x="51565" y="4616"/>
                      <a:pt x="51461" y="4326"/>
                      <a:pt x="51367" y="4013"/>
                    </a:cubicBezTo>
                    <a:cubicBezTo>
                      <a:pt x="50732" y="1886"/>
                      <a:pt x="50907" y="944"/>
                      <a:pt x="51175" y="829"/>
                    </a:cubicBezTo>
                    <a:cubicBezTo>
                      <a:pt x="51198" y="818"/>
                      <a:pt x="51220" y="813"/>
                      <a:pt x="51236" y="813"/>
                    </a:cubicBezTo>
                    <a:close/>
                    <a:moveTo>
                      <a:pt x="9408" y="0"/>
                    </a:moveTo>
                    <a:cubicBezTo>
                      <a:pt x="9383" y="0"/>
                      <a:pt x="9359" y="2"/>
                      <a:pt x="9335" y="7"/>
                    </a:cubicBezTo>
                    <a:cubicBezTo>
                      <a:pt x="9110" y="45"/>
                      <a:pt x="8809" y="270"/>
                      <a:pt x="8611" y="1136"/>
                    </a:cubicBezTo>
                    <a:cubicBezTo>
                      <a:pt x="8425" y="1947"/>
                      <a:pt x="8507" y="2796"/>
                      <a:pt x="8847" y="3657"/>
                    </a:cubicBezTo>
                    <a:cubicBezTo>
                      <a:pt x="8129" y="4219"/>
                      <a:pt x="6900" y="4732"/>
                      <a:pt x="4805" y="4732"/>
                    </a:cubicBezTo>
                    <a:cubicBezTo>
                      <a:pt x="3574" y="4732"/>
                      <a:pt x="2044" y="4555"/>
                      <a:pt x="143" y="4107"/>
                    </a:cubicBezTo>
                    <a:cubicBezTo>
                      <a:pt x="132" y="4104"/>
                      <a:pt x="122" y="4102"/>
                      <a:pt x="112" y="4102"/>
                    </a:cubicBezTo>
                    <a:cubicBezTo>
                      <a:pt x="65" y="4102"/>
                      <a:pt x="26" y="4133"/>
                      <a:pt x="18" y="4183"/>
                    </a:cubicBezTo>
                    <a:cubicBezTo>
                      <a:pt x="1" y="4238"/>
                      <a:pt x="39" y="4299"/>
                      <a:pt x="94" y="4309"/>
                    </a:cubicBezTo>
                    <a:cubicBezTo>
                      <a:pt x="1384" y="4615"/>
                      <a:pt x="3137" y="4935"/>
                      <a:pt x="4829" y="4935"/>
                    </a:cubicBezTo>
                    <a:cubicBezTo>
                      <a:pt x="6386" y="4935"/>
                      <a:pt x="7892" y="4663"/>
                      <a:pt x="8935" y="3859"/>
                    </a:cubicBezTo>
                    <a:cubicBezTo>
                      <a:pt x="9631" y="5438"/>
                      <a:pt x="11176" y="7061"/>
                      <a:pt x="13501" y="8601"/>
                    </a:cubicBezTo>
                    <a:cubicBezTo>
                      <a:pt x="17759" y="11423"/>
                      <a:pt x="23886" y="13479"/>
                      <a:pt x="29893" y="14093"/>
                    </a:cubicBezTo>
                    <a:cubicBezTo>
                      <a:pt x="31138" y="14218"/>
                      <a:pt x="32360" y="14279"/>
                      <a:pt x="33549" y="14279"/>
                    </a:cubicBezTo>
                    <a:cubicBezTo>
                      <a:pt x="39003" y="14279"/>
                      <a:pt x="43793" y="12958"/>
                      <a:pt x="47284" y="10453"/>
                    </a:cubicBezTo>
                    <a:cubicBezTo>
                      <a:pt x="49427" y="8913"/>
                      <a:pt x="50945" y="7181"/>
                      <a:pt x="51702" y="5412"/>
                    </a:cubicBezTo>
                    <a:cubicBezTo>
                      <a:pt x="52278" y="6480"/>
                      <a:pt x="53077" y="7187"/>
                      <a:pt x="54102" y="7521"/>
                    </a:cubicBezTo>
                    <a:cubicBezTo>
                      <a:pt x="54580" y="7677"/>
                      <a:pt x="55083" y="7744"/>
                      <a:pt x="55597" y="7744"/>
                    </a:cubicBezTo>
                    <a:cubicBezTo>
                      <a:pt x="58922" y="7744"/>
                      <a:pt x="62680" y="4913"/>
                      <a:pt x="62861" y="4775"/>
                    </a:cubicBezTo>
                    <a:cubicBezTo>
                      <a:pt x="62910" y="4742"/>
                      <a:pt x="62921" y="4676"/>
                      <a:pt x="62882" y="4628"/>
                    </a:cubicBezTo>
                    <a:cubicBezTo>
                      <a:pt x="62863" y="4600"/>
                      <a:pt x="62829" y="4586"/>
                      <a:pt x="62796" y="4586"/>
                    </a:cubicBezTo>
                    <a:cubicBezTo>
                      <a:pt x="62774" y="4586"/>
                      <a:pt x="62752" y="4592"/>
                      <a:pt x="62735" y="4605"/>
                    </a:cubicBezTo>
                    <a:cubicBezTo>
                      <a:pt x="62692" y="4638"/>
                      <a:pt x="58853" y="7532"/>
                      <a:pt x="55571" y="7532"/>
                    </a:cubicBezTo>
                    <a:cubicBezTo>
                      <a:pt x="55086" y="7532"/>
                      <a:pt x="54614" y="7469"/>
                      <a:pt x="54168" y="7324"/>
                    </a:cubicBezTo>
                    <a:cubicBezTo>
                      <a:pt x="53148" y="6990"/>
                      <a:pt x="52359" y="6260"/>
                      <a:pt x="51812" y="5154"/>
                    </a:cubicBezTo>
                    <a:cubicBezTo>
                      <a:pt x="51850" y="5050"/>
                      <a:pt x="51888" y="4939"/>
                      <a:pt x="51921" y="4835"/>
                    </a:cubicBezTo>
                    <a:cubicBezTo>
                      <a:pt x="52485" y="3163"/>
                      <a:pt x="52266" y="1820"/>
                      <a:pt x="51871" y="1125"/>
                    </a:cubicBezTo>
                    <a:cubicBezTo>
                      <a:pt x="51683" y="789"/>
                      <a:pt x="51451" y="603"/>
                      <a:pt x="51235" y="603"/>
                    </a:cubicBezTo>
                    <a:cubicBezTo>
                      <a:pt x="51187" y="603"/>
                      <a:pt x="51140" y="612"/>
                      <a:pt x="51094" y="631"/>
                    </a:cubicBezTo>
                    <a:cubicBezTo>
                      <a:pt x="50682" y="808"/>
                      <a:pt x="50485" y="1805"/>
                      <a:pt x="51165" y="4074"/>
                    </a:cubicBezTo>
                    <a:cubicBezTo>
                      <a:pt x="51286" y="4468"/>
                      <a:pt x="51423" y="4830"/>
                      <a:pt x="51582" y="5159"/>
                    </a:cubicBezTo>
                    <a:cubicBezTo>
                      <a:pt x="51044" y="6497"/>
                      <a:pt x="49839" y="8354"/>
                      <a:pt x="47163" y="10279"/>
                    </a:cubicBezTo>
                    <a:cubicBezTo>
                      <a:pt x="43708" y="12763"/>
                      <a:pt x="38967" y="14069"/>
                      <a:pt x="33566" y="14069"/>
                    </a:cubicBezTo>
                    <a:cubicBezTo>
                      <a:pt x="32379" y="14069"/>
                      <a:pt x="31160" y="14006"/>
                      <a:pt x="29916" y="13879"/>
                    </a:cubicBezTo>
                    <a:cubicBezTo>
                      <a:pt x="23941" y="13271"/>
                      <a:pt x="17847" y="11232"/>
                      <a:pt x="13615" y="8420"/>
                    </a:cubicBezTo>
                    <a:cubicBezTo>
                      <a:pt x="11303" y="6885"/>
                      <a:pt x="9768" y="5280"/>
                      <a:pt x="9105" y="3723"/>
                    </a:cubicBezTo>
                    <a:cubicBezTo>
                      <a:pt x="9302" y="3553"/>
                      <a:pt x="9477" y="3361"/>
                      <a:pt x="9631" y="3148"/>
                    </a:cubicBezTo>
                    <a:cubicBezTo>
                      <a:pt x="10337" y="2166"/>
                      <a:pt x="10311" y="977"/>
                      <a:pt x="9922" y="358"/>
                    </a:cubicBezTo>
                    <a:cubicBezTo>
                      <a:pt x="9781" y="129"/>
                      <a:pt x="9596" y="0"/>
                      <a:pt x="9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51"/>
              <p:cNvSpPr/>
              <p:nvPr/>
            </p:nvSpPr>
            <p:spPr>
              <a:xfrm>
                <a:off x="546533" y="914628"/>
                <a:ext cx="539137" cy="671967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10836" extrusionOk="0">
                    <a:moveTo>
                      <a:pt x="1612" y="1"/>
                    </a:moveTo>
                    <a:lnTo>
                      <a:pt x="1" y="10836"/>
                    </a:lnTo>
                    <a:lnTo>
                      <a:pt x="1" y="10836"/>
                    </a:lnTo>
                    <a:lnTo>
                      <a:pt x="8693" y="3995"/>
                    </a:lnTo>
                    <a:lnTo>
                      <a:pt x="16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51"/>
              <p:cNvSpPr/>
              <p:nvPr/>
            </p:nvSpPr>
            <p:spPr>
              <a:xfrm>
                <a:off x="1145159" y="1160019"/>
                <a:ext cx="471109" cy="679471"/>
              </a:xfrm>
              <a:custGeom>
                <a:avLst/>
                <a:gdLst/>
                <a:ahLst/>
                <a:cxnLst/>
                <a:rect l="l" t="t" r="r" b="b"/>
                <a:pathLst>
                  <a:path w="7597" h="10957" extrusionOk="0">
                    <a:moveTo>
                      <a:pt x="0" y="0"/>
                    </a:moveTo>
                    <a:lnTo>
                      <a:pt x="16" y="10956"/>
                    </a:lnTo>
                    <a:lnTo>
                      <a:pt x="7597" y="28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51"/>
              <p:cNvSpPr/>
              <p:nvPr/>
            </p:nvSpPr>
            <p:spPr>
              <a:xfrm>
                <a:off x="1655662" y="1364604"/>
                <a:ext cx="503728" cy="643132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10371" extrusionOk="0">
                    <a:moveTo>
                      <a:pt x="0" y="0"/>
                    </a:moveTo>
                    <a:lnTo>
                      <a:pt x="3519" y="10371"/>
                    </a:lnTo>
                    <a:lnTo>
                      <a:pt x="8123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9" name="Google Shape;2939;p51"/>
              <p:cNvSpPr/>
              <p:nvPr/>
            </p:nvSpPr>
            <p:spPr>
              <a:xfrm>
                <a:off x="2197793" y="1205227"/>
                <a:ext cx="484008" cy="685548"/>
              </a:xfrm>
              <a:custGeom>
                <a:avLst/>
                <a:gdLst/>
                <a:ahLst/>
                <a:cxnLst/>
                <a:rect l="l" t="t" r="r" b="b"/>
                <a:pathLst>
                  <a:path w="7805" h="11055" extrusionOk="0">
                    <a:moveTo>
                      <a:pt x="7394" y="0"/>
                    </a:moveTo>
                    <a:lnTo>
                      <a:pt x="0" y="3377"/>
                    </a:lnTo>
                    <a:lnTo>
                      <a:pt x="7805" y="11055"/>
                    </a:lnTo>
                    <a:lnTo>
                      <a:pt x="73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2940;p51"/>
              <p:cNvSpPr/>
              <p:nvPr/>
            </p:nvSpPr>
            <p:spPr>
              <a:xfrm>
                <a:off x="2679397" y="990409"/>
                <a:ext cx="537028" cy="677735"/>
              </a:xfrm>
              <a:custGeom>
                <a:avLst/>
                <a:gdLst/>
                <a:ahLst/>
                <a:cxnLst/>
                <a:rect l="l" t="t" r="r" b="b"/>
                <a:pathLst>
                  <a:path w="8660" h="10929" extrusionOk="0">
                    <a:moveTo>
                      <a:pt x="6945" y="1"/>
                    </a:moveTo>
                    <a:lnTo>
                      <a:pt x="1" y="4220"/>
                    </a:lnTo>
                    <a:lnTo>
                      <a:pt x="8660" y="10929"/>
                    </a:lnTo>
                    <a:lnTo>
                      <a:pt x="694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41" name="Google Shape;2941;p51"/>
          <p:cNvGrpSpPr/>
          <p:nvPr/>
        </p:nvGrpSpPr>
        <p:grpSpPr>
          <a:xfrm>
            <a:off x="501810" y="4155142"/>
            <a:ext cx="868425" cy="514500"/>
            <a:chOff x="2575700" y="1885000"/>
            <a:chExt cx="868425" cy="514500"/>
          </a:xfrm>
        </p:grpSpPr>
        <p:sp>
          <p:nvSpPr>
            <p:cNvPr id="2942" name="Google Shape;2942;p51"/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3" name="Google Shape;2943;p51"/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51"/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51"/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B234626-B449-4D99-A1F9-CEF9797D12CB}"/>
              </a:ext>
            </a:extLst>
          </p:cNvPr>
          <p:cNvSpPr txBox="1"/>
          <p:nvPr/>
        </p:nvSpPr>
        <p:spPr>
          <a:xfrm>
            <a:off x="2134038" y="2253543"/>
            <a:ext cx="5113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1" dirty="0"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انتـــــــــــــــــــــهــى الــــــــــــــــــــــــدرس 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Google Shape;4111;p78"/>
          <p:cNvSpPr/>
          <p:nvPr/>
        </p:nvSpPr>
        <p:spPr>
          <a:xfrm>
            <a:off x="1422018" y="2002293"/>
            <a:ext cx="374384" cy="75511"/>
          </a:xfrm>
          <a:custGeom>
            <a:avLst/>
            <a:gdLst/>
            <a:ahLst/>
            <a:cxnLst/>
            <a:rect l="l" t="t" r="r" b="b"/>
            <a:pathLst>
              <a:path w="13906" h="2805" extrusionOk="0">
                <a:moveTo>
                  <a:pt x="487" y="1"/>
                </a:moveTo>
                <a:cubicBezTo>
                  <a:pt x="209" y="1"/>
                  <a:pt x="1" y="186"/>
                  <a:pt x="93" y="487"/>
                </a:cubicBezTo>
                <a:lnTo>
                  <a:pt x="302" y="1345"/>
                </a:lnTo>
                <a:lnTo>
                  <a:pt x="302" y="1554"/>
                </a:lnTo>
                <a:lnTo>
                  <a:pt x="93" y="2318"/>
                </a:lnTo>
                <a:cubicBezTo>
                  <a:pt x="1" y="2620"/>
                  <a:pt x="209" y="2805"/>
                  <a:pt x="487" y="2805"/>
                </a:cubicBezTo>
                <a:lnTo>
                  <a:pt x="13419" y="2805"/>
                </a:lnTo>
                <a:cubicBezTo>
                  <a:pt x="13720" y="2805"/>
                  <a:pt x="13906" y="2620"/>
                  <a:pt x="13813" y="2318"/>
                </a:cubicBezTo>
                <a:lnTo>
                  <a:pt x="13628" y="1461"/>
                </a:lnTo>
                <a:lnTo>
                  <a:pt x="13628" y="1345"/>
                </a:lnTo>
                <a:lnTo>
                  <a:pt x="13813" y="487"/>
                </a:lnTo>
                <a:cubicBezTo>
                  <a:pt x="13906" y="186"/>
                  <a:pt x="13720" y="1"/>
                  <a:pt x="1341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2" name="Google Shape;4112;p78"/>
          <p:cNvSpPr/>
          <p:nvPr/>
        </p:nvSpPr>
        <p:spPr>
          <a:xfrm>
            <a:off x="1767660" y="2002293"/>
            <a:ext cx="28726" cy="75511"/>
          </a:xfrm>
          <a:custGeom>
            <a:avLst/>
            <a:gdLst/>
            <a:ahLst/>
            <a:cxnLst/>
            <a:rect l="l" t="t" r="r" b="b"/>
            <a:pathLst>
              <a:path w="1067" h="2805" extrusionOk="0">
                <a:moveTo>
                  <a:pt x="1" y="1"/>
                </a:moveTo>
                <a:cubicBezTo>
                  <a:pt x="302" y="1"/>
                  <a:pt x="487" y="186"/>
                  <a:pt x="395" y="487"/>
                </a:cubicBezTo>
                <a:lnTo>
                  <a:pt x="209" y="1345"/>
                </a:lnTo>
                <a:lnTo>
                  <a:pt x="209" y="1461"/>
                </a:lnTo>
                <a:lnTo>
                  <a:pt x="395" y="2318"/>
                </a:lnTo>
                <a:cubicBezTo>
                  <a:pt x="487" y="2620"/>
                  <a:pt x="302" y="2805"/>
                  <a:pt x="1" y="2805"/>
                </a:cubicBezTo>
                <a:lnTo>
                  <a:pt x="580" y="2805"/>
                </a:lnTo>
                <a:cubicBezTo>
                  <a:pt x="881" y="2805"/>
                  <a:pt x="1067" y="2620"/>
                  <a:pt x="974" y="2318"/>
                </a:cubicBezTo>
                <a:lnTo>
                  <a:pt x="789" y="1461"/>
                </a:lnTo>
                <a:lnTo>
                  <a:pt x="789" y="1345"/>
                </a:lnTo>
                <a:lnTo>
                  <a:pt x="974" y="487"/>
                </a:lnTo>
                <a:cubicBezTo>
                  <a:pt x="1067" y="186"/>
                  <a:pt x="881" y="1"/>
                  <a:pt x="58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3" name="Google Shape;4113;p78"/>
          <p:cNvSpPr/>
          <p:nvPr/>
        </p:nvSpPr>
        <p:spPr>
          <a:xfrm>
            <a:off x="1461323" y="1890624"/>
            <a:ext cx="296390" cy="298866"/>
          </a:xfrm>
          <a:custGeom>
            <a:avLst/>
            <a:gdLst/>
            <a:ahLst/>
            <a:cxnLst/>
            <a:rect l="l" t="t" r="r" b="b"/>
            <a:pathLst>
              <a:path w="11009" h="11102" extrusionOk="0">
                <a:moveTo>
                  <a:pt x="5493" y="0"/>
                </a:moveTo>
                <a:cubicBezTo>
                  <a:pt x="2411" y="0"/>
                  <a:pt x="1" y="2503"/>
                  <a:pt x="1" y="5493"/>
                </a:cubicBezTo>
                <a:cubicBezTo>
                  <a:pt x="1" y="8598"/>
                  <a:pt x="2411" y="11101"/>
                  <a:pt x="5493" y="11101"/>
                </a:cubicBezTo>
                <a:cubicBezTo>
                  <a:pt x="8599" y="11101"/>
                  <a:pt x="11009" y="8598"/>
                  <a:pt x="11009" y="5493"/>
                </a:cubicBezTo>
                <a:cubicBezTo>
                  <a:pt x="11009" y="2503"/>
                  <a:pt x="8599" y="0"/>
                  <a:pt x="54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4" name="Google Shape;4114;p78"/>
          <p:cNvSpPr/>
          <p:nvPr/>
        </p:nvSpPr>
        <p:spPr>
          <a:xfrm>
            <a:off x="1528707" y="1906211"/>
            <a:ext cx="229003" cy="283279"/>
          </a:xfrm>
          <a:custGeom>
            <a:avLst/>
            <a:gdLst/>
            <a:ahLst/>
            <a:cxnLst/>
            <a:rect l="l" t="t" r="r" b="b"/>
            <a:pathLst>
              <a:path w="8506" h="10523" extrusionOk="0">
                <a:moveTo>
                  <a:pt x="5516" y="1"/>
                </a:moveTo>
                <a:lnTo>
                  <a:pt x="5516" y="1"/>
                </a:lnTo>
                <a:cubicBezTo>
                  <a:pt x="7046" y="974"/>
                  <a:pt x="8112" y="2712"/>
                  <a:pt x="8112" y="4729"/>
                </a:cubicBezTo>
                <a:cubicBezTo>
                  <a:pt x="8112" y="7718"/>
                  <a:pt x="5609" y="10244"/>
                  <a:pt x="2504" y="10244"/>
                </a:cubicBezTo>
                <a:cubicBezTo>
                  <a:pt x="1646" y="10244"/>
                  <a:pt x="765" y="10036"/>
                  <a:pt x="1" y="9665"/>
                </a:cubicBezTo>
                <a:lnTo>
                  <a:pt x="1" y="9665"/>
                </a:lnTo>
                <a:cubicBezTo>
                  <a:pt x="881" y="10244"/>
                  <a:pt x="1924" y="10522"/>
                  <a:pt x="2990" y="10522"/>
                </a:cubicBezTo>
                <a:cubicBezTo>
                  <a:pt x="6096" y="10522"/>
                  <a:pt x="8506" y="8019"/>
                  <a:pt x="8506" y="4914"/>
                </a:cubicBezTo>
                <a:cubicBezTo>
                  <a:pt x="8506" y="2805"/>
                  <a:pt x="7347" y="974"/>
                  <a:pt x="551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5" name="Google Shape;4115;p78"/>
          <p:cNvSpPr/>
          <p:nvPr/>
        </p:nvSpPr>
        <p:spPr>
          <a:xfrm>
            <a:off x="1497505" y="2085291"/>
            <a:ext cx="31230" cy="36827"/>
          </a:xfrm>
          <a:custGeom>
            <a:avLst/>
            <a:gdLst/>
            <a:ahLst/>
            <a:cxnLst/>
            <a:rect l="l" t="t" r="r" b="b"/>
            <a:pathLst>
              <a:path w="1160" h="1368" extrusionOk="0">
                <a:moveTo>
                  <a:pt x="673" y="0"/>
                </a:moveTo>
                <a:cubicBezTo>
                  <a:pt x="302" y="0"/>
                  <a:pt x="1" y="301"/>
                  <a:pt x="1" y="695"/>
                </a:cubicBezTo>
                <a:cubicBezTo>
                  <a:pt x="1" y="1066"/>
                  <a:pt x="302" y="1367"/>
                  <a:pt x="673" y="1367"/>
                </a:cubicBezTo>
                <a:cubicBezTo>
                  <a:pt x="882" y="1367"/>
                  <a:pt x="1067" y="1275"/>
                  <a:pt x="1160" y="1159"/>
                </a:cubicBezTo>
                <a:lnTo>
                  <a:pt x="1160" y="973"/>
                </a:lnTo>
                <a:lnTo>
                  <a:pt x="1067" y="881"/>
                </a:lnTo>
                <a:cubicBezTo>
                  <a:pt x="974" y="881"/>
                  <a:pt x="974" y="881"/>
                  <a:pt x="974" y="973"/>
                </a:cubicBezTo>
                <a:lnTo>
                  <a:pt x="882" y="973"/>
                </a:lnTo>
                <a:cubicBezTo>
                  <a:pt x="882" y="1066"/>
                  <a:pt x="766" y="1066"/>
                  <a:pt x="673" y="1066"/>
                </a:cubicBezTo>
                <a:cubicBezTo>
                  <a:pt x="488" y="1066"/>
                  <a:pt x="302" y="881"/>
                  <a:pt x="302" y="695"/>
                </a:cubicBezTo>
                <a:cubicBezTo>
                  <a:pt x="302" y="394"/>
                  <a:pt x="488" y="301"/>
                  <a:pt x="673" y="301"/>
                </a:cubicBezTo>
                <a:lnTo>
                  <a:pt x="974" y="301"/>
                </a:lnTo>
                <a:cubicBezTo>
                  <a:pt x="974" y="348"/>
                  <a:pt x="997" y="371"/>
                  <a:pt x="1032" y="371"/>
                </a:cubicBezTo>
                <a:cubicBezTo>
                  <a:pt x="1067" y="371"/>
                  <a:pt x="1113" y="348"/>
                  <a:pt x="1160" y="301"/>
                </a:cubicBezTo>
                <a:cubicBezTo>
                  <a:pt x="1160" y="209"/>
                  <a:pt x="1160" y="116"/>
                  <a:pt x="1067" y="116"/>
                </a:cubicBezTo>
                <a:cubicBezTo>
                  <a:pt x="974" y="0"/>
                  <a:pt x="882" y="0"/>
                  <a:pt x="6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6" name="Google Shape;4116;p78"/>
          <p:cNvSpPr/>
          <p:nvPr/>
        </p:nvSpPr>
        <p:spPr>
          <a:xfrm>
            <a:off x="1635396" y="2085291"/>
            <a:ext cx="18119" cy="36827"/>
          </a:xfrm>
          <a:custGeom>
            <a:avLst/>
            <a:gdLst/>
            <a:ahLst/>
            <a:cxnLst/>
            <a:rect l="l" t="t" r="r" b="b"/>
            <a:pathLst>
              <a:path w="673" h="1368" extrusionOk="0">
                <a:moveTo>
                  <a:pt x="186" y="0"/>
                </a:moveTo>
                <a:cubicBezTo>
                  <a:pt x="93" y="0"/>
                  <a:pt x="1" y="0"/>
                  <a:pt x="1" y="116"/>
                </a:cubicBezTo>
                <a:lnTo>
                  <a:pt x="1" y="1159"/>
                </a:lnTo>
                <a:cubicBezTo>
                  <a:pt x="1" y="1275"/>
                  <a:pt x="93" y="1367"/>
                  <a:pt x="186" y="1367"/>
                </a:cubicBezTo>
                <a:cubicBezTo>
                  <a:pt x="279" y="1367"/>
                  <a:pt x="279" y="1275"/>
                  <a:pt x="279" y="1159"/>
                </a:cubicBezTo>
                <a:lnTo>
                  <a:pt x="279" y="579"/>
                </a:lnTo>
                <a:cubicBezTo>
                  <a:pt x="279" y="579"/>
                  <a:pt x="279" y="487"/>
                  <a:pt x="395" y="394"/>
                </a:cubicBezTo>
                <a:cubicBezTo>
                  <a:pt x="487" y="301"/>
                  <a:pt x="580" y="301"/>
                  <a:pt x="580" y="301"/>
                </a:cubicBezTo>
                <a:cubicBezTo>
                  <a:pt x="580" y="209"/>
                  <a:pt x="673" y="209"/>
                  <a:pt x="580" y="116"/>
                </a:cubicBezTo>
                <a:cubicBezTo>
                  <a:pt x="580" y="0"/>
                  <a:pt x="487" y="0"/>
                  <a:pt x="395" y="0"/>
                </a:cubicBezTo>
                <a:lnTo>
                  <a:pt x="279" y="116"/>
                </a:lnTo>
                <a:cubicBezTo>
                  <a:pt x="279" y="0"/>
                  <a:pt x="186" y="0"/>
                  <a:pt x="1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7" name="Google Shape;4117;p78"/>
          <p:cNvSpPr/>
          <p:nvPr/>
        </p:nvSpPr>
        <p:spPr>
          <a:xfrm>
            <a:off x="1692792" y="2085291"/>
            <a:ext cx="28107" cy="36827"/>
          </a:xfrm>
          <a:custGeom>
            <a:avLst/>
            <a:gdLst/>
            <a:ahLst/>
            <a:cxnLst/>
            <a:rect l="l" t="t" r="r" b="b"/>
            <a:pathLst>
              <a:path w="1044" h="1368" extrusionOk="0">
                <a:moveTo>
                  <a:pt x="93" y="0"/>
                </a:moveTo>
                <a:cubicBezTo>
                  <a:pt x="93" y="0"/>
                  <a:pt x="1" y="0"/>
                  <a:pt x="1" y="116"/>
                </a:cubicBezTo>
                <a:lnTo>
                  <a:pt x="1" y="1159"/>
                </a:lnTo>
                <a:cubicBezTo>
                  <a:pt x="1" y="1275"/>
                  <a:pt x="93" y="1367"/>
                  <a:pt x="93" y="1367"/>
                </a:cubicBezTo>
                <a:cubicBezTo>
                  <a:pt x="186" y="1367"/>
                  <a:pt x="279" y="1275"/>
                  <a:pt x="279" y="1159"/>
                </a:cubicBezTo>
                <a:lnTo>
                  <a:pt x="279" y="695"/>
                </a:lnTo>
                <a:cubicBezTo>
                  <a:pt x="279" y="394"/>
                  <a:pt x="372" y="301"/>
                  <a:pt x="580" y="301"/>
                </a:cubicBezTo>
                <a:lnTo>
                  <a:pt x="673" y="301"/>
                </a:lnTo>
                <a:cubicBezTo>
                  <a:pt x="673" y="394"/>
                  <a:pt x="766" y="394"/>
                  <a:pt x="766" y="695"/>
                </a:cubicBezTo>
                <a:lnTo>
                  <a:pt x="766" y="1159"/>
                </a:lnTo>
                <a:cubicBezTo>
                  <a:pt x="766" y="1275"/>
                  <a:pt x="766" y="1367"/>
                  <a:pt x="858" y="1367"/>
                </a:cubicBezTo>
                <a:cubicBezTo>
                  <a:pt x="951" y="1367"/>
                  <a:pt x="1044" y="1275"/>
                  <a:pt x="1044" y="1159"/>
                </a:cubicBezTo>
                <a:lnTo>
                  <a:pt x="1044" y="695"/>
                </a:lnTo>
                <a:cubicBezTo>
                  <a:pt x="1044" y="394"/>
                  <a:pt x="951" y="209"/>
                  <a:pt x="858" y="116"/>
                </a:cubicBezTo>
                <a:cubicBezTo>
                  <a:pt x="766" y="0"/>
                  <a:pt x="673" y="0"/>
                  <a:pt x="580" y="0"/>
                </a:cubicBezTo>
                <a:cubicBezTo>
                  <a:pt x="464" y="0"/>
                  <a:pt x="372" y="0"/>
                  <a:pt x="279" y="116"/>
                </a:cubicBezTo>
                <a:cubicBezTo>
                  <a:pt x="279" y="0"/>
                  <a:pt x="186" y="0"/>
                  <a:pt x="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8" name="Google Shape;4118;p78"/>
          <p:cNvSpPr/>
          <p:nvPr/>
        </p:nvSpPr>
        <p:spPr>
          <a:xfrm>
            <a:off x="1583626" y="2069677"/>
            <a:ext cx="5008" cy="52440"/>
          </a:xfrm>
          <a:custGeom>
            <a:avLst/>
            <a:gdLst/>
            <a:ahLst/>
            <a:cxnLst/>
            <a:rect l="l" t="t" r="r" b="b"/>
            <a:pathLst>
              <a:path w="186" h="1948" extrusionOk="0">
                <a:moveTo>
                  <a:pt x="93" y="1"/>
                </a:moveTo>
                <a:cubicBezTo>
                  <a:pt x="0" y="1"/>
                  <a:pt x="0" y="117"/>
                  <a:pt x="0" y="209"/>
                </a:cubicBezTo>
                <a:lnTo>
                  <a:pt x="0" y="1739"/>
                </a:lnTo>
                <a:cubicBezTo>
                  <a:pt x="0" y="1855"/>
                  <a:pt x="0" y="1947"/>
                  <a:pt x="93" y="1947"/>
                </a:cubicBezTo>
                <a:cubicBezTo>
                  <a:pt x="185" y="1947"/>
                  <a:pt x="185" y="1855"/>
                  <a:pt x="185" y="1739"/>
                </a:cubicBezTo>
                <a:lnTo>
                  <a:pt x="185" y="209"/>
                </a:lnTo>
                <a:cubicBezTo>
                  <a:pt x="185" y="117"/>
                  <a:pt x="185" y="1"/>
                  <a:pt x="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9" name="Google Shape;4119;p78"/>
          <p:cNvSpPr/>
          <p:nvPr/>
        </p:nvSpPr>
        <p:spPr>
          <a:xfrm>
            <a:off x="1568012" y="2082787"/>
            <a:ext cx="7511" cy="39330"/>
          </a:xfrm>
          <a:custGeom>
            <a:avLst/>
            <a:gdLst/>
            <a:ahLst/>
            <a:cxnLst/>
            <a:rect l="l" t="t" r="r" b="b"/>
            <a:pathLst>
              <a:path w="279" h="1461" extrusionOk="0">
                <a:moveTo>
                  <a:pt x="93" y="0"/>
                </a:moveTo>
                <a:cubicBezTo>
                  <a:pt x="1" y="0"/>
                  <a:pt x="1" y="93"/>
                  <a:pt x="1" y="209"/>
                </a:cubicBezTo>
                <a:lnTo>
                  <a:pt x="1" y="1252"/>
                </a:lnTo>
                <a:cubicBezTo>
                  <a:pt x="1" y="1368"/>
                  <a:pt x="1" y="1460"/>
                  <a:pt x="93" y="1460"/>
                </a:cubicBezTo>
                <a:cubicBezTo>
                  <a:pt x="186" y="1460"/>
                  <a:pt x="279" y="1368"/>
                  <a:pt x="279" y="1252"/>
                </a:cubicBezTo>
                <a:lnTo>
                  <a:pt x="279" y="209"/>
                </a:lnTo>
                <a:cubicBezTo>
                  <a:pt x="279" y="93"/>
                  <a:pt x="186" y="0"/>
                  <a:pt x="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0" name="Google Shape;4120;p78"/>
          <p:cNvSpPr/>
          <p:nvPr/>
        </p:nvSpPr>
        <p:spPr>
          <a:xfrm>
            <a:off x="1564889" y="2072800"/>
            <a:ext cx="10634" cy="7511"/>
          </a:xfrm>
          <a:custGeom>
            <a:avLst/>
            <a:gdLst/>
            <a:ahLst/>
            <a:cxnLst/>
            <a:rect l="l" t="t" r="r" b="b"/>
            <a:pathLst>
              <a:path w="395" h="279" extrusionOk="0">
                <a:moveTo>
                  <a:pt x="302" y="1"/>
                </a:moveTo>
                <a:cubicBezTo>
                  <a:pt x="209" y="1"/>
                  <a:pt x="117" y="1"/>
                  <a:pt x="117" y="93"/>
                </a:cubicBezTo>
                <a:cubicBezTo>
                  <a:pt x="1" y="186"/>
                  <a:pt x="117" y="186"/>
                  <a:pt x="209" y="279"/>
                </a:cubicBezTo>
                <a:cubicBezTo>
                  <a:pt x="209" y="279"/>
                  <a:pt x="302" y="279"/>
                  <a:pt x="395" y="186"/>
                </a:cubicBezTo>
                <a:cubicBezTo>
                  <a:pt x="395" y="93"/>
                  <a:pt x="395" y="1"/>
                  <a:pt x="30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1" name="Google Shape;4121;p78"/>
          <p:cNvSpPr/>
          <p:nvPr/>
        </p:nvSpPr>
        <p:spPr>
          <a:xfrm>
            <a:off x="1533714" y="2069677"/>
            <a:ext cx="26223" cy="52440"/>
          </a:xfrm>
          <a:custGeom>
            <a:avLst/>
            <a:gdLst/>
            <a:ahLst/>
            <a:cxnLst/>
            <a:rect l="l" t="t" r="r" b="b"/>
            <a:pathLst>
              <a:path w="974" h="1948" extrusionOk="0">
                <a:moveTo>
                  <a:pt x="116" y="1"/>
                </a:moveTo>
                <a:cubicBezTo>
                  <a:pt x="0" y="1"/>
                  <a:pt x="0" y="117"/>
                  <a:pt x="0" y="209"/>
                </a:cubicBezTo>
                <a:lnTo>
                  <a:pt x="0" y="1739"/>
                </a:lnTo>
                <a:cubicBezTo>
                  <a:pt x="0" y="1855"/>
                  <a:pt x="0" y="1947"/>
                  <a:pt x="116" y="1947"/>
                </a:cubicBezTo>
                <a:cubicBezTo>
                  <a:pt x="209" y="1947"/>
                  <a:pt x="301" y="1855"/>
                  <a:pt x="301" y="1739"/>
                </a:cubicBezTo>
                <a:lnTo>
                  <a:pt x="301" y="1275"/>
                </a:lnTo>
                <a:cubicBezTo>
                  <a:pt x="301" y="974"/>
                  <a:pt x="394" y="881"/>
                  <a:pt x="487" y="881"/>
                </a:cubicBezTo>
                <a:cubicBezTo>
                  <a:pt x="695" y="881"/>
                  <a:pt x="695" y="1067"/>
                  <a:pt x="695" y="1275"/>
                </a:cubicBezTo>
                <a:lnTo>
                  <a:pt x="695" y="1739"/>
                </a:lnTo>
                <a:cubicBezTo>
                  <a:pt x="788" y="1855"/>
                  <a:pt x="788" y="1947"/>
                  <a:pt x="881" y="1947"/>
                </a:cubicBezTo>
                <a:cubicBezTo>
                  <a:pt x="973" y="1947"/>
                  <a:pt x="973" y="1855"/>
                  <a:pt x="973" y="1739"/>
                </a:cubicBezTo>
                <a:lnTo>
                  <a:pt x="973" y="1275"/>
                </a:lnTo>
                <a:cubicBezTo>
                  <a:pt x="973" y="974"/>
                  <a:pt x="973" y="789"/>
                  <a:pt x="881" y="696"/>
                </a:cubicBezTo>
                <a:cubicBezTo>
                  <a:pt x="788" y="580"/>
                  <a:pt x="695" y="580"/>
                  <a:pt x="487" y="580"/>
                </a:cubicBezTo>
                <a:cubicBezTo>
                  <a:pt x="394" y="580"/>
                  <a:pt x="301" y="580"/>
                  <a:pt x="301" y="696"/>
                </a:cubicBezTo>
                <a:lnTo>
                  <a:pt x="301" y="209"/>
                </a:lnTo>
                <a:cubicBezTo>
                  <a:pt x="301" y="117"/>
                  <a:pt x="209" y="1"/>
                  <a:pt x="1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2" name="Google Shape;4122;p78"/>
          <p:cNvSpPr/>
          <p:nvPr/>
        </p:nvSpPr>
        <p:spPr>
          <a:xfrm>
            <a:off x="1653487" y="2085291"/>
            <a:ext cx="33734" cy="36827"/>
          </a:xfrm>
          <a:custGeom>
            <a:avLst/>
            <a:gdLst/>
            <a:ahLst/>
            <a:cxnLst/>
            <a:rect l="l" t="t" r="r" b="b"/>
            <a:pathLst>
              <a:path w="1253" h="1368" extrusionOk="0">
                <a:moveTo>
                  <a:pt x="673" y="301"/>
                </a:moveTo>
                <a:cubicBezTo>
                  <a:pt x="765" y="301"/>
                  <a:pt x="974" y="394"/>
                  <a:pt x="974" y="487"/>
                </a:cubicBezTo>
                <a:lnTo>
                  <a:pt x="302" y="487"/>
                </a:lnTo>
                <a:cubicBezTo>
                  <a:pt x="302" y="394"/>
                  <a:pt x="487" y="301"/>
                  <a:pt x="673" y="301"/>
                </a:cubicBezTo>
                <a:close/>
                <a:moveTo>
                  <a:pt x="673" y="0"/>
                </a:moveTo>
                <a:cubicBezTo>
                  <a:pt x="302" y="0"/>
                  <a:pt x="1" y="301"/>
                  <a:pt x="1" y="579"/>
                </a:cubicBezTo>
                <a:cubicBezTo>
                  <a:pt x="1" y="788"/>
                  <a:pt x="93" y="973"/>
                  <a:pt x="186" y="1066"/>
                </a:cubicBezTo>
                <a:cubicBezTo>
                  <a:pt x="302" y="1275"/>
                  <a:pt x="487" y="1367"/>
                  <a:pt x="673" y="1367"/>
                </a:cubicBezTo>
                <a:cubicBezTo>
                  <a:pt x="765" y="1367"/>
                  <a:pt x="881" y="1275"/>
                  <a:pt x="974" y="1275"/>
                </a:cubicBezTo>
                <a:cubicBezTo>
                  <a:pt x="1067" y="1275"/>
                  <a:pt x="1067" y="1159"/>
                  <a:pt x="1067" y="1066"/>
                </a:cubicBezTo>
                <a:cubicBezTo>
                  <a:pt x="974" y="973"/>
                  <a:pt x="881" y="973"/>
                  <a:pt x="881" y="973"/>
                </a:cubicBezTo>
                <a:cubicBezTo>
                  <a:pt x="765" y="1066"/>
                  <a:pt x="765" y="1066"/>
                  <a:pt x="673" y="1066"/>
                </a:cubicBezTo>
                <a:cubicBezTo>
                  <a:pt x="487" y="1066"/>
                  <a:pt x="395" y="973"/>
                  <a:pt x="302" y="788"/>
                </a:cubicBezTo>
                <a:lnTo>
                  <a:pt x="1067" y="788"/>
                </a:lnTo>
                <a:cubicBezTo>
                  <a:pt x="1252" y="788"/>
                  <a:pt x="1252" y="695"/>
                  <a:pt x="1252" y="579"/>
                </a:cubicBezTo>
                <a:cubicBezTo>
                  <a:pt x="1252" y="301"/>
                  <a:pt x="974" y="0"/>
                  <a:pt x="6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3" name="Google Shape;4123;p78"/>
          <p:cNvSpPr/>
          <p:nvPr/>
        </p:nvSpPr>
        <p:spPr>
          <a:xfrm>
            <a:off x="1593587" y="2069677"/>
            <a:ext cx="36857" cy="52440"/>
          </a:xfrm>
          <a:custGeom>
            <a:avLst/>
            <a:gdLst/>
            <a:ahLst/>
            <a:cxnLst/>
            <a:rect l="l" t="t" r="r" b="b"/>
            <a:pathLst>
              <a:path w="1369" h="1948" extrusionOk="0">
                <a:moveTo>
                  <a:pt x="673" y="881"/>
                </a:moveTo>
                <a:cubicBezTo>
                  <a:pt x="882" y="881"/>
                  <a:pt x="1067" y="974"/>
                  <a:pt x="1067" y="1275"/>
                </a:cubicBezTo>
                <a:cubicBezTo>
                  <a:pt x="1067" y="1461"/>
                  <a:pt x="882" y="1646"/>
                  <a:pt x="673" y="1646"/>
                </a:cubicBezTo>
                <a:cubicBezTo>
                  <a:pt x="395" y="1646"/>
                  <a:pt x="302" y="1461"/>
                  <a:pt x="302" y="1275"/>
                </a:cubicBezTo>
                <a:cubicBezTo>
                  <a:pt x="302" y="974"/>
                  <a:pt x="395" y="881"/>
                  <a:pt x="673" y="881"/>
                </a:cubicBezTo>
                <a:close/>
                <a:moveTo>
                  <a:pt x="1160" y="1"/>
                </a:moveTo>
                <a:cubicBezTo>
                  <a:pt x="1067" y="1"/>
                  <a:pt x="1067" y="117"/>
                  <a:pt x="1067" y="209"/>
                </a:cubicBezTo>
                <a:lnTo>
                  <a:pt x="1067" y="696"/>
                </a:lnTo>
                <a:cubicBezTo>
                  <a:pt x="974" y="580"/>
                  <a:pt x="789" y="580"/>
                  <a:pt x="673" y="580"/>
                </a:cubicBezTo>
                <a:cubicBezTo>
                  <a:pt x="302" y="580"/>
                  <a:pt x="1" y="881"/>
                  <a:pt x="1" y="1275"/>
                </a:cubicBezTo>
                <a:cubicBezTo>
                  <a:pt x="1" y="1646"/>
                  <a:pt x="302" y="1947"/>
                  <a:pt x="673" y="1947"/>
                </a:cubicBezTo>
                <a:cubicBezTo>
                  <a:pt x="789" y="1947"/>
                  <a:pt x="974" y="1855"/>
                  <a:pt x="1067" y="1739"/>
                </a:cubicBezTo>
                <a:cubicBezTo>
                  <a:pt x="1067" y="1855"/>
                  <a:pt x="1067" y="1947"/>
                  <a:pt x="1160" y="1947"/>
                </a:cubicBezTo>
                <a:cubicBezTo>
                  <a:pt x="1252" y="1947"/>
                  <a:pt x="1368" y="1855"/>
                  <a:pt x="1368" y="1739"/>
                </a:cubicBezTo>
                <a:lnTo>
                  <a:pt x="1368" y="209"/>
                </a:lnTo>
                <a:cubicBezTo>
                  <a:pt x="1368" y="117"/>
                  <a:pt x="1252" y="1"/>
                  <a:pt x="11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4" name="Google Shape;4124;p78"/>
          <p:cNvSpPr/>
          <p:nvPr/>
        </p:nvSpPr>
        <p:spPr>
          <a:xfrm>
            <a:off x="1523726" y="1921799"/>
            <a:ext cx="171604" cy="129808"/>
          </a:xfrm>
          <a:custGeom>
            <a:avLst/>
            <a:gdLst/>
            <a:ahLst/>
            <a:cxnLst/>
            <a:rect l="l" t="t" r="r" b="b"/>
            <a:pathLst>
              <a:path w="6374" h="4822" extrusionOk="0">
                <a:moveTo>
                  <a:pt x="3136" y="1"/>
                </a:moveTo>
                <a:cubicBezTo>
                  <a:pt x="2845" y="1"/>
                  <a:pt x="1027" y="79"/>
                  <a:pt x="580" y="2017"/>
                </a:cubicBezTo>
                <a:cubicBezTo>
                  <a:pt x="580" y="2017"/>
                  <a:pt x="0" y="4150"/>
                  <a:pt x="2225" y="4822"/>
                </a:cubicBezTo>
                <a:lnTo>
                  <a:pt x="4149" y="4822"/>
                </a:lnTo>
                <a:cubicBezTo>
                  <a:pt x="6373" y="4150"/>
                  <a:pt x="5794" y="2017"/>
                  <a:pt x="5794" y="2017"/>
                </a:cubicBezTo>
                <a:cubicBezTo>
                  <a:pt x="5347" y="79"/>
                  <a:pt x="3509" y="1"/>
                  <a:pt x="3215" y="1"/>
                </a:cubicBezTo>
                <a:cubicBezTo>
                  <a:pt x="3189" y="1"/>
                  <a:pt x="3175" y="1"/>
                  <a:pt x="3175" y="1"/>
                </a:cubicBezTo>
                <a:cubicBezTo>
                  <a:pt x="3175" y="1"/>
                  <a:pt x="3161" y="1"/>
                  <a:pt x="31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5" name="Google Shape;4125;p78"/>
          <p:cNvSpPr/>
          <p:nvPr/>
        </p:nvSpPr>
        <p:spPr>
          <a:xfrm>
            <a:off x="1601717" y="1921799"/>
            <a:ext cx="93610" cy="129808"/>
          </a:xfrm>
          <a:custGeom>
            <a:avLst/>
            <a:gdLst/>
            <a:ahLst/>
            <a:cxnLst/>
            <a:rect l="l" t="t" r="r" b="b"/>
            <a:pathLst>
              <a:path w="3477" h="4822" extrusionOk="0">
                <a:moveTo>
                  <a:pt x="318" y="1"/>
                </a:moveTo>
                <a:cubicBezTo>
                  <a:pt x="292" y="1"/>
                  <a:pt x="278" y="1"/>
                  <a:pt x="278" y="1"/>
                </a:cubicBezTo>
                <a:lnTo>
                  <a:pt x="0" y="1"/>
                </a:lnTo>
                <a:cubicBezTo>
                  <a:pt x="580" y="94"/>
                  <a:pt x="1924" y="395"/>
                  <a:pt x="2410" y="2017"/>
                </a:cubicBezTo>
                <a:cubicBezTo>
                  <a:pt x="2410" y="2017"/>
                  <a:pt x="2897" y="4150"/>
                  <a:pt x="672" y="4822"/>
                </a:cubicBezTo>
                <a:lnTo>
                  <a:pt x="1252" y="4822"/>
                </a:lnTo>
                <a:cubicBezTo>
                  <a:pt x="3476" y="4150"/>
                  <a:pt x="2897" y="2017"/>
                  <a:pt x="2897" y="2017"/>
                </a:cubicBezTo>
                <a:cubicBezTo>
                  <a:pt x="2450" y="79"/>
                  <a:pt x="612" y="1"/>
                  <a:pt x="31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6" name="Google Shape;4126;p78"/>
          <p:cNvSpPr/>
          <p:nvPr/>
        </p:nvSpPr>
        <p:spPr>
          <a:xfrm>
            <a:off x="1559909" y="1971118"/>
            <a:ext cx="98617" cy="88594"/>
          </a:xfrm>
          <a:custGeom>
            <a:avLst/>
            <a:gdLst/>
            <a:ahLst/>
            <a:cxnLst/>
            <a:rect l="l" t="t" r="r" b="b"/>
            <a:pathLst>
              <a:path w="3663" h="3291" extrusionOk="0">
                <a:moveTo>
                  <a:pt x="0" y="0"/>
                </a:moveTo>
                <a:lnTo>
                  <a:pt x="0" y="1460"/>
                </a:lnTo>
                <a:cubicBezTo>
                  <a:pt x="0" y="2410"/>
                  <a:pt x="765" y="3291"/>
                  <a:pt x="1831" y="3291"/>
                </a:cubicBezTo>
                <a:cubicBezTo>
                  <a:pt x="2897" y="3291"/>
                  <a:pt x="3662" y="2410"/>
                  <a:pt x="3662" y="1460"/>
                </a:cubicBezTo>
                <a:lnTo>
                  <a:pt x="366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7" name="Google Shape;4127;p78"/>
          <p:cNvSpPr/>
          <p:nvPr/>
        </p:nvSpPr>
        <p:spPr>
          <a:xfrm>
            <a:off x="1601717" y="1971118"/>
            <a:ext cx="56806" cy="88594"/>
          </a:xfrm>
          <a:custGeom>
            <a:avLst/>
            <a:gdLst/>
            <a:ahLst/>
            <a:cxnLst/>
            <a:rect l="l" t="t" r="r" b="b"/>
            <a:pathLst>
              <a:path w="2110" h="3291" extrusionOk="0">
                <a:moveTo>
                  <a:pt x="1530" y="0"/>
                </a:moveTo>
                <a:lnTo>
                  <a:pt x="1530" y="1460"/>
                </a:lnTo>
                <a:cubicBezTo>
                  <a:pt x="1530" y="2318"/>
                  <a:pt x="858" y="3082"/>
                  <a:pt x="0" y="3291"/>
                </a:cubicBezTo>
                <a:lnTo>
                  <a:pt x="278" y="3291"/>
                </a:lnTo>
                <a:cubicBezTo>
                  <a:pt x="1344" y="3291"/>
                  <a:pt x="2109" y="2410"/>
                  <a:pt x="2109" y="1460"/>
                </a:cubicBezTo>
                <a:lnTo>
                  <a:pt x="210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8" name="Google Shape;4128;p78"/>
          <p:cNvSpPr/>
          <p:nvPr/>
        </p:nvSpPr>
        <p:spPr>
          <a:xfrm>
            <a:off x="1554928" y="1960511"/>
            <a:ext cx="111701" cy="36880"/>
          </a:xfrm>
          <a:custGeom>
            <a:avLst/>
            <a:gdLst/>
            <a:ahLst/>
            <a:cxnLst/>
            <a:rect l="l" t="t" r="r" b="b"/>
            <a:pathLst>
              <a:path w="4149" h="1370" extrusionOk="0">
                <a:moveTo>
                  <a:pt x="2016" y="0"/>
                </a:moveTo>
                <a:lnTo>
                  <a:pt x="185" y="394"/>
                </a:lnTo>
                <a:lnTo>
                  <a:pt x="0" y="695"/>
                </a:lnTo>
                <a:lnTo>
                  <a:pt x="0" y="1367"/>
                </a:lnTo>
                <a:lnTo>
                  <a:pt x="93" y="1367"/>
                </a:lnTo>
                <a:cubicBezTo>
                  <a:pt x="93" y="1367"/>
                  <a:pt x="125" y="1370"/>
                  <a:pt x="181" y="1370"/>
                </a:cubicBezTo>
                <a:cubicBezTo>
                  <a:pt x="478" y="1370"/>
                  <a:pt x="1452" y="1304"/>
                  <a:pt x="2016" y="487"/>
                </a:cubicBezTo>
                <a:cubicBezTo>
                  <a:pt x="2410" y="1066"/>
                  <a:pt x="2897" y="1275"/>
                  <a:pt x="3268" y="1367"/>
                </a:cubicBezTo>
                <a:lnTo>
                  <a:pt x="4148" y="1367"/>
                </a:lnTo>
                <a:lnTo>
                  <a:pt x="4148" y="695"/>
                </a:lnTo>
                <a:lnTo>
                  <a:pt x="3847" y="394"/>
                </a:lnTo>
                <a:lnTo>
                  <a:pt x="201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9" name="Google Shape;4129;p78"/>
          <p:cNvSpPr/>
          <p:nvPr/>
        </p:nvSpPr>
        <p:spPr>
          <a:xfrm>
            <a:off x="1583626" y="2004797"/>
            <a:ext cx="7511" cy="13137"/>
          </a:xfrm>
          <a:custGeom>
            <a:avLst/>
            <a:gdLst/>
            <a:ahLst/>
            <a:cxnLst/>
            <a:rect l="l" t="t" r="r" b="b"/>
            <a:pathLst>
              <a:path w="279" h="488" extrusionOk="0">
                <a:moveTo>
                  <a:pt x="185" y="0"/>
                </a:moveTo>
                <a:cubicBezTo>
                  <a:pt x="93" y="0"/>
                  <a:pt x="0" y="0"/>
                  <a:pt x="0" y="93"/>
                </a:cubicBezTo>
                <a:lnTo>
                  <a:pt x="0" y="394"/>
                </a:lnTo>
                <a:cubicBezTo>
                  <a:pt x="0" y="487"/>
                  <a:pt x="93" y="487"/>
                  <a:pt x="185" y="487"/>
                </a:cubicBezTo>
                <a:cubicBezTo>
                  <a:pt x="185" y="487"/>
                  <a:pt x="278" y="487"/>
                  <a:pt x="278" y="394"/>
                </a:cubicBezTo>
                <a:lnTo>
                  <a:pt x="278" y="93"/>
                </a:lnTo>
                <a:cubicBezTo>
                  <a:pt x="278" y="0"/>
                  <a:pt x="185" y="0"/>
                  <a:pt x="18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0" name="Google Shape;4130;p78"/>
          <p:cNvSpPr/>
          <p:nvPr/>
        </p:nvSpPr>
        <p:spPr>
          <a:xfrm>
            <a:off x="1627293" y="2004797"/>
            <a:ext cx="8131" cy="13137"/>
          </a:xfrm>
          <a:custGeom>
            <a:avLst/>
            <a:gdLst/>
            <a:ahLst/>
            <a:cxnLst/>
            <a:rect l="l" t="t" r="r" b="b"/>
            <a:pathLst>
              <a:path w="302" h="488" extrusionOk="0">
                <a:moveTo>
                  <a:pt x="116" y="0"/>
                </a:moveTo>
                <a:cubicBezTo>
                  <a:pt x="116" y="0"/>
                  <a:pt x="0" y="0"/>
                  <a:pt x="0" y="93"/>
                </a:cubicBezTo>
                <a:lnTo>
                  <a:pt x="0" y="394"/>
                </a:lnTo>
                <a:cubicBezTo>
                  <a:pt x="0" y="487"/>
                  <a:pt x="116" y="487"/>
                  <a:pt x="116" y="487"/>
                </a:cubicBezTo>
                <a:cubicBezTo>
                  <a:pt x="209" y="487"/>
                  <a:pt x="302" y="487"/>
                  <a:pt x="302" y="394"/>
                </a:cubicBezTo>
                <a:lnTo>
                  <a:pt x="302" y="93"/>
                </a:lnTo>
                <a:cubicBezTo>
                  <a:pt x="302" y="0"/>
                  <a:pt x="209" y="0"/>
                  <a:pt x="11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1" name="Google Shape;4131;p78"/>
          <p:cNvSpPr/>
          <p:nvPr/>
        </p:nvSpPr>
        <p:spPr>
          <a:xfrm>
            <a:off x="1596091" y="2032391"/>
            <a:ext cx="26223" cy="14241"/>
          </a:xfrm>
          <a:custGeom>
            <a:avLst/>
            <a:gdLst/>
            <a:ahLst/>
            <a:cxnLst/>
            <a:rect l="l" t="t" r="r" b="b"/>
            <a:pathLst>
              <a:path w="974" h="529" extrusionOk="0">
                <a:moveTo>
                  <a:pt x="206" y="0"/>
                </a:moveTo>
                <a:cubicBezTo>
                  <a:pt x="178" y="0"/>
                  <a:pt x="147" y="11"/>
                  <a:pt x="116" y="42"/>
                </a:cubicBezTo>
                <a:lnTo>
                  <a:pt x="1" y="134"/>
                </a:lnTo>
                <a:cubicBezTo>
                  <a:pt x="116" y="343"/>
                  <a:pt x="302" y="528"/>
                  <a:pt x="487" y="528"/>
                </a:cubicBezTo>
                <a:cubicBezTo>
                  <a:pt x="696" y="528"/>
                  <a:pt x="881" y="343"/>
                  <a:pt x="974" y="134"/>
                </a:cubicBezTo>
                <a:lnTo>
                  <a:pt x="881" y="42"/>
                </a:lnTo>
                <a:cubicBezTo>
                  <a:pt x="850" y="11"/>
                  <a:pt x="819" y="0"/>
                  <a:pt x="792" y="0"/>
                </a:cubicBezTo>
                <a:cubicBezTo>
                  <a:pt x="737" y="0"/>
                  <a:pt x="696" y="42"/>
                  <a:pt x="696" y="42"/>
                </a:cubicBezTo>
                <a:cubicBezTo>
                  <a:pt x="696" y="134"/>
                  <a:pt x="580" y="227"/>
                  <a:pt x="487" y="227"/>
                </a:cubicBezTo>
                <a:cubicBezTo>
                  <a:pt x="395" y="227"/>
                  <a:pt x="302" y="134"/>
                  <a:pt x="302" y="42"/>
                </a:cubicBezTo>
                <a:cubicBezTo>
                  <a:pt x="302" y="42"/>
                  <a:pt x="261" y="0"/>
                  <a:pt x="2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2" name="Google Shape;4132;p78"/>
          <p:cNvSpPr/>
          <p:nvPr/>
        </p:nvSpPr>
        <p:spPr>
          <a:xfrm>
            <a:off x="1528707" y="1916818"/>
            <a:ext cx="160997" cy="147898"/>
          </a:xfrm>
          <a:custGeom>
            <a:avLst/>
            <a:gdLst/>
            <a:ahLst/>
            <a:cxnLst/>
            <a:rect l="l" t="t" r="r" b="b"/>
            <a:pathLst>
              <a:path w="5980" h="5494" extrusionOk="0">
                <a:moveTo>
                  <a:pt x="2990" y="2504"/>
                </a:moveTo>
                <a:cubicBezTo>
                  <a:pt x="3570" y="3083"/>
                  <a:pt x="4242" y="3176"/>
                  <a:pt x="4636" y="3176"/>
                </a:cubicBezTo>
                <a:lnTo>
                  <a:pt x="4636" y="3477"/>
                </a:lnTo>
                <a:cubicBezTo>
                  <a:pt x="4636" y="4335"/>
                  <a:pt x="3871" y="5099"/>
                  <a:pt x="2990" y="5099"/>
                </a:cubicBezTo>
                <a:cubicBezTo>
                  <a:pt x="2133" y="5099"/>
                  <a:pt x="1345" y="4335"/>
                  <a:pt x="1345" y="3477"/>
                </a:cubicBezTo>
                <a:lnTo>
                  <a:pt x="1345" y="3176"/>
                </a:lnTo>
                <a:cubicBezTo>
                  <a:pt x="1739" y="3176"/>
                  <a:pt x="2411" y="3083"/>
                  <a:pt x="2990" y="2504"/>
                </a:cubicBezTo>
                <a:close/>
                <a:moveTo>
                  <a:pt x="2990" y="1"/>
                </a:moveTo>
                <a:cubicBezTo>
                  <a:pt x="2898" y="1"/>
                  <a:pt x="2411" y="1"/>
                  <a:pt x="1831" y="186"/>
                </a:cubicBezTo>
                <a:cubicBezTo>
                  <a:pt x="1252" y="464"/>
                  <a:pt x="487" y="951"/>
                  <a:pt x="186" y="2110"/>
                </a:cubicBezTo>
                <a:cubicBezTo>
                  <a:pt x="186" y="2110"/>
                  <a:pt x="1" y="2689"/>
                  <a:pt x="186" y="3361"/>
                </a:cubicBezTo>
                <a:cubicBezTo>
                  <a:pt x="302" y="4056"/>
                  <a:pt x="673" y="4821"/>
                  <a:pt x="1924" y="5215"/>
                </a:cubicBezTo>
                <a:cubicBezTo>
                  <a:pt x="2225" y="5401"/>
                  <a:pt x="2619" y="5493"/>
                  <a:pt x="2990" y="5493"/>
                </a:cubicBezTo>
                <a:cubicBezTo>
                  <a:pt x="3384" y="5493"/>
                  <a:pt x="3778" y="5401"/>
                  <a:pt x="4056" y="5215"/>
                </a:cubicBezTo>
                <a:cubicBezTo>
                  <a:pt x="5308" y="4821"/>
                  <a:pt x="5702" y="4056"/>
                  <a:pt x="5794" y="3361"/>
                </a:cubicBezTo>
                <a:cubicBezTo>
                  <a:pt x="5980" y="2689"/>
                  <a:pt x="5794" y="2110"/>
                  <a:pt x="5794" y="2110"/>
                </a:cubicBezTo>
                <a:cubicBezTo>
                  <a:pt x="5794" y="1924"/>
                  <a:pt x="5702" y="1739"/>
                  <a:pt x="5609" y="1530"/>
                </a:cubicBezTo>
                <a:cubicBezTo>
                  <a:pt x="5609" y="1438"/>
                  <a:pt x="5400" y="1438"/>
                  <a:pt x="5308" y="1438"/>
                </a:cubicBezTo>
                <a:cubicBezTo>
                  <a:pt x="5215" y="1530"/>
                  <a:pt x="5215" y="1623"/>
                  <a:pt x="5215" y="1739"/>
                </a:cubicBezTo>
                <a:cubicBezTo>
                  <a:pt x="5308" y="1924"/>
                  <a:pt x="5400" y="2017"/>
                  <a:pt x="5400" y="2202"/>
                </a:cubicBezTo>
                <a:cubicBezTo>
                  <a:pt x="5400" y="2318"/>
                  <a:pt x="5702" y="3477"/>
                  <a:pt x="4821" y="4335"/>
                </a:cubicBezTo>
                <a:cubicBezTo>
                  <a:pt x="5030" y="4056"/>
                  <a:pt x="5030" y="3755"/>
                  <a:pt x="5030" y="3477"/>
                </a:cubicBezTo>
                <a:lnTo>
                  <a:pt x="5030" y="2990"/>
                </a:lnTo>
                <a:cubicBezTo>
                  <a:pt x="5030" y="2898"/>
                  <a:pt x="4937" y="2782"/>
                  <a:pt x="4821" y="2782"/>
                </a:cubicBezTo>
                <a:cubicBezTo>
                  <a:pt x="4802" y="2782"/>
                  <a:pt x="4745" y="2787"/>
                  <a:pt x="4663" y="2787"/>
                </a:cubicBezTo>
                <a:cubicBezTo>
                  <a:pt x="4349" y="2787"/>
                  <a:pt x="3658" y="2714"/>
                  <a:pt x="3199" y="2017"/>
                </a:cubicBezTo>
                <a:cubicBezTo>
                  <a:pt x="3083" y="1924"/>
                  <a:pt x="3083" y="1924"/>
                  <a:pt x="2990" y="1924"/>
                </a:cubicBezTo>
                <a:cubicBezTo>
                  <a:pt x="2898" y="1924"/>
                  <a:pt x="2898" y="1924"/>
                  <a:pt x="2805" y="2017"/>
                </a:cubicBezTo>
                <a:lnTo>
                  <a:pt x="2504" y="2318"/>
                </a:lnTo>
                <a:cubicBezTo>
                  <a:pt x="2225" y="2596"/>
                  <a:pt x="1831" y="2689"/>
                  <a:pt x="1461" y="2782"/>
                </a:cubicBezTo>
                <a:lnTo>
                  <a:pt x="1252" y="2782"/>
                </a:lnTo>
                <a:cubicBezTo>
                  <a:pt x="1159" y="2782"/>
                  <a:pt x="1067" y="2782"/>
                  <a:pt x="974" y="2898"/>
                </a:cubicBezTo>
                <a:lnTo>
                  <a:pt x="974" y="2990"/>
                </a:lnTo>
                <a:lnTo>
                  <a:pt x="974" y="3477"/>
                </a:lnTo>
                <a:cubicBezTo>
                  <a:pt x="974" y="3755"/>
                  <a:pt x="974" y="4056"/>
                  <a:pt x="1159" y="4335"/>
                </a:cubicBezTo>
                <a:cubicBezTo>
                  <a:pt x="302" y="3477"/>
                  <a:pt x="580" y="2318"/>
                  <a:pt x="580" y="2202"/>
                </a:cubicBezTo>
                <a:cubicBezTo>
                  <a:pt x="765" y="1438"/>
                  <a:pt x="1252" y="858"/>
                  <a:pt x="1924" y="580"/>
                </a:cubicBezTo>
                <a:cubicBezTo>
                  <a:pt x="2504" y="372"/>
                  <a:pt x="2990" y="372"/>
                  <a:pt x="2990" y="372"/>
                </a:cubicBezTo>
                <a:cubicBezTo>
                  <a:pt x="2990" y="372"/>
                  <a:pt x="3964" y="372"/>
                  <a:pt x="4728" y="1044"/>
                </a:cubicBezTo>
                <a:cubicBezTo>
                  <a:pt x="4821" y="1044"/>
                  <a:pt x="4937" y="1044"/>
                  <a:pt x="5030" y="951"/>
                </a:cubicBezTo>
                <a:cubicBezTo>
                  <a:pt x="5122" y="951"/>
                  <a:pt x="5122" y="766"/>
                  <a:pt x="5030" y="673"/>
                </a:cubicBezTo>
                <a:cubicBezTo>
                  <a:pt x="4149" y="1"/>
                  <a:pt x="3083" y="1"/>
                  <a:pt x="299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3" name="Google Shape;4133;p78"/>
          <p:cNvSpPr/>
          <p:nvPr/>
        </p:nvSpPr>
        <p:spPr>
          <a:xfrm>
            <a:off x="1417038" y="1885644"/>
            <a:ext cx="384992" cy="308826"/>
          </a:xfrm>
          <a:custGeom>
            <a:avLst/>
            <a:gdLst/>
            <a:ahLst/>
            <a:cxnLst/>
            <a:rect l="l" t="t" r="r" b="b"/>
            <a:pathLst>
              <a:path w="14300" h="11472" extrusionOk="0">
                <a:moveTo>
                  <a:pt x="1553" y="4519"/>
                </a:moveTo>
                <a:cubicBezTo>
                  <a:pt x="1437" y="4913"/>
                  <a:pt x="1344" y="5307"/>
                  <a:pt x="1344" y="5678"/>
                </a:cubicBezTo>
                <a:cubicBezTo>
                  <a:pt x="1344" y="6165"/>
                  <a:pt x="1437" y="6559"/>
                  <a:pt x="1553" y="6953"/>
                </a:cubicBezTo>
                <a:lnTo>
                  <a:pt x="672" y="6953"/>
                </a:lnTo>
                <a:cubicBezTo>
                  <a:pt x="580" y="6953"/>
                  <a:pt x="487" y="6953"/>
                  <a:pt x="487" y="6837"/>
                </a:cubicBezTo>
                <a:lnTo>
                  <a:pt x="487" y="6744"/>
                </a:lnTo>
                <a:lnTo>
                  <a:pt x="672" y="5887"/>
                </a:lnTo>
                <a:lnTo>
                  <a:pt x="672" y="5678"/>
                </a:lnTo>
                <a:lnTo>
                  <a:pt x="487" y="4728"/>
                </a:lnTo>
                <a:lnTo>
                  <a:pt x="487" y="4635"/>
                </a:lnTo>
                <a:cubicBezTo>
                  <a:pt x="487" y="4519"/>
                  <a:pt x="580" y="4519"/>
                  <a:pt x="672" y="4519"/>
                </a:cubicBezTo>
                <a:close/>
                <a:moveTo>
                  <a:pt x="13604" y="4519"/>
                </a:moveTo>
                <a:cubicBezTo>
                  <a:pt x="13720" y="4519"/>
                  <a:pt x="13813" y="4519"/>
                  <a:pt x="13813" y="4635"/>
                </a:cubicBezTo>
                <a:lnTo>
                  <a:pt x="13813" y="4728"/>
                </a:lnTo>
                <a:lnTo>
                  <a:pt x="13604" y="5585"/>
                </a:lnTo>
                <a:lnTo>
                  <a:pt x="13604" y="5887"/>
                </a:lnTo>
                <a:lnTo>
                  <a:pt x="13813" y="6744"/>
                </a:lnTo>
                <a:lnTo>
                  <a:pt x="13813" y="6837"/>
                </a:lnTo>
                <a:cubicBezTo>
                  <a:pt x="13813" y="6953"/>
                  <a:pt x="13720" y="6953"/>
                  <a:pt x="13604" y="6953"/>
                </a:cubicBezTo>
                <a:lnTo>
                  <a:pt x="12747" y="6953"/>
                </a:lnTo>
                <a:cubicBezTo>
                  <a:pt x="12839" y="6559"/>
                  <a:pt x="12932" y="6165"/>
                  <a:pt x="12932" y="5678"/>
                </a:cubicBezTo>
                <a:cubicBezTo>
                  <a:pt x="12932" y="5307"/>
                  <a:pt x="12839" y="4913"/>
                  <a:pt x="12747" y="4519"/>
                </a:cubicBezTo>
                <a:close/>
                <a:moveTo>
                  <a:pt x="7138" y="0"/>
                </a:moveTo>
                <a:cubicBezTo>
                  <a:pt x="4543" y="0"/>
                  <a:pt x="2318" y="1738"/>
                  <a:pt x="1646" y="4148"/>
                </a:cubicBezTo>
                <a:lnTo>
                  <a:pt x="672" y="4148"/>
                </a:lnTo>
                <a:cubicBezTo>
                  <a:pt x="487" y="4148"/>
                  <a:pt x="278" y="4241"/>
                  <a:pt x="186" y="4334"/>
                </a:cubicBezTo>
                <a:cubicBezTo>
                  <a:pt x="93" y="4426"/>
                  <a:pt x="0" y="4635"/>
                  <a:pt x="0" y="4820"/>
                </a:cubicBezTo>
                <a:lnTo>
                  <a:pt x="278" y="5794"/>
                </a:lnTo>
                <a:lnTo>
                  <a:pt x="93" y="6651"/>
                </a:lnTo>
                <a:cubicBezTo>
                  <a:pt x="0" y="6837"/>
                  <a:pt x="93" y="6953"/>
                  <a:pt x="186" y="7138"/>
                </a:cubicBezTo>
                <a:cubicBezTo>
                  <a:pt x="278" y="7231"/>
                  <a:pt x="487" y="7323"/>
                  <a:pt x="672" y="7323"/>
                </a:cubicBezTo>
                <a:lnTo>
                  <a:pt x="1646" y="7323"/>
                </a:lnTo>
                <a:cubicBezTo>
                  <a:pt x="1831" y="7995"/>
                  <a:pt x="2132" y="8691"/>
                  <a:pt x="2596" y="9270"/>
                </a:cubicBezTo>
                <a:cubicBezTo>
                  <a:pt x="2596" y="9316"/>
                  <a:pt x="2648" y="9340"/>
                  <a:pt x="2712" y="9340"/>
                </a:cubicBezTo>
                <a:cubicBezTo>
                  <a:pt x="2776" y="9340"/>
                  <a:pt x="2851" y="9316"/>
                  <a:pt x="2897" y="9270"/>
                </a:cubicBezTo>
                <a:cubicBezTo>
                  <a:pt x="2990" y="9154"/>
                  <a:pt x="2990" y="9061"/>
                  <a:pt x="2897" y="8969"/>
                </a:cubicBezTo>
                <a:cubicBezTo>
                  <a:pt x="2225" y="7995"/>
                  <a:pt x="1831" y="6953"/>
                  <a:pt x="1831" y="5678"/>
                </a:cubicBezTo>
                <a:cubicBezTo>
                  <a:pt x="1831" y="2781"/>
                  <a:pt x="4241" y="371"/>
                  <a:pt x="7138" y="371"/>
                </a:cubicBezTo>
                <a:cubicBezTo>
                  <a:pt x="10035" y="371"/>
                  <a:pt x="12445" y="2781"/>
                  <a:pt x="12445" y="5678"/>
                </a:cubicBezTo>
                <a:cubicBezTo>
                  <a:pt x="12445" y="8691"/>
                  <a:pt x="10035" y="11101"/>
                  <a:pt x="7138" y="11101"/>
                </a:cubicBezTo>
                <a:cubicBezTo>
                  <a:pt x="5794" y="11101"/>
                  <a:pt x="4543" y="10614"/>
                  <a:pt x="3569" y="9641"/>
                </a:cubicBezTo>
                <a:cubicBezTo>
                  <a:pt x="3523" y="9595"/>
                  <a:pt x="3453" y="9571"/>
                  <a:pt x="3381" y="9571"/>
                </a:cubicBezTo>
                <a:cubicBezTo>
                  <a:pt x="3309" y="9571"/>
                  <a:pt x="3233" y="9595"/>
                  <a:pt x="3175" y="9641"/>
                </a:cubicBezTo>
                <a:cubicBezTo>
                  <a:pt x="3175" y="9734"/>
                  <a:pt x="3175" y="9942"/>
                  <a:pt x="3291" y="9942"/>
                </a:cubicBezTo>
                <a:cubicBezTo>
                  <a:pt x="4334" y="10892"/>
                  <a:pt x="5701" y="11472"/>
                  <a:pt x="7138" y="11472"/>
                </a:cubicBezTo>
                <a:cubicBezTo>
                  <a:pt x="9757" y="11472"/>
                  <a:pt x="11982" y="9734"/>
                  <a:pt x="12654" y="7323"/>
                </a:cubicBezTo>
                <a:lnTo>
                  <a:pt x="13604" y="7323"/>
                </a:lnTo>
                <a:cubicBezTo>
                  <a:pt x="13813" y="7323"/>
                  <a:pt x="13998" y="7231"/>
                  <a:pt x="14091" y="7138"/>
                </a:cubicBezTo>
                <a:cubicBezTo>
                  <a:pt x="14184" y="7045"/>
                  <a:pt x="14299" y="6837"/>
                  <a:pt x="14299" y="6651"/>
                </a:cubicBezTo>
                <a:lnTo>
                  <a:pt x="14091" y="5794"/>
                </a:lnTo>
                <a:cubicBezTo>
                  <a:pt x="13998" y="5794"/>
                  <a:pt x="13998" y="5678"/>
                  <a:pt x="14091" y="5678"/>
                </a:cubicBezTo>
                <a:lnTo>
                  <a:pt x="14299" y="4820"/>
                </a:lnTo>
                <a:cubicBezTo>
                  <a:pt x="14299" y="4635"/>
                  <a:pt x="14184" y="4426"/>
                  <a:pt x="14091" y="4334"/>
                </a:cubicBezTo>
                <a:cubicBezTo>
                  <a:pt x="13998" y="4148"/>
                  <a:pt x="13813" y="4148"/>
                  <a:pt x="13604" y="4148"/>
                </a:cubicBezTo>
                <a:lnTo>
                  <a:pt x="12654" y="4148"/>
                </a:lnTo>
                <a:cubicBezTo>
                  <a:pt x="11982" y="1738"/>
                  <a:pt x="9757" y="0"/>
                  <a:pt x="71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34" name="Google Shape;4134;p78"/>
          <p:cNvGrpSpPr/>
          <p:nvPr/>
        </p:nvGrpSpPr>
        <p:grpSpPr>
          <a:xfrm>
            <a:off x="2143078" y="1848815"/>
            <a:ext cx="239637" cy="382479"/>
            <a:chOff x="1609666" y="1807740"/>
            <a:chExt cx="239637" cy="382479"/>
          </a:xfrm>
        </p:grpSpPr>
        <p:sp>
          <p:nvSpPr>
            <p:cNvPr id="4135" name="Google Shape;4135;p78"/>
            <p:cNvSpPr/>
            <p:nvPr/>
          </p:nvSpPr>
          <p:spPr>
            <a:xfrm>
              <a:off x="1716355" y="1940623"/>
              <a:ext cx="26249" cy="243976"/>
            </a:xfrm>
            <a:custGeom>
              <a:avLst/>
              <a:gdLst/>
              <a:ahLst/>
              <a:cxnLst/>
              <a:rect l="l" t="t" r="r" b="b"/>
              <a:pathLst>
                <a:path w="975" h="9063" extrusionOk="0">
                  <a:moveTo>
                    <a:pt x="488" y="1"/>
                  </a:moveTo>
                  <a:cubicBezTo>
                    <a:pt x="186" y="1"/>
                    <a:pt x="1" y="186"/>
                    <a:pt x="1" y="488"/>
                  </a:cubicBezTo>
                  <a:lnTo>
                    <a:pt x="1" y="8599"/>
                  </a:lnTo>
                  <a:cubicBezTo>
                    <a:pt x="1" y="8877"/>
                    <a:pt x="186" y="9062"/>
                    <a:pt x="488" y="9062"/>
                  </a:cubicBezTo>
                  <a:cubicBezTo>
                    <a:pt x="766" y="9062"/>
                    <a:pt x="974" y="8877"/>
                    <a:pt x="974" y="8599"/>
                  </a:cubicBezTo>
                  <a:lnTo>
                    <a:pt x="974" y="488"/>
                  </a:lnTo>
                  <a:cubicBezTo>
                    <a:pt x="974" y="186"/>
                    <a:pt x="766" y="1"/>
                    <a:pt x="4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78"/>
            <p:cNvSpPr/>
            <p:nvPr/>
          </p:nvSpPr>
          <p:spPr>
            <a:xfrm>
              <a:off x="1721362" y="1940623"/>
              <a:ext cx="21242" cy="243976"/>
            </a:xfrm>
            <a:custGeom>
              <a:avLst/>
              <a:gdLst/>
              <a:ahLst/>
              <a:cxnLst/>
              <a:rect l="l" t="t" r="r" b="b"/>
              <a:pathLst>
                <a:path w="789" h="9063" extrusionOk="0">
                  <a:moveTo>
                    <a:pt x="0" y="1"/>
                  </a:moveTo>
                  <a:lnTo>
                    <a:pt x="116" y="94"/>
                  </a:lnTo>
                  <a:cubicBezTo>
                    <a:pt x="209" y="186"/>
                    <a:pt x="302" y="279"/>
                    <a:pt x="302" y="488"/>
                  </a:cubicBezTo>
                  <a:lnTo>
                    <a:pt x="302" y="8599"/>
                  </a:lnTo>
                  <a:cubicBezTo>
                    <a:pt x="302" y="8784"/>
                    <a:pt x="209" y="8877"/>
                    <a:pt x="0" y="8970"/>
                  </a:cubicBezTo>
                  <a:cubicBezTo>
                    <a:pt x="116" y="9062"/>
                    <a:pt x="209" y="9062"/>
                    <a:pt x="302" y="9062"/>
                  </a:cubicBezTo>
                  <a:cubicBezTo>
                    <a:pt x="580" y="9062"/>
                    <a:pt x="788" y="8877"/>
                    <a:pt x="788" y="8599"/>
                  </a:cubicBezTo>
                  <a:lnTo>
                    <a:pt x="788" y="488"/>
                  </a:lnTo>
                  <a:cubicBezTo>
                    <a:pt x="788" y="279"/>
                    <a:pt x="696" y="186"/>
                    <a:pt x="696" y="94"/>
                  </a:cubicBezTo>
                  <a:cubicBezTo>
                    <a:pt x="580" y="1"/>
                    <a:pt x="394" y="1"/>
                    <a:pt x="3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78"/>
            <p:cNvSpPr/>
            <p:nvPr/>
          </p:nvSpPr>
          <p:spPr>
            <a:xfrm>
              <a:off x="1615292" y="1813367"/>
              <a:ext cx="228384" cy="228362"/>
            </a:xfrm>
            <a:custGeom>
              <a:avLst/>
              <a:gdLst/>
              <a:ahLst/>
              <a:cxnLst/>
              <a:rect l="l" t="t" r="r" b="b"/>
              <a:pathLst>
                <a:path w="8483" h="8483" extrusionOk="0">
                  <a:moveTo>
                    <a:pt x="4242" y="0"/>
                  </a:moveTo>
                  <a:lnTo>
                    <a:pt x="1" y="4241"/>
                  </a:lnTo>
                  <a:lnTo>
                    <a:pt x="4242" y="8482"/>
                  </a:lnTo>
                  <a:lnTo>
                    <a:pt x="8483" y="4241"/>
                  </a:lnTo>
                  <a:lnTo>
                    <a:pt x="424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78"/>
            <p:cNvSpPr/>
            <p:nvPr/>
          </p:nvSpPr>
          <p:spPr>
            <a:xfrm>
              <a:off x="1622776" y="1927540"/>
              <a:ext cx="106721" cy="114195"/>
            </a:xfrm>
            <a:custGeom>
              <a:avLst/>
              <a:gdLst/>
              <a:ahLst/>
              <a:cxnLst/>
              <a:rect l="l" t="t" r="r" b="b"/>
              <a:pathLst>
                <a:path w="3964" h="4242" extrusionOk="0">
                  <a:moveTo>
                    <a:pt x="3964" y="0"/>
                  </a:moveTo>
                  <a:lnTo>
                    <a:pt x="186" y="3755"/>
                  </a:lnTo>
                  <a:cubicBezTo>
                    <a:pt x="1" y="3963"/>
                    <a:pt x="186" y="4241"/>
                    <a:pt x="395" y="4241"/>
                  </a:cubicBezTo>
                  <a:lnTo>
                    <a:pt x="3964" y="4241"/>
                  </a:lnTo>
                  <a:lnTo>
                    <a:pt x="39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78"/>
            <p:cNvSpPr/>
            <p:nvPr/>
          </p:nvSpPr>
          <p:spPr>
            <a:xfrm>
              <a:off x="1713878" y="1927540"/>
              <a:ext cx="15615" cy="114195"/>
            </a:xfrm>
            <a:custGeom>
              <a:avLst/>
              <a:gdLst/>
              <a:ahLst/>
              <a:cxnLst/>
              <a:rect l="l" t="t" r="r" b="b"/>
              <a:pathLst>
                <a:path w="580" h="4242" extrusionOk="0">
                  <a:moveTo>
                    <a:pt x="580" y="0"/>
                  </a:moveTo>
                  <a:lnTo>
                    <a:pt x="0" y="580"/>
                  </a:lnTo>
                  <a:lnTo>
                    <a:pt x="0" y="4241"/>
                  </a:lnTo>
                  <a:lnTo>
                    <a:pt x="580" y="4241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78"/>
            <p:cNvSpPr/>
            <p:nvPr/>
          </p:nvSpPr>
          <p:spPr>
            <a:xfrm>
              <a:off x="1729465" y="1927540"/>
              <a:ext cx="114205" cy="104127"/>
            </a:xfrm>
            <a:custGeom>
              <a:avLst/>
              <a:gdLst/>
              <a:ahLst/>
              <a:cxnLst/>
              <a:rect l="l" t="t" r="r" b="b"/>
              <a:pathLst>
                <a:path w="4242" h="3868" extrusionOk="0">
                  <a:moveTo>
                    <a:pt x="1" y="0"/>
                  </a:moveTo>
                  <a:lnTo>
                    <a:pt x="3755" y="3755"/>
                  </a:lnTo>
                  <a:cubicBezTo>
                    <a:pt x="3831" y="3831"/>
                    <a:pt x="3917" y="3867"/>
                    <a:pt x="3995" y="3867"/>
                  </a:cubicBezTo>
                  <a:cubicBezTo>
                    <a:pt x="4130" y="3867"/>
                    <a:pt x="4242" y="3760"/>
                    <a:pt x="4242" y="3569"/>
                  </a:cubicBezTo>
                  <a:lnTo>
                    <a:pt x="42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78"/>
            <p:cNvSpPr/>
            <p:nvPr/>
          </p:nvSpPr>
          <p:spPr>
            <a:xfrm>
              <a:off x="1729465" y="1927540"/>
              <a:ext cx="114205" cy="15614"/>
            </a:xfrm>
            <a:custGeom>
              <a:avLst/>
              <a:gdLst/>
              <a:ahLst/>
              <a:cxnLst/>
              <a:rect l="l" t="t" r="r" b="b"/>
              <a:pathLst>
                <a:path w="4242" h="580" extrusionOk="0">
                  <a:moveTo>
                    <a:pt x="1" y="0"/>
                  </a:moveTo>
                  <a:lnTo>
                    <a:pt x="580" y="580"/>
                  </a:lnTo>
                  <a:lnTo>
                    <a:pt x="4242" y="580"/>
                  </a:lnTo>
                  <a:lnTo>
                    <a:pt x="424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78"/>
            <p:cNvSpPr/>
            <p:nvPr/>
          </p:nvSpPr>
          <p:spPr>
            <a:xfrm>
              <a:off x="1729465" y="1813367"/>
              <a:ext cx="106721" cy="114195"/>
            </a:xfrm>
            <a:custGeom>
              <a:avLst/>
              <a:gdLst/>
              <a:ahLst/>
              <a:cxnLst/>
              <a:rect l="l" t="t" r="r" b="b"/>
              <a:pathLst>
                <a:path w="3964" h="4242" extrusionOk="0">
                  <a:moveTo>
                    <a:pt x="1" y="0"/>
                  </a:moveTo>
                  <a:lnTo>
                    <a:pt x="1" y="4241"/>
                  </a:lnTo>
                  <a:lnTo>
                    <a:pt x="3755" y="464"/>
                  </a:lnTo>
                  <a:cubicBezTo>
                    <a:pt x="3964" y="278"/>
                    <a:pt x="3755" y="0"/>
                    <a:pt x="3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78"/>
            <p:cNvSpPr/>
            <p:nvPr/>
          </p:nvSpPr>
          <p:spPr>
            <a:xfrm>
              <a:off x="1729465" y="1813367"/>
              <a:ext cx="15615" cy="114195"/>
            </a:xfrm>
            <a:custGeom>
              <a:avLst/>
              <a:gdLst/>
              <a:ahLst/>
              <a:cxnLst/>
              <a:rect l="l" t="t" r="r" b="b"/>
              <a:pathLst>
                <a:path w="580" h="4242" extrusionOk="0">
                  <a:moveTo>
                    <a:pt x="1" y="0"/>
                  </a:moveTo>
                  <a:lnTo>
                    <a:pt x="1" y="4241"/>
                  </a:lnTo>
                  <a:lnTo>
                    <a:pt x="580" y="3662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78"/>
            <p:cNvSpPr/>
            <p:nvPr/>
          </p:nvSpPr>
          <p:spPr>
            <a:xfrm>
              <a:off x="1615292" y="1823785"/>
              <a:ext cx="114205" cy="103777"/>
            </a:xfrm>
            <a:custGeom>
              <a:avLst/>
              <a:gdLst/>
              <a:ahLst/>
              <a:cxnLst/>
              <a:rect l="l" t="t" r="r" b="b"/>
              <a:pathLst>
                <a:path w="4242" h="3855" extrusionOk="0">
                  <a:moveTo>
                    <a:pt x="289" y="1"/>
                  </a:moveTo>
                  <a:cubicBezTo>
                    <a:pt x="141" y="1"/>
                    <a:pt x="1" y="137"/>
                    <a:pt x="1" y="285"/>
                  </a:cubicBezTo>
                  <a:lnTo>
                    <a:pt x="1" y="3854"/>
                  </a:lnTo>
                  <a:lnTo>
                    <a:pt x="4242" y="3854"/>
                  </a:lnTo>
                  <a:lnTo>
                    <a:pt x="464" y="77"/>
                  </a:lnTo>
                  <a:cubicBezTo>
                    <a:pt x="410" y="23"/>
                    <a:pt x="349" y="1"/>
                    <a:pt x="2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78"/>
            <p:cNvSpPr/>
            <p:nvPr/>
          </p:nvSpPr>
          <p:spPr>
            <a:xfrm>
              <a:off x="1615292" y="1911925"/>
              <a:ext cx="114205" cy="15641"/>
            </a:xfrm>
            <a:custGeom>
              <a:avLst/>
              <a:gdLst/>
              <a:ahLst/>
              <a:cxnLst/>
              <a:rect l="l" t="t" r="r" b="b"/>
              <a:pathLst>
                <a:path w="4242" h="581" extrusionOk="0">
                  <a:moveTo>
                    <a:pt x="1" y="1"/>
                  </a:moveTo>
                  <a:lnTo>
                    <a:pt x="1" y="580"/>
                  </a:lnTo>
                  <a:lnTo>
                    <a:pt x="4242" y="580"/>
                  </a:lnTo>
                  <a:lnTo>
                    <a:pt x="366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78"/>
            <p:cNvSpPr/>
            <p:nvPr/>
          </p:nvSpPr>
          <p:spPr>
            <a:xfrm>
              <a:off x="1708870" y="1906945"/>
              <a:ext cx="41218" cy="41215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6" y="1"/>
                  </a:moveTo>
                  <a:cubicBezTo>
                    <a:pt x="279" y="1"/>
                    <a:pt x="1" y="279"/>
                    <a:pt x="1" y="765"/>
                  </a:cubicBezTo>
                  <a:cubicBezTo>
                    <a:pt x="1" y="1252"/>
                    <a:pt x="279" y="1530"/>
                    <a:pt x="766" y="1530"/>
                  </a:cubicBezTo>
                  <a:cubicBezTo>
                    <a:pt x="1252" y="1530"/>
                    <a:pt x="1530" y="1252"/>
                    <a:pt x="1530" y="765"/>
                  </a:cubicBezTo>
                  <a:cubicBezTo>
                    <a:pt x="1530" y="279"/>
                    <a:pt x="1252" y="1"/>
                    <a:pt x="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78"/>
            <p:cNvSpPr/>
            <p:nvPr/>
          </p:nvSpPr>
          <p:spPr>
            <a:xfrm>
              <a:off x="1711374" y="1906945"/>
              <a:ext cx="38715" cy="41215"/>
            </a:xfrm>
            <a:custGeom>
              <a:avLst/>
              <a:gdLst/>
              <a:ahLst/>
              <a:cxnLst/>
              <a:rect l="l" t="t" r="r" b="b"/>
              <a:pathLst>
                <a:path w="1438" h="1531" extrusionOk="0">
                  <a:moveTo>
                    <a:pt x="858" y="1"/>
                  </a:moveTo>
                  <a:lnTo>
                    <a:pt x="858" y="1"/>
                  </a:lnTo>
                  <a:cubicBezTo>
                    <a:pt x="951" y="93"/>
                    <a:pt x="951" y="279"/>
                    <a:pt x="951" y="371"/>
                  </a:cubicBezTo>
                  <a:cubicBezTo>
                    <a:pt x="951" y="858"/>
                    <a:pt x="673" y="1252"/>
                    <a:pt x="186" y="1252"/>
                  </a:cubicBezTo>
                  <a:cubicBezTo>
                    <a:pt x="93" y="1252"/>
                    <a:pt x="93" y="1252"/>
                    <a:pt x="1" y="1159"/>
                  </a:cubicBezTo>
                  <a:lnTo>
                    <a:pt x="1" y="1159"/>
                  </a:lnTo>
                  <a:cubicBezTo>
                    <a:pt x="93" y="1437"/>
                    <a:pt x="371" y="1530"/>
                    <a:pt x="673" y="1530"/>
                  </a:cubicBezTo>
                  <a:cubicBezTo>
                    <a:pt x="1159" y="1530"/>
                    <a:pt x="1437" y="1252"/>
                    <a:pt x="1437" y="765"/>
                  </a:cubicBezTo>
                  <a:cubicBezTo>
                    <a:pt x="1437" y="371"/>
                    <a:pt x="1252" y="93"/>
                    <a:pt x="8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78"/>
            <p:cNvSpPr/>
            <p:nvPr/>
          </p:nvSpPr>
          <p:spPr>
            <a:xfrm>
              <a:off x="1609666" y="1807740"/>
              <a:ext cx="239637" cy="382479"/>
            </a:xfrm>
            <a:custGeom>
              <a:avLst/>
              <a:gdLst/>
              <a:ahLst/>
              <a:cxnLst/>
              <a:rect l="l" t="t" r="r" b="b"/>
              <a:pathLst>
                <a:path w="8901" h="14208" extrusionOk="0">
                  <a:moveTo>
                    <a:pt x="4265" y="673"/>
                  </a:moveTo>
                  <a:lnTo>
                    <a:pt x="4265" y="3477"/>
                  </a:lnTo>
                  <a:cubicBezTo>
                    <a:pt x="4149" y="3477"/>
                    <a:pt x="3964" y="3570"/>
                    <a:pt x="3871" y="3570"/>
                  </a:cubicBezTo>
                  <a:lnTo>
                    <a:pt x="2620" y="2318"/>
                  </a:lnTo>
                  <a:lnTo>
                    <a:pt x="4265" y="673"/>
                  </a:lnTo>
                  <a:close/>
                  <a:moveTo>
                    <a:pt x="8020" y="395"/>
                  </a:moveTo>
                  <a:cubicBezTo>
                    <a:pt x="8020" y="395"/>
                    <a:pt x="8112" y="395"/>
                    <a:pt x="8112" y="487"/>
                  </a:cubicBezTo>
                  <a:lnTo>
                    <a:pt x="8020" y="487"/>
                  </a:lnTo>
                  <a:lnTo>
                    <a:pt x="5030" y="3570"/>
                  </a:lnTo>
                  <a:cubicBezTo>
                    <a:pt x="4937" y="3477"/>
                    <a:pt x="4729" y="3477"/>
                    <a:pt x="4636" y="3477"/>
                  </a:cubicBezTo>
                  <a:lnTo>
                    <a:pt x="4636" y="395"/>
                  </a:lnTo>
                  <a:close/>
                  <a:moveTo>
                    <a:pt x="488" y="789"/>
                  </a:moveTo>
                  <a:lnTo>
                    <a:pt x="488" y="881"/>
                  </a:lnTo>
                  <a:lnTo>
                    <a:pt x="3570" y="3871"/>
                  </a:lnTo>
                  <a:cubicBezTo>
                    <a:pt x="3477" y="3964"/>
                    <a:pt x="3477" y="4149"/>
                    <a:pt x="3477" y="4265"/>
                  </a:cubicBezTo>
                  <a:lnTo>
                    <a:pt x="395" y="4265"/>
                  </a:lnTo>
                  <a:lnTo>
                    <a:pt x="395" y="881"/>
                  </a:lnTo>
                  <a:lnTo>
                    <a:pt x="488" y="789"/>
                  </a:lnTo>
                  <a:close/>
                  <a:moveTo>
                    <a:pt x="6583" y="2619"/>
                  </a:moveTo>
                  <a:lnTo>
                    <a:pt x="8205" y="4265"/>
                  </a:lnTo>
                  <a:lnTo>
                    <a:pt x="5424" y="4265"/>
                  </a:lnTo>
                  <a:cubicBezTo>
                    <a:pt x="5424" y="4149"/>
                    <a:pt x="5424" y="3964"/>
                    <a:pt x="5308" y="3871"/>
                  </a:cubicBezTo>
                  <a:lnTo>
                    <a:pt x="6583" y="2619"/>
                  </a:lnTo>
                  <a:close/>
                  <a:moveTo>
                    <a:pt x="4451" y="3871"/>
                  </a:moveTo>
                  <a:cubicBezTo>
                    <a:pt x="4729" y="3871"/>
                    <a:pt x="5030" y="4149"/>
                    <a:pt x="5030" y="4450"/>
                  </a:cubicBezTo>
                  <a:cubicBezTo>
                    <a:pt x="5030" y="4728"/>
                    <a:pt x="4729" y="5030"/>
                    <a:pt x="4451" y="5030"/>
                  </a:cubicBezTo>
                  <a:cubicBezTo>
                    <a:pt x="4149" y="5030"/>
                    <a:pt x="3871" y="4728"/>
                    <a:pt x="3871" y="4450"/>
                  </a:cubicBezTo>
                  <a:cubicBezTo>
                    <a:pt x="3871" y="4149"/>
                    <a:pt x="4149" y="3871"/>
                    <a:pt x="4451" y="3871"/>
                  </a:cubicBezTo>
                  <a:close/>
                  <a:moveTo>
                    <a:pt x="8506" y="4636"/>
                  </a:moveTo>
                  <a:lnTo>
                    <a:pt x="8506" y="8019"/>
                  </a:lnTo>
                  <a:cubicBezTo>
                    <a:pt x="8506" y="8019"/>
                    <a:pt x="8506" y="8112"/>
                    <a:pt x="8414" y="8112"/>
                  </a:cubicBezTo>
                  <a:lnTo>
                    <a:pt x="8414" y="8019"/>
                  </a:lnTo>
                  <a:lnTo>
                    <a:pt x="5308" y="5030"/>
                  </a:lnTo>
                  <a:cubicBezTo>
                    <a:pt x="5424" y="4937"/>
                    <a:pt x="5424" y="4728"/>
                    <a:pt x="5424" y="4636"/>
                  </a:cubicBezTo>
                  <a:close/>
                  <a:moveTo>
                    <a:pt x="5030" y="5308"/>
                  </a:moveTo>
                  <a:lnTo>
                    <a:pt x="6281" y="6582"/>
                  </a:lnTo>
                  <a:lnTo>
                    <a:pt x="4636" y="8205"/>
                  </a:lnTo>
                  <a:lnTo>
                    <a:pt x="4636" y="5424"/>
                  </a:lnTo>
                  <a:cubicBezTo>
                    <a:pt x="4845" y="5424"/>
                    <a:pt x="4937" y="5424"/>
                    <a:pt x="5030" y="5308"/>
                  </a:cubicBezTo>
                  <a:close/>
                  <a:moveTo>
                    <a:pt x="3871" y="5308"/>
                  </a:moveTo>
                  <a:cubicBezTo>
                    <a:pt x="3964" y="5424"/>
                    <a:pt x="4149" y="5424"/>
                    <a:pt x="4265" y="5424"/>
                  </a:cubicBezTo>
                  <a:lnTo>
                    <a:pt x="4265" y="8506"/>
                  </a:lnTo>
                  <a:lnTo>
                    <a:pt x="789" y="8506"/>
                  </a:lnTo>
                  <a:cubicBezTo>
                    <a:pt x="789" y="8413"/>
                    <a:pt x="789" y="8413"/>
                    <a:pt x="882" y="8413"/>
                  </a:cubicBezTo>
                  <a:lnTo>
                    <a:pt x="3871" y="5308"/>
                  </a:lnTo>
                  <a:close/>
                  <a:moveTo>
                    <a:pt x="4265" y="1"/>
                  </a:moveTo>
                  <a:lnTo>
                    <a:pt x="2318" y="2040"/>
                  </a:lnTo>
                  <a:lnTo>
                    <a:pt x="789" y="580"/>
                  </a:lnTo>
                  <a:cubicBezTo>
                    <a:pt x="673" y="395"/>
                    <a:pt x="488" y="395"/>
                    <a:pt x="302" y="395"/>
                  </a:cubicBezTo>
                  <a:cubicBezTo>
                    <a:pt x="94" y="487"/>
                    <a:pt x="1" y="673"/>
                    <a:pt x="1" y="881"/>
                  </a:cubicBezTo>
                  <a:lnTo>
                    <a:pt x="1" y="4450"/>
                  </a:lnTo>
                  <a:lnTo>
                    <a:pt x="1" y="4543"/>
                  </a:lnTo>
                  <a:lnTo>
                    <a:pt x="1" y="4636"/>
                  </a:lnTo>
                  <a:lnTo>
                    <a:pt x="789" y="5308"/>
                  </a:lnTo>
                  <a:cubicBezTo>
                    <a:pt x="835" y="5366"/>
                    <a:pt x="882" y="5395"/>
                    <a:pt x="928" y="5395"/>
                  </a:cubicBezTo>
                  <a:cubicBezTo>
                    <a:pt x="974" y="5395"/>
                    <a:pt x="1021" y="5366"/>
                    <a:pt x="1067" y="5308"/>
                  </a:cubicBezTo>
                  <a:cubicBezTo>
                    <a:pt x="1160" y="5215"/>
                    <a:pt x="1160" y="5122"/>
                    <a:pt x="1067" y="5030"/>
                  </a:cubicBezTo>
                  <a:lnTo>
                    <a:pt x="673" y="4636"/>
                  </a:lnTo>
                  <a:lnTo>
                    <a:pt x="3477" y="4636"/>
                  </a:lnTo>
                  <a:cubicBezTo>
                    <a:pt x="3477" y="4844"/>
                    <a:pt x="3570" y="4937"/>
                    <a:pt x="3570" y="5030"/>
                  </a:cubicBezTo>
                  <a:lnTo>
                    <a:pt x="2318" y="6281"/>
                  </a:lnTo>
                  <a:lnTo>
                    <a:pt x="1739" y="5702"/>
                  </a:lnTo>
                  <a:cubicBezTo>
                    <a:pt x="1693" y="5655"/>
                    <a:pt x="1646" y="5632"/>
                    <a:pt x="1600" y="5632"/>
                  </a:cubicBezTo>
                  <a:cubicBezTo>
                    <a:pt x="1554" y="5632"/>
                    <a:pt x="1507" y="5655"/>
                    <a:pt x="1461" y="5702"/>
                  </a:cubicBezTo>
                  <a:cubicBezTo>
                    <a:pt x="1368" y="5794"/>
                    <a:pt x="1368" y="5887"/>
                    <a:pt x="1461" y="6003"/>
                  </a:cubicBezTo>
                  <a:lnTo>
                    <a:pt x="2040" y="6582"/>
                  </a:lnTo>
                  <a:lnTo>
                    <a:pt x="580" y="8112"/>
                  </a:lnTo>
                  <a:cubicBezTo>
                    <a:pt x="395" y="8205"/>
                    <a:pt x="395" y="8413"/>
                    <a:pt x="395" y="8599"/>
                  </a:cubicBezTo>
                  <a:cubicBezTo>
                    <a:pt x="488" y="8784"/>
                    <a:pt x="673" y="8900"/>
                    <a:pt x="882" y="8900"/>
                  </a:cubicBezTo>
                  <a:lnTo>
                    <a:pt x="3779" y="8900"/>
                  </a:lnTo>
                  <a:lnTo>
                    <a:pt x="3779" y="13535"/>
                  </a:lnTo>
                  <a:cubicBezTo>
                    <a:pt x="3779" y="13906"/>
                    <a:pt x="4057" y="14207"/>
                    <a:pt x="4451" y="14207"/>
                  </a:cubicBezTo>
                  <a:cubicBezTo>
                    <a:pt x="4845" y="14207"/>
                    <a:pt x="5123" y="13906"/>
                    <a:pt x="5123" y="13535"/>
                  </a:cubicBezTo>
                  <a:lnTo>
                    <a:pt x="5123" y="10823"/>
                  </a:lnTo>
                  <a:cubicBezTo>
                    <a:pt x="5123" y="10731"/>
                    <a:pt x="5030" y="10638"/>
                    <a:pt x="4937" y="10638"/>
                  </a:cubicBezTo>
                  <a:cubicBezTo>
                    <a:pt x="4845" y="10638"/>
                    <a:pt x="4729" y="10731"/>
                    <a:pt x="4729" y="10823"/>
                  </a:cubicBezTo>
                  <a:lnTo>
                    <a:pt x="4729" y="13535"/>
                  </a:lnTo>
                  <a:cubicBezTo>
                    <a:pt x="4729" y="13720"/>
                    <a:pt x="4636" y="13813"/>
                    <a:pt x="4451" y="13813"/>
                  </a:cubicBezTo>
                  <a:cubicBezTo>
                    <a:pt x="4265" y="13813"/>
                    <a:pt x="4149" y="13720"/>
                    <a:pt x="4149" y="13535"/>
                  </a:cubicBezTo>
                  <a:lnTo>
                    <a:pt x="4149" y="8900"/>
                  </a:lnTo>
                  <a:lnTo>
                    <a:pt x="4636" y="8900"/>
                  </a:lnTo>
                  <a:cubicBezTo>
                    <a:pt x="4636" y="8900"/>
                    <a:pt x="4636" y="8784"/>
                    <a:pt x="4729" y="8691"/>
                  </a:cubicBezTo>
                  <a:lnTo>
                    <a:pt x="4729" y="9943"/>
                  </a:lnTo>
                  <a:cubicBezTo>
                    <a:pt x="4729" y="10059"/>
                    <a:pt x="4845" y="10151"/>
                    <a:pt x="4937" y="10151"/>
                  </a:cubicBezTo>
                  <a:cubicBezTo>
                    <a:pt x="5030" y="10151"/>
                    <a:pt x="5123" y="10059"/>
                    <a:pt x="5123" y="9943"/>
                  </a:cubicBezTo>
                  <a:lnTo>
                    <a:pt x="5123" y="8321"/>
                  </a:lnTo>
                  <a:lnTo>
                    <a:pt x="6583" y="6861"/>
                  </a:lnTo>
                  <a:lnTo>
                    <a:pt x="8112" y="8413"/>
                  </a:lnTo>
                  <a:cubicBezTo>
                    <a:pt x="8205" y="8413"/>
                    <a:pt x="8321" y="8506"/>
                    <a:pt x="8414" y="8506"/>
                  </a:cubicBezTo>
                  <a:lnTo>
                    <a:pt x="8599" y="8506"/>
                  </a:lnTo>
                  <a:cubicBezTo>
                    <a:pt x="8784" y="8413"/>
                    <a:pt x="8900" y="8205"/>
                    <a:pt x="8900" y="8019"/>
                  </a:cubicBezTo>
                  <a:lnTo>
                    <a:pt x="8900" y="4450"/>
                  </a:lnTo>
                  <a:lnTo>
                    <a:pt x="8900" y="4358"/>
                  </a:lnTo>
                  <a:lnTo>
                    <a:pt x="6861" y="2318"/>
                  </a:lnTo>
                  <a:lnTo>
                    <a:pt x="8321" y="789"/>
                  </a:lnTo>
                  <a:cubicBezTo>
                    <a:pt x="8506" y="673"/>
                    <a:pt x="8506" y="487"/>
                    <a:pt x="8506" y="302"/>
                  </a:cubicBezTo>
                  <a:cubicBezTo>
                    <a:pt x="8414" y="93"/>
                    <a:pt x="8205" y="1"/>
                    <a:pt x="80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9" name="Google Shape;4149;p78"/>
          <p:cNvGrpSpPr/>
          <p:nvPr/>
        </p:nvGrpSpPr>
        <p:grpSpPr>
          <a:xfrm>
            <a:off x="2752469" y="1848815"/>
            <a:ext cx="311998" cy="382483"/>
            <a:chOff x="2371456" y="1807740"/>
            <a:chExt cx="311998" cy="382483"/>
          </a:xfrm>
        </p:grpSpPr>
        <p:sp>
          <p:nvSpPr>
            <p:cNvPr id="4150" name="Google Shape;4150;p78"/>
            <p:cNvSpPr/>
            <p:nvPr/>
          </p:nvSpPr>
          <p:spPr>
            <a:xfrm>
              <a:off x="2376464" y="1812963"/>
              <a:ext cx="302017" cy="372034"/>
            </a:xfrm>
            <a:custGeom>
              <a:avLst/>
              <a:gdLst/>
              <a:ahLst/>
              <a:cxnLst/>
              <a:rect l="l" t="t" r="r" b="b"/>
              <a:pathLst>
                <a:path w="11218" h="13820" extrusionOk="0">
                  <a:moveTo>
                    <a:pt x="6870" y="1"/>
                  </a:moveTo>
                  <a:cubicBezTo>
                    <a:pt x="6185" y="1"/>
                    <a:pt x="5701" y="546"/>
                    <a:pt x="5701" y="1267"/>
                  </a:cubicBezTo>
                  <a:cubicBezTo>
                    <a:pt x="5701" y="1638"/>
                    <a:pt x="5910" y="1939"/>
                    <a:pt x="6095" y="2217"/>
                  </a:cubicBezTo>
                  <a:cubicBezTo>
                    <a:pt x="6188" y="2217"/>
                    <a:pt x="6188" y="2333"/>
                    <a:pt x="6188" y="2425"/>
                  </a:cubicBezTo>
                  <a:cubicBezTo>
                    <a:pt x="6188" y="2611"/>
                    <a:pt x="6095" y="2704"/>
                    <a:pt x="5910" y="2704"/>
                  </a:cubicBezTo>
                  <a:lnTo>
                    <a:pt x="3198" y="2704"/>
                  </a:lnTo>
                  <a:cubicBezTo>
                    <a:pt x="3013" y="2704"/>
                    <a:pt x="2804" y="3005"/>
                    <a:pt x="2804" y="3190"/>
                  </a:cubicBezTo>
                  <a:lnTo>
                    <a:pt x="2804" y="5902"/>
                  </a:lnTo>
                  <a:cubicBezTo>
                    <a:pt x="2804" y="5994"/>
                    <a:pt x="2712" y="6180"/>
                    <a:pt x="2526" y="6180"/>
                  </a:cubicBezTo>
                  <a:lnTo>
                    <a:pt x="2318" y="6180"/>
                  </a:lnTo>
                  <a:cubicBezTo>
                    <a:pt x="2318" y="6180"/>
                    <a:pt x="2318" y="6087"/>
                    <a:pt x="2225" y="6087"/>
                  </a:cubicBezTo>
                  <a:cubicBezTo>
                    <a:pt x="2040" y="5809"/>
                    <a:pt x="1646" y="5693"/>
                    <a:pt x="1275" y="5693"/>
                  </a:cubicBezTo>
                  <a:cubicBezTo>
                    <a:pt x="580" y="5693"/>
                    <a:pt x="116" y="6180"/>
                    <a:pt x="116" y="6852"/>
                  </a:cubicBezTo>
                  <a:cubicBezTo>
                    <a:pt x="0" y="7640"/>
                    <a:pt x="580" y="8219"/>
                    <a:pt x="1368" y="8219"/>
                  </a:cubicBezTo>
                  <a:cubicBezTo>
                    <a:pt x="1738" y="8219"/>
                    <a:pt x="2040" y="8011"/>
                    <a:pt x="2225" y="7825"/>
                  </a:cubicBezTo>
                  <a:cubicBezTo>
                    <a:pt x="2318" y="7733"/>
                    <a:pt x="2434" y="7733"/>
                    <a:pt x="2526" y="7733"/>
                  </a:cubicBezTo>
                  <a:lnTo>
                    <a:pt x="2712" y="7733"/>
                  </a:lnTo>
                  <a:cubicBezTo>
                    <a:pt x="2712" y="7825"/>
                    <a:pt x="2804" y="7918"/>
                    <a:pt x="2804" y="8011"/>
                  </a:cubicBezTo>
                  <a:lnTo>
                    <a:pt x="2804" y="10722"/>
                  </a:lnTo>
                  <a:cubicBezTo>
                    <a:pt x="2804" y="10908"/>
                    <a:pt x="3013" y="11116"/>
                    <a:pt x="3198" y="11116"/>
                  </a:cubicBezTo>
                  <a:lnTo>
                    <a:pt x="6003" y="11116"/>
                  </a:lnTo>
                  <a:cubicBezTo>
                    <a:pt x="6095" y="11116"/>
                    <a:pt x="6188" y="11302"/>
                    <a:pt x="6188" y="11394"/>
                  </a:cubicBezTo>
                  <a:lnTo>
                    <a:pt x="6188" y="11487"/>
                  </a:lnTo>
                  <a:cubicBezTo>
                    <a:pt x="6188" y="11603"/>
                    <a:pt x="6188" y="11603"/>
                    <a:pt x="6095" y="11603"/>
                  </a:cubicBezTo>
                  <a:cubicBezTo>
                    <a:pt x="5910" y="11881"/>
                    <a:pt x="5701" y="12275"/>
                    <a:pt x="5701" y="12646"/>
                  </a:cubicBezTo>
                  <a:cubicBezTo>
                    <a:pt x="5794" y="13225"/>
                    <a:pt x="6281" y="13804"/>
                    <a:pt x="6860" y="13804"/>
                  </a:cubicBezTo>
                  <a:cubicBezTo>
                    <a:pt x="6928" y="13814"/>
                    <a:pt x="6994" y="13819"/>
                    <a:pt x="7058" y="13819"/>
                  </a:cubicBezTo>
                  <a:cubicBezTo>
                    <a:pt x="7743" y="13819"/>
                    <a:pt x="8227" y="13273"/>
                    <a:pt x="8227" y="12553"/>
                  </a:cubicBezTo>
                  <a:cubicBezTo>
                    <a:pt x="8227" y="12182"/>
                    <a:pt x="8112" y="11881"/>
                    <a:pt x="7833" y="11603"/>
                  </a:cubicBezTo>
                  <a:cubicBezTo>
                    <a:pt x="7741" y="11603"/>
                    <a:pt x="7741" y="11487"/>
                    <a:pt x="7741" y="11394"/>
                  </a:cubicBezTo>
                  <a:cubicBezTo>
                    <a:pt x="7741" y="11302"/>
                    <a:pt x="7741" y="11302"/>
                    <a:pt x="7833" y="11209"/>
                  </a:cubicBezTo>
                  <a:cubicBezTo>
                    <a:pt x="7833" y="11209"/>
                    <a:pt x="7926" y="11116"/>
                    <a:pt x="8019" y="11116"/>
                  </a:cubicBezTo>
                  <a:lnTo>
                    <a:pt x="10730" y="11116"/>
                  </a:lnTo>
                  <a:cubicBezTo>
                    <a:pt x="10916" y="11116"/>
                    <a:pt x="11217" y="10908"/>
                    <a:pt x="11217" y="10722"/>
                  </a:cubicBezTo>
                  <a:lnTo>
                    <a:pt x="11217" y="8799"/>
                  </a:lnTo>
                  <a:cubicBezTo>
                    <a:pt x="11217" y="8497"/>
                    <a:pt x="11008" y="8405"/>
                    <a:pt x="10823" y="8312"/>
                  </a:cubicBezTo>
                  <a:cubicBezTo>
                    <a:pt x="10058" y="8219"/>
                    <a:pt x="9572" y="7547"/>
                    <a:pt x="9572" y="6759"/>
                  </a:cubicBezTo>
                  <a:cubicBezTo>
                    <a:pt x="9572" y="5994"/>
                    <a:pt x="10058" y="5322"/>
                    <a:pt x="10823" y="5114"/>
                  </a:cubicBezTo>
                  <a:cubicBezTo>
                    <a:pt x="11008" y="5114"/>
                    <a:pt x="11217" y="4928"/>
                    <a:pt x="11217" y="4743"/>
                  </a:cubicBezTo>
                  <a:lnTo>
                    <a:pt x="11217" y="3190"/>
                  </a:lnTo>
                  <a:cubicBezTo>
                    <a:pt x="11217" y="3005"/>
                    <a:pt x="10916" y="2704"/>
                    <a:pt x="10730" y="2704"/>
                  </a:cubicBezTo>
                  <a:lnTo>
                    <a:pt x="8019" y="2704"/>
                  </a:lnTo>
                  <a:cubicBezTo>
                    <a:pt x="7833" y="2704"/>
                    <a:pt x="7741" y="2611"/>
                    <a:pt x="7741" y="2425"/>
                  </a:cubicBezTo>
                  <a:cubicBezTo>
                    <a:pt x="7741" y="2333"/>
                    <a:pt x="7741" y="2217"/>
                    <a:pt x="7833" y="2217"/>
                  </a:cubicBezTo>
                  <a:cubicBezTo>
                    <a:pt x="8112" y="1939"/>
                    <a:pt x="8227" y="1545"/>
                    <a:pt x="8227" y="1174"/>
                  </a:cubicBezTo>
                  <a:cubicBezTo>
                    <a:pt x="8227" y="595"/>
                    <a:pt x="7741" y="15"/>
                    <a:pt x="7069" y="15"/>
                  </a:cubicBezTo>
                  <a:cubicBezTo>
                    <a:pt x="7001" y="5"/>
                    <a:pt x="6935" y="1"/>
                    <a:pt x="68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78"/>
            <p:cNvSpPr/>
            <p:nvPr/>
          </p:nvSpPr>
          <p:spPr>
            <a:xfrm>
              <a:off x="2556136" y="2112219"/>
              <a:ext cx="41838" cy="72792"/>
            </a:xfrm>
            <a:custGeom>
              <a:avLst/>
              <a:gdLst/>
              <a:ahLst/>
              <a:cxnLst/>
              <a:rect l="l" t="t" r="r" b="b"/>
              <a:pathLst>
                <a:path w="1554" h="2704" extrusionOk="0">
                  <a:moveTo>
                    <a:pt x="765" y="0"/>
                  </a:moveTo>
                  <a:cubicBezTo>
                    <a:pt x="673" y="0"/>
                    <a:pt x="673" y="93"/>
                    <a:pt x="580" y="93"/>
                  </a:cubicBezTo>
                  <a:cubicBezTo>
                    <a:pt x="487" y="186"/>
                    <a:pt x="487" y="371"/>
                    <a:pt x="580" y="487"/>
                  </a:cubicBezTo>
                  <a:cubicBezTo>
                    <a:pt x="858" y="765"/>
                    <a:pt x="974" y="1066"/>
                    <a:pt x="974" y="1437"/>
                  </a:cubicBezTo>
                  <a:cubicBezTo>
                    <a:pt x="974" y="2016"/>
                    <a:pt x="580" y="2503"/>
                    <a:pt x="1" y="2688"/>
                  </a:cubicBezTo>
                  <a:lnTo>
                    <a:pt x="186" y="2688"/>
                  </a:lnTo>
                  <a:cubicBezTo>
                    <a:pt x="254" y="2698"/>
                    <a:pt x="320" y="2703"/>
                    <a:pt x="384" y="2703"/>
                  </a:cubicBezTo>
                  <a:cubicBezTo>
                    <a:pt x="1069" y="2703"/>
                    <a:pt x="1553" y="2157"/>
                    <a:pt x="1553" y="1437"/>
                  </a:cubicBezTo>
                  <a:cubicBezTo>
                    <a:pt x="1553" y="1066"/>
                    <a:pt x="1438" y="765"/>
                    <a:pt x="1159" y="487"/>
                  </a:cubicBezTo>
                  <a:cubicBezTo>
                    <a:pt x="1067" y="487"/>
                    <a:pt x="1067" y="371"/>
                    <a:pt x="1067" y="278"/>
                  </a:cubicBezTo>
                  <a:cubicBezTo>
                    <a:pt x="1067" y="186"/>
                    <a:pt x="1067" y="186"/>
                    <a:pt x="1159" y="93"/>
                  </a:cubicBezTo>
                  <a:cubicBezTo>
                    <a:pt x="1159" y="93"/>
                    <a:pt x="1252" y="0"/>
                    <a:pt x="13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78"/>
            <p:cNvSpPr/>
            <p:nvPr/>
          </p:nvSpPr>
          <p:spPr>
            <a:xfrm>
              <a:off x="2556136" y="1813367"/>
              <a:ext cx="41838" cy="72388"/>
            </a:xfrm>
            <a:custGeom>
              <a:avLst/>
              <a:gdLst/>
              <a:ahLst/>
              <a:cxnLst/>
              <a:rect l="l" t="t" r="r" b="b"/>
              <a:pathLst>
                <a:path w="1554" h="2689" extrusionOk="0">
                  <a:moveTo>
                    <a:pt x="1" y="0"/>
                  </a:moveTo>
                  <a:cubicBezTo>
                    <a:pt x="580" y="186"/>
                    <a:pt x="974" y="580"/>
                    <a:pt x="974" y="1159"/>
                  </a:cubicBezTo>
                  <a:cubicBezTo>
                    <a:pt x="1067" y="1530"/>
                    <a:pt x="858" y="1924"/>
                    <a:pt x="580" y="2202"/>
                  </a:cubicBezTo>
                  <a:cubicBezTo>
                    <a:pt x="580" y="2202"/>
                    <a:pt x="487" y="2318"/>
                    <a:pt x="487" y="2410"/>
                  </a:cubicBezTo>
                  <a:cubicBezTo>
                    <a:pt x="487" y="2596"/>
                    <a:pt x="580" y="2689"/>
                    <a:pt x="765" y="2689"/>
                  </a:cubicBezTo>
                  <a:lnTo>
                    <a:pt x="1345" y="2689"/>
                  </a:lnTo>
                  <a:cubicBezTo>
                    <a:pt x="1159" y="2689"/>
                    <a:pt x="1067" y="2596"/>
                    <a:pt x="1067" y="2410"/>
                  </a:cubicBezTo>
                  <a:cubicBezTo>
                    <a:pt x="1067" y="2318"/>
                    <a:pt x="1067" y="2202"/>
                    <a:pt x="1159" y="2202"/>
                  </a:cubicBezTo>
                  <a:cubicBezTo>
                    <a:pt x="1438" y="1924"/>
                    <a:pt x="1553" y="1530"/>
                    <a:pt x="1553" y="1159"/>
                  </a:cubicBezTo>
                  <a:cubicBezTo>
                    <a:pt x="1553" y="580"/>
                    <a:pt x="1067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78"/>
            <p:cNvSpPr/>
            <p:nvPr/>
          </p:nvSpPr>
          <p:spPr>
            <a:xfrm>
              <a:off x="2618540" y="1885731"/>
              <a:ext cx="59929" cy="226505"/>
            </a:xfrm>
            <a:custGeom>
              <a:avLst/>
              <a:gdLst/>
              <a:ahLst/>
              <a:cxnLst/>
              <a:rect l="l" t="t" r="r" b="b"/>
              <a:pathLst>
                <a:path w="2226" h="8414" extrusionOk="0">
                  <a:moveTo>
                    <a:pt x="1159" y="1"/>
                  </a:moveTo>
                  <a:cubicBezTo>
                    <a:pt x="1437" y="1"/>
                    <a:pt x="1646" y="302"/>
                    <a:pt x="1646" y="487"/>
                  </a:cubicBezTo>
                  <a:lnTo>
                    <a:pt x="1646" y="1553"/>
                  </a:lnTo>
                  <a:cubicBezTo>
                    <a:pt x="1646" y="1739"/>
                    <a:pt x="1437" y="1947"/>
                    <a:pt x="1252" y="2040"/>
                  </a:cubicBezTo>
                  <a:cubicBezTo>
                    <a:pt x="580" y="2133"/>
                    <a:pt x="0" y="3291"/>
                    <a:pt x="0" y="4056"/>
                  </a:cubicBezTo>
                  <a:cubicBezTo>
                    <a:pt x="0" y="4844"/>
                    <a:pt x="580" y="5794"/>
                    <a:pt x="1252" y="5887"/>
                  </a:cubicBezTo>
                  <a:cubicBezTo>
                    <a:pt x="1437" y="6003"/>
                    <a:pt x="1646" y="6188"/>
                    <a:pt x="1646" y="6374"/>
                  </a:cubicBezTo>
                  <a:lnTo>
                    <a:pt x="1646" y="8019"/>
                  </a:lnTo>
                  <a:cubicBezTo>
                    <a:pt x="1646" y="8205"/>
                    <a:pt x="1437" y="8413"/>
                    <a:pt x="1159" y="8413"/>
                  </a:cubicBezTo>
                  <a:lnTo>
                    <a:pt x="1738" y="8413"/>
                  </a:lnTo>
                  <a:cubicBezTo>
                    <a:pt x="1924" y="8413"/>
                    <a:pt x="2225" y="8205"/>
                    <a:pt x="2225" y="8019"/>
                  </a:cubicBezTo>
                  <a:lnTo>
                    <a:pt x="2225" y="6096"/>
                  </a:lnTo>
                  <a:cubicBezTo>
                    <a:pt x="2225" y="5794"/>
                    <a:pt x="2016" y="5702"/>
                    <a:pt x="1831" y="5609"/>
                  </a:cubicBezTo>
                  <a:cubicBezTo>
                    <a:pt x="1066" y="5516"/>
                    <a:pt x="580" y="4844"/>
                    <a:pt x="580" y="4056"/>
                  </a:cubicBezTo>
                  <a:cubicBezTo>
                    <a:pt x="580" y="3291"/>
                    <a:pt x="1066" y="2619"/>
                    <a:pt x="1831" y="2411"/>
                  </a:cubicBezTo>
                  <a:cubicBezTo>
                    <a:pt x="2016" y="2411"/>
                    <a:pt x="2225" y="2225"/>
                    <a:pt x="2225" y="2040"/>
                  </a:cubicBezTo>
                  <a:lnTo>
                    <a:pt x="2225" y="487"/>
                  </a:lnTo>
                  <a:cubicBezTo>
                    <a:pt x="2225" y="302"/>
                    <a:pt x="1924" y="1"/>
                    <a:pt x="17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78"/>
            <p:cNvSpPr/>
            <p:nvPr/>
          </p:nvSpPr>
          <p:spPr>
            <a:xfrm>
              <a:off x="2371456" y="1807740"/>
              <a:ext cx="244618" cy="330066"/>
            </a:xfrm>
            <a:custGeom>
              <a:avLst/>
              <a:gdLst/>
              <a:ahLst/>
              <a:cxnLst/>
              <a:rect l="l" t="t" r="r" b="b"/>
              <a:pathLst>
                <a:path w="9086" h="12261" extrusionOk="0">
                  <a:moveTo>
                    <a:pt x="7255" y="1"/>
                  </a:moveTo>
                  <a:cubicBezTo>
                    <a:pt x="6861" y="1"/>
                    <a:pt x="6467" y="93"/>
                    <a:pt x="6189" y="395"/>
                  </a:cubicBezTo>
                  <a:cubicBezTo>
                    <a:pt x="5887" y="673"/>
                    <a:pt x="5702" y="1067"/>
                    <a:pt x="5702" y="1461"/>
                  </a:cubicBezTo>
                  <a:cubicBezTo>
                    <a:pt x="5702" y="1832"/>
                    <a:pt x="5887" y="2226"/>
                    <a:pt x="6189" y="2527"/>
                  </a:cubicBezTo>
                  <a:lnTo>
                    <a:pt x="6189" y="2619"/>
                  </a:lnTo>
                  <a:cubicBezTo>
                    <a:pt x="6189" y="2712"/>
                    <a:pt x="6189" y="2712"/>
                    <a:pt x="6096" y="2712"/>
                  </a:cubicBezTo>
                  <a:lnTo>
                    <a:pt x="3384" y="2712"/>
                  </a:lnTo>
                  <a:cubicBezTo>
                    <a:pt x="3083" y="2712"/>
                    <a:pt x="2805" y="2990"/>
                    <a:pt x="2805" y="3384"/>
                  </a:cubicBezTo>
                  <a:lnTo>
                    <a:pt x="2805" y="6096"/>
                  </a:lnTo>
                  <a:lnTo>
                    <a:pt x="2712" y="6188"/>
                  </a:lnTo>
                  <a:lnTo>
                    <a:pt x="2620" y="6188"/>
                  </a:lnTo>
                  <a:cubicBezTo>
                    <a:pt x="2370" y="5862"/>
                    <a:pt x="1992" y="5678"/>
                    <a:pt x="1659" y="5678"/>
                  </a:cubicBezTo>
                  <a:cubicBezTo>
                    <a:pt x="1591" y="5678"/>
                    <a:pt x="1524" y="5686"/>
                    <a:pt x="1461" y="5702"/>
                  </a:cubicBezTo>
                  <a:cubicBezTo>
                    <a:pt x="673" y="5702"/>
                    <a:pt x="94" y="6281"/>
                    <a:pt x="94" y="7046"/>
                  </a:cubicBezTo>
                  <a:cubicBezTo>
                    <a:pt x="1" y="7440"/>
                    <a:pt x="186" y="7834"/>
                    <a:pt x="488" y="8112"/>
                  </a:cubicBezTo>
                  <a:cubicBezTo>
                    <a:pt x="673" y="8413"/>
                    <a:pt x="1160" y="8599"/>
                    <a:pt x="1554" y="8599"/>
                  </a:cubicBezTo>
                  <a:cubicBezTo>
                    <a:pt x="1924" y="8599"/>
                    <a:pt x="2318" y="8413"/>
                    <a:pt x="2620" y="8112"/>
                  </a:cubicBezTo>
                  <a:lnTo>
                    <a:pt x="2712" y="8112"/>
                  </a:lnTo>
                  <a:cubicBezTo>
                    <a:pt x="2712" y="8112"/>
                    <a:pt x="2805" y="8112"/>
                    <a:pt x="2805" y="8205"/>
                  </a:cubicBezTo>
                  <a:lnTo>
                    <a:pt x="2805" y="10916"/>
                  </a:lnTo>
                  <a:cubicBezTo>
                    <a:pt x="2805" y="11217"/>
                    <a:pt x="3083" y="11496"/>
                    <a:pt x="3384" y="11496"/>
                  </a:cubicBezTo>
                  <a:lnTo>
                    <a:pt x="6189" y="11496"/>
                  </a:lnTo>
                  <a:lnTo>
                    <a:pt x="6189" y="11588"/>
                  </a:lnTo>
                  <a:lnTo>
                    <a:pt x="6189" y="11681"/>
                  </a:lnTo>
                  <a:cubicBezTo>
                    <a:pt x="6096" y="11797"/>
                    <a:pt x="5980" y="11797"/>
                    <a:pt x="5980" y="11982"/>
                  </a:cubicBezTo>
                  <a:cubicBezTo>
                    <a:pt x="5887" y="12075"/>
                    <a:pt x="5887" y="12168"/>
                    <a:pt x="5980" y="12260"/>
                  </a:cubicBezTo>
                  <a:lnTo>
                    <a:pt x="6096" y="12260"/>
                  </a:lnTo>
                  <a:cubicBezTo>
                    <a:pt x="6189" y="12260"/>
                    <a:pt x="6281" y="12260"/>
                    <a:pt x="6281" y="12168"/>
                  </a:cubicBezTo>
                  <a:cubicBezTo>
                    <a:pt x="6374" y="12075"/>
                    <a:pt x="6374" y="11982"/>
                    <a:pt x="6467" y="11982"/>
                  </a:cubicBezTo>
                  <a:cubicBezTo>
                    <a:pt x="6467" y="11890"/>
                    <a:pt x="6559" y="11890"/>
                    <a:pt x="6559" y="11797"/>
                  </a:cubicBezTo>
                  <a:cubicBezTo>
                    <a:pt x="6559" y="11797"/>
                    <a:pt x="6675" y="11681"/>
                    <a:pt x="6675" y="11588"/>
                  </a:cubicBezTo>
                  <a:cubicBezTo>
                    <a:pt x="6675" y="11310"/>
                    <a:pt x="6374" y="11102"/>
                    <a:pt x="6189" y="11102"/>
                  </a:cubicBezTo>
                  <a:lnTo>
                    <a:pt x="3384" y="11102"/>
                  </a:lnTo>
                  <a:cubicBezTo>
                    <a:pt x="3292" y="11102"/>
                    <a:pt x="3199" y="11009"/>
                    <a:pt x="3199" y="10916"/>
                  </a:cubicBezTo>
                  <a:lnTo>
                    <a:pt x="3199" y="8205"/>
                  </a:lnTo>
                  <a:cubicBezTo>
                    <a:pt x="3199" y="8019"/>
                    <a:pt x="3083" y="7927"/>
                    <a:pt x="2990" y="7834"/>
                  </a:cubicBezTo>
                  <a:cubicBezTo>
                    <a:pt x="2898" y="7741"/>
                    <a:pt x="2805" y="7625"/>
                    <a:pt x="2712" y="7625"/>
                  </a:cubicBezTo>
                  <a:cubicBezTo>
                    <a:pt x="2504" y="7625"/>
                    <a:pt x="2411" y="7741"/>
                    <a:pt x="2318" y="7834"/>
                  </a:cubicBezTo>
                  <a:cubicBezTo>
                    <a:pt x="2133" y="8019"/>
                    <a:pt x="1832" y="8205"/>
                    <a:pt x="1554" y="8205"/>
                  </a:cubicBezTo>
                  <a:cubicBezTo>
                    <a:pt x="1252" y="8205"/>
                    <a:pt x="974" y="8112"/>
                    <a:pt x="766" y="7834"/>
                  </a:cubicBezTo>
                  <a:cubicBezTo>
                    <a:pt x="580" y="7625"/>
                    <a:pt x="488" y="7347"/>
                    <a:pt x="488" y="7046"/>
                  </a:cubicBezTo>
                  <a:cubicBezTo>
                    <a:pt x="488" y="6582"/>
                    <a:pt x="974" y="6096"/>
                    <a:pt x="1461" y="6096"/>
                  </a:cubicBezTo>
                  <a:cubicBezTo>
                    <a:pt x="1739" y="6096"/>
                    <a:pt x="2133" y="6188"/>
                    <a:pt x="2318" y="6467"/>
                  </a:cubicBezTo>
                  <a:cubicBezTo>
                    <a:pt x="2318" y="6467"/>
                    <a:pt x="2411" y="6582"/>
                    <a:pt x="2504" y="6582"/>
                  </a:cubicBezTo>
                  <a:lnTo>
                    <a:pt x="2712" y="6582"/>
                  </a:lnTo>
                  <a:cubicBezTo>
                    <a:pt x="2990" y="6582"/>
                    <a:pt x="3199" y="6374"/>
                    <a:pt x="3199" y="6096"/>
                  </a:cubicBezTo>
                  <a:lnTo>
                    <a:pt x="3199" y="3384"/>
                  </a:lnTo>
                  <a:cubicBezTo>
                    <a:pt x="3199" y="3292"/>
                    <a:pt x="3292" y="3199"/>
                    <a:pt x="3384" y="3199"/>
                  </a:cubicBezTo>
                  <a:lnTo>
                    <a:pt x="6096" y="3199"/>
                  </a:lnTo>
                  <a:cubicBezTo>
                    <a:pt x="6374" y="3199"/>
                    <a:pt x="6675" y="2898"/>
                    <a:pt x="6675" y="2619"/>
                  </a:cubicBezTo>
                  <a:cubicBezTo>
                    <a:pt x="6675" y="2411"/>
                    <a:pt x="6559" y="2318"/>
                    <a:pt x="6467" y="2226"/>
                  </a:cubicBezTo>
                  <a:cubicBezTo>
                    <a:pt x="6281" y="2040"/>
                    <a:pt x="6096" y="1739"/>
                    <a:pt x="6096" y="1461"/>
                  </a:cubicBezTo>
                  <a:cubicBezTo>
                    <a:pt x="6096" y="1159"/>
                    <a:pt x="6189" y="881"/>
                    <a:pt x="6467" y="673"/>
                  </a:cubicBezTo>
                  <a:cubicBezTo>
                    <a:pt x="6675" y="487"/>
                    <a:pt x="6953" y="395"/>
                    <a:pt x="7255" y="395"/>
                  </a:cubicBezTo>
                  <a:cubicBezTo>
                    <a:pt x="7718" y="487"/>
                    <a:pt x="8205" y="881"/>
                    <a:pt x="8205" y="1368"/>
                  </a:cubicBezTo>
                  <a:cubicBezTo>
                    <a:pt x="8205" y="1739"/>
                    <a:pt x="8112" y="2040"/>
                    <a:pt x="7834" y="2226"/>
                  </a:cubicBezTo>
                  <a:cubicBezTo>
                    <a:pt x="7718" y="2318"/>
                    <a:pt x="7718" y="2411"/>
                    <a:pt x="7718" y="2619"/>
                  </a:cubicBezTo>
                  <a:cubicBezTo>
                    <a:pt x="7718" y="2898"/>
                    <a:pt x="7927" y="3199"/>
                    <a:pt x="8205" y="3199"/>
                  </a:cubicBezTo>
                  <a:lnTo>
                    <a:pt x="8877" y="3199"/>
                  </a:lnTo>
                  <a:cubicBezTo>
                    <a:pt x="8993" y="3199"/>
                    <a:pt x="9086" y="3106"/>
                    <a:pt x="9086" y="2898"/>
                  </a:cubicBezTo>
                  <a:cubicBezTo>
                    <a:pt x="9086" y="2805"/>
                    <a:pt x="8993" y="2712"/>
                    <a:pt x="8877" y="2712"/>
                  </a:cubicBezTo>
                  <a:lnTo>
                    <a:pt x="8205" y="2712"/>
                  </a:lnTo>
                  <a:cubicBezTo>
                    <a:pt x="8112" y="2712"/>
                    <a:pt x="8112" y="2712"/>
                    <a:pt x="8112" y="2619"/>
                  </a:cubicBezTo>
                  <a:lnTo>
                    <a:pt x="8112" y="2527"/>
                  </a:lnTo>
                  <a:cubicBezTo>
                    <a:pt x="8506" y="2226"/>
                    <a:pt x="8692" y="1832"/>
                    <a:pt x="8599" y="1368"/>
                  </a:cubicBezTo>
                  <a:cubicBezTo>
                    <a:pt x="8599" y="580"/>
                    <a:pt x="8019" y="1"/>
                    <a:pt x="7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78"/>
            <p:cNvSpPr/>
            <p:nvPr/>
          </p:nvSpPr>
          <p:spPr>
            <a:xfrm>
              <a:off x="2524935" y="1880751"/>
              <a:ext cx="158520" cy="309472"/>
            </a:xfrm>
            <a:custGeom>
              <a:avLst/>
              <a:gdLst/>
              <a:ahLst/>
              <a:cxnLst/>
              <a:rect l="l" t="t" r="r" b="b"/>
              <a:pathLst>
                <a:path w="5888" h="11496" extrusionOk="0">
                  <a:moveTo>
                    <a:pt x="4149" y="0"/>
                  </a:moveTo>
                  <a:cubicBezTo>
                    <a:pt x="4057" y="0"/>
                    <a:pt x="3964" y="93"/>
                    <a:pt x="3964" y="186"/>
                  </a:cubicBezTo>
                  <a:cubicBezTo>
                    <a:pt x="3964" y="394"/>
                    <a:pt x="4057" y="487"/>
                    <a:pt x="4149" y="487"/>
                  </a:cubicBezTo>
                  <a:lnTo>
                    <a:pt x="5215" y="487"/>
                  </a:lnTo>
                  <a:cubicBezTo>
                    <a:pt x="5308" y="487"/>
                    <a:pt x="5401" y="580"/>
                    <a:pt x="5401" y="672"/>
                  </a:cubicBezTo>
                  <a:lnTo>
                    <a:pt x="5401" y="2225"/>
                  </a:lnTo>
                  <a:cubicBezTo>
                    <a:pt x="5401" y="2318"/>
                    <a:pt x="5401" y="2410"/>
                    <a:pt x="5308" y="2410"/>
                  </a:cubicBezTo>
                  <a:cubicBezTo>
                    <a:pt x="4451" y="2596"/>
                    <a:pt x="3871" y="3384"/>
                    <a:pt x="3871" y="4241"/>
                  </a:cubicBezTo>
                  <a:cubicBezTo>
                    <a:pt x="3871" y="5122"/>
                    <a:pt x="4451" y="5794"/>
                    <a:pt x="5308" y="5979"/>
                  </a:cubicBezTo>
                  <a:cubicBezTo>
                    <a:pt x="5401" y="6072"/>
                    <a:pt x="5401" y="6072"/>
                    <a:pt x="5401" y="6281"/>
                  </a:cubicBezTo>
                  <a:lnTo>
                    <a:pt x="5401" y="8204"/>
                  </a:lnTo>
                  <a:cubicBezTo>
                    <a:pt x="5401" y="8297"/>
                    <a:pt x="5308" y="8390"/>
                    <a:pt x="5215" y="8390"/>
                  </a:cubicBezTo>
                  <a:lnTo>
                    <a:pt x="2504" y="8390"/>
                  </a:lnTo>
                  <a:cubicBezTo>
                    <a:pt x="2318" y="8390"/>
                    <a:pt x="2226" y="8505"/>
                    <a:pt x="2133" y="8598"/>
                  </a:cubicBezTo>
                  <a:cubicBezTo>
                    <a:pt x="2017" y="8691"/>
                    <a:pt x="2017" y="8784"/>
                    <a:pt x="2017" y="8876"/>
                  </a:cubicBezTo>
                  <a:cubicBezTo>
                    <a:pt x="2017" y="9085"/>
                    <a:pt x="2017" y="9178"/>
                    <a:pt x="2133" y="9270"/>
                  </a:cubicBezTo>
                  <a:cubicBezTo>
                    <a:pt x="2411" y="9456"/>
                    <a:pt x="2504" y="9757"/>
                    <a:pt x="2504" y="10035"/>
                  </a:cubicBezTo>
                  <a:cubicBezTo>
                    <a:pt x="2504" y="10336"/>
                    <a:pt x="2411" y="10614"/>
                    <a:pt x="2226" y="10823"/>
                  </a:cubicBezTo>
                  <a:cubicBezTo>
                    <a:pt x="1924" y="11008"/>
                    <a:pt x="1646" y="11101"/>
                    <a:pt x="1345" y="11101"/>
                  </a:cubicBezTo>
                  <a:cubicBezTo>
                    <a:pt x="858" y="11008"/>
                    <a:pt x="488" y="10707"/>
                    <a:pt x="395" y="10244"/>
                  </a:cubicBezTo>
                  <a:cubicBezTo>
                    <a:pt x="395" y="10128"/>
                    <a:pt x="279" y="10035"/>
                    <a:pt x="186" y="10035"/>
                  </a:cubicBezTo>
                  <a:cubicBezTo>
                    <a:pt x="94" y="10128"/>
                    <a:pt x="1" y="10244"/>
                    <a:pt x="1" y="10336"/>
                  </a:cubicBezTo>
                  <a:cubicBezTo>
                    <a:pt x="186" y="11008"/>
                    <a:pt x="673" y="11495"/>
                    <a:pt x="1345" y="11495"/>
                  </a:cubicBezTo>
                  <a:lnTo>
                    <a:pt x="1438" y="11495"/>
                  </a:lnTo>
                  <a:cubicBezTo>
                    <a:pt x="1832" y="11495"/>
                    <a:pt x="2226" y="11402"/>
                    <a:pt x="2411" y="11101"/>
                  </a:cubicBezTo>
                  <a:cubicBezTo>
                    <a:pt x="2805" y="10823"/>
                    <a:pt x="2898" y="10429"/>
                    <a:pt x="2898" y="10035"/>
                  </a:cubicBezTo>
                  <a:cubicBezTo>
                    <a:pt x="2898" y="9664"/>
                    <a:pt x="2712" y="9270"/>
                    <a:pt x="2411" y="8969"/>
                  </a:cubicBezTo>
                  <a:lnTo>
                    <a:pt x="2411" y="8876"/>
                  </a:lnTo>
                  <a:lnTo>
                    <a:pt x="2504" y="8784"/>
                  </a:lnTo>
                  <a:lnTo>
                    <a:pt x="5215" y="8784"/>
                  </a:lnTo>
                  <a:cubicBezTo>
                    <a:pt x="5609" y="8784"/>
                    <a:pt x="5887" y="8505"/>
                    <a:pt x="5887" y="8204"/>
                  </a:cubicBezTo>
                  <a:lnTo>
                    <a:pt x="5887" y="6281"/>
                  </a:lnTo>
                  <a:cubicBezTo>
                    <a:pt x="5887" y="5887"/>
                    <a:pt x="5609" y="5701"/>
                    <a:pt x="5308" y="5609"/>
                  </a:cubicBezTo>
                  <a:cubicBezTo>
                    <a:pt x="4729" y="5493"/>
                    <a:pt x="4242" y="4913"/>
                    <a:pt x="4242" y="4241"/>
                  </a:cubicBezTo>
                  <a:cubicBezTo>
                    <a:pt x="4242" y="3569"/>
                    <a:pt x="4729" y="2990"/>
                    <a:pt x="5308" y="2804"/>
                  </a:cubicBezTo>
                  <a:cubicBezTo>
                    <a:pt x="5609" y="2804"/>
                    <a:pt x="5887" y="2503"/>
                    <a:pt x="5887" y="2225"/>
                  </a:cubicBezTo>
                  <a:lnTo>
                    <a:pt x="5887" y="672"/>
                  </a:lnTo>
                  <a:cubicBezTo>
                    <a:pt x="5887" y="278"/>
                    <a:pt x="5609" y="0"/>
                    <a:pt x="5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6" name="Google Shape;4156;p78"/>
          <p:cNvGrpSpPr/>
          <p:nvPr/>
        </p:nvGrpSpPr>
        <p:grpSpPr>
          <a:xfrm>
            <a:off x="3398042" y="1848815"/>
            <a:ext cx="343208" cy="382479"/>
            <a:chOff x="3169429" y="1807740"/>
            <a:chExt cx="343208" cy="382479"/>
          </a:xfrm>
        </p:grpSpPr>
        <p:sp>
          <p:nvSpPr>
            <p:cNvPr id="4157" name="Google Shape;4157;p78"/>
            <p:cNvSpPr/>
            <p:nvPr/>
          </p:nvSpPr>
          <p:spPr>
            <a:xfrm>
              <a:off x="3175056" y="1841446"/>
              <a:ext cx="332574" cy="57420"/>
            </a:xfrm>
            <a:custGeom>
              <a:avLst/>
              <a:gdLst/>
              <a:ahLst/>
              <a:cxnLst/>
              <a:rect l="l" t="t" r="r" b="b"/>
              <a:pathLst>
                <a:path w="12353" h="2133" extrusionOk="0">
                  <a:moveTo>
                    <a:pt x="371" y="0"/>
                  </a:moveTo>
                  <a:cubicBezTo>
                    <a:pt x="186" y="0"/>
                    <a:pt x="0" y="209"/>
                    <a:pt x="0" y="394"/>
                  </a:cubicBezTo>
                  <a:lnTo>
                    <a:pt x="0" y="2132"/>
                  </a:lnTo>
                  <a:lnTo>
                    <a:pt x="12353" y="2132"/>
                  </a:lnTo>
                  <a:lnTo>
                    <a:pt x="12353" y="394"/>
                  </a:lnTo>
                  <a:cubicBezTo>
                    <a:pt x="12353" y="209"/>
                    <a:pt x="12167" y="0"/>
                    <a:pt x="119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78"/>
            <p:cNvSpPr/>
            <p:nvPr/>
          </p:nvSpPr>
          <p:spPr>
            <a:xfrm>
              <a:off x="3481393" y="1841446"/>
              <a:ext cx="26223" cy="57420"/>
            </a:xfrm>
            <a:custGeom>
              <a:avLst/>
              <a:gdLst/>
              <a:ahLst/>
              <a:cxnLst/>
              <a:rect l="l" t="t" r="r" b="b"/>
              <a:pathLst>
                <a:path w="974" h="2133" extrusionOk="0">
                  <a:moveTo>
                    <a:pt x="1" y="0"/>
                  </a:moveTo>
                  <a:cubicBezTo>
                    <a:pt x="209" y="0"/>
                    <a:pt x="394" y="209"/>
                    <a:pt x="394" y="394"/>
                  </a:cubicBezTo>
                  <a:lnTo>
                    <a:pt x="394" y="2132"/>
                  </a:lnTo>
                  <a:lnTo>
                    <a:pt x="974" y="2132"/>
                  </a:lnTo>
                  <a:lnTo>
                    <a:pt x="974" y="394"/>
                  </a:lnTo>
                  <a:cubicBezTo>
                    <a:pt x="974" y="209"/>
                    <a:pt x="788" y="0"/>
                    <a:pt x="5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78"/>
            <p:cNvSpPr/>
            <p:nvPr/>
          </p:nvSpPr>
          <p:spPr>
            <a:xfrm>
              <a:off x="3175056" y="1898842"/>
              <a:ext cx="332574" cy="285756"/>
            </a:xfrm>
            <a:custGeom>
              <a:avLst/>
              <a:gdLst/>
              <a:ahLst/>
              <a:cxnLst/>
              <a:rect l="l" t="t" r="r" b="b"/>
              <a:pathLst>
                <a:path w="12353" h="10615" extrusionOk="0">
                  <a:moveTo>
                    <a:pt x="0" y="0"/>
                  </a:moveTo>
                  <a:lnTo>
                    <a:pt x="0" y="10244"/>
                  </a:lnTo>
                  <a:cubicBezTo>
                    <a:pt x="0" y="10429"/>
                    <a:pt x="186" y="10614"/>
                    <a:pt x="371" y="10614"/>
                  </a:cubicBezTo>
                  <a:lnTo>
                    <a:pt x="11959" y="10614"/>
                  </a:lnTo>
                  <a:cubicBezTo>
                    <a:pt x="12167" y="10614"/>
                    <a:pt x="12353" y="10429"/>
                    <a:pt x="12353" y="10244"/>
                  </a:cubicBezTo>
                  <a:lnTo>
                    <a:pt x="123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78"/>
            <p:cNvSpPr/>
            <p:nvPr/>
          </p:nvSpPr>
          <p:spPr>
            <a:xfrm>
              <a:off x="3481393" y="1898842"/>
              <a:ext cx="26223" cy="285756"/>
            </a:xfrm>
            <a:custGeom>
              <a:avLst/>
              <a:gdLst/>
              <a:ahLst/>
              <a:cxnLst/>
              <a:rect l="l" t="t" r="r" b="b"/>
              <a:pathLst>
                <a:path w="974" h="10615" extrusionOk="0">
                  <a:moveTo>
                    <a:pt x="394" y="0"/>
                  </a:moveTo>
                  <a:lnTo>
                    <a:pt x="394" y="10244"/>
                  </a:lnTo>
                  <a:cubicBezTo>
                    <a:pt x="394" y="10429"/>
                    <a:pt x="209" y="10614"/>
                    <a:pt x="1" y="10614"/>
                  </a:cubicBezTo>
                  <a:lnTo>
                    <a:pt x="580" y="10614"/>
                  </a:lnTo>
                  <a:cubicBezTo>
                    <a:pt x="788" y="10614"/>
                    <a:pt x="974" y="10429"/>
                    <a:pt x="974" y="10244"/>
                  </a:cubicBezTo>
                  <a:lnTo>
                    <a:pt x="9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78"/>
            <p:cNvSpPr/>
            <p:nvPr/>
          </p:nvSpPr>
          <p:spPr>
            <a:xfrm>
              <a:off x="3226852" y="1813367"/>
              <a:ext cx="23100" cy="54298"/>
            </a:xfrm>
            <a:custGeom>
              <a:avLst/>
              <a:gdLst/>
              <a:ahLst/>
              <a:cxnLst/>
              <a:rect l="l" t="t" r="r" b="b"/>
              <a:pathLst>
                <a:path w="858" h="2017" extrusionOk="0">
                  <a:moveTo>
                    <a:pt x="394" y="0"/>
                  </a:moveTo>
                  <a:cubicBezTo>
                    <a:pt x="185" y="0"/>
                    <a:pt x="0" y="186"/>
                    <a:pt x="0" y="464"/>
                  </a:cubicBezTo>
                  <a:lnTo>
                    <a:pt x="0" y="1623"/>
                  </a:lnTo>
                  <a:cubicBezTo>
                    <a:pt x="0" y="1831"/>
                    <a:pt x="185" y="2017"/>
                    <a:pt x="394" y="2017"/>
                  </a:cubicBezTo>
                  <a:cubicBezTo>
                    <a:pt x="672" y="2017"/>
                    <a:pt x="858" y="1831"/>
                    <a:pt x="858" y="1623"/>
                  </a:cubicBezTo>
                  <a:lnTo>
                    <a:pt x="858" y="464"/>
                  </a:lnTo>
                  <a:cubicBezTo>
                    <a:pt x="858" y="186"/>
                    <a:pt x="672" y="0"/>
                    <a:pt x="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78"/>
            <p:cNvSpPr/>
            <p:nvPr/>
          </p:nvSpPr>
          <p:spPr>
            <a:xfrm>
              <a:off x="3429596" y="1813367"/>
              <a:ext cx="26249" cy="54298"/>
            </a:xfrm>
            <a:custGeom>
              <a:avLst/>
              <a:gdLst/>
              <a:ahLst/>
              <a:cxnLst/>
              <a:rect l="l" t="t" r="r" b="b"/>
              <a:pathLst>
                <a:path w="975" h="2017" extrusionOk="0">
                  <a:moveTo>
                    <a:pt x="488" y="0"/>
                  </a:moveTo>
                  <a:cubicBezTo>
                    <a:pt x="186" y="0"/>
                    <a:pt x="1" y="186"/>
                    <a:pt x="1" y="464"/>
                  </a:cubicBezTo>
                  <a:lnTo>
                    <a:pt x="1" y="1623"/>
                  </a:lnTo>
                  <a:cubicBezTo>
                    <a:pt x="1" y="1831"/>
                    <a:pt x="186" y="2017"/>
                    <a:pt x="488" y="2017"/>
                  </a:cubicBezTo>
                  <a:cubicBezTo>
                    <a:pt x="766" y="2017"/>
                    <a:pt x="974" y="1831"/>
                    <a:pt x="974" y="1623"/>
                  </a:cubicBezTo>
                  <a:lnTo>
                    <a:pt x="974" y="464"/>
                  </a:lnTo>
                  <a:cubicBezTo>
                    <a:pt x="974" y="186"/>
                    <a:pt x="766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78"/>
            <p:cNvSpPr/>
            <p:nvPr/>
          </p:nvSpPr>
          <p:spPr>
            <a:xfrm>
              <a:off x="3231833" y="1813367"/>
              <a:ext cx="18119" cy="54298"/>
            </a:xfrm>
            <a:custGeom>
              <a:avLst/>
              <a:gdLst/>
              <a:ahLst/>
              <a:cxnLst/>
              <a:rect l="l" t="t" r="r" b="b"/>
              <a:pathLst>
                <a:path w="673" h="2017" extrusionOk="0">
                  <a:moveTo>
                    <a:pt x="209" y="0"/>
                  </a:moveTo>
                  <a:cubicBezTo>
                    <a:pt x="209" y="0"/>
                    <a:pt x="93" y="0"/>
                    <a:pt x="0" y="93"/>
                  </a:cubicBezTo>
                  <a:lnTo>
                    <a:pt x="93" y="93"/>
                  </a:lnTo>
                  <a:cubicBezTo>
                    <a:pt x="209" y="186"/>
                    <a:pt x="209" y="371"/>
                    <a:pt x="209" y="464"/>
                  </a:cubicBezTo>
                  <a:lnTo>
                    <a:pt x="209" y="1623"/>
                  </a:lnTo>
                  <a:cubicBezTo>
                    <a:pt x="209" y="1738"/>
                    <a:pt x="93" y="1924"/>
                    <a:pt x="0" y="2017"/>
                  </a:cubicBezTo>
                  <a:lnTo>
                    <a:pt x="209" y="2017"/>
                  </a:lnTo>
                  <a:cubicBezTo>
                    <a:pt x="487" y="2017"/>
                    <a:pt x="673" y="1831"/>
                    <a:pt x="673" y="1623"/>
                  </a:cubicBezTo>
                  <a:lnTo>
                    <a:pt x="673" y="464"/>
                  </a:lnTo>
                  <a:cubicBezTo>
                    <a:pt x="673" y="371"/>
                    <a:pt x="673" y="186"/>
                    <a:pt x="580" y="93"/>
                  </a:cubicBezTo>
                  <a:cubicBezTo>
                    <a:pt x="487" y="93"/>
                    <a:pt x="394" y="0"/>
                    <a:pt x="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78"/>
            <p:cNvSpPr/>
            <p:nvPr/>
          </p:nvSpPr>
          <p:spPr>
            <a:xfrm>
              <a:off x="3437107" y="1813367"/>
              <a:ext cx="18738" cy="54298"/>
            </a:xfrm>
            <a:custGeom>
              <a:avLst/>
              <a:gdLst/>
              <a:ahLst/>
              <a:cxnLst/>
              <a:rect l="l" t="t" r="r" b="b"/>
              <a:pathLst>
                <a:path w="696" h="2017" extrusionOk="0">
                  <a:moveTo>
                    <a:pt x="209" y="0"/>
                  </a:moveTo>
                  <a:cubicBezTo>
                    <a:pt x="116" y="0"/>
                    <a:pt x="0" y="0"/>
                    <a:pt x="0" y="93"/>
                  </a:cubicBezTo>
                  <a:lnTo>
                    <a:pt x="116" y="93"/>
                  </a:lnTo>
                  <a:cubicBezTo>
                    <a:pt x="209" y="186"/>
                    <a:pt x="209" y="371"/>
                    <a:pt x="209" y="464"/>
                  </a:cubicBezTo>
                  <a:lnTo>
                    <a:pt x="209" y="1623"/>
                  </a:lnTo>
                  <a:cubicBezTo>
                    <a:pt x="209" y="1738"/>
                    <a:pt x="116" y="1924"/>
                    <a:pt x="0" y="2017"/>
                  </a:cubicBezTo>
                  <a:lnTo>
                    <a:pt x="209" y="2017"/>
                  </a:lnTo>
                  <a:cubicBezTo>
                    <a:pt x="487" y="2017"/>
                    <a:pt x="695" y="1831"/>
                    <a:pt x="695" y="1623"/>
                  </a:cubicBezTo>
                  <a:lnTo>
                    <a:pt x="695" y="464"/>
                  </a:lnTo>
                  <a:cubicBezTo>
                    <a:pt x="695" y="371"/>
                    <a:pt x="579" y="186"/>
                    <a:pt x="579" y="93"/>
                  </a:cubicBezTo>
                  <a:cubicBezTo>
                    <a:pt x="487" y="93"/>
                    <a:pt x="301" y="0"/>
                    <a:pt x="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78"/>
            <p:cNvSpPr/>
            <p:nvPr/>
          </p:nvSpPr>
          <p:spPr>
            <a:xfrm>
              <a:off x="3265511" y="1945631"/>
              <a:ext cx="70537" cy="192182"/>
            </a:xfrm>
            <a:custGeom>
              <a:avLst/>
              <a:gdLst/>
              <a:ahLst/>
              <a:cxnLst/>
              <a:rect l="l" t="t" r="r" b="b"/>
              <a:pathLst>
                <a:path w="2620" h="7139" extrusionOk="0">
                  <a:moveTo>
                    <a:pt x="580" y="0"/>
                  </a:moveTo>
                  <a:cubicBezTo>
                    <a:pt x="302" y="0"/>
                    <a:pt x="1" y="186"/>
                    <a:pt x="1" y="487"/>
                  </a:cubicBezTo>
                  <a:cubicBezTo>
                    <a:pt x="1" y="881"/>
                    <a:pt x="302" y="1066"/>
                    <a:pt x="580" y="1066"/>
                  </a:cubicBezTo>
                  <a:lnTo>
                    <a:pt x="1461" y="1066"/>
                  </a:lnTo>
                  <a:lnTo>
                    <a:pt x="1461" y="6675"/>
                  </a:lnTo>
                  <a:cubicBezTo>
                    <a:pt x="1461" y="6953"/>
                    <a:pt x="1739" y="7138"/>
                    <a:pt x="2040" y="7138"/>
                  </a:cubicBezTo>
                  <a:cubicBezTo>
                    <a:pt x="2318" y="7138"/>
                    <a:pt x="2620" y="6953"/>
                    <a:pt x="2620" y="6675"/>
                  </a:cubicBezTo>
                  <a:lnTo>
                    <a:pt x="2620" y="487"/>
                  </a:lnTo>
                  <a:cubicBezTo>
                    <a:pt x="2620" y="186"/>
                    <a:pt x="2318" y="0"/>
                    <a:pt x="20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78"/>
            <p:cNvSpPr/>
            <p:nvPr/>
          </p:nvSpPr>
          <p:spPr>
            <a:xfrm>
              <a:off x="3304816" y="1945631"/>
              <a:ext cx="31230" cy="192182"/>
            </a:xfrm>
            <a:custGeom>
              <a:avLst/>
              <a:gdLst/>
              <a:ahLst/>
              <a:cxnLst/>
              <a:rect l="l" t="t" r="r" b="b"/>
              <a:pathLst>
                <a:path w="1160" h="7139" extrusionOk="0">
                  <a:moveTo>
                    <a:pt x="1" y="0"/>
                  </a:moveTo>
                  <a:cubicBezTo>
                    <a:pt x="279" y="0"/>
                    <a:pt x="580" y="186"/>
                    <a:pt x="580" y="487"/>
                  </a:cubicBezTo>
                  <a:lnTo>
                    <a:pt x="580" y="6675"/>
                  </a:lnTo>
                  <a:cubicBezTo>
                    <a:pt x="580" y="6860"/>
                    <a:pt x="488" y="6953"/>
                    <a:pt x="279" y="7046"/>
                  </a:cubicBezTo>
                  <a:cubicBezTo>
                    <a:pt x="395" y="7138"/>
                    <a:pt x="488" y="7138"/>
                    <a:pt x="580" y="7138"/>
                  </a:cubicBezTo>
                  <a:cubicBezTo>
                    <a:pt x="858" y="7138"/>
                    <a:pt x="1160" y="6953"/>
                    <a:pt x="1160" y="6675"/>
                  </a:cubicBezTo>
                  <a:lnTo>
                    <a:pt x="1160" y="487"/>
                  </a:lnTo>
                  <a:cubicBezTo>
                    <a:pt x="1160" y="186"/>
                    <a:pt x="858" y="0"/>
                    <a:pt x="5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78"/>
            <p:cNvSpPr/>
            <p:nvPr/>
          </p:nvSpPr>
          <p:spPr>
            <a:xfrm>
              <a:off x="3169429" y="1807740"/>
              <a:ext cx="343208" cy="382479"/>
            </a:xfrm>
            <a:custGeom>
              <a:avLst/>
              <a:gdLst/>
              <a:ahLst/>
              <a:cxnLst/>
              <a:rect l="l" t="t" r="r" b="b"/>
              <a:pathLst>
                <a:path w="12748" h="14208" extrusionOk="0">
                  <a:moveTo>
                    <a:pt x="2527" y="395"/>
                  </a:moveTo>
                  <a:cubicBezTo>
                    <a:pt x="2712" y="395"/>
                    <a:pt x="2805" y="487"/>
                    <a:pt x="2805" y="673"/>
                  </a:cubicBezTo>
                  <a:lnTo>
                    <a:pt x="2805" y="1832"/>
                  </a:lnTo>
                  <a:cubicBezTo>
                    <a:pt x="2805" y="1947"/>
                    <a:pt x="2712" y="2040"/>
                    <a:pt x="2527" y="2040"/>
                  </a:cubicBezTo>
                  <a:cubicBezTo>
                    <a:pt x="2411" y="2040"/>
                    <a:pt x="2318" y="1947"/>
                    <a:pt x="2318" y="1832"/>
                  </a:cubicBezTo>
                  <a:lnTo>
                    <a:pt x="2318" y="673"/>
                  </a:lnTo>
                  <a:cubicBezTo>
                    <a:pt x="2318" y="487"/>
                    <a:pt x="2411" y="395"/>
                    <a:pt x="2527" y="395"/>
                  </a:cubicBezTo>
                  <a:close/>
                  <a:moveTo>
                    <a:pt x="10152" y="395"/>
                  </a:moveTo>
                  <a:cubicBezTo>
                    <a:pt x="10337" y="395"/>
                    <a:pt x="10430" y="487"/>
                    <a:pt x="10430" y="673"/>
                  </a:cubicBezTo>
                  <a:lnTo>
                    <a:pt x="10430" y="1832"/>
                  </a:lnTo>
                  <a:cubicBezTo>
                    <a:pt x="10430" y="1947"/>
                    <a:pt x="10337" y="2040"/>
                    <a:pt x="10152" y="2040"/>
                  </a:cubicBezTo>
                  <a:cubicBezTo>
                    <a:pt x="10059" y="2040"/>
                    <a:pt x="9850" y="1947"/>
                    <a:pt x="9850" y="1832"/>
                  </a:cubicBezTo>
                  <a:lnTo>
                    <a:pt x="9850" y="673"/>
                  </a:lnTo>
                  <a:cubicBezTo>
                    <a:pt x="9850" y="487"/>
                    <a:pt x="10059" y="395"/>
                    <a:pt x="10152" y="395"/>
                  </a:cubicBezTo>
                  <a:close/>
                  <a:moveTo>
                    <a:pt x="12168" y="1461"/>
                  </a:moveTo>
                  <a:cubicBezTo>
                    <a:pt x="12261" y="1461"/>
                    <a:pt x="12376" y="1553"/>
                    <a:pt x="12376" y="1646"/>
                  </a:cubicBezTo>
                  <a:lnTo>
                    <a:pt x="12376" y="3199"/>
                  </a:lnTo>
                  <a:lnTo>
                    <a:pt x="395" y="3199"/>
                  </a:lnTo>
                  <a:lnTo>
                    <a:pt x="395" y="1646"/>
                  </a:lnTo>
                  <a:cubicBezTo>
                    <a:pt x="395" y="1553"/>
                    <a:pt x="488" y="1461"/>
                    <a:pt x="580" y="1461"/>
                  </a:cubicBezTo>
                  <a:lnTo>
                    <a:pt x="1832" y="1461"/>
                  </a:lnTo>
                  <a:lnTo>
                    <a:pt x="1832" y="1832"/>
                  </a:lnTo>
                  <a:cubicBezTo>
                    <a:pt x="1832" y="2133"/>
                    <a:pt x="2226" y="2527"/>
                    <a:pt x="2527" y="2527"/>
                  </a:cubicBezTo>
                  <a:cubicBezTo>
                    <a:pt x="2898" y="2527"/>
                    <a:pt x="3199" y="2133"/>
                    <a:pt x="3199" y="1832"/>
                  </a:cubicBezTo>
                  <a:lnTo>
                    <a:pt x="3199" y="1461"/>
                  </a:lnTo>
                  <a:lnTo>
                    <a:pt x="9480" y="1461"/>
                  </a:lnTo>
                  <a:lnTo>
                    <a:pt x="9480" y="1832"/>
                  </a:lnTo>
                  <a:cubicBezTo>
                    <a:pt x="9480" y="2133"/>
                    <a:pt x="9758" y="2527"/>
                    <a:pt x="10152" y="2527"/>
                  </a:cubicBezTo>
                  <a:cubicBezTo>
                    <a:pt x="10522" y="2527"/>
                    <a:pt x="10824" y="2133"/>
                    <a:pt x="10824" y="1832"/>
                  </a:cubicBezTo>
                  <a:lnTo>
                    <a:pt x="10824" y="1461"/>
                  </a:lnTo>
                  <a:close/>
                  <a:moveTo>
                    <a:pt x="2527" y="1"/>
                  </a:moveTo>
                  <a:cubicBezTo>
                    <a:pt x="2226" y="1"/>
                    <a:pt x="1832" y="302"/>
                    <a:pt x="1832" y="673"/>
                  </a:cubicBezTo>
                  <a:lnTo>
                    <a:pt x="1832" y="1067"/>
                  </a:lnTo>
                  <a:lnTo>
                    <a:pt x="580" y="1067"/>
                  </a:lnTo>
                  <a:cubicBezTo>
                    <a:pt x="209" y="1067"/>
                    <a:pt x="1" y="1252"/>
                    <a:pt x="1" y="1646"/>
                  </a:cubicBezTo>
                  <a:lnTo>
                    <a:pt x="1" y="13628"/>
                  </a:lnTo>
                  <a:cubicBezTo>
                    <a:pt x="1" y="13906"/>
                    <a:pt x="209" y="14207"/>
                    <a:pt x="580" y="14207"/>
                  </a:cubicBezTo>
                  <a:lnTo>
                    <a:pt x="9572" y="14207"/>
                  </a:lnTo>
                  <a:cubicBezTo>
                    <a:pt x="9665" y="14207"/>
                    <a:pt x="9758" y="14114"/>
                    <a:pt x="9758" y="13998"/>
                  </a:cubicBezTo>
                  <a:cubicBezTo>
                    <a:pt x="9758" y="13906"/>
                    <a:pt x="9665" y="13813"/>
                    <a:pt x="9572" y="13813"/>
                  </a:cubicBezTo>
                  <a:lnTo>
                    <a:pt x="580" y="13813"/>
                  </a:lnTo>
                  <a:cubicBezTo>
                    <a:pt x="488" y="13813"/>
                    <a:pt x="395" y="13720"/>
                    <a:pt x="395" y="13628"/>
                  </a:cubicBezTo>
                  <a:lnTo>
                    <a:pt x="395" y="3570"/>
                  </a:lnTo>
                  <a:lnTo>
                    <a:pt x="12376" y="3570"/>
                  </a:lnTo>
                  <a:lnTo>
                    <a:pt x="12376" y="13628"/>
                  </a:lnTo>
                  <a:cubicBezTo>
                    <a:pt x="12376" y="13720"/>
                    <a:pt x="12261" y="13813"/>
                    <a:pt x="12168" y="13813"/>
                  </a:cubicBezTo>
                  <a:lnTo>
                    <a:pt x="10522" y="13813"/>
                  </a:lnTo>
                  <a:cubicBezTo>
                    <a:pt x="10337" y="13813"/>
                    <a:pt x="10244" y="13906"/>
                    <a:pt x="10244" y="13998"/>
                  </a:cubicBezTo>
                  <a:cubicBezTo>
                    <a:pt x="10244" y="14114"/>
                    <a:pt x="10337" y="14207"/>
                    <a:pt x="10522" y="14207"/>
                  </a:cubicBezTo>
                  <a:lnTo>
                    <a:pt x="12168" y="14207"/>
                  </a:lnTo>
                  <a:cubicBezTo>
                    <a:pt x="12469" y="14207"/>
                    <a:pt x="12747" y="13906"/>
                    <a:pt x="12747" y="13628"/>
                  </a:cubicBezTo>
                  <a:lnTo>
                    <a:pt x="12747" y="1646"/>
                  </a:lnTo>
                  <a:cubicBezTo>
                    <a:pt x="12747" y="1252"/>
                    <a:pt x="12469" y="1067"/>
                    <a:pt x="12168" y="1067"/>
                  </a:cubicBezTo>
                  <a:lnTo>
                    <a:pt x="10824" y="1067"/>
                  </a:lnTo>
                  <a:lnTo>
                    <a:pt x="10824" y="673"/>
                  </a:lnTo>
                  <a:cubicBezTo>
                    <a:pt x="10824" y="302"/>
                    <a:pt x="10522" y="1"/>
                    <a:pt x="10152" y="1"/>
                  </a:cubicBezTo>
                  <a:cubicBezTo>
                    <a:pt x="9758" y="1"/>
                    <a:pt x="9480" y="302"/>
                    <a:pt x="9480" y="673"/>
                  </a:cubicBezTo>
                  <a:lnTo>
                    <a:pt x="9480" y="1067"/>
                  </a:lnTo>
                  <a:lnTo>
                    <a:pt x="3199" y="1067"/>
                  </a:lnTo>
                  <a:lnTo>
                    <a:pt x="3199" y="673"/>
                  </a:lnTo>
                  <a:cubicBezTo>
                    <a:pt x="3199" y="302"/>
                    <a:pt x="2898" y="1"/>
                    <a:pt x="2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78"/>
            <p:cNvSpPr/>
            <p:nvPr/>
          </p:nvSpPr>
          <p:spPr>
            <a:xfrm>
              <a:off x="3260531" y="1940623"/>
              <a:ext cx="80525" cy="205292"/>
            </a:xfrm>
            <a:custGeom>
              <a:avLst/>
              <a:gdLst/>
              <a:ahLst/>
              <a:cxnLst/>
              <a:rect l="l" t="t" r="r" b="b"/>
              <a:pathLst>
                <a:path w="2991" h="7626" extrusionOk="0">
                  <a:moveTo>
                    <a:pt x="765" y="1"/>
                  </a:moveTo>
                  <a:cubicBezTo>
                    <a:pt x="302" y="1"/>
                    <a:pt x="0" y="279"/>
                    <a:pt x="0" y="673"/>
                  </a:cubicBezTo>
                  <a:cubicBezTo>
                    <a:pt x="0" y="1160"/>
                    <a:pt x="302" y="1438"/>
                    <a:pt x="765" y="1438"/>
                  </a:cubicBezTo>
                  <a:lnTo>
                    <a:pt x="1461" y="1438"/>
                  </a:lnTo>
                  <a:lnTo>
                    <a:pt x="1461" y="6861"/>
                  </a:lnTo>
                  <a:cubicBezTo>
                    <a:pt x="1461" y="7232"/>
                    <a:pt x="1831" y="7626"/>
                    <a:pt x="2225" y="7626"/>
                  </a:cubicBezTo>
                  <a:cubicBezTo>
                    <a:pt x="2712" y="7626"/>
                    <a:pt x="2990" y="7232"/>
                    <a:pt x="2990" y="6861"/>
                  </a:cubicBezTo>
                  <a:lnTo>
                    <a:pt x="2990" y="3477"/>
                  </a:lnTo>
                  <a:cubicBezTo>
                    <a:pt x="2990" y="3269"/>
                    <a:pt x="2897" y="3176"/>
                    <a:pt x="2805" y="3176"/>
                  </a:cubicBezTo>
                  <a:cubicBezTo>
                    <a:pt x="2712" y="3176"/>
                    <a:pt x="2619" y="3269"/>
                    <a:pt x="2619" y="3477"/>
                  </a:cubicBezTo>
                  <a:lnTo>
                    <a:pt x="2619" y="6861"/>
                  </a:lnTo>
                  <a:cubicBezTo>
                    <a:pt x="2619" y="7046"/>
                    <a:pt x="2411" y="7139"/>
                    <a:pt x="2225" y="7139"/>
                  </a:cubicBezTo>
                  <a:cubicBezTo>
                    <a:pt x="2040" y="7139"/>
                    <a:pt x="1924" y="7046"/>
                    <a:pt x="1924" y="6861"/>
                  </a:cubicBezTo>
                  <a:lnTo>
                    <a:pt x="1924" y="1252"/>
                  </a:lnTo>
                  <a:cubicBezTo>
                    <a:pt x="1924" y="1160"/>
                    <a:pt x="1831" y="1067"/>
                    <a:pt x="1646" y="1067"/>
                  </a:cubicBezTo>
                  <a:lnTo>
                    <a:pt x="765" y="1067"/>
                  </a:lnTo>
                  <a:cubicBezTo>
                    <a:pt x="580" y="1067"/>
                    <a:pt x="394" y="858"/>
                    <a:pt x="394" y="673"/>
                  </a:cubicBezTo>
                  <a:cubicBezTo>
                    <a:pt x="394" y="580"/>
                    <a:pt x="580" y="372"/>
                    <a:pt x="765" y="372"/>
                  </a:cubicBezTo>
                  <a:lnTo>
                    <a:pt x="2225" y="372"/>
                  </a:lnTo>
                  <a:cubicBezTo>
                    <a:pt x="2411" y="372"/>
                    <a:pt x="2619" y="580"/>
                    <a:pt x="2619" y="673"/>
                  </a:cubicBezTo>
                  <a:lnTo>
                    <a:pt x="2619" y="2504"/>
                  </a:lnTo>
                  <a:cubicBezTo>
                    <a:pt x="2619" y="2597"/>
                    <a:pt x="2712" y="2689"/>
                    <a:pt x="2805" y="2689"/>
                  </a:cubicBezTo>
                  <a:cubicBezTo>
                    <a:pt x="2897" y="2689"/>
                    <a:pt x="2990" y="2597"/>
                    <a:pt x="2990" y="2504"/>
                  </a:cubicBezTo>
                  <a:lnTo>
                    <a:pt x="2990" y="673"/>
                  </a:lnTo>
                  <a:cubicBezTo>
                    <a:pt x="2990" y="279"/>
                    <a:pt x="2712" y="1"/>
                    <a:pt x="22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78"/>
            <p:cNvSpPr/>
            <p:nvPr/>
          </p:nvSpPr>
          <p:spPr>
            <a:xfrm>
              <a:off x="3359117" y="1989916"/>
              <a:ext cx="62406" cy="44337"/>
            </a:xfrm>
            <a:custGeom>
              <a:avLst/>
              <a:gdLst/>
              <a:ahLst/>
              <a:cxnLst/>
              <a:rect l="l" t="t" r="r" b="b"/>
              <a:pathLst>
                <a:path w="2318" h="1647" extrusionOk="0">
                  <a:moveTo>
                    <a:pt x="209" y="1"/>
                  </a:moveTo>
                  <a:cubicBezTo>
                    <a:pt x="116" y="1"/>
                    <a:pt x="0" y="94"/>
                    <a:pt x="0" y="186"/>
                  </a:cubicBezTo>
                  <a:cubicBezTo>
                    <a:pt x="0" y="279"/>
                    <a:pt x="116" y="395"/>
                    <a:pt x="209" y="395"/>
                  </a:cubicBezTo>
                  <a:lnTo>
                    <a:pt x="1460" y="395"/>
                  </a:lnTo>
                  <a:lnTo>
                    <a:pt x="116" y="1252"/>
                  </a:lnTo>
                  <a:cubicBezTo>
                    <a:pt x="0" y="1345"/>
                    <a:pt x="0" y="1438"/>
                    <a:pt x="0" y="1554"/>
                  </a:cubicBezTo>
                  <a:cubicBezTo>
                    <a:pt x="116" y="1646"/>
                    <a:pt x="116" y="1646"/>
                    <a:pt x="209" y="1646"/>
                  </a:cubicBezTo>
                  <a:lnTo>
                    <a:pt x="2040" y="1646"/>
                  </a:lnTo>
                  <a:cubicBezTo>
                    <a:pt x="2225" y="1646"/>
                    <a:pt x="2318" y="1554"/>
                    <a:pt x="2318" y="1438"/>
                  </a:cubicBezTo>
                  <a:cubicBezTo>
                    <a:pt x="2318" y="1345"/>
                    <a:pt x="2225" y="1252"/>
                    <a:pt x="2040" y="1252"/>
                  </a:cubicBezTo>
                  <a:lnTo>
                    <a:pt x="881" y="1252"/>
                  </a:lnTo>
                  <a:lnTo>
                    <a:pt x="2132" y="395"/>
                  </a:lnTo>
                  <a:cubicBezTo>
                    <a:pt x="2225" y="279"/>
                    <a:pt x="2318" y="186"/>
                    <a:pt x="2225" y="94"/>
                  </a:cubicBezTo>
                  <a:cubicBezTo>
                    <a:pt x="2225" y="1"/>
                    <a:pt x="2132" y="1"/>
                    <a:pt x="20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78"/>
            <p:cNvSpPr/>
            <p:nvPr/>
          </p:nvSpPr>
          <p:spPr>
            <a:xfrm>
              <a:off x="3359117" y="2117199"/>
              <a:ext cx="65529" cy="28724"/>
            </a:xfrm>
            <a:custGeom>
              <a:avLst/>
              <a:gdLst/>
              <a:ahLst/>
              <a:cxnLst/>
              <a:rect l="l" t="t" r="r" b="b"/>
              <a:pathLst>
                <a:path w="2434" h="1067" extrusionOk="0">
                  <a:moveTo>
                    <a:pt x="209" y="1"/>
                  </a:moveTo>
                  <a:cubicBezTo>
                    <a:pt x="116" y="1"/>
                    <a:pt x="0" y="1"/>
                    <a:pt x="0" y="186"/>
                  </a:cubicBezTo>
                  <a:cubicBezTo>
                    <a:pt x="0" y="302"/>
                    <a:pt x="116" y="395"/>
                    <a:pt x="209" y="395"/>
                  </a:cubicBezTo>
                  <a:lnTo>
                    <a:pt x="1738" y="395"/>
                  </a:lnTo>
                  <a:cubicBezTo>
                    <a:pt x="1738" y="395"/>
                    <a:pt x="1854" y="395"/>
                    <a:pt x="1854" y="487"/>
                  </a:cubicBezTo>
                  <a:cubicBezTo>
                    <a:pt x="1947" y="580"/>
                    <a:pt x="1854" y="673"/>
                    <a:pt x="1854" y="673"/>
                  </a:cubicBezTo>
                  <a:cubicBezTo>
                    <a:pt x="1738" y="765"/>
                    <a:pt x="1738" y="881"/>
                    <a:pt x="1854" y="974"/>
                  </a:cubicBezTo>
                  <a:lnTo>
                    <a:pt x="1947" y="1067"/>
                  </a:lnTo>
                  <a:cubicBezTo>
                    <a:pt x="2040" y="1067"/>
                    <a:pt x="2040" y="974"/>
                    <a:pt x="2132" y="974"/>
                  </a:cubicBezTo>
                  <a:cubicBezTo>
                    <a:pt x="2225" y="881"/>
                    <a:pt x="2434" y="580"/>
                    <a:pt x="2225" y="302"/>
                  </a:cubicBezTo>
                  <a:cubicBezTo>
                    <a:pt x="2132" y="93"/>
                    <a:pt x="1947" y="1"/>
                    <a:pt x="1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78"/>
            <p:cNvSpPr/>
            <p:nvPr/>
          </p:nvSpPr>
          <p:spPr>
            <a:xfrm>
              <a:off x="3359117" y="1940623"/>
              <a:ext cx="62406" cy="31227"/>
            </a:xfrm>
            <a:custGeom>
              <a:avLst/>
              <a:gdLst/>
              <a:ahLst/>
              <a:cxnLst/>
              <a:rect l="l" t="t" r="r" b="b"/>
              <a:pathLst>
                <a:path w="2318" h="1160" extrusionOk="0">
                  <a:moveTo>
                    <a:pt x="301" y="1"/>
                  </a:moveTo>
                  <a:cubicBezTo>
                    <a:pt x="116" y="1"/>
                    <a:pt x="0" y="94"/>
                    <a:pt x="0" y="186"/>
                  </a:cubicBezTo>
                  <a:lnTo>
                    <a:pt x="0" y="951"/>
                  </a:lnTo>
                  <a:cubicBezTo>
                    <a:pt x="0" y="1067"/>
                    <a:pt x="116" y="1160"/>
                    <a:pt x="301" y="1160"/>
                  </a:cubicBezTo>
                  <a:lnTo>
                    <a:pt x="2040" y="1160"/>
                  </a:lnTo>
                  <a:cubicBezTo>
                    <a:pt x="2225" y="1160"/>
                    <a:pt x="2318" y="1067"/>
                    <a:pt x="2318" y="951"/>
                  </a:cubicBezTo>
                  <a:lnTo>
                    <a:pt x="2318" y="186"/>
                  </a:lnTo>
                  <a:cubicBezTo>
                    <a:pt x="2318" y="94"/>
                    <a:pt x="2225" y="1"/>
                    <a:pt x="2040" y="1"/>
                  </a:cubicBezTo>
                  <a:cubicBezTo>
                    <a:pt x="1947" y="1"/>
                    <a:pt x="1854" y="94"/>
                    <a:pt x="1854" y="186"/>
                  </a:cubicBezTo>
                  <a:lnTo>
                    <a:pt x="1854" y="766"/>
                  </a:lnTo>
                  <a:lnTo>
                    <a:pt x="1368" y="766"/>
                  </a:lnTo>
                  <a:lnTo>
                    <a:pt x="1368" y="186"/>
                  </a:lnTo>
                  <a:cubicBezTo>
                    <a:pt x="1368" y="94"/>
                    <a:pt x="1275" y="1"/>
                    <a:pt x="1159" y="1"/>
                  </a:cubicBezTo>
                  <a:cubicBezTo>
                    <a:pt x="1066" y="1"/>
                    <a:pt x="974" y="94"/>
                    <a:pt x="974" y="186"/>
                  </a:cubicBezTo>
                  <a:lnTo>
                    <a:pt x="974" y="766"/>
                  </a:lnTo>
                  <a:lnTo>
                    <a:pt x="487" y="766"/>
                  </a:lnTo>
                  <a:lnTo>
                    <a:pt x="487" y="186"/>
                  </a:lnTo>
                  <a:cubicBezTo>
                    <a:pt x="487" y="94"/>
                    <a:pt x="394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78"/>
            <p:cNvSpPr/>
            <p:nvPr/>
          </p:nvSpPr>
          <p:spPr>
            <a:xfrm>
              <a:off x="3359117" y="2052319"/>
              <a:ext cx="62406" cy="46814"/>
            </a:xfrm>
            <a:custGeom>
              <a:avLst/>
              <a:gdLst/>
              <a:ahLst/>
              <a:cxnLst/>
              <a:rect l="l" t="t" r="r" b="b"/>
              <a:pathLst>
                <a:path w="2318" h="1739" extrusionOk="0">
                  <a:moveTo>
                    <a:pt x="209" y="0"/>
                  </a:moveTo>
                  <a:cubicBezTo>
                    <a:pt x="116" y="0"/>
                    <a:pt x="0" y="93"/>
                    <a:pt x="0" y="186"/>
                  </a:cubicBezTo>
                  <a:cubicBezTo>
                    <a:pt x="0" y="394"/>
                    <a:pt x="116" y="394"/>
                    <a:pt x="209" y="394"/>
                  </a:cubicBezTo>
                  <a:lnTo>
                    <a:pt x="1460" y="394"/>
                  </a:lnTo>
                  <a:cubicBezTo>
                    <a:pt x="1553" y="394"/>
                    <a:pt x="1738" y="487"/>
                    <a:pt x="1854" y="672"/>
                  </a:cubicBezTo>
                  <a:lnTo>
                    <a:pt x="1854" y="1066"/>
                  </a:lnTo>
                  <a:cubicBezTo>
                    <a:pt x="1738" y="1252"/>
                    <a:pt x="1646" y="1252"/>
                    <a:pt x="1460" y="1252"/>
                  </a:cubicBezTo>
                  <a:lnTo>
                    <a:pt x="209" y="1252"/>
                  </a:lnTo>
                  <a:cubicBezTo>
                    <a:pt x="116" y="1252"/>
                    <a:pt x="0" y="1344"/>
                    <a:pt x="0" y="1553"/>
                  </a:cubicBezTo>
                  <a:cubicBezTo>
                    <a:pt x="0" y="1646"/>
                    <a:pt x="116" y="1738"/>
                    <a:pt x="209" y="1738"/>
                  </a:cubicBezTo>
                  <a:lnTo>
                    <a:pt x="1460" y="1738"/>
                  </a:lnTo>
                  <a:cubicBezTo>
                    <a:pt x="1738" y="1738"/>
                    <a:pt x="2040" y="1553"/>
                    <a:pt x="2132" y="1344"/>
                  </a:cubicBezTo>
                  <a:cubicBezTo>
                    <a:pt x="2225" y="1159"/>
                    <a:pt x="2318" y="1066"/>
                    <a:pt x="2318" y="858"/>
                  </a:cubicBezTo>
                  <a:cubicBezTo>
                    <a:pt x="2318" y="765"/>
                    <a:pt x="2225" y="580"/>
                    <a:pt x="2225" y="487"/>
                  </a:cubicBezTo>
                  <a:cubicBezTo>
                    <a:pt x="2040" y="93"/>
                    <a:pt x="1738" y="0"/>
                    <a:pt x="1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3" name="Google Shape;4173;p78"/>
          <p:cNvGrpSpPr/>
          <p:nvPr/>
        </p:nvGrpSpPr>
        <p:grpSpPr>
          <a:xfrm>
            <a:off x="4046738" y="1866906"/>
            <a:ext cx="394975" cy="346274"/>
            <a:chOff x="3970525" y="1825831"/>
            <a:chExt cx="394975" cy="346274"/>
          </a:xfrm>
        </p:grpSpPr>
        <p:sp>
          <p:nvSpPr>
            <p:cNvPr id="4174" name="Google Shape;4174;p78"/>
            <p:cNvSpPr/>
            <p:nvPr/>
          </p:nvSpPr>
          <p:spPr>
            <a:xfrm>
              <a:off x="3978009" y="1831458"/>
              <a:ext cx="379392" cy="334427"/>
            </a:xfrm>
            <a:custGeom>
              <a:avLst/>
              <a:gdLst/>
              <a:ahLst/>
              <a:cxnLst/>
              <a:rect l="l" t="t" r="r" b="b"/>
              <a:pathLst>
                <a:path w="14092" h="12423" extrusionOk="0">
                  <a:moveTo>
                    <a:pt x="3964" y="0"/>
                  </a:moveTo>
                  <a:cubicBezTo>
                    <a:pt x="2991" y="0"/>
                    <a:pt x="2040" y="371"/>
                    <a:pt x="1252" y="1066"/>
                  </a:cubicBezTo>
                  <a:cubicBezTo>
                    <a:pt x="766" y="1646"/>
                    <a:pt x="395" y="2318"/>
                    <a:pt x="302" y="2990"/>
                  </a:cubicBezTo>
                  <a:cubicBezTo>
                    <a:pt x="1" y="4241"/>
                    <a:pt x="302" y="5586"/>
                    <a:pt x="882" y="6744"/>
                  </a:cubicBezTo>
                  <a:cubicBezTo>
                    <a:pt x="1345" y="7718"/>
                    <a:pt x="2040" y="8482"/>
                    <a:pt x="2805" y="9178"/>
                  </a:cubicBezTo>
                  <a:cubicBezTo>
                    <a:pt x="3779" y="10035"/>
                    <a:pt x="6096" y="11773"/>
                    <a:pt x="6861" y="12353"/>
                  </a:cubicBezTo>
                  <a:cubicBezTo>
                    <a:pt x="6907" y="12399"/>
                    <a:pt x="6977" y="12422"/>
                    <a:pt x="7061" y="12422"/>
                  </a:cubicBezTo>
                  <a:cubicBezTo>
                    <a:pt x="7145" y="12422"/>
                    <a:pt x="7243" y="12399"/>
                    <a:pt x="7347" y="12353"/>
                  </a:cubicBezTo>
                  <a:cubicBezTo>
                    <a:pt x="8020" y="11773"/>
                    <a:pt x="10337" y="10035"/>
                    <a:pt x="11310" y="9178"/>
                  </a:cubicBezTo>
                  <a:cubicBezTo>
                    <a:pt x="12168" y="8482"/>
                    <a:pt x="12840" y="7718"/>
                    <a:pt x="13234" y="6744"/>
                  </a:cubicBezTo>
                  <a:cubicBezTo>
                    <a:pt x="13813" y="5586"/>
                    <a:pt x="14091" y="4241"/>
                    <a:pt x="13906" y="2990"/>
                  </a:cubicBezTo>
                  <a:cubicBezTo>
                    <a:pt x="13721" y="2318"/>
                    <a:pt x="13327" y="1646"/>
                    <a:pt x="12840" y="1066"/>
                  </a:cubicBezTo>
                  <a:cubicBezTo>
                    <a:pt x="12075" y="371"/>
                    <a:pt x="11195" y="0"/>
                    <a:pt x="10152" y="0"/>
                  </a:cubicBezTo>
                  <a:cubicBezTo>
                    <a:pt x="8993" y="0"/>
                    <a:pt x="7834" y="580"/>
                    <a:pt x="7139" y="1530"/>
                  </a:cubicBezTo>
                  <a:cubicBezTo>
                    <a:pt x="7139" y="1588"/>
                    <a:pt x="7116" y="1617"/>
                    <a:pt x="7081" y="1617"/>
                  </a:cubicBezTo>
                  <a:cubicBezTo>
                    <a:pt x="7046" y="1617"/>
                    <a:pt x="7000" y="1588"/>
                    <a:pt x="6954" y="1530"/>
                  </a:cubicBezTo>
                  <a:cubicBezTo>
                    <a:pt x="6281" y="580"/>
                    <a:pt x="5215" y="0"/>
                    <a:pt x="39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78"/>
            <p:cNvSpPr/>
            <p:nvPr/>
          </p:nvSpPr>
          <p:spPr>
            <a:xfrm>
              <a:off x="4154586" y="1838942"/>
              <a:ext cx="202807" cy="326943"/>
            </a:xfrm>
            <a:custGeom>
              <a:avLst/>
              <a:gdLst/>
              <a:ahLst/>
              <a:cxnLst/>
              <a:rect l="l" t="t" r="r" b="b"/>
              <a:pathLst>
                <a:path w="7533" h="12145" extrusionOk="0">
                  <a:moveTo>
                    <a:pt x="5030" y="0"/>
                  </a:moveTo>
                  <a:cubicBezTo>
                    <a:pt x="5331" y="209"/>
                    <a:pt x="5516" y="302"/>
                    <a:pt x="5702" y="487"/>
                  </a:cubicBezTo>
                  <a:cubicBezTo>
                    <a:pt x="6281" y="1067"/>
                    <a:pt x="6582" y="1739"/>
                    <a:pt x="6768" y="2527"/>
                  </a:cubicBezTo>
                  <a:cubicBezTo>
                    <a:pt x="7069" y="3778"/>
                    <a:pt x="6768" y="5029"/>
                    <a:pt x="6188" y="6188"/>
                  </a:cubicBezTo>
                  <a:cubicBezTo>
                    <a:pt x="5702" y="7162"/>
                    <a:pt x="5030" y="7926"/>
                    <a:pt x="4265" y="8598"/>
                  </a:cubicBezTo>
                  <a:cubicBezTo>
                    <a:pt x="3291" y="9479"/>
                    <a:pt x="974" y="11217"/>
                    <a:pt x="209" y="11797"/>
                  </a:cubicBezTo>
                  <a:cubicBezTo>
                    <a:pt x="116" y="11889"/>
                    <a:pt x="116" y="11889"/>
                    <a:pt x="1" y="11889"/>
                  </a:cubicBezTo>
                  <a:cubicBezTo>
                    <a:pt x="116" y="11982"/>
                    <a:pt x="209" y="11982"/>
                    <a:pt x="302" y="12075"/>
                  </a:cubicBezTo>
                  <a:cubicBezTo>
                    <a:pt x="348" y="12121"/>
                    <a:pt x="418" y="12144"/>
                    <a:pt x="502" y="12144"/>
                  </a:cubicBezTo>
                  <a:cubicBezTo>
                    <a:pt x="586" y="12144"/>
                    <a:pt x="684" y="12121"/>
                    <a:pt x="788" y="12075"/>
                  </a:cubicBezTo>
                  <a:cubicBezTo>
                    <a:pt x="1461" y="11495"/>
                    <a:pt x="3778" y="9757"/>
                    <a:pt x="4751" y="8900"/>
                  </a:cubicBezTo>
                  <a:cubicBezTo>
                    <a:pt x="5609" y="8204"/>
                    <a:pt x="6281" y="7440"/>
                    <a:pt x="6675" y="6466"/>
                  </a:cubicBezTo>
                  <a:cubicBezTo>
                    <a:pt x="7254" y="5308"/>
                    <a:pt x="7532" y="3963"/>
                    <a:pt x="7347" y="2712"/>
                  </a:cubicBezTo>
                  <a:cubicBezTo>
                    <a:pt x="7162" y="2040"/>
                    <a:pt x="6768" y="1368"/>
                    <a:pt x="6281" y="788"/>
                  </a:cubicBezTo>
                  <a:cubicBezTo>
                    <a:pt x="5910" y="487"/>
                    <a:pt x="5516" y="209"/>
                    <a:pt x="50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78"/>
            <p:cNvSpPr/>
            <p:nvPr/>
          </p:nvSpPr>
          <p:spPr>
            <a:xfrm>
              <a:off x="4087202" y="1876362"/>
              <a:ext cx="278298" cy="295743"/>
            </a:xfrm>
            <a:custGeom>
              <a:avLst/>
              <a:gdLst/>
              <a:ahLst/>
              <a:cxnLst/>
              <a:rect l="l" t="t" r="r" b="b"/>
              <a:pathLst>
                <a:path w="10337" h="10986" extrusionOk="0">
                  <a:moveTo>
                    <a:pt x="9456" y="1"/>
                  </a:moveTo>
                  <a:cubicBezTo>
                    <a:pt x="9392" y="1"/>
                    <a:pt x="9317" y="24"/>
                    <a:pt x="9271" y="70"/>
                  </a:cubicBezTo>
                  <a:cubicBezTo>
                    <a:pt x="9178" y="70"/>
                    <a:pt x="9178" y="256"/>
                    <a:pt x="9178" y="349"/>
                  </a:cubicBezTo>
                  <a:cubicBezTo>
                    <a:pt x="9363" y="650"/>
                    <a:pt x="9572" y="1021"/>
                    <a:pt x="9665" y="1415"/>
                  </a:cubicBezTo>
                  <a:cubicBezTo>
                    <a:pt x="9850" y="2759"/>
                    <a:pt x="9456" y="4126"/>
                    <a:pt x="8993" y="4984"/>
                  </a:cubicBezTo>
                  <a:cubicBezTo>
                    <a:pt x="8599" y="5864"/>
                    <a:pt x="7927" y="6629"/>
                    <a:pt x="7139" y="7394"/>
                  </a:cubicBezTo>
                  <a:cubicBezTo>
                    <a:pt x="6188" y="8182"/>
                    <a:pt x="3778" y="10013"/>
                    <a:pt x="3083" y="10499"/>
                  </a:cubicBezTo>
                  <a:cubicBezTo>
                    <a:pt x="3083" y="10546"/>
                    <a:pt x="3060" y="10569"/>
                    <a:pt x="3025" y="10569"/>
                  </a:cubicBezTo>
                  <a:cubicBezTo>
                    <a:pt x="2990" y="10569"/>
                    <a:pt x="2944" y="10546"/>
                    <a:pt x="2898" y="10499"/>
                  </a:cubicBezTo>
                  <a:cubicBezTo>
                    <a:pt x="2411" y="10198"/>
                    <a:pt x="1345" y="9341"/>
                    <a:pt x="395" y="8553"/>
                  </a:cubicBezTo>
                  <a:cubicBezTo>
                    <a:pt x="364" y="8522"/>
                    <a:pt x="320" y="8511"/>
                    <a:pt x="275" y="8511"/>
                  </a:cubicBezTo>
                  <a:cubicBezTo>
                    <a:pt x="186" y="8511"/>
                    <a:pt x="93" y="8553"/>
                    <a:pt x="93" y="8553"/>
                  </a:cubicBezTo>
                  <a:cubicBezTo>
                    <a:pt x="1" y="8668"/>
                    <a:pt x="1" y="8854"/>
                    <a:pt x="93" y="8854"/>
                  </a:cubicBezTo>
                  <a:cubicBezTo>
                    <a:pt x="1067" y="9711"/>
                    <a:pt x="2225" y="10499"/>
                    <a:pt x="2619" y="10870"/>
                  </a:cubicBezTo>
                  <a:cubicBezTo>
                    <a:pt x="2712" y="10986"/>
                    <a:pt x="2898" y="10986"/>
                    <a:pt x="2990" y="10986"/>
                  </a:cubicBezTo>
                  <a:cubicBezTo>
                    <a:pt x="3083" y="10986"/>
                    <a:pt x="3291" y="10986"/>
                    <a:pt x="3384" y="10870"/>
                  </a:cubicBezTo>
                  <a:cubicBezTo>
                    <a:pt x="4056" y="10291"/>
                    <a:pt x="6466" y="8553"/>
                    <a:pt x="7440" y="7695"/>
                  </a:cubicBezTo>
                  <a:cubicBezTo>
                    <a:pt x="8297" y="6930"/>
                    <a:pt x="8993" y="6142"/>
                    <a:pt x="9363" y="5192"/>
                  </a:cubicBezTo>
                  <a:cubicBezTo>
                    <a:pt x="9850" y="4219"/>
                    <a:pt x="10337" y="2875"/>
                    <a:pt x="10035" y="1322"/>
                  </a:cubicBezTo>
                  <a:cubicBezTo>
                    <a:pt x="9943" y="835"/>
                    <a:pt x="9757" y="441"/>
                    <a:pt x="9572" y="70"/>
                  </a:cubicBezTo>
                  <a:cubicBezTo>
                    <a:pt x="9572" y="24"/>
                    <a:pt x="9520" y="1"/>
                    <a:pt x="9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78"/>
            <p:cNvSpPr/>
            <p:nvPr/>
          </p:nvSpPr>
          <p:spPr>
            <a:xfrm>
              <a:off x="3970525" y="1825831"/>
              <a:ext cx="361300" cy="275795"/>
            </a:xfrm>
            <a:custGeom>
              <a:avLst/>
              <a:gdLst/>
              <a:ahLst/>
              <a:cxnLst/>
              <a:rect l="l" t="t" r="r" b="b"/>
              <a:pathLst>
                <a:path w="13420" h="10245" extrusionOk="0">
                  <a:moveTo>
                    <a:pt x="4242" y="1"/>
                  </a:moveTo>
                  <a:cubicBezTo>
                    <a:pt x="3176" y="1"/>
                    <a:pt x="2202" y="395"/>
                    <a:pt x="1438" y="1160"/>
                  </a:cubicBezTo>
                  <a:cubicBezTo>
                    <a:pt x="858" y="1646"/>
                    <a:pt x="464" y="2434"/>
                    <a:pt x="279" y="3199"/>
                  </a:cubicBezTo>
                  <a:cubicBezTo>
                    <a:pt x="1" y="4752"/>
                    <a:pt x="464" y="6096"/>
                    <a:pt x="951" y="7069"/>
                  </a:cubicBezTo>
                  <a:cubicBezTo>
                    <a:pt x="1438" y="8019"/>
                    <a:pt x="2017" y="8807"/>
                    <a:pt x="2898" y="9572"/>
                  </a:cubicBezTo>
                  <a:cubicBezTo>
                    <a:pt x="3083" y="9757"/>
                    <a:pt x="3361" y="9966"/>
                    <a:pt x="3663" y="10151"/>
                  </a:cubicBezTo>
                  <a:cubicBezTo>
                    <a:pt x="3755" y="10244"/>
                    <a:pt x="3755" y="10244"/>
                    <a:pt x="3848" y="10244"/>
                  </a:cubicBezTo>
                  <a:cubicBezTo>
                    <a:pt x="3848" y="10244"/>
                    <a:pt x="3941" y="10244"/>
                    <a:pt x="3941" y="10151"/>
                  </a:cubicBezTo>
                  <a:cubicBezTo>
                    <a:pt x="4057" y="10059"/>
                    <a:pt x="4057" y="9966"/>
                    <a:pt x="3941" y="9850"/>
                  </a:cubicBezTo>
                  <a:cubicBezTo>
                    <a:pt x="3663" y="9572"/>
                    <a:pt x="3361" y="9387"/>
                    <a:pt x="3176" y="9271"/>
                  </a:cubicBezTo>
                  <a:cubicBezTo>
                    <a:pt x="2411" y="8506"/>
                    <a:pt x="1739" y="7741"/>
                    <a:pt x="1345" y="6861"/>
                  </a:cubicBezTo>
                  <a:cubicBezTo>
                    <a:pt x="858" y="6003"/>
                    <a:pt x="464" y="4636"/>
                    <a:pt x="766" y="3292"/>
                  </a:cubicBezTo>
                  <a:cubicBezTo>
                    <a:pt x="858" y="2527"/>
                    <a:pt x="1252" y="1947"/>
                    <a:pt x="1739" y="1461"/>
                  </a:cubicBezTo>
                  <a:cubicBezTo>
                    <a:pt x="2411" y="789"/>
                    <a:pt x="3269" y="395"/>
                    <a:pt x="4242" y="395"/>
                  </a:cubicBezTo>
                  <a:cubicBezTo>
                    <a:pt x="5308" y="395"/>
                    <a:pt x="6374" y="974"/>
                    <a:pt x="7046" y="1855"/>
                  </a:cubicBezTo>
                  <a:cubicBezTo>
                    <a:pt x="7139" y="1947"/>
                    <a:pt x="7232" y="1947"/>
                    <a:pt x="7324" y="1947"/>
                  </a:cubicBezTo>
                  <a:cubicBezTo>
                    <a:pt x="7417" y="1947"/>
                    <a:pt x="7533" y="1947"/>
                    <a:pt x="7625" y="1855"/>
                  </a:cubicBezTo>
                  <a:cubicBezTo>
                    <a:pt x="8298" y="974"/>
                    <a:pt x="9364" y="395"/>
                    <a:pt x="10430" y="395"/>
                  </a:cubicBezTo>
                  <a:cubicBezTo>
                    <a:pt x="11380" y="395"/>
                    <a:pt x="12261" y="789"/>
                    <a:pt x="12933" y="1461"/>
                  </a:cubicBezTo>
                  <a:lnTo>
                    <a:pt x="13025" y="1461"/>
                  </a:lnTo>
                  <a:cubicBezTo>
                    <a:pt x="13072" y="1507"/>
                    <a:pt x="13118" y="1530"/>
                    <a:pt x="13167" y="1530"/>
                  </a:cubicBezTo>
                  <a:cubicBezTo>
                    <a:pt x="13217" y="1530"/>
                    <a:pt x="13269" y="1507"/>
                    <a:pt x="13327" y="1461"/>
                  </a:cubicBezTo>
                  <a:cubicBezTo>
                    <a:pt x="13419" y="1368"/>
                    <a:pt x="13419" y="1275"/>
                    <a:pt x="13327" y="1160"/>
                  </a:cubicBezTo>
                  <a:lnTo>
                    <a:pt x="13211" y="1160"/>
                  </a:lnTo>
                  <a:cubicBezTo>
                    <a:pt x="12539" y="395"/>
                    <a:pt x="11473" y="1"/>
                    <a:pt x="10522" y="1"/>
                  </a:cubicBezTo>
                  <a:lnTo>
                    <a:pt x="10430" y="1"/>
                  </a:lnTo>
                  <a:cubicBezTo>
                    <a:pt x="9850" y="1"/>
                    <a:pt x="9271" y="209"/>
                    <a:pt x="8692" y="487"/>
                  </a:cubicBezTo>
                  <a:cubicBezTo>
                    <a:pt x="8112" y="696"/>
                    <a:pt x="7718" y="1067"/>
                    <a:pt x="7324" y="1554"/>
                  </a:cubicBezTo>
                  <a:cubicBezTo>
                    <a:pt x="6953" y="1067"/>
                    <a:pt x="6559" y="696"/>
                    <a:pt x="5980" y="487"/>
                  </a:cubicBezTo>
                  <a:cubicBezTo>
                    <a:pt x="5493" y="209"/>
                    <a:pt x="4821" y="1"/>
                    <a:pt x="4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78"/>
            <p:cNvSpPr/>
            <p:nvPr/>
          </p:nvSpPr>
          <p:spPr>
            <a:xfrm>
              <a:off x="4040413" y="1932520"/>
              <a:ext cx="78021" cy="93601"/>
            </a:xfrm>
            <a:custGeom>
              <a:avLst/>
              <a:gdLst/>
              <a:ahLst/>
              <a:cxnLst/>
              <a:rect l="l" t="t" r="r" b="b"/>
              <a:pathLst>
                <a:path w="2898" h="3477" extrusionOk="0">
                  <a:moveTo>
                    <a:pt x="1739" y="1"/>
                  </a:moveTo>
                  <a:cubicBezTo>
                    <a:pt x="765" y="1"/>
                    <a:pt x="0" y="789"/>
                    <a:pt x="0" y="1739"/>
                  </a:cubicBezTo>
                  <a:cubicBezTo>
                    <a:pt x="0" y="2712"/>
                    <a:pt x="765" y="3477"/>
                    <a:pt x="1739" y="3477"/>
                  </a:cubicBezTo>
                  <a:cubicBezTo>
                    <a:pt x="2133" y="3477"/>
                    <a:pt x="2411" y="3292"/>
                    <a:pt x="2712" y="3106"/>
                  </a:cubicBezTo>
                  <a:cubicBezTo>
                    <a:pt x="2805" y="3106"/>
                    <a:pt x="2805" y="2990"/>
                    <a:pt x="2897" y="2898"/>
                  </a:cubicBezTo>
                  <a:cubicBezTo>
                    <a:pt x="2897" y="2898"/>
                    <a:pt x="2897" y="2712"/>
                    <a:pt x="2805" y="2620"/>
                  </a:cubicBezTo>
                  <a:cubicBezTo>
                    <a:pt x="2712" y="2620"/>
                    <a:pt x="2619" y="2620"/>
                    <a:pt x="2503" y="2712"/>
                  </a:cubicBezTo>
                  <a:lnTo>
                    <a:pt x="2411" y="2805"/>
                  </a:lnTo>
                  <a:cubicBezTo>
                    <a:pt x="2225" y="2990"/>
                    <a:pt x="2040" y="2990"/>
                    <a:pt x="1739" y="2990"/>
                  </a:cubicBezTo>
                  <a:cubicBezTo>
                    <a:pt x="974" y="2990"/>
                    <a:pt x="394" y="2411"/>
                    <a:pt x="394" y="1739"/>
                  </a:cubicBezTo>
                  <a:cubicBezTo>
                    <a:pt x="394" y="974"/>
                    <a:pt x="974" y="395"/>
                    <a:pt x="1739" y="395"/>
                  </a:cubicBezTo>
                  <a:cubicBezTo>
                    <a:pt x="2040" y="395"/>
                    <a:pt x="2225" y="487"/>
                    <a:pt x="2503" y="580"/>
                  </a:cubicBezTo>
                  <a:cubicBezTo>
                    <a:pt x="2561" y="626"/>
                    <a:pt x="2613" y="650"/>
                    <a:pt x="2663" y="650"/>
                  </a:cubicBezTo>
                  <a:cubicBezTo>
                    <a:pt x="2712" y="650"/>
                    <a:pt x="2758" y="626"/>
                    <a:pt x="2805" y="580"/>
                  </a:cubicBezTo>
                  <a:cubicBezTo>
                    <a:pt x="2805" y="487"/>
                    <a:pt x="2805" y="302"/>
                    <a:pt x="2712" y="302"/>
                  </a:cubicBezTo>
                  <a:cubicBezTo>
                    <a:pt x="2411" y="93"/>
                    <a:pt x="2133" y="1"/>
                    <a:pt x="1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78"/>
            <p:cNvSpPr/>
            <p:nvPr/>
          </p:nvSpPr>
          <p:spPr>
            <a:xfrm>
              <a:off x="4211982" y="1938147"/>
              <a:ext cx="10634" cy="87975"/>
            </a:xfrm>
            <a:custGeom>
              <a:avLst/>
              <a:gdLst/>
              <a:ahLst/>
              <a:cxnLst/>
              <a:rect l="l" t="t" r="r" b="b"/>
              <a:pathLst>
                <a:path w="395" h="3268" extrusionOk="0">
                  <a:moveTo>
                    <a:pt x="186" y="0"/>
                  </a:moveTo>
                  <a:cubicBezTo>
                    <a:pt x="93" y="0"/>
                    <a:pt x="1" y="93"/>
                    <a:pt x="1" y="186"/>
                  </a:cubicBezTo>
                  <a:lnTo>
                    <a:pt x="1" y="3083"/>
                  </a:lnTo>
                  <a:cubicBezTo>
                    <a:pt x="1" y="3175"/>
                    <a:pt x="93" y="3268"/>
                    <a:pt x="186" y="3268"/>
                  </a:cubicBezTo>
                  <a:cubicBezTo>
                    <a:pt x="302" y="3268"/>
                    <a:pt x="395" y="3175"/>
                    <a:pt x="395" y="3083"/>
                  </a:cubicBezTo>
                  <a:lnTo>
                    <a:pt x="395" y="186"/>
                  </a:lnTo>
                  <a:cubicBezTo>
                    <a:pt x="395" y="93"/>
                    <a:pt x="302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78"/>
            <p:cNvSpPr/>
            <p:nvPr/>
          </p:nvSpPr>
          <p:spPr>
            <a:xfrm>
              <a:off x="4188911" y="1961218"/>
              <a:ext cx="9988" cy="64904"/>
            </a:xfrm>
            <a:custGeom>
              <a:avLst/>
              <a:gdLst/>
              <a:ahLst/>
              <a:cxnLst/>
              <a:rect l="l" t="t" r="r" b="b"/>
              <a:pathLst>
                <a:path w="371" h="2411" extrusionOk="0">
                  <a:moveTo>
                    <a:pt x="186" y="1"/>
                  </a:moveTo>
                  <a:cubicBezTo>
                    <a:pt x="93" y="1"/>
                    <a:pt x="0" y="93"/>
                    <a:pt x="0" y="186"/>
                  </a:cubicBezTo>
                  <a:lnTo>
                    <a:pt x="0" y="2226"/>
                  </a:lnTo>
                  <a:cubicBezTo>
                    <a:pt x="0" y="2318"/>
                    <a:pt x="93" y="2411"/>
                    <a:pt x="186" y="2411"/>
                  </a:cubicBezTo>
                  <a:cubicBezTo>
                    <a:pt x="278" y="2411"/>
                    <a:pt x="371" y="2318"/>
                    <a:pt x="371" y="2226"/>
                  </a:cubicBezTo>
                  <a:lnTo>
                    <a:pt x="371" y="186"/>
                  </a:lnTo>
                  <a:cubicBezTo>
                    <a:pt x="371" y="93"/>
                    <a:pt x="278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78"/>
            <p:cNvSpPr/>
            <p:nvPr/>
          </p:nvSpPr>
          <p:spPr>
            <a:xfrm>
              <a:off x="4188911" y="1945631"/>
              <a:ext cx="9988" cy="10633"/>
            </a:xfrm>
            <a:custGeom>
              <a:avLst/>
              <a:gdLst/>
              <a:ahLst/>
              <a:cxnLst/>
              <a:rect l="l" t="t" r="r" b="b"/>
              <a:pathLst>
                <a:path w="371" h="395" extrusionOk="0">
                  <a:moveTo>
                    <a:pt x="186" y="0"/>
                  </a:moveTo>
                  <a:cubicBezTo>
                    <a:pt x="93" y="0"/>
                    <a:pt x="0" y="93"/>
                    <a:pt x="0" y="186"/>
                  </a:cubicBezTo>
                  <a:cubicBezTo>
                    <a:pt x="0" y="302"/>
                    <a:pt x="93" y="394"/>
                    <a:pt x="186" y="394"/>
                  </a:cubicBezTo>
                  <a:cubicBezTo>
                    <a:pt x="278" y="394"/>
                    <a:pt x="371" y="302"/>
                    <a:pt x="371" y="186"/>
                  </a:cubicBezTo>
                  <a:cubicBezTo>
                    <a:pt x="371" y="93"/>
                    <a:pt x="278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78"/>
            <p:cNvSpPr/>
            <p:nvPr/>
          </p:nvSpPr>
          <p:spPr>
            <a:xfrm>
              <a:off x="4129011" y="1938147"/>
              <a:ext cx="46818" cy="87975"/>
            </a:xfrm>
            <a:custGeom>
              <a:avLst/>
              <a:gdLst/>
              <a:ahLst/>
              <a:cxnLst/>
              <a:rect l="l" t="t" r="r" b="b"/>
              <a:pathLst>
                <a:path w="1739" h="3268" extrusionOk="0">
                  <a:moveTo>
                    <a:pt x="186" y="0"/>
                  </a:moveTo>
                  <a:cubicBezTo>
                    <a:pt x="93" y="0"/>
                    <a:pt x="0" y="93"/>
                    <a:pt x="0" y="186"/>
                  </a:cubicBezTo>
                  <a:lnTo>
                    <a:pt x="0" y="3083"/>
                  </a:lnTo>
                  <a:cubicBezTo>
                    <a:pt x="0" y="3175"/>
                    <a:pt x="93" y="3268"/>
                    <a:pt x="186" y="3268"/>
                  </a:cubicBezTo>
                  <a:cubicBezTo>
                    <a:pt x="278" y="3268"/>
                    <a:pt x="371" y="3175"/>
                    <a:pt x="371" y="3083"/>
                  </a:cubicBezTo>
                  <a:lnTo>
                    <a:pt x="371" y="2017"/>
                  </a:lnTo>
                  <a:cubicBezTo>
                    <a:pt x="371" y="1623"/>
                    <a:pt x="580" y="1344"/>
                    <a:pt x="858" y="1344"/>
                  </a:cubicBezTo>
                  <a:cubicBezTo>
                    <a:pt x="1066" y="1344"/>
                    <a:pt x="1159" y="1344"/>
                    <a:pt x="1159" y="1437"/>
                  </a:cubicBezTo>
                  <a:cubicBezTo>
                    <a:pt x="1252" y="1530"/>
                    <a:pt x="1345" y="1738"/>
                    <a:pt x="1345" y="2017"/>
                  </a:cubicBezTo>
                  <a:lnTo>
                    <a:pt x="1345" y="3083"/>
                  </a:lnTo>
                  <a:cubicBezTo>
                    <a:pt x="1345" y="3175"/>
                    <a:pt x="1437" y="3268"/>
                    <a:pt x="1530" y="3268"/>
                  </a:cubicBezTo>
                  <a:cubicBezTo>
                    <a:pt x="1646" y="3268"/>
                    <a:pt x="1738" y="3175"/>
                    <a:pt x="1738" y="3083"/>
                  </a:cubicBezTo>
                  <a:lnTo>
                    <a:pt x="1738" y="2017"/>
                  </a:lnTo>
                  <a:cubicBezTo>
                    <a:pt x="1738" y="1623"/>
                    <a:pt x="1646" y="1344"/>
                    <a:pt x="1437" y="1159"/>
                  </a:cubicBezTo>
                  <a:cubicBezTo>
                    <a:pt x="1345" y="950"/>
                    <a:pt x="1159" y="950"/>
                    <a:pt x="858" y="950"/>
                  </a:cubicBezTo>
                  <a:cubicBezTo>
                    <a:pt x="672" y="950"/>
                    <a:pt x="487" y="950"/>
                    <a:pt x="371" y="1043"/>
                  </a:cubicBezTo>
                  <a:lnTo>
                    <a:pt x="371" y="186"/>
                  </a:lnTo>
                  <a:cubicBezTo>
                    <a:pt x="371" y="93"/>
                    <a:pt x="278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78"/>
            <p:cNvSpPr/>
            <p:nvPr/>
          </p:nvSpPr>
          <p:spPr>
            <a:xfrm>
              <a:off x="4232577" y="1938147"/>
              <a:ext cx="62406" cy="87975"/>
            </a:xfrm>
            <a:custGeom>
              <a:avLst/>
              <a:gdLst/>
              <a:ahLst/>
              <a:cxnLst/>
              <a:rect l="l" t="t" r="r" b="b"/>
              <a:pathLst>
                <a:path w="2318" h="3268" extrusionOk="0">
                  <a:moveTo>
                    <a:pt x="1159" y="1344"/>
                  </a:moveTo>
                  <a:cubicBezTo>
                    <a:pt x="1553" y="1344"/>
                    <a:pt x="1947" y="1623"/>
                    <a:pt x="1947" y="2109"/>
                  </a:cubicBezTo>
                  <a:cubicBezTo>
                    <a:pt x="1947" y="2503"/>
                    <a:pt x="1553" y="2781"/>
                    <a:pt x="1159" y="2781"/>
                  </a:cubicBezTo>
                  <a:cubicBezTo>
                    <a:pt x="788" y="2781"/>
                    <a:pt x="394" y="2503"/>
                    <a:pt x="394" y="2109"/>
                  </a:cubicBezTo>
                  <a:cubicBezTo>
                    <a:pt x="394" y="1623"/>
                    <a:pt x="788" y="1344"/>
                    <a:pt x="1159" y="1344"/>
                  </a:cubicBezTo>
                  <a:close/>
                  <a:moveTo>
                    <a:pt x="2133" y="0"/>
                  </a:moveTo>
                  <a:cubicBezTo>
                    <a:pt x="2040" y="0"/>
                    <a:pt x="1947" y="93"/>
                    <a:pt x="1947" y="186"/>
                  </a:cubicBezTo>
                  <a:lnTo>
                    <a:pt x="1947" y="1159"/>
                  </a:lnTo>
                  <a:cubicBezTo>
                    <a:pt x="1739" y="1043"/>
                    <a:pt x="1460" y="950"/>
                    <a:pt x="1159" y="950"/>
                  </a:cubicBezTo>
                  <a:cubicBezTo>
                    <a:pt x="487" y="950"/>
                    <a:pt x="0" y="1437"/>
                    <a:pt x="0" y="2109"/>
                  </a:cubicBezTo>
                  <a:cubicBezTo>
                    <a:pt x="0" y="2689"/>
                    <a:pt x="487" y="3268"/>
                    <a:pt x="1159" y="3268"/>
                  </a:cubicBezTo>
                  <a:cubicBezTo>
                    <a:pt x="1460" y="3268"/>
                    <a:pt x="1739" y="3175"/>
                    <a:pt x="1947" y="2990"/>
                  </a:cubicBezTo>
                  <a:lnTo>
                    <a:pt x="1947" y="3083"/>
                  </a:lnTo>
                  <a:cubicBezTo>
                    <a:pt x="1947" y="3175"/>
                    <a:pt x="2040" y="3268"/>
                    <a:pt x="2133" y="3268"/>
                  </a:cubicBezTo>
                  <a:cubicBezTo>
                    <a:pt x="2225" y="3268"/>
                    <a:pt x="2318" y="3175"/>
                    <a:pt x="2318" y="3083"/>
                  </a:cubicBezTo>
                  <a:lnTo>
                    <a:pt x="2318" y="186"/>
                  </a:lnTo>
                  <a:cubicBezTo>
                    <a:pt x="2318" y="93"/>
                    <a:pt x="2225" y="0"/>
                    <a:pt x="2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4" name="Google Shape;4184;p78"/>
          <p:cNvGrpSpPr/>
          <p:nvPr/>
        </p:nvGrpSpPr>
        <p:grpSpPr>
          <a:xfrm>
            <a:off x="4785916" y="1848250"/>
            <a:ext cx="288286" cy="383045"/>
            <a:chOff x="4862103" y="1807175"/>
            <a:chExt cx="288286" cy="383045"/>
          </a:xfrm>
        </p:grpSpPr>
        <p:sp>
          <p:nvSpPr>
            <p:cNvPr id="4185" name="Google Shape;4185;p78"/>
            <p:cNvSpPr/>
            <p:nvPr/>
          </p:nvSpPr>
          <p:spPr>
            <a:xfrm>
              <a:off x="5025569" y="1997400"/>
              <a:ext cx="80498" cy="75053"/>
            </a:xfrm>
            <a:custGeom>
              <a:avLst/>
              <a:gdLst/>
              <a:ahLst/>
              <a:cxnLst/>
              <a:rect l="l" t="t" r="r" b="b"/>
              <a:pathLst>
                <a:path w="2990" h="2788" extrusionOk="0">
                  <a:moveTo>
                    <a:pt x="1252" y="1"/>
                  </a:moveTo>
                  <a:lnTo>
                    <a:pt x="0" y="1646"/>
                  </a:lnTo>
                  <a:cubicBezTo>
                    <a:pt x="777" y="2571"/>
                    <a:pt x="1573" y="2787"/>
                    <a:pt x="2148" y="2787"/>
                  </a:cubicBezTo>
                  <a:cubicBezTo>
                    <a:pt x="2655" y="2787"/>
                    <a:pt x="2990" y="2620"/>
                    <a:pt x="2990" y="2620"/>
                  </a:cubicBezTo>
                  <a:cubicBezTo>
                    <a:pt x="2619" y="302"/>
                    <a:pt x="1252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78"/>
            <p:cNvSpPr/>
            <p:nvPr/>
          </p:nvSpPr>
          <p:spPr>
            <a:xfrm>
              <a:off x="5051764" y="1997400"/>
              <a:ext cx="54303" cy="75538"/>
            </a:xfrm>
            <a:custGeom>
              <a:avLst/>
              <a:gdLst/>
              <a:ahLst/>
              <a:cxnLst/>
              <a:rect l="l" t="t" r="r" b="b"/>
              <a:pathLst>
                <a:path w="2017" h="2806" extrusionOk="0">
                  <a:moveTo>
                    <a:pt x="279" y="1"/>
                  </a:moveTo>
                  <a:lnTo>
                    <a:pt x="0" y="395"/>
                  </a:lnTo>
                  <a:cubicBezTo>
                    <a:pt x="279" y="580"/>
                    <a:pt x="1159" y="1067"/>
                    <a:pt x="1437" y="2805"/>
                  </a:cubicBezTo>
                  <a:lnTo>
                    <a:pt x="2017" y="2620"/>
                  </a:lnTo>
                  <a:cubicBezTo>
                    <a:pt x="1646" y="302"/>
                    <a:pt x="279" y="1"/>
                    <a:pt x="2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78"/>
            <p:cNvSpPr/>
            <p:nvPr/>
          </p:nvSpPr>
          <p:spPr>
            <a:xfrm>
              <a:off x="4906389" y="1997400"/>
              <a:ext cx="80525" cy="75053"/>
            </a:xfrm>
            <a:custGeom>
              <a:avLst/>
              <a:gdLst/>
              <a:ahLst/>
              <a:cxnLst/>
              <a:rect l="l" t="t" r="r" b="b"/>
              <a:pathLst>
                <a:path w="2991" h="2788" extrusionOk="0">
                  <a:moveTo>
                    <a:pt x="1739" y="1"/>
                  </a:moveTo>
                  <a:cubicBezTo>
                    <a:pt x="1739" y="1"/>
                    <a:pt x="371" y="302"/>
                    <a:pt x="1" y="2620"/>
                  </a:cubicBezTo>
                  <a:cubicBezTo>
                    <a:pt x="1" y="2620"/>
                    <a:pt x="336" y="2787"/>
                    <a:pt x="842" y="2787"/>
                  </a:cubicBezTo>
                  <a:cubicBezTo>
                    <a:pt x="1417" y="2787"/>
                    <a:pt x="2214" y="2571"/>
                    <a:pt x="2990" y="1646"/>
                  </a:cubicBezTo>
                  <a:lnTo>
                    <a:pt x="17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78"/>
            <p:cNvSpPr/>
            <p:nvPr/>
          </p:nvSpPr>
          <p:spPr>
            <a:xfrm>
              <a:off x="4893278" y="2036705"/>
              <a:ext cx="225907" cy="147898"/>
            </a:xfrm>
            <a:custGeom>
              <a:avLst/>
              <a:gdLst/>
              <a:ahLst/>
              <a:cxnLst/>
              <a:rect l="l" t="t" r="r" b="b"/>
              <a:pathLst>
                <a:path w="8391" h="5494" extrusionOk="0">
                  <a:moveTo>
                    <a:pt x="4149" y="1"/>
                  </a:moveTo>
                  <a:cubicBezTo>
                    <a:pt x="3176" y="1"/>
                    <a:pt x="2318" y="488"/>
                    <a:pt x="1646" y="1160"/>
                  </a:cubicBezTo>
                  <a:cubicBezTo>
                    <a:pt x="1646" y="1160"/>
                    <a:pt x="1160" y="1554"/>
                    <a:pt x="858" y="2017"/>
                  </a:cubicBezTo>
                  <a:cubicBezTo>
                    <a:pt x="858" y="2017"/>
                    <a:pt x="1" y="3663"/>
                    <a:pt x="279" y="5493"/>
                  </a:cubicBezTo>
                  <a:lnTo>
                    <a:pt x="8205" y="5493"/>
                  </a:lnTo>
                  <a:cubicBezTo>
                    <a:pt x="8390" y="3663"/>
                    <a:pt x="7533" y="2017"/>
                    <a:pt x="7533" y="2017"/>
                  </a:cubicBezTo>
                  <a:cubicBezTo>
                    <a:pt x="7232" y="1554"/>
                    <a:pt x="6745" y="1160"/>
                    <a:pt x="6745" y="1160"/>
                  </a:cubicBezTo>
                  <a:cubicBezTo>
                    <a:pt x="6560" y="974"/>
                    <a:pt x="6374" y="766"/>
                    <a:pt x="6166" y="673"/>
                  </a:cubicBezTo>
                  <a:cubicBezTo>
                    <a:pt x="6073" y="580"/>
                    <a:pt x="5887" y="488"/>
                    <a:pt x="5702" y="395"/>
                  </a:cubicBezTo>
                  <a:cubicBezTo>
                    <a:pt x="5308" y="186"/>
                    <a:pt x="4729" y="1"/>
                    <a:pt x="4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78"/>
            <p:cNvSpPr/>
            <p:nvPr/>
          </p:nvSpPr>
          <p:spPr>
            <a:xfrm>
              <a:off x="4999967" y="2036705"/>
              <a:ext cx="119213" cy="147898"/>
            </a:xfrm>
            <a:custGeom>
              <a:avLst/>
              <a:gdLst/>
              <a:ahLst/>
              <a:cxnLst/>
              <a:rect l="l" t="t" r="r" b="b"/>
              <a:pathLst>
                <a:path w="4428" h="5494" extrusionOk="0">
                  <a:moveTo>
                    <a:pt x="1" y="1"/>
                  </a:moveTo>
                  <a:cubicBezTo>
                    <a:pt x="372" y="94"/>
                    <a:pt x="858" y="186"/>
                    <a:pt x="1252" y="395"/>
                  </a:cubicBezTo>
                  <a:cubicBezTo>
                    <a:pt x="1345" y="488"/>
                    <a:pt x="1530" y="580"/>
                    <a:pt x="1623" y="673"/>
                  </a:cubicBezTo>
                  <a:cubicBezTo>
                    <a:pt x="1924" y="766"/>
                    <a:pt x="2110" y="974"/>
                    <a:pt x="2318" y="1160"/>
                  </a:cubicBezTo>
                  <a:cubicBezTo>
                    <a:pt x="2318" y="1160"/>
                    <a:pt x="2689" y="1554"/>
                    <a:pt x="2991" y="2017"/>
                  </a:cubicBezTo>
                  <a:cubicBezTo>
                    <a:pt x="2991" y="2017"/>
                    <a:pt x="3941" y="3663"/>
                    <a:pt x="3663" y="5493"/>
                  </a:cubicBezTo>
                  <a:lnTo>
                    <a:pt x="4242" y="5493"/>
                  </a:lnTo>
                  <a:cubicBezTo>
                    <a:pt x="4427" y="3663"/>
                    <a:pt x="3570" y="2017"/>
                    <a:pt x="3570" y="2017"/>
                  </a:cubicBezTo>
                  <a:cubicBezTo>
                    <a:pt x="3269" y="1554"/>
                    <a:pt x="2782" y="1160"/>
                    <a:pt x="2782" y="1160"/>
                  </a:cubicBezTo>
                  <a:cubicBezTo>
                    <a:pt x="2597" y="974"/>
                    <a:pt x="2411" y="766"/>
                    <a:pt x="2203" y="673"/>
                  </a:cubicBezTo>
                  <a:cubicBezTo>
                    <a:pt x="2110" y="580"/>
                    <a:pt x="1924" y="488"/>
                    <a:pt x="1739" y="395"/>
                  </a:cubicBezTo>
                  <a:cubicBezTo>
                    <a:pt x="1345" y="186"/>
                    <a:pt x="766" y="1"/>
                    <a:pt x="2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78"/>
            <p:cNvSpPr/>
            <p:nvPr/>
          </p:nvSpPr>
          <p:spPr>
            <a:xfrm>
              <a:off x="5085442" y="2091005"/>
              <a:ext cx="33734" cy="93601"/>
            </a:xfrm>
            <a:custGeom>
              <a:avLst/>
              <a:gdLst/>
              <a:ahLst/>
              <a:cxnLst/>
              <a:rect l="l" t="t" r="r" b="b"/>
              <a:pathLst>
                <a:path w="1253" h="3477" extrusionOk="0">
                  <a:moveTo>
                    <a:pt x="395" y="0"/>
                  </a:moveTo>
                  <a:lnTo>
                    <a:pt x="1" y="1553"/>
                  </a:lnTo>
                  <a:lnTo>
                    <a:pt x="1" y="3476"/>
                  </a:lnTo>
                  <a:lnTo>
                    <a:pt x="1067" y="3476"/>
                  </a:lnTo>
                  <a:cubicBezTo>
                    <a:pt x="1252" y="1646"/>
                    <a:pt x="395" y="0"/>
                    <a:pt x="3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78"/>
            <p:cNvSpPr/>
            <p:nvPr/>
          </p:nvSpPr>
          <p:spPr>
            <a:xfrm>
              <a:off x="5090450" y="2091005"/>
              <a:ext cx="28726" cy="93601"/>
            </a:xfrm>
            <a:custGeom>
              <a:avLst/>
              <a:gdLst/>
              <a:ahLst/>
              <a:cxnLst/>
              <a:rect l="l" t="t" r="r" b="b"/>
              <a:pathLst>
                <a:path w="1067" h="3477" extrusionOk="0">
                  <a:moveTo>
                    <a:pt x="209" y="0"/>
                  </a:moveTo>
                  <a:lnTo>
                    <a:pt x="0" y="881"/>
                  </a:lnTo>
                  <a:cubicBezTo>
                    <a:pt x="209" y="1460"/>
                    <a:pt x="394" y="2434"/>
                    <a:pt x="302" y="3476"/>
                  </a:cubicBezTo>
                  <a:lnTo>
                    <a:pt x="881" y="3476"/>
                  </a:lnTo>
                  <a:cubicBezTo>
                    <a:pt x="1066" y="1646"/>
                    <a:pt x="209" y="0"/>
                    <a:pt x="2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78"/>
            <p:cNvSpPr/>
            <p:nvPr/>
          </p:nvSpPr>
          <p:spPr>
            <a:xfrm>
              <a:off x="4893278" y="2091005"/>
              <a:ext cx="36238" cy="93601"/>
            </a:xfrm>
            <a:custGeom>
              <a:avLst/>
              <a:gdLst/>
              <a:ahLst/>
              <a:cxnLst/>
              <a:rect l="l" t="t" r="r" b="b"/>
              <a:pathLst>
                <a:path w="1346" h="3477" extrusionOk="0">
                  <a:moveTo>
                    <a:pt x="858" y="0"/>
                  </a:moveTo>
                  <a:cubicBezTo>
                    <a:pt x="858" y="0"/>
                    <a:pt x="1" y="1646"/>
                    <a:pt x="279" y="3476"/>
                  </a:cubicBezTo>
                  <a:lnTo>
                    <a:pt x="1345" y="3476"/>
                  </a:lnTo>
                  <a:lnTo>
                    <a:pt x="1345" y="1553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78"/>
            <p:cNvSpPr/>
            <p:nvPr/>
          </p:nvSpPr>
          <p:spPr>
            <a:xfrm>
              <a:off x="4989360" y="2026098"/>
              <a:ext cx="33734" cy="46841"/>
            </a:xfrm>
            <a:custGeom>
              <a:avLst/>
              <a:gdLst/>
              <a:ahLst/>
              <a:cxnLst/>
              <a:rect l="l" t="t" r="r" b="b"/>
              <a:pathLst>
                <a:path w="1253" h="1740" extrusionOk="0">
                  <a:moveTo>
                    <a:pt x="1" y="1"/>
                  </a:moveTo>
                  <a:lnTo>
                    <a:pt x="1" y="1067"/>
                  </a:lnTo>
                  <a:cubicBezTo>
                    <a:pt x="1" y="1461"/>
                    <a:pt x="279" y="1739"/>
                    <a:pt x="580" y="1739"/>
                  </a:cubicBezTo>
                  <a:cubicBezTo>
                    <a:pt x="974" y="1739"/>
                    <a:pt x="1252" y="1461"/>
                    <a:pt x="1252" y="1067"/>
                  </a:cubicBezTo>
                  <a:lnTo>
                    <a:pt x="12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78"/>
            <p:cNvSpPr/>
            <p:nvPr/>
          </p:nvSpPr>
          <p:spPr>
            <a:xfrm>
              <a:off x="4929487" y="2044216"/>
              <a:ext cx="155989" cy="140388"/>
            </a:xfrm>
            <a:custGeom>
              <a:avLst/>
              <a:gdLst/>
              <a:ahLst/>
              <a:cxnLst/>
              <a:rect l="l" t="t" r="r" b="b"/>
              <a:pathLst>
                <a:path w="5794" h="5215" extrusionOk="0">
                  <a:moveTo>
                    <a:pt x="1553" y="0"/>
                  </a:moveTo>
                  <a:cubicBezTo>
                    <a:pt x="1252" y="116"/>
                    <a:pt x="1066" y="209"/>
                    <a:pt x="765" y="394"/>
                  </a:cubicBezTo>
                  <a:lnTo>
                    <a:pt x="765" y="1645"/>
                  </a:lnTo>
                  <a:cubicBezTo>
                    <a:pt x="765" y="1854"/>
                    <a:pt x="0" y="3291"/>
                    <a:pt x="0" y="3291"/>
                  </a:cubicBezTo>
                  <a:lnTo>
                    <a:pt x="0" y="5214"/>
                  </a:lnTo>
                  <a:lnTo>
                    <a:pt x="5794" y="5214"/>
                  </a:lnTo>
                  <a:lnTo>
                    <a:pt x="5794" y="3291"/>
                  </a:lnTo>
                  <a:cubicBezTo>
                    <a:pt x="5794" y="3291"/>
                    <a:pt x="4936" y="1854"/>
                    <a:pt x="4936" y="1645"/>
                  </a:cubicBezTo>
                  <a:lnTo>
                    <a:pt x="4936" y="394"/>
                  </a:lnTo>
                  <a:cubicBezTo>
                    <a:pt x="4728" y="301"/>
                    <a:pt x="4542" y="209"/>
                    <a:pt x="4357" y="116"/>
                  </a:cubicBezTo>
                  <a:lnTo>
                    <a:pt x="4241" y="0"/>
                  </a:lnTo>
                  <a:lnTo>
                    <a:pt x="4241" y="579"/>
                  </a:lnTo>
                  <a:cubicBezTo>
                    <a:pt x="4241" y="1433"/>
                    <a:pt x="3555" y="1975"/>
                    <a:pt x="2865" y="1975"/>
                  </a:cubicBezTo>
                  <a:cubicBezTo>
                    <a:pt x="2525" y="1975"/>
                    <a:pt x="2184" y="1844"/>
                    <a:pt x="1924" y="1553"/>
                  </a:cubicBezTo>
                  <a:cubicBezTo>
                    <a:pt x="1646" y="1367"/>
                    <a:pt x="1553" y="973"/>
                    <a:pt x="1553" y="579"/>
                  </a:cubicBezTo>
                  <a:lnTo>
                    <a:pt x="15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78"/>
            <p:cNvSpPr/>
            <p:nvPr/>
          </p:nvSpPr>
          <p:spPr>
            <a:xfrm>
              <a:off x="5046783" y="2047312"/>
              <a:ext cx="38688" cy="137292"/>
            </a:xfrm>
            <a:custGeom>
              <a:avLst/>
              <a:gdLst/>
              <a:ahLst/>
              <a:cxnLst/>
              <a:rect l="l" t="t" r="r" b="b"/>
              <a:pathLst>
                <a:path w="1437" h="5100" extrusionOk="0">
                  <a:moveTo>
                    <a:pt x="0" y="1"/>
                  </a:moveTo>
                  <a:lnTo>
                    <a:pt x="0" y="1530"/>
                  </a:lnTo>
                  <a:cubicBezTo>
                    <a:pt x="0" y="1739"/>
                    <a:pt x="858" y="3176"/>
                    <a:pt x="858" y="3176"/>
                  </a:cubicBezTo>
                  <a:lnTo>
                    <a:pt x="858" y="5099"/>
                  </a:lnTo>
                  <a:lnTo>
                    <a:pt x="1437" y="5099"/>
                  </a:lnTo>
                  <a:lnTo>
                    <a:pt x="1437" y="3176"/>
                  </a:lnTo>
                  <a:cubicBezTo>
                    <a:pt x="1437" y="3176"/>
                    <a:pt x="579" y="1739"/>
                    <a:pt x="579" y="1530"/>
                  </a:cubicBezTo>
                  <a:lnTo>
                    <a:pt x="579" y="279"/>
                  </a:lnTo>
                  <a:cubicBezTo>
                    <a:pt x="371" y="186"/>
                    <a:pt x="185" y="9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78"/>
            <p:cNvSpPr/>
            <p:nvPr/>
          </p:nvSpPr>
          <p:spPr>
            <a:xfrm>
              <a:off x="5049260" y="2117199"/>
              <a:ext cx="20623" cy="46814"/>
            </a:xfrm>
            <a:custGeom>
              <a:avLst/>
              <a:gdLst/>
              <a:ahLst/>
              <a:cxnLst/>
              <a:rect l="l" t="t" r="r" b="b"/>
              <a:pathLst>
                <a:path w="766" h="1739" extrusionOk="0">
                  <a:moveTo>
                    <a:pt x="93" y="1"/>
                  </a:moveTo>
                  <a:cubicBezTo>
                    <a:pt x="1" y="1"/>
                    <a:pt x="1" y="93"/>
                    <a:pt x="1" y="186"/>
                  </a:cubicBezTo>
                  <a:lnTo>
                    <a:pt x="1" y="1553"/>
                  </a:lnTo>
                  <a:cubicBezTo>
                    <a:pt x="1" y="1646"/>
                    <a:pt x="1" y="1646"/>
                    <a:pt x="93" y="1739"/>
                  </a:cubicBezTo>
                  <a:lnTo>
                    <a:pt x="580" y="1739"/>
                  </a:lnTo>
                  <a:cubicBezTo>
                    <a:pt x="673" y="1739"/>
                    <a:pt x="766" y="1646"/>
                    <a:pt x="766" y="1553"/>
                  </a:cubicBezTo>
                  <a:cubicBezTo>
                    <a:pt x="766" y="1461"/>
                    <a:pt x="673" y="1461"/>
                    <a:pt x="580" y="1461"/>
                  </a:cubicBezTo>
                  <a:lnTo>
                    <a:pt x="279" y="1461"/>
                  </a:lnTo>
                  <a:lnTo>
                    <a:pt x="279" y="186"/>
                  </a:lnTo>
                  <a:cubicBezTo>
                    <a:pt x="279" y="93"/>
                    <a:pt x="18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78"/>
            <p:cNvSpPr/>
            <p:nvPr/>
          </p:nvSpPr>
          <p:spPr>
            <a:xfrm>
              <a:off x="4994368" y="2117199"/>
              <a:ext cx="5627" cy="46814"/>
            </a:xfrm>
            <a:custGeom>
              <a:avLst/>
              <a:gdLst/>
              <a:ahLst/>
              <a:cxnLst/>
              <a:rect l="l" t="t" r="r" b="b"/>
              <a:pathLst>
                <a:path w="209" h="1739" extrusionOk="0">
                  <a:moveTo>
                    <a:pt x="93" y="1"/>
                  </a:moveTo>
                  <a:cubicBezTo>
                    <a:pt x="0" y="1"/>
                    <a:pt x="0" y="93"/>
                    <a:pt x="0" y="186"/>
                  </a:cubicBezTo>
                  <a:lnTo>
                    <a:pt x="0" y="1553"/>
                  </a:lnTo>
                  <a:cubicBezTo>
                    <a:pt x="0" y="1646"/>
                    <a:pt x="0" y="1739"/>
                    <a:pt x="93" y="1739"/>
                  </a:cubicBezTo>
                  <a:cubicBezTo>
                    <a:pt x="209" y="1739"/>
                    <a:pt x="209" y="1646"/>
                    <a:pt x="209" y="1553"/>
                  </a:cubicBezTo>
                  <a:lnTo>
                    <a:pt x="209" y="186"/>
                  </a:lnTo>
                  <a:cubicBezTo>
                    <a:pt x="209" y="93"/>
                    <a:pt x="209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78"/>
            <p:cNvSpPr/>
            <p:nvPr/>
          </p:nvSpPr>
          <p:spPr>
            <a:xfrm>
              <a:off x="4942571" y="2117199"/>
              <a:ext cx="44341" cy="46814"/>
            </a:xfrm>
            <a:custGeom>
              <a:avLst/>
              <a:gdLst/>
              <a:ahLst/>
              <a:cxnLst/>
              <a:rect l="l" t="t" r="r" b="b"/>
              <a:pathLst>
                <a:path w="1647" h="1739" extrusionOk="0">
                  <a:moveTo>
                    <a:pt x="858" y="1"/>
                  </a:moveTo>
                  <a:cubicBezTo>
                    <a:pt x="395" y="1"/>
                    <a:pt x="1" y="395"/>
                    <a:pt x="1" y="881"/>
                  </a:cubicBezTo>
                  <a:cubicBezTo>
                    <a:pt x="1" y="1345"/>
                    <a:pt x="395" y="1739"/>
                    <a:pt x="858" y="1739"/>
                  </a:cubicBezTo>
                  <a:cubicBezTo>
                    <a:pt x="1345" y="1739"/>
                    <a:pt x="1646" y="1345"/>
                    <a:pt x="1646" y="881"/>
                  </a:cubicBezTo>
                  <a:cubicBezTo>
                    <a:pt x="1646" y="765"/>
                    <a:pt x="1554" y="673"/>
                    <a:pt x="1438" y="673"/>
                  </a:cubicBezTo>
                  <a:lnTo>
                    <a:pt x="1067" y="673"/>
                  </a:lnTo>
                  <a:cubicBezTo>
                    <a:pt x="974" y="673"/>
                    <a:pt x="974" y="765"/>
                    <a:pt x="974" y="881"/>
                  </a:cubicBezTo>
                  <a:cubicBezTo>
                    <a:pt x="974" y="974"/>
                    <a:pt x="974" y="974"/>
                    <a:pt x="1067" y="974"/>
                  </a:cubicBezTo>
                  <a:lnTo>
                    <a:pt x="1345" y="974"/>
                  </a:lnTo>
                  <a:cubicBezTo>
                    <a:pt x="1252" y="1252"/>
                    <a:pt x="1160" y="1461"/>
                    <a:pt x="858" y="1461"/>
                  </a:cubicBezTo>
                  <a:cubicBezTo>
                    <a:pt x="580" y="1461"/>
                    <a:pt x="279" y="1159"/>
                    <a:pt x="279" y="881"/>
                  </a:cubicBezTo>
                  <a:cubicBezTo>
                    <a:pt x="279" y="580"/>
                    <a:pt x="580" y="302"/>
                    <a:pt x="858" y="302"/>
                  </a:cubicBezTo>
                  <a:cubicBezTo>
                    <a:pt x="974" y="302"/>
                    <a:pt x="1067" y="302"/>
                    <a:pt x="1160" y="395"/>
                  </a:cubicBezTo>
                  <a:cubicBezTo>
                    <a:pt x="1190" y="425"/>
                    <a:pt x="1221" y="436"/>
                    <a:pt x="1249" y="436"/>
                  </a:cubicBezTo>
                  <a:cubicBezTo>
                    <a:pt x="1304" y="436"/>
                    <a:pt x="1345" y="395"/>
                    <a:pt x="1345" y="395"/>
                  </a:cubicBezTo>
                  <a:cubicBezTo>
                    <a:pt x="1438" y="302"/>
                    <a:pt x="1438" y="186"/>
                    <a:pt x="1345" y="186"/>
                  </a:cubicBezTo>
                  <a:cubicBezTo>
                    <a:pt x="1160" y="93"/>
                    <a:pt x="1067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78"/>
            <p:cNvSpPr/>
            <p:nvPr/>
          </p:nvSpPr>
          <p:spPr>
            <a:xfrm>
              <a:off x="5009955" y="2117199"/>
              <a:ext cx="28726" cy="46814"/>
            </a:xfrm>
            <a:custGeom>
              <a:avLst/>
              <a:gdLst/>
              <a:ahLst/>
              <a:cxnLst/>
              <a:rect l="l" t="t" r="r" b="b"/>
              <a:pathLst>
                <a:path w="1067" h="1739" extrusionOk="0">
                  <a:moveTo>
                    <a:pt x="487" y="302"/>
                  </a:moveTo>
                  <a:cubicBezTo>
                    <a:pt x="673" y="302"/>
                    <a:pt x="789" y="395"/>
                    <a:pt x="789" y="487"/>
                  </a:cubicBezTo>
                  <a:cubicBezTo>
                    <a:pt x="789" y="673"/>
                    <a:pt x="673" y="765"/>
                    <a:pt x="487" y="765"/>
                  </a:cubicBezTo>
                  <a:lnTo>
                    <a:pt x="302" y="765"/>
                  </a:lnTo>
                  <a:lnTo>
                    <a:pt x="302" y="487"/>
                  </a:lnTo>
                  <a:lnTo>
                    <a:pt x="302" y="302"/>
                  </a:lnTo>
                  <a:close/>
                  <a:moveTo>
                    <a:pt x="209" y="1"/>
                  </a:moveTo>
                  <a:cubicBezTo>
                    <a:pt x="93" y="1"/>
                    <a:pt x="1" y="93"/>
                    <a:pt x="1" y="186"/>
                  </a:cubicBezTo>
                  <a:lnTo>
                    <a:pt x="1" y="1553"/>
                  </a:lnTo>
                  <a:cubicBezTo>
                    <a:pt x="1" y="1646"/>
                    <a:pt x="93" y="1739"/>
                    <a:pt x="209" y="1739"/>
                  </a:cubicBezTo>
                  <a:cubicBezTo>
                    <a:pt x="209" y="1739"/>
                    <a:pt x="302" y="1646"/>
                    <a:pt x="302" y="1553"/>
                  </a:cubicBezTo>
                  <a:lnTo>
                    <a:pt x="302" y="1067"/>
                  </a:lnTo>
                  <a:lnTo>
                    <a:pt x="789" y="1646"/>
                  </a:lnTo>
                  <a:cubicBezTo>
                    <a:pt x="881" y="1646"/>
                    <a:pt x="881" y="1739"/>
                    <a:pt x="881" y="1739"/>
                  </a:cubicBezTo>
                  <a:cubicBezTo>
                    <a:pt x="974" y="1739"/>
                    <a:pt x="974" y="1646"/>
                    <a:pt x="974" y="1646"/>
                  </a:cubicBezTo>
                  <a:cubicBezTo>
                    <a:pt x="1067" y="1646"/>
                    <a:pt x="1067" y="1553"/>
                    <a:pt x="1067" y="1461"/>
                  </a:cubicBezTo>
                  <a:lnTo>
                    <a:pt x="580" y="1067"/>
                  </a:lnTo>
                  <a:cubicBezTo>
                    <a:pt x="881" y="974"/>
                    <a:pt x="1067" y="765"/>
                    <a:pt x="1067" y="487"/>
                  </a:cubicBezTo>
                  <a:cubicBezTo>
                    <a:pt x="1067" y="302"/>
                    <a:pt x="789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78"/>
            <p:cNvSpPr/>
            <p:nvPr/>
          </p:nvSpPr>
          <p:spPr>
            <a:xfrm>
              <a:off x="4869588" y="1813098"/>
              <a:ext cx="273317" cy="192451"/>
            </a:xfrm>
            <a:custGeom>
              <a:avLst/>
              <a:gdLst/>
              <a:ahLst/>
              <a:cxnLst/>
              <a:rect l="l" t="t" r="r" b="b"/>
              <a:pathLst>
                <a:path w="10152" h="7149" extrusionOk="0">
                  <a:moveTo>
                    <a:pt x="3316" y="0"/>
                  </a:moveTo>
                  <a:cubicBezTo>
                    <a:pt x="1977" y="0"/>
                    <a:pt x="760" y="860"/>
                    <a:pt x="302" y="2212"/>
                  </a:cubicBezTo>
                  <a:cubicBezTo>
                    <a:pt x="0" y="3278"/>
                    <a:pt x="0" y="4645"/>
                    <a:pt x="1159" y="5897"/>
                  </a:cubicBezTo>
                  <a:cubicBezTo>
                    <a:pt x="1553" y="6268"/>
                    <a:pt x="1831" y="6569"/>
                    <a:pt x="2318" y="6847"/>
                  </a:cubicBezTo>
                  <a:lnTo>
                    <a:pt x="2897" y="7148"/>
                  </a:lnTo>
                  <a:lnTo>
                    <a:pt x="7254" y="7148"/>
                  </a:lnTo>
                  <a:lnTo>
                    <a:pt x="7834" y="6847"/>
                  </a:lnTo>
                  <a:cubicBezTo>
                    <a:pt x="8204" y="6569"/>
                    <a:pt x="8598" y="6268"/>
                    <a:pt x="8992" y="5897"/>
                  </a:cubicBezTo>
                  <a:cubicBezTo>
                    <a:pt x="10151" y="4645"/>
                    <a:pt x="10151" y="3278"/>
                    <a:pt x="9757" y="2212"/>
                  </a:cubicBezTo>
                  <a:cubicBezTo>
                    <a:pt x="9386" y="860"/>
                    <a:pt x="8174" y="0"/>
                    <a:pt x="6835" y="0"/>
                  </a:cubicBezTo>
                  <a:cubicBezTo>
                    <a:pt x="6751" y="0"/>
                    <a:pt x="6667" y="3"/>
                    <a:pt x="6582" y="10"/>
                  </a:cubicBezTo>
                  <a:cubicBezTo>
                    <a:pt x="5794" y="103"/>
                    <a:pt x="5423" y="381"/>
                    <a:pt x="5215" y="590"/>
                  </a:cubicBezTo>
                  <a:cubicBezTo>
                    <a:pt x="5168" y="636"/>
                    <a:pt x="5122" y="659"/>
                    <a:pt x="5076" y="659"/>
                  </a:cubicBezTo>
                  <a:cubicBezTo>
                    <a:pt x="5029" y="659"/>
                    <a:pt x="4983" y="636"/>
                    <a:pt x="4937" y="590"/>
                  </a:cubicBezTo>
                  <a:cubicBezTo>
                    <a:pt x="4728" y="381"/>
                    <a:pt x="4357" y="103"/>
                    <a:pt x="3569" y="10"/>
                  </a:cubicBezTo>
                  <a:cubicBezTo>
                    <a:pt x="3485" y="3"/>
                    <a:pt x="3400" y="0"/>
                    <a:pt x="33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78"/>
            <p:cNvSpPr/>
            <p:nvPr/>
          </p:nvSpPr>
          <p:spPr>
            <a:xfrm>
              <a:off x="5054267" y="1813367"/>
              <a:ext cx="88629" cy="192182"/>
            </a:xfrm>
            <a:custGeom>
              <a:avLst/>
              <a:gdLst/>
              <a:ahLst/>
              <a:cxnLst/>
              <a:rect l="l" t="t" r="r" b="b"/>
              <a:pathLst>
                <a:path w="3292" h="7139" extrusionOk="0">
                  <a:moveTo>
                    <a:pt x="186" y="0"/>
                  </a:moveTo>
                  <a:lnTo>
                    <a:pt x="186" y="0"/>
                  </a:lnTo>
                  <a:cubicBezTo>
                    <a:pt x="1252" y="278"/>
                    <a:pt x="2040" y="1159"/>
                    <a:pt x="2410" y="2202"/>
                  </a:cubicBezTo>
                  <a:cubicBezTo>
                    <a:pt x="2712" y="3268"/>
                    <a:pt x="2712" y="4635"/>
                    <a:pt x="1553" y="5979"/>
                  </a:cubicBezTo>
                  <a:cubicBezTo>
                    <a:pt x="1252" y="6258"/>
                    <a:pt x="881" y="6652"/>
                    <a:pt x="394" y="6837"/>
                  </a:cubicBezTo>
                  <a:lnTo>
                    <a:pt x="0" y="7138"/>
                  </a:lnTo>
                  <a:lnTo>
                    <a:pt x="394" y="7138"/>
                  </a:lnTo>
                  <a:lnTo>
                    <a:pt x="974" y="6837"/>
                  </a:lnTo>
                  <a:cubicBezTo>
                    <a:pt x="1344" y="6559"/>
                    <a:pt x="1738" y="6258"/>
                    <a:pt x="2132" y="5887"/>
                  </a:cubicBezTo>
                  <a:cubicBezTo>
                    <a:pt x="3291" y="4635"/>
                    <a:pt x="3291" y="3268"/>
                    <a:pt x="2897" y="2202"/>
                  </a:cubicBezTo>
                  <a:cubicBezTo>
                    <a:pt x="2619" y="950"/>
                    <a:pt x="1460" y="93"/>
                    <a:pt x="1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78"/>
            <p:cNvSpPr/>
            <p:nvPr/>
          </p:nvSpPr>
          <p:spPr>
            <a:xfrm>
              <a:off x="4913873" y="1883227"/>
              <a:ext cx="184715" cy="161009"/>
            </a:xfrm>
            <a:custGeom>
              <a:avLst/>
              <a:gdLst/>
              <a:ahLst/>
              <a:cxnLst/>
              <a:rect l="l" t="t" r="r" b="b"/>
              <a:pathLst>
                <a:path w="6861" h="5981" extrusionOk="0">
                  <a:moveTo>
                    <a:pt x="1" y="1"/>
                  </a:moveTo>
                  <a:lnTo>
                    <a:pt x="1" y="2620"/>
                  </a:lnTo>
                  <a:cubicBezTo>
                    <a:pt x="1" y="4451"/>
                    <a:pt x="1553" y="5980"/>
                    <a:pt x="3384" y="5980"/>
                  </a:cubicBezTo>
                  <a:cubicBezTo>
                    <a:pt x="5308" y="5980"/>
                    <a:pt x="6861" y="4451"/>
                    <a:pt x="6861" y="2620"/>
                  </a:cubicBezTo>
                  <a:lnTo>
                    <a:pt x="68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78"/>
            <p:cNvSpPr/>
            <p:nvPr/>
          </p:nvSpPr>
          <p:spPr>
            <a:xfrm>
              <a:off x="4999967" y="1883227"/>
              <a:ext cx="98617" cy="161009"/>
            </a:xfrm>
            <a:custGeom>
              <a:avLst/>
              <a:gdLst/>
              <a:ahLst/>
              <a:cxnLst/>
              <a:rect l="l" t="t" r="r" b="b"/>
              <a:pathLst>
                <a:path w="3663" h="5981" extrusionOk="0">
                  <a:moveTo>
                    <a:pt x="3083" y="1"/>
                  </a:moveTo>
                  <a:lnTo>
                    <a:pt x="3083" y="2620"/>
                  </a:lnTo>
                  <a:cubicBezTo>
                    <a:pt x="3083" y="4358"/>
                    <a:pt x="1739" y="5795"/>
                    <a:pt x="1" y="5980"/>
                  </a:cubicBezTo>
                  <a:lnTo>
                    <a:pt x="186" y="5980"/>
                  </a:lnTo>
                  <a:cubicBezTo>
                    <a:pt x="2110" y="5980"/>
                    <a:pt x="3663" y="4451"/>
                    <a:pt x="3663" y="2620"/>
                  </a:cubicBezTo>
                  <a:lnTo>
                    <a:pt x="36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78"/>
            <p:cNvSpPr/>
            <p:nvPr/>
          </p:nvSpPr>
          <p:spPr>
            <a:xfrm>
              <a:off x="4911396" y="1867640"/>
              <a:ext cx="189696" cy="54917"/>
            </a:xfrm>
            <a:custGeom>
              <a:avLst/>
              <a:gdLst/>
              <a:ahLst/>
              <a:cxnLst/>
              <a:rect l="l" t="t" r="r" b="b"/>
              <a:pathLst>
                <a:path w="7046" h="2040" extrusionOk="0">
                  <a:moveTo>
                    <a:pt x="0" y="1"/>
                  </a:moveTo>
                  <a:lnTo>
                    <a:pt x="0" y="765"/>
                  </a:lnTo>
                  <a:cubicBezTo>
                    <a:pt x="0" y="1461"/>
                    <a:pt x="579" y="2040"/>
                    <a:pt x="1344" y="2040"/>
                  </a:cubicBezTo>
                  <a:cubicBezTo>
                    <a:pt x="1831" y="2040"/>
                    <a:pt x="2225" y="1831"/>
                    <a:pt x="2410" y="1461"/>
                  </a:cubicBezTo>
                  <a:cubicBezTo>
                    <a:pt x="2712" y="1831"/>
                    <a:pt x="3082" y="2040"/>
                    <a:pt x="3476" y="2040"/>
                  </a:cubicBezTo>
                  <a:cubicBezTo>
                    <a:pt x="3963" y="2040"/>
                    <a:pt x="4334" y="1831"/>
                    <a:pt x="4635" y="1461"/>
                  </a:cubicBezTo>
                  <a:cubicBezTo>
                    <a:pt x="4820" y="1831"/>
                    <a:pt x="5214" y="2040"/>
                    <a:pt x="5701" y="2040"/>
                  </a:cubicBezTo>
                  <a:cubicBezTo>
                    <a:pt x="6466" y="2040"/>
                    <a:pt x="7045" y="1461"/>
                    <a:pt x="7045" y="765"/>
                  </a:cubicBezTo>
                  <a:lnTo>
                    <a:pt x="70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78"/>
            <p:cNvSpPr/>
            <p:nvPr/>
          </p:nvSpPr>
          <p:spPr>
            <a:xfrm>
              <a:off x="4862103" y="1807175"/>
              <a:ext cx="288286" cy="383045"/>
            </a:xfrm>
            <a:custGeom>
              <a:avLst/>
              <a:gdLst/>
              <a:ahLst/>
              <a:cxnLst/>
              <a:rect l="l" t="t" r="r" b="b"/>
              <a:pathLst>
                <a:path w="10708" h="14229" extrusionOk="0">
                  <a:moveTo>
                    <a:pt x="6466" y="4077"/>
                  </a:moveTo>
                  <a:cubicBezTo>
                    <a:pt x="6744" y="4379"/>
                    <a:pt x="7138" y="4564"/>
                    <a:pt x="7532" y="4564"/>
                  </a:cubicBezTo>
                  <a:cubicBezTo>
                    <a:pt x="7903" y="4564"/>
                    <a:pt x="8297" y="4379"/>
                    <a:pt x="8482" y="4170"/>
                  </a:cubicBezTo>
                  <a:lnTo>
                    <a:pt x="8482" y="5445"/>
                  </a:lnTo>
                  <a:cubicBezTo>
                    <a:pt x="8482" y="7183"/>
                    <a:pt x="7138" y="8620"/>
                    <a:pt x="5307" y="8620"/>
                  </a:cubicBezTo>
                  <a:cubicBezTo>
                    <a:pt x="3569" y="8620"/>
                    <a:pt x="2225" y="7183"/>
                    <a:pt x="2225" y="5445"/>
                  </a:cubicBezTo>
                  <a:lnTo>
                    <a:pt x="2225" y="4170"/>
                  </a:lnTo>
                  <a:cubicBezTo>
                    <a:pt x="2410" y="4379"/>
                    <a:pt x="2804" y="4564"/>
                    <a:pt x="3175" y="4564"/>
                  </a:cubicBezTo>
                  <a:cubicBezTo>
                    <a:pt x="3569" y="4564"/>
                    <a:pt x="3963" y="4379"/>
                    <a:pt x="4241" y="4077"/>
                  </a:cubicBezTo>
                  <a:cubicBezTo>
                    <a:pt x="4543" y="4379"/>
                    <a:pt x="4913" y="4564"/>
                    <a:pt x="5307" y="4564"/>
                  </a:cubicBezTo>
                  <a:cubicBezTo>
                    <a:pt x="5794" y="4564"/>
                    <a:pt x="6165" y="4379"/>
                    <a:pt x="6466" y="4077"/>
                  </a:cubicBezTo>
                  <a:close/>
                  <a:moveTo>
                    <a:pt x="2689" y="7855"/>
                  </a:moveTo>
                  <a:cubicBezTo>
                    <a:pt x="2990" y="8133"/>
                    <a:pt x="3384" y="8434"/>
                    <a:pt x="3847" y="8712"/>
                  </a:cubicBezTo>
                  <a:cubicBezTo>
                    <a:pt x="3384" y="8921"/>
                    <a:pt x="2990" y="9199"/>
                    <a:pt x="2596" y="9500"/>
                  </a:cubicBezTo>
                  <a:cubicBezTo>
                    <a:pt x="2596" y="9593"/>
                    <a:pt x="2596" y="9593"/>
                    <a:pt x="2503" y="9686"/>
                  </a:cubicBezTo>
                  <a:cubicBezTo>
                    <a:pt x="2225" y="9686"/>
                    <a:pt x="2016" y="9593"/>
                    <a:pt x="1924" y="9593"/>
                  </a:cubicBezTo>
                  <a:cubicBezTo>
                    <a:pt x="2016" y="9014"/>
                    <a:pt x="2225" y="8342"/>
                    <a:pt x="2689" y="7855"/>
                  </a:cubicBezTo>
                  <a:close/>
                  <a:moveTo>
                    <a:pt x="5794" y="9014"/>
                  </a:moveTo>
                  <a:lnTo>
                    <a:pt x="5794" y="9199"/>
                  </a:lnTo>
                  <a:cubicBezTo>
                    <a:pt x="5794" y="9500"/>
                    <a:pt x="5585" y="9686"/>
                    <a:pt x="5307" y="9686"/>
                  </a:cubicBezTo>
                  <a:cubicBezTo>
                    <a:pt x="5122" y="9686"/>
                    <a:pt x="4913" y="9500"/>
                    <a:pt x="4913" y="9199"/>
                  </a:cubicBezTo>
                  <a:lnTo>
                    <a:pt x="4913" y="9014"/>
                  </a:lnTo>
                  <a:close/>
                  <a:moveTo>
                    <a:pt x="8019" y="7855"/>
                  </a:moveTo>
                  <a:cubicBezTo>
                    <a:pt x="8482" y="8342"/>
                    <a:pt x="8691" y="9014"/>
                    <a:pt x="8784" y="9593"/>
                  </a:cubicBezTo>
                  <a:cubicBezTo>
                    <a:pt x="8691" y="9593"/>
                    <a:pt x="8482" y="9686"/>
                    <a:pt x="8204" y="9686"/>
                  </a:cubicBezTo>
                  <a:cubicBezTo>
                    <a:pt x="8112" y="9500"/>
                    <a:pt x="7903" y="9384"/>
                    <a:pt x="7810" y="9292"/>
                  </a:cubicBezTo>
                  <a:cubicBezTo>
                    <a:pt x="7532" y="9014"/>
                    <a:pt x="7231" y="8805"/>
                    <a:pt x="6953" y="8712"/>
                  </a:cubicBezTo>
                  <a:lnTo>
                    <a:pt x="6860" y="8620"/>
                  </a:lnTo>
                  <a:cubicBezTo>
                    <a:pt x="7324" y="8434"/>
                    <a:pt x="7718" y="8133"/>
                    <a:pt x="8019" y="7855"/>
                  </a:cubicBezTo>
                  <a:close/>
                  <a:moveTo>
                    <a:pt x="6281" y="8921"/>
                  </a:moveTo>
                  <a:cubicBezTo>
                    <a:pt x="6373" y="8921"/>
                    <a:pt x="6466" y="8921"/>
                    <a:pt x="6559" y="9014"/>
                  </a:cubicBezTo>
                  <a:lnTo>
                    <a:pt x="6559" y="9384"/>
                  </a:lnTo>
                  <a:cubicBezTo>
                    <a:pt x="6559" y="9964"/>
                    <a:pt x="6165" y="10358"/>
                    <a:pt x="5794" y="10450"/>
                  </a:cubicBezTo>
                  <a:cubicBezTo>
                    <a:pt x="5667" y="10538"/>
                    <a:pt x="5507" y="10589"/>
                    <a:pt x="5330" y="10589"/>
                  </a:cubicBezTo>
                  <a:cubicBezTo>
                    <a:pt x="5087" y="10589"/>
                    <a:pt x="4811" y="10493"/>
                    <a:pt x="4543" y="10265"/>
                  </a:cubicBezTo>
                  <a:cubicBezTo>
                    <a:pt x="4334" y="10080"/>
                    <a:pt x="4241" y="9778"/>
                    <a:pt x="4241" y="9384"/>
                  </a:cubicBezTo>
                  <a:lnTo>
                    <a:pt x="4241" y="8921"/>
                  </a:lnTo>
                  <a:lnTo>
                    <a:pt x="4543" y="8921"/>
                  </a:lnTo>
                  <a:lnTo>
                    <a:pt x="4543" y="9199"/>
                  </a:lnTo>
                  <a:cubicBezTo>
                    <a:pt x="4543" y="9686"/>
                    <a:pt x="4913" y="10080"/>
                    <a:pt x="5307" y="10080"/>
                  </a:cubicBezTo>
                  <a:cubicBezTo>
                    <a:pt x="5794" y="10080"/>
                    <a:pt x="6165" y="9686"/>
                    <a:pt x="6165" y="9199"/>
                  </a:cubicBezTo>
                  <a:lnTo>
                    <a:pt x="6165" y="8921"/>
                  </a:lnTo>
                  <a:close/>
                  <a:moveTo>
                    <a:pt x="3082" y="9593"/>
                  </a:moveTo>
                  <a:lnTo>
                    <a:pt x="3082" y="10450"/>
                  </a:lnTo>
                  <a:cubicBezTo>
                    <a:pt x="3082" y="10543"/>
                    <a:pt x="2804" y="11030"/>
                    <a:pt x="2503" y="11517"/>
                  </a:cubicBezTo>
                  <a:lnTo>
                    <a:pt x="2318" y="10659"/>
                  </a:lnTo>
                  <a:cubicBezTo>
                    <a:pt x="2596" y="10172"/>
                    <a:pt x="2897" y="9778"/>
                    <a:pt x="2897" y="9778"/>
                  </a:cubicBezTo>
                  <a:cubicBezTo>
                    <a:pt x="2990" y="9778"/>
                    <a:pt x="3082" y="9686"/>
                    <a:pt x="3082" y="9593"/>
                  </a:cubicBezTo>
                  <a:close/>
                  <a:moveTo>
                    <a:pt x="7625" y="9686"/>
                  </a:moveTo>
                  <a:lnTo>
                    <a:pt x="7718" y="9778"/>
                  </a:lnTo>
                  <a:cubicBezTo>
                    <a:pt x="8019" y="10080"/>
                    <a:pt x="8204" y="10265"/>
                    <a:pt x="8482" y="10659"/>
                  </a:cubicBezTo>
                  <a:lnTo>
                    <a:pt x="8204" y="11517"/>
                  </a:lnTo>
                  <a:cubicBezTo>
                    <a:pt x="7903" y="11030"/>
                    <a:pt x="7625" y="10543"/>
                    <a:pt x="7625" y="10450"/>
                  </a:cubicBezTo>
                  <a:lnTo>
                    <a:pt x="7625" y="9686"/>
                  </a:lnTo>
                  <a:close/>
                  <a:moveTo>
                    <a:pt x="2016" y="11238"/>
                  </a:moveTo>
                  <a:lnTo>
                    <a:pt x="2225" y="12096"/>
                  </a:lnTo>
                  <a:lnTo>
                    <a:pt x="2225" y="13834"/>
                  </a:lnTo>
                  <a:lnTo>
                    <a:pt x="1530" y="13834"/>
                  </a:lnTo>
                  <a:lnTo>
                    <a:pt x="1530" y="13255"/>
                  </a:lnTo>
                  <a:cubicBezTo>
                    <a:pt x="1530" y="12977"/>
                    <a:pt x="1646" y="12768"/>
                    <a:pt x="1646" y="12490"/>
                  </a:cubicBezTo>
                  <a:cubicBezTo>
                    <a:pt x="1738" y="12003"/>
                    <a:pt x="1831" y="11609"/>
                    <a:pt x="2016" y="11238"/>
                  </a:cubicBezTo>
                  <a:close/>
                  <a:moveTo>
                    <a:pt x="3847" y="9106"/>
                  </a:moveTo>
                  <a:lnTo>
                    <a:pt x="3847" y="9384"/>
                  </a:lnTo>
                  <a:cubicBezTo>
                    <a:pt x="3847" y="9871"/>
                    <a:pt x="3963" y="10265"/>
                    <a:pt x="4241" y="10543"/>
                  </a:cubicBezTo>
                  <a:cubicBezTo>
                    <a:pt x="4567" y="10807"/>
                    <a:pt x="4977" y="10978"/>
                    <a:pt x="5386" y="10978"/>
                  </a:cubicBezTo>
                  <a:cubicBezTo>
                    <a:pt x="5587" y="10978"/>
                    <a:pt x="5788" y="10936"/>
                    <a:pt x="5979" y="10844"/>
                  </a:cubicBezTo>
                  <a:cubicBezTo>
                    <a:pt x="6559" y="10543"/>
                    <a:pt x="6953" y="10080"/>
                    <a:pt x="6953" y="9384"/>
                  </a:cubicBezTo>
                  <a:lnTo>
                    <a:pt x="6953" y="9199"/>
                  </a:lnTo>
                  <a:lnTo>
                    <a:pt x="7045" y="9199"/>
                  </a:lnTo>
                  <a:lnTo>
                    <a:pt x="7138" y="9292"/>
                  </a:lnTo>
                  <a:lnTo>
                    <a:pt x="7231" y="9292"/>
                  </a:lnTo>
                  <a:lnTo>
                    <a:pt x="7231" y="10450"/>
                  </a:lnTo>
                  <a:cubicBezTo>
                    <a:pt x="7231" y="10543"/>
                    <a:pt x="7231" y="10659"/>
                    <a:pt x="7625" y="11424"/>
                  </a:cubicBezTo>
                  <a:cubicBezTo>
                    <a:pt x="7810" y="11702"/>
                    <a:pt x="8019" y="12003"/>
                    <a:pt x="8019" y="12096"/>
                  </a:cubicBezTo>
                  <a:lnTo>
                    <a:pt x="8019" y="13834"/>
                  </a:lnTo>
                  <a:lnTo>
                    <a:pt x="2689" y="13834"/>
                  </a:lnTo>
                  <a:lnTo>
                    <a:pt x="2689" y="12096"/>
                  </a:lnTo>
                  <a:cubicBezTo>
                    <a:pt x="2689" y="12003"/>
                    <a:pt x="2897" y="11702"/>
                    <a:pt x="3082" y="11424"/>
                  </a:cubicBezTo>
                  <a:cubicBezTo>
                    <a:pt x="3569" y="10659"/>
                    <a:pt x="3569" y="10543"/>
                    <a:pt x="3569" y="10450"/>
                  </a:cubicBezTo>
                  <a:lnTo>
                    <a:pt x="3569" y="9292"/>
                  </a:lnTo>
                  <a:cubicBezTo>
                    <a:pt x="3662" y="9292"/>
                    <a:pt x="3755" y="9199"/>
                    <a:pt x="3847" y="9106"/>
                  </a:cubicBezTo>
                  <a:close/>
                  <a:moveTo>
                    <a:pt x="7115" y="1"/>
                  </a:moveTo>
                  <a:cubicBezTo>
                    <a:pt x="6993" y="1"/>
                    <a:pt x="6869" y="8"/>
                    <a:pt x="6744" y="22"/>
                  </a:cubicBezTo>
                  <a:cubicBezTo>
                    <a:pt x="5979" y="114"/>
                    <a:pt x="5585" y="416"/>
                    <a:pt x="5307" y="601"/>
                  </a:cubicBezTo>
                  <a:cubicBezTo>
                    <a:pt x="5122" y="416"/>
                    <a:pt x="4635" y="114"/>
                    <a:pt x="3963" y="22"/>
                  </a:cubicBezTo>
                  <a:cubicBezTo>
                    <a:pt x="3860" y="13"/>
                    <a:pt x="3758" y="8"/>
                    <a:pt x="3655" y="8"/>
                  </a:cubicBezTo>
                  <a:cubicBezTo>
                    <a:pt x="2695" y="8"/>
                    <a:pt x="1766" y="397"/>
                    <a:pt x="1159" y="1088"/>
                  </a:cubicBezTo>
                  <a:cubicBezTo>
                    <a:pt x="1066" y="1180"/>
                    <a:pt x="1066" y="1273"/>
                    <a:pt x="1159" y="1389"/>
                  </a:cubicBezTo>
                  <a:cubicBezTo>
                    <a:pt x="1205" y="1435"/>
                    <a:pt x="1252" y="1459"/>
                    <a:pt x="1298" y="1459"/>
                  </a:cubicBezTo>
                  <a:cubicBezTo>
                    <a:pt x="1344" y="1459"/>
                    <a:pt x="1391" y="1435"/>
                    <a:pt x="1437" y="1389"/>
                  </a:cubicBezTo>
                  <a:cubicBezTo>
                    <a:pt x="2041" y="764"/>
                    <a:pt x="2813" y="402"/>
                    <a:pt x="3586" y="402"/>
                  </a:cubicBezTo>
                  <a:cubicBezTo>
                    <a:pt x="3673" y="402"/>
                    <a:pt x="3760" y="406"/>
                    <a:pt x="3847" y="416"/>
                  </a:cubicBezTo>
                  <a:cubicBezTo>
                    <a:pt x="4543" y="508"/>
                    <a:pt x="4913" y="810"/>
                    <a:pt x="5122" y="995"/>
                  </a:cubicBezTo>
                  <a:cubicBezTo>
                    <a:pt x="5168" y="1041"/>
                    <a:pt x="5261" y="1065"/>
                    <a:pt x="5354" y="1065"/>
                  </a:cubicBezTo>
                  <a:cubicBezTo>
                    <a:pt x="5446" y="1065"/>
                    <a:pt x="5539" y="1041"/>
                    <a:pt x="5585" y="995"/>
                  </a:cubicBezTo>
                  <a:cubicBezTo>
                    <a:pt x="5794" y="810"/>
                    <a:pt x="6165" y="508"/>
                    <a:pt x="6860" y="416"/>
                  </a:cubicBezTo>
                  <a:cubicBezTo>
                    <a:pt x="6926" y="411"/>
                    <a:pt x="6992" y="409"/>
                    <a:pt x="7058" y="409"/>
                  </a:cubicBezTo>
                  <a:cubicBezTo>
                    <a:pt x="8326" y="409"/>
                    <a:pt x="9475" y="1248"/>
                    <a:pt x="9850" y="2548"/>
                  </a:cubicBezTo>
                  <a:cubicBezTo>
                    <a:pt x="10220" y="3799"/>
                    <a:pt x="10035" y="4958"/>
                    <a:pt x="9062" y="6024"/>
                  </a:cubicBezTo>
                  <a:cubicBezTo>
                    <a:pt x="8969" y="6024"/>
                    <a:pt x="8969" y="6117"/>
                    <a:pt x="8876" y="6209"/>
                  </a:cubicBezTo>
                  <a:cubicBezTo>
                    <a:pt x="8876" y="5908"/>
                    <a:pt x="8969" y="5723"/>
                    <a:pt x="8969" y="5445"/>
                  </a:cubicBezTo>
                  <a:lnTo>
                    <a:pt x="8969" y="3591"/>
                  </a:lnTo>
                  <a:cubicBezTo>
                    <a:pt x="8969" y="3498"/>
                    <a:pt x="8969" y="3405"/>
                    <a:pt x="9062" y="3313"/>
                  </a:cubicBezTo>
                  <a:cubicBezTo>
                    <a:pt x="9062" y="3220"/>
                    <a:pt x="8969" y="3127"/>
                    <a:pt x="8876" y="3011"/>
                  </a:cubicBezTo>
                  <a:cubicBezTo>
                    <a:pt x="8784" y="3011"/>
                    <a:pt x="8691" y="3127"/>
                    <a:pt x="8691" y="3220"/>
                  </a:cubicBezTo>
                  <a:cubicBezTo>
                    <a:pt x="8482" y="3707"/>
                    <a:pt x="8112" y="4077"/>
                    <a:pt x="7532" y="4077"/>
                  </a:cubicBezTo>
                  <a:cubicBezTo>
                    <a:pt x="7138" y="4077"/>
                    <a:pt x="6860" y="3892"/>
                    <a:pt x="6651" y="3591"/>
                  </a:cubicBezTo>
                  <a:cubicBezTo>
                    <a:pt x="6559" y="3591"/>
                    <a:pt x="6559" y="3498"/>
                    <a:pt x="6466" y="3498"/>
                  </a:cubicBezTo>
                  <a:cubicBezTo>
                    <a:pt x="6373" y="3498"/>
                    <a:pt x="6281" y="3591"/>
                    <a:pt x="6281" y="3591"/>
                  </a:cubicBezTo>
                  <a:cubicBezTo>
                    <a:pt x="6072" y="3892"/>
                    <a:pt x="5701" y="4077"/>
                    <a:pt x="5307" y="4077"/>
                  </a:cubicBezTo>
                  <a:cubicBezTo>
                    <a:pt x="5006" y="4077"/>
                    <a:pt x="4635" y="3892"/>
                    <a:pt x="4427" y="3591"/>
                  </a:cubicBezTo>
                  <a:cubicBezTo>
                    <a:pt x="4427" y="3591"/>
                    <a:pt x="4334" y="3498"/>
                    <a:pt x="4241" y="3498"/>
                  </a:cubicBezTo>
                  <a:cubicBezTo>
                    <a:pt x="4149" y="3498"/>
                    <a:pt x="4149" y="3591"/>
                    <a:pt x="4056" y="3591"/>
                  </a:cubicBezTo>
                  <a:cubicBezTo>
                    <a:pt x="3847" y="3892"/>
                    <a:pt x="3569" y="4077"/>
                    <a:pt x="3175" y="4077"/>
                  </a:cubicBezTo>
                  <a:cubicBezTo>
                    <a:pt x="2596" y="4077"/>
                    <a:pt x="2225" y="3707"/>
                    <a:pt x="2016" y="3220"/>
                  </a:cubicBezTo>
                  <a:cubicBezTo>
                    <a:pt x="2016" y="3127"/>
                    <a:pt x="1924" y="3011"/>
                    <a:pt x="1831" y="3011"/>
                  </a:cubicBezTo>
                  <a:cubicBezTo>
                    <a:pt x="1738" y="3011"/>
                    <a:pt x="1646" y="3220"/>
                    <a:pt x="1646" y="3313"/>
                  </a:cubicBezTo>
                  <a:cubicBezTo>
                    <a:pt x="1646" y="3405"/>
                    <a:pt x="1738" y="3498"/>
                    <a:pt x="1738" y="3591"/>
                  </a:cubicBezTo>
                  <a:lnTo>
                    <a:pt x="1738" y="5445"/>
                  </a:lnTo>
                  <a:cubicBezTo>
                    <a:pt x="1738" y="5723"/>
                    <a:pt x="1831" y="5908"/>
                    <a:pt x="1831" y="6209"/>
                  </a:cubicBezTo>
                  <a:cubicBezTo>
                    <a:pt x="1738" y="6117"/>
                    <a:pt x="1738" y="6024"/>
                    <a:pt x="1646" y="6024"/>
                  </a:cubicBezTo>
                  <a:cubicBezTo>
                    <a:pt x="672" y="4958"/>
                    <a:pt x="487" y="3799"/>
                    <a:pt x="858" y="2548"/>
                  </a:cubicBezTo>
                  <a:cubicBezTo>
                    <a:pt x="858" y="2339"/>
                    <a:pt x="858" y="2247"/>
                    <a:pt x="950" y="2154"/>
                  </a:cubicBezTo>
                  <a:cubicBezTo>
                    <a:pt x="1066" y="2061"/>
                    <a:pt x="950" y="1853"/>
                    <a:pt x="858" y="1853"/>
                  </a:cubicBezTo>
                  <a:cubicBezTo>
                    <a:pt x="831" y="1826"/>
                    <a:pt x="805" y="1815"/>
                    <a:pt x="778" y="1815"/>
                  </a:cubicBezTo>
                  <a:cubicBezTo>
                    <a:pt x="712" y="1815"/>
                    <a:pt x="646" y="1886"/>
                    <a:pt x="580" y="1968"/>
                  </a:cubicBezTo>
                  <a:cubicBezTo>
                    <a:pt x="487" y="2061"/>
                    <a:pt x="487" y="2247"/>
                    <a:pt x="371" y="2432"/>
                  </a:cubicBezTo>
                  <a:cubicBezTo>
                    <a:pt x="0" y="3799"/>
                    <a:pt x="278" y="5143"/>
                    <a:pt x="1344" y="6209"/>
                  </a:cubicBezTo>
                  <a:cubicBezTo>
                    <a:pt x="1530" y="6488"/>
                    <a:pt x="1831" y="6789"/>
                    <a:pt x="2109" y="6974"/>
                  </a:cubicBezTo>
                  <a:cubicBezTo>
                    <a:pt x="2225" y="7183"/>
                    <a:pt x="2318" y="7368"/>
                    <a:pt x="2410" y="7461"/>
                  </a:cubicBezTo>
                  <a:cubicBezTo>
                    <a:pt x="2016" y="7855"/>
                    <a:pt x="1646" y="8527"/>
                    <a:pt x="1437" y="9686"/>
                  </a:cubicBezTo>
                  <a:cubicBezTo>
                    <a:pt x="1437" y="9778"/>
                    <a:pt x="1530" y="9871"/>
                    <a:pt x="1530" y="9871"/>
                  </a:cubicBezTo>
                  <a:cubicBezTo>
                    <a:pt x="1646" y="9871"/>
                    <a:pt x="1831" y="9964"/>
                    <a:pt x="2225" y="10080"/>
                  </a:cubicBezTo>
                  <a:cubicBezTo>
                    <a:pt x="2109" y="10172"/>
                    <a:pt x="1924" y="10358"/>
                    <a:pt x="1831" y="10450"/>
                  </a:cubicBezTo>
                  <a:cubicBezTo>
                    <a:pt x="1831" y="10543"/>
                    <a:pt x="1159" y="11818"/>
                    <a:pt x="1159" y="13347"/>
                  </a:cubicBezTo>
                  <a:lnTo>
                    <a:pt x="1159" y="14019"/>
                  </a:lnTo>
                  <a:cubicBezTo>
                    <a:pt x="1252" y="14135"/>
                    <a:pt x="1252" y="14228"/>
                    <a:pt x="1437" y="14228"/>
                  </a:cubicBezTo>
                  <a:lnTo>
                    <a:pt x="9363" y="14228"/>
                  </a:lnTo>
                  <a:cubicBezTo>
                    <a:pt x="9456" y="14228"/>
                    <a:pt x="9548" y="14135"/>
                    <a:pt x="9548" y="14019"/>
                  </a:cubicBezTo>
                  <a:lnTo>
                    <a:pt x="9548" y="12977"/>
                  </a:lnTo>
                  <a:cubicBezTo>
                    <a:pt x="9548" y="12768"/>
                    <a:pt x="9456" y="12768"/>
                    <a:pt x="9363" y="12768"/>
                  </a:cubicBezTo>
                  <a:cubicBezTo>
                    <a:pt x="9270" y="12768"/>
                    <a:pt x="9178" y="12861"/>
                    <a:pt x="9178" y="12977"/>
                  </a:cubicBezTo>
                  <a:lnTo>
                    <a:pt x="9178" y="13834"/>
                  </a:lnTo>
                  <a:lnTo>
                    <a:pt x="8482" y="13834"/>
                  </a:lnTo>
                  <a:lnTo>
                    <a:pt x="8482" y="12096"/>
                  </a:lnTo>
                  <a:lnTo>
                    <a:pt x="8691" y="11238"/>
                  </a:lnTo>
                  <a:cubicBezTo>
                    <a:pt x="8784" y="11424"/>
                    <a:pt x="8876" y="11702"/>
                    <a:pt x="8969" y="12003"/>
                  </a:cubicBezTo>
                  <a:cubicBezTo>
                    <a:pt x="8969" y="12096"/>
                    <a:pt x="9178" y="12189"/>
                    <a:pt x="9270" y="12189"/>
                  </a:cubicBezTo>
                  <a:cubicBezTo>
                    <a:pt x="9363" y="12189"/>
                    <a:pt x="9456" y="12003"/>
                    <a:pt x="9363" y="11911"/>
                  </a:cubicBezTo>
                  <a:cubicBezTo>
                    <a:pt x="9363" y="11609"/>
                    <a:pt x="9178" y="11331"/>
                    <a:pt x="9062" y="10937"/>
                  </a:cubicBezTo>
                  <a:cubicBezTo>
                    <a:pt x="8969" y="10752"/>
                    <a:pt x="8876" y="10450"/>
                    <a:pt x="8691" y="10172"/>
                  </a:cubicBezTo>
                  <a:cubicBezTo>
                    <a:pt x="8598" y="10172"/>
                    <a:pt x="8598" y="10080"/>
                    <a:pt x="8598" y="10080"/>
                  </a:cubicBezTo>
                  <a:cubicBezTo>
                    <a:pt x="8876" y="9964"/>
                    <a:pt x="9062" y="9871"/>
                    <a:pt x="9178" y="9871"/>
                  </a:cubicBezTo>
                  <a:cubicBezTo>
                    <a:pt x="9178" y="9871"/>
                    <a:pt x="9270" y="9778"/>
                    <a:pt x="9270" y="9686"/>
                  </a:cubicBezTo>
                  <a:cubicBezTo>
                    <a:pt x="9062" y="8527"/>
                    <a:pt x="8691" y="7855"/>
                    <a:pt x="8297" y="7461"/>
                  </a:cubicBezTo>
                  <a:cubicBezTo>
                    <a:pt x="8390" y="7368"/>
                    <a:pt x="8482" y="7183"/>
                    <a:pt x="8598" y="6974"/>
                  </a:cubicBezTo>
                  <a:cubicBezTo>
                    <a:pt x="8876" y="6789"/>
                    <a:pt x="9178" y="6488"/>
                    <a:pt x="9363" y="6209"/>
                  </a:cubicBezTo>
                  <a:cubicBezTo>
                    <a:pt x="10429" y="5143"/>
                    <a:pt x="10707" y="3799"/>
                    <a:pt x="10336" y="2432"/>
                  </a:cubicBezTo>
                  <a:cubicBezTo>
                    <a:pt x="9887" y="1018"/>
                    <a:pt x="8606" y="1"/>
                    <a:pt x="7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78"/>
            <p:cNvSpPr/>
            <p:nvPr/>
          </p:nvSpPr>
          <p:spPr>
            <a:xfrm>
              <a:off x="4960662" y="1943127"/>
              <a:ext cx="10634" cy="26247"/>
            </a:xfrm>
            <a:custGeom>
              <a:avLst/>
              <a:gdLst/>
              <a:ahLst/>
              <a:cxnLst/>
              <a:rect l="l" t="t" r="r" b="b"/>
              <a:pathLst>
                <a:path w="395" h="975" extrusionOk="0">
                  <a:moveTo>
                    <a:pt x="186" y="1"/>
                  </a:moveTo>
                  <a:cubicBezTo>
                    <a:pt x="94" y="1"/>
                    <a:pt x="1" y="93"/>
                    <a:pt x="1" y="186"/>
                  </a:cubicBezTo>
                  <a:lnTo>
                    <a:pt x="1" y="765"/>
                  </a:lnTo>
                  <a:cubicBezTo>
                    <a:pt x="1" y="858"/>
                    <a:pt x="94" y="974"/>
                    <a:pt x="186" y="974"/>
                  </a:cubicBezTo>
                  <a:cubicBezTo>
                    <a:pt x="302" y="974"/>
                    <a:pt x="395" y="858"/>
                    <a:pt x="395" y="765"/>
                  </a:cubicBezTo>
                  <a:lnTo>
                    <a:pt x="395" y="186"/>
                  </a:lnTo>
                  <a:cubicBezTo>
                    <a:pt x="395" y="93"/>
                    <a:pt x="302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78"/>
            <p:cNvSpPr/>
            <p:nvPr/>
          </p:nvSpPr>
          <p:spPr>
            <a:xfrm>
              <a:off x="5041157" y="1943127"/>
              <a:ext cx="10634" cy="26247"/>
            </a:xfrm>
            <a:custGeom>
              <a:avLst/>
              <a:gdLst/>
              <a:ahLst/>
              <a:cxnLst/>
              <a:rect l="l" t="t" r="r" b="b"/>
              <a:pathLst>
                <a:path w="395" h="975" extrusionOk="0">
                  <a:moveTo>
                    <a:pt x="209" y="1"/>
                  </a:moveTo>
                  <a:cubicBezTo>
                    <a:pt x="93" y="1"/>
                    <a:pt x="0" y="93"/>
                    <a:pt x="0" y="186"/>
                  </a:cubicBezTo>
                  <a:lnTo>
                    <a:pt x="0" y="765"/>
                  </a:lnTo>
                  <a:cubicBezTo>
                    <a:pt x="0" y="858"/>
                    <a:pt x="93" y="974"/>
                    <a:pt x="209" y="974"/>
                  </a:cubicBezTo>
                  <a:cubicBezTo>
                    <a:pt x="302" y="974"/>
                    <a:pt x="394" y="858"/>
                    <a:pt x="394" y="765"/>
                  </a:cubicBezTo>
                  <a:lnTo>
                    <a:pt x="394" y="186"/>
                  </a:lnTo>
                  <a:cubicBezTo>
                    <a:pt x="394" y="93"/>
                    <a:pt x="302" y="1"/>
                    <a:pt x="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78"/>
            <p:cNvSpPr/>
            <p:nvPr/>
          </p:nvSpPr>
          <p:spPr>
            <a:xfrm>
              <a:off x="4984380" y="1992420"/>
              <a:ext cx="43695" cy="23743"/>
            </a:xfrm>
            <a:custGeom>
              <a:avLst/>
              <a:gdLst/>
              <a:ahLst/>
              <a:cxnLst/>
              <a:rect l="l" t="t" r="r" b="b"/>
              <a:pathLst>
                <a:path w="1623" h="882" extrusionOk="0">
                  <a:moveTo>
                    <a:pt x="186" y="1"/>
                  </a:moveTo>
                  <a:cubicBezTo>
                    <a:pt x="93" y="93"/>
                    <a:pt x="1" y="186"/>
                    <a:pt x="93" y="302"/>
                  </a:cubicBezTo>
                  <a:cubicBezTo>
                    <a:pt x="186" y="580"/>
                    <a:pt x="464" y="881"/>
                    <a:pt x="765" y="881"/>
                  </a:cubicBezTo>
                  <a:cubicBezTo>
                    <a:pt x="1159" y="881"/>
                    <a:pt x="1437" y="580"/>
                    <a:pt x="1530" y="302"/>
                  </a:cubicBezTo>
                  <a:cubicBezTo>
                    <a:pt x="1623" y="186"/>
                    <a:pt x="1530" y="93"/>
                    <a:pt x="1437" y="1"/>
                  </a:cubicBezTo>
                  <a:cubicBezTo>
                    <a:pt x="1345" y="1"/>
                    <a:pt x="1159" y="93"/>
                    <a:pt x="1159" y="186"/>
                  </a:cubicBezTo>
                  <a:cubicBezTo>
                    <a:pt x="1159" y="302"/>
                    <a:pt x="951" y="395"/>
                    <a:pt x="765" y="395"/>
                  </a:cubicBezTo>
                  <a:cubicBezTo>
                    <a:pt x="673" y="395"/>
                    <a:pt x="464" y="302"/>
                    <a:pt x="464" y="186"/>
                  </a:cubicBezTo>
                  <a:cubicBezTo>
                    <a:pt x="464" y="93"/>
                    <a:pt x="279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78"/>
            <p:cNvSpPr/>
            <p:nvPr/>
          </p:nvSpPr>
          <p:spPr>
            <a:xfrm>
              <a:off x="4937591" y="1974329"/>
              <a:ext cx="23100" cy="20621"/>
            </a:xfrm>
            <a:custGeom>
              <a:avLst/>
              <a:gdLst/>
              <a:ahLst/>
              <a:cxnLst/>
              <a:rect l="l" t="t" r="r" b="b"/>
              <a:pathLst>
                <a:path w="858" h="766" extrusionOk="0">
                  <a:moveTo>
                    <a:pt x="464" y="0"/>
                  </a:moveTo>
                  <a:cubicBezTo>
                    <a:pt x="186" y="0"/>
                    <a:pt x="0" y="186"/>
                    <a:pt x="0" y="394"/>
                  </a:cubicBezTo>
                  <a:cubicBezTo>
                    <a:pt x="0" y="580"/>
                    <a:pt x="186" y="765"/>
                    <a:pt x="464" y="765"/>
                  </a:cubicBezTo>
                  <a:cubicBezTo>
                    <a:pt x="672" y="765"/>
                    <a:pt x="858" y="580"/>
                    <a:pt x="858" y="394"/>
                  </a:cubicBezTo>
                  <a:cubicBezTo>
                    <a:pt x="858" y="186"/>
                    <a:pt x="672" y="0"/>
                    <a:pt x="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78"/>
            <p:cNvSpPr/>
            <p:nvPr/>
          </p:nvSpPr>
          <p:spPr>
            <a:xfrm>
              <a:off x="5051764" y="1974329"/>
              <a:ext cx="23100" cy="20621"/>
            </a:xfrm>
            <a:custGeom>
              <a:avLst/>
              <a:gdLst/>
              <a:ahLst/>
              <a:cxnLst/>
              <a:rect l="l" t="t" r="r" b="b"/>
              <a:pathLst>
                <a:path w="858" h="766" extrusionOk="0">
                  <a:moveTo>
                    <a:pt x="394" y="0"/>
                  </a:moveTo>
                  <a:cubicBezTo>
                    <a:pt x="186" y="0"/>
                    <a:pt x="0" y="186"/>
                    <a:pt x="0" y="394"/>
                  </a:cubicBezTo>
                  <a:cubicBezTo>
                    <a:pt x="0" y="580"/>
                    <a:pt x="186" y="765"/>
                    <a:pt x="394" y="765"/>
                  </a:cubicBezTo>
                  <a:cubicBezTo>
                    <a:pt x="673" y="765"/>
                    <a:pt x="858" y="580"/>
                    <a:pt x="858" y="394"/>
                  </a:cubicBezTo>
                  <a:cubicBezTo>
                    <a:pt x="858" y="186"/>
                    <a:pt x="673" y="0"/>
                    <a:pt x="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1" name="Google Shape;4211;p78"/>
          <p:cNvGrpSpPr/>
          <p:nvPr/>
        </p:nvGrpSpPr>
        <p:grpSpPr>
          <a:xfrm>
            <a:off x="5379692" y="1848815"/>
            <a:ext cx="371261" cy="382479"/>
            <a:chOff x="5608280" y="1807740"/>
            <a:chExt cx="371261" cy="382479"/>
          </a:xfrm>
        </p:grpSpPr>
        <p:sp>
          <p:nvSpPr>
            <p:cNvPr id="4212" name="Google Shape;4212;p78"/>
            <p:cNvSpPr/>
            <p:nvPr/>
          </p:nvSpPr>
          <p:spPr>
            <a:xfrm>
              <a:off x="5613287" y="1813367"/>
              <a:ext cx="361273" cy="371227"/>
            </a:xfrm>
            <a:custGeom>
              <a:avLst/>
              <a:gdLst/>
              <a:ahLst/>
              <a:cxnLst/>
              <a:rect l="l" t="t" r="r" b="b"/>
              <a:pathLst>
                <a:path w="13419" h="13790" extrusionOk="0">
                  <a:moveTo>
                    <a:pt x="13025" y="0"/>
                  </a:moveTo>
                  <a:lnTo>
                    <a:pt x="2712" y="672"/>
                  </a:lnTo>
                  <a:cubicBezTo>
                    <a:pt x="2503" y="672"/>
                    <a:pt x="2410" y="858"/>
                    <a:pt x="2410" y="1043"/>
                  </a:cubicBezTo>
                  <a:lnTo>
                    <a:pt x="2410" y="10220"/>
                  </a:lnTo>
                  <a:cubicBezTo>
                    <a:pt x="2225" y="10128"/>
                    <a:pt x="2016" y="10128"/>
                    <a:pt x="1831" y="10128"/>
                  </a:cubicBezTo>
                  <a:cubicBezTo>
                    <a:pt x="858" y="10128"/>
                    <a:pt x="93" y="10893"/>
                    <a:pt x="0" y="11866"/>
                  </a:cubicBezTo>
                  <a:cubicBezTo>
                    <a:pt x="0" y="12932"/>
                    <a:pt x="765" y="13789"/>
                    <a:pt x="1831" y="13789"/>
                  </a:cubicBezTo>
                  <a:cubicBezTo>
                    <a:pt x="2804" y="13789"/>
                    <a:pt x="3569" y="13025"/>
                    <a:pt x="3662" y="12051"/>
                  </a:cubicBezTo>
                  <a:lnTo>
                    <a:pt x="3662" y="2990"/>
                  </a:lnTo>
                  <a:cubicBezTo>
                    <a:pt x="3662" y="2781"/>
                    <a:pt x="3870" y="2689"/>
                    <a:pt x="4056" y="2689"/>
                  </a:cubicBezTo>
                  <a:lnTo>
                    <a:pt x="11680" y="2202"/>
                  </a:lnTo>
                  <a:cubicBezTo>
                    <a:pt x="11712" y="2186"/>
                    <a:pt x="11744" y="2179"/>
                    <a:pt x="11775" y="2179"/>
                  </a:cubicBezTo>
                  <a:cubicBezTo>
                    <a:pt x="11930" y="2179"/>
                    <a:pt x="12074" y="2349"/>
                    <a:pt x="12074" y="2503"/>
                  </a:cubicBezTo>
                  <a:lnTo>
                    <a:pt x="12074" y="10220"/>
                  </a:lnTo>
                  <a:cubicBezTo>
                    <a:pt x="11866" y="10128"/>
                    <a:pt x="11680" y="10128"/>
                    <a:pt x="11495" y="10128"/>
                  </a:cubicBezTo>
                  <a:cubicBezTo>
                    <a:pt x="10522" y="10128"/>
                    <a:pt x="9757" y="10893"/>
                    <a:pt x="9757" y="11866"/>
                  </a:cubicBezTo>
                  <a:cubicBezTo>
                    <a:pt x="9664" y="12932"/>
                    <a:pt x="10522" y="13789"/>
                    <a:pt x="11588" y="13789"/>
                  </a:cubicBezTo>
                  <a:cubicBezTo>
                    <a:pt x="12561" y="13789"/>
                    <a:pt x="13326" y="13025"/>
                    <a:pt x="13419" y="12051"/>
                  </a:cubicBezTo>
                  <a:lnTo>
                    <a:pt x="13419" y="371"/>
                  </a:lnTo>
                  <a:cubicBezTo>
                    <a:pt x="13419" y="186"/>
                    <a:pt x="13233" y="0"/>
                    <a:pt x="130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78"/>
            <p:cNvSpPr/>
            <p:nvPr/>
          </p:nvSpPr>
          <p:spPr>
            <a:xfrm>
              <a:off x="5655069" y="1885731"/>
              <a:ext cx="64937" cy="298866"/>
            </a:xfrm>
            <a:custGeom>
              <a:avLst/>
              <a:gdLst/>
              <a:ahLst/>
              <a:cxnLst/>
              <a:rect l="l" t="t" r="r" b="b"/>
              <a:pathLst>
                <a:path w="2412" h="11102" extrusionOk="0">
                  <a:moveTo>
                    <a:pt x="1924" y="1"/>
                  </a:moveTo>
                  <a:cubicBezTo>
                    <a:pt x="1739" y="1"/>
                    <a:pt x="1530" y="209"/>
                    <a:pt x="1530" y="395"/>
                  </a:cubicBezTo>
                  <a:lnTo>
                    <a:pt x="1530" y="9363"/>
                  </a:lnTo>
                  <a:cubicBezTo>
                    <a:pt x="1530" y="10244"/>
                    <a:pt x="858" y="10916"/>
                    <a:pt x="1" y="11101"/>
                  </a:cubicBezTo>
                  <a:lnTo>
                    <a:pt x="279" y="11101"/>
                  </a:lnTo>
                  <a:cubicBezTo>
                    <a:pt x="1160" y="11101"/>
                    <a:pt x="1832" y="10522"/>
                    <a:pt x="2110" y="9757"/>
                  </a:cubicBezTo>
                  <a:lnTo>
                    <a:pt x="2110" y="9271"/>
                  </a:lnTo>
                  <a:lnTo>
                    <a:pt x="2110" y="302"/>
                  </a:lnTo>
                  <a:cubicBezTo>
                    <a:pt x="2110" y="209"/>
                    <a:pt x="2318" y="1"/>
                    <a:pt x="24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78"/>
            <p:cNvSpPr/>
            <p:nvPr/>
          </p:nvSpPr>
          <p:spPr>
            <a:xfrm>
              <a:off x="5917121" y="1813367"/>
              <a:ext cx="57426" cy="371227"/>
            </a:xfrm>
            <a:custGeom>
              <a:avLst/>
              <a:gdLst/>
              <a:ahLst/>
              <a:cxnLst/>
              <a:rect l="l" t="t" r="r" b="b"/>
              <a:pathLst>
                <a:path w="2133" h="13790" extrusionOk="0">
                  <a:moveTo>
                    <a:pt x="1275" y="0"/>
                  </a:moveTo>
                  <a:cubicBezTo>
                    <a:pt x="1460" y="93"/>
                    <a:pt x="1553" y="186"/>
                    <a:pt x="1553" y="371"/>
                  </a:cubicBezTo>
                  <a:lnTo>
                    <a:pt x="1553" y="12051"/>
                  </a:lnTo>
                  <a:cubicBezTo>
                    <a:pt x="1460" y="12932"/>
                    <a:pt x="788" y="13604"/>
                    <a:pt x="0" y="13789"/>
                  </a:cubicBezTo>
                  <a:lnTo>
                    <a:pt x="302" y="13789"/>
                  </a:lnTo>
                  <a:cubicBezTo>
                    <a:pt x="1066" y="13789"/>
                    <a:pt x="1854" y="13210"/>
                    <a:pt x="2040" y="12445"/>
                  </a:cubicBezTo>
                  <a:cubicBezTo>
                    <a:pt x="2040" y="12260"/>
                    <a:pt x="2133" y="12167"/>
                    <a:pt x="2133" y="11959"/>
                  </a:cubicBezTo>
                  <a:lnTo>
                    <a:pt x="2133" y="371"/>
                  </a:lnTo>
                  <a:cubicBezTo>
                    <a:pt x="2133" y="186"/>
                    <a:pt x="1947" y="0"/>
                    <a:pt x="1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78"/>
            <p:cNvSpPr/>
            <p:nvPr/>
          </p:nvSpPr>
          <p:spPr>
            <a:xfrm>
              <a:off x="5608280" y="1807740"/>
              <a:ext cx="371261" cy="382479"/>
            </a:xfrm>
            <a:custGeom>
              <a:avLst/>
              <a:gdLst/>
              <a:ahLst/>
              <a:cxnLst/>
              <a:rect l="l" t="t" r="r" b="b"/>
              <a:pathLst>
                <a:path w="13790" h="14208" extrusionOk="0">
                  <a:moveTo>
                    <a:pt x="13118" y="1"/>
                  </a:moveTo>
                  <a:lnTo>
                    <a:pt x="11472" y="93"/>
                  </a:lnTo>
                  <a:cubicBezTo>
                    <a:pt x="11287" y="93"/>
                    <a:pt x="11194" y="209"/>
                    <a:pt x="11287" y="302"/>
                  </a:cubicBezTo>
                  <a:cubicBezTo>
                    <a:pt x="11287" y="395"/>
                    <a:pt x="11380" y="487"/>
                    <a:pt x="11472" y="487"/>
                  </a:cubicBezTo>
                  <a:lnTo>
                    <a:pt x="13211" y="395"/>
                  </a:lnTo>
                  <a:cubicBezTo>
                    <a:pt x="13211" y="395"/>
                    <a:pt x="13326" y="395"/>
                    <a:pt x="13326" y="487"/>
                  </a:cubicBezTo>
                  <a:lnTo>
                    <a:pt x="13326" y="580"/>
                  </a:lnTo>
                  <a:lnTo>
                    <a:pt x="13326" y="12168"/>
                  </a:lnTo>
                  <a:lnTo>
                    <a:pt x="13326" y="12562"/>
                  </a:lnTo>
                  <a:cubicBezTo>
                    <a:pt x="13118" y="13326"/>
                    <a:pt x="12446" y="13813"/>
                    <a:pt x="11774" y="13813"/>
                  </a:cubicBezTo>
                  <a:cubicBezTo>
                    <a:pt x="11287" y="13813"/>
                    <a:pt x="10893" y="13628"/>
                    <a:pt x="10522" y="13326"/>
                  </a:cubicBezTo>
                  <a:cubicBezTo>
                    <a:pt x="10221" y="12956"/>
                    <a:pt x="10128" y="12562"/>
                    <a:pt x="10128" y="12075"/>
                  </a:cubicBezTo>
                  <a:cubicBezTo>
                    <a:pt x="10128" y="11310"/>
                    <a:pt x="10800" y="10638"/>
                    <a:pt x="11681" y="10522"/>
                  </a:cubicBezTo>
                  <a:cubicBezTo>
                    <a:pt x="11866" y="10522"/>
                    <a:pt x="12052" y="10522"/>
                    <a:pt x="12260" y="10638"/>
                  </a:cubicBezTo>
                  <a:lnTo>
                    <a:pt x="12446" y="10638"/>
                  </a:lnTo>
                  <a:lnTo>
                    <a:pt x="12446" y="10429"/>
                  </a:lnTo>
                  <a:lnTo>
                    <a:pt x="12446" y="2712"/>
                  </a:lnTo>
                  <a:cubicBezTo>
                    <a:pt x="12446" y="2619"/>
                    <a:pt x="12446" y="2411"/>
                    <a:pt x="12353" y="2318"/>
                  </a:cubicBezTo>
                  <a:cubicBezTo>
                    <a:pt x="12168" y="2226"/>
                    <a:pt x="12052" y="2133"/>
                    <a:pt x="11866" y="2133"/>
                  </a:cubicBezTo>
                  <a:lnTo>
                    <a:pt x="4242" y="2712"/>
                  </a:lnTo>
                  <a:cubicBezTo>
                    <a:pt x="3848" y="2712"/>
                    <a:pt x="3662" y="2898"/>
                    <a:pt x="3662" y="3199"/>
                  </a:cubicBezTo>
                  <a:lnTo>
                    <a:pt x="3662" y="12168"/>
                  </a:lnTo>
                  <a:cubicBezTo>
                    <a:pt x="3662" y="12376"/>
                    <a:pt x="3662" y="12469"/>
                    <a:pt x="3570" y="12562"/>
                  </a:cubicBezTo>
                  <a:cubicBezTo>
                    <a:pt x="3361" y="13326"/>
                    <a:pt x="2782" y="13813"/>
                    <a:pt x="2017" y="13813"/>
                  </a:cubicBezTo>
                  <a:cubicBezTo>
                    <a:pt x="1623" y="13813"/>
                    <a:pt x="1159" y="13628"/>
                    <a:pt x="858" y="13326"/>
                  </a:cubicBezTo>
                  <a:cubicBezTo>
                    <a:pt x="580" y="12956"/>
                    <a:pt x="372" y="12562"/>
                    <a:pt x="372" y="12075"/>
                  </a:cubicBezTo>
                  <a:cubicBezTo>
                    <a:pt x="464" y="11310"/>
                    <a:pt x="1159" y="10638"/>
                    <a:pt x="2017" y="10522"/>
                  </a:cubicBezTo>
                  <a:cubicBezTo>
                    <a:pt x="2202" y="10522"/>
                    <a:pt x="2318" y="10522"/>
                    <a:pt x="2504" y="10638"/>
                  </a:cubicBezTo>
                  <a:lnTo>
                    <a:pt x="2689" y="10638"/>
                  </a:lnTo>
                  <a:cubicBezTo>
                    <a:pt x="2782" y="10522"/>
                    <a:pt x="2782" y="10522"/>
                    <a:pt x="2782" y="10429"/>
                  </a:cubicBezTo>
                  <a:lnTo>
                    <a:pt x="2782" y="8691"/>
                  </a:lnTo>
                  <a:cubicBezTo>
                    <a:pt x="2782" y="8599"/>
                    <a:pt x="2689" y="8506"/>
                    <a:pt x="2596" y="8506"/>
                  </a:cubicBezTo>
                  <a:cubicBezTo>
                    <a:pt x="2504" y="8506"/>
                    <a:pt x="2411" y="8599"/>
                    <a:pt x="2411" y="8691"/>
                  </a:cubicBezTo>
                  <a:lnTo>
                    <a:pt x="2411" y="10151"/>
                  </a:lnTo>
                  <a:lnTo>
                    <a:pt x="1924" y="10151"/>
                  </a:lnTo>
                  <a:cubicBezTo>
                    <a:pt x="951" y="10151"/>
                    <a:pt x="93" y="11009"/>
                    <a:pt x="1" y="12075"/>
                  </a:cubicBezTo>
                  <a:cubicBezTo>
                    <a:pt x="1" y="12654"/>
                    <a:pt x="186" y="13141"/>
                    <a:pt x="580" y="13628"/>
                  </a:cubicBezTo>
                  <a:cubicBezTo>
                    <a:pt x="951" y="13998"/>
                    <a:pt x="1438" y="14207"/>
                    <a:pt x="2017" y="14207"/>
                  </a:cubicBezTo>
                  <a:cubicBezTo>
                    <a:pt x="2990" y="14207"/>
                    <a:pt x="3755" y="13628"/>
                    <a:pt x="4056" y="12747"/>
                  </a:cubicBezTo>
                  <a:lnTo>
                    <a:pt x="4056" y="12168"/>
                  </a:lnTo>
                  <a:lnTo>
                    <a:pt x="4056" y="3199"/>
                  </a:lnTo>
                  <a:cubicBezTo>
                    <a:pt x="4056" y="3199"/>
                    <a:pt x="4149" y="3106"/>
                    <a:pt x="4242" y="3106"/>
                  </a:cubicBezTo>
                  <a:lnTo>
                    <a:pt x="11866" y="2619"/>
                  </a:lnTo>
                  <a:lnTo>
                    <a:pt x="12052" y="2619"/>
                  </a:lnTo>
                  <a:lnTo>
                    <a:pt x="12052" y="2712"/>
                  </a:lnTo>
                  <a:lnTo>
                    <a:pt x="12052" y="10151"/>
                  </a:lnTo>
                  <a:lnTo>
                    <a:pt x="11681" y="10151"/>
                  </a:lnTo>
                  <a:cubicBezTo>
                    <a:pt x="10615" y="10151"/>
                    <a:pt x="9734" y="11009"/>
                    <a:pt x="9734" y="12075"/>
                  </a:cubicBezTo>
                  <a:cubicBezTo>
                    <a:pt x="9642" y="12654"/>
                    <a:pt x="9850" y="13141"/>
                    <a:pt x="10221" y="13628"/>
                  </a:cubicBezTo>
                  <a:cubicBezTo>
                    <a:pt x="10615" y="13998"/>
                    <a:pt x="11194" y="14207"/>
                    <a:pt x="11774" y="14207"/>
                  </a:cubicBezTo>
                  <a:cubicBezTo>
                    <a:pt x="12631" y="14207"/>
                    <a:pt x="13512" y="13628"/>
                    <a:pt x="13697" y="12747"/>
                  </a:cubicBezTo>
                  <a:cubicBezTo>
                    <a:pt x="13697" y="12562"/>
                    <a:pt x="13790" y="12376"/>
                    <a:pt x="13790" y="12168"/>
                  </a:cubicBezTo>
                  <a:lnTo>
                    <a:pt x="13790" y="580"/>
                  </a:lnTo>
                  <a:cubicBezTo>
                    <a:pt x="13790" y="395"/>
                    <a:pt x="13697" y="302"/>
                    <a:pt x="13605" y="93"/>
                  </a:cubicBezTo>
                  <a:cubicBezTo>
                    <a:pt x="13512" y="1"/>
                    <a:pt x="13326" y="1"/>
                    <a:pt x="13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78"/>
            <p:cNvSpPr/>
            <p:nvPr/>
          </p:nvSpPr>
          <p:spPr>
            <a:xfrm>
              <a:off x="5673160" y="1813367"/>
              <a:ext cx="223403" cy="207769"/>
            </a:xfrm>
            <a:custGeom>
              <a:avLst/>
              <a:gdLst/>
              <a:ahLst/>
              <a:cxnLst/>
              <a:rect l="l" t="t" r="r" b="b"/>
              <a:pathLst>
                <a:path w="8298" h="7718" extrusionOk="0">
                  <a:moveTo>
                    <a:pt x="8112" y="0"/>
                  </a:moveTo>
                  <a:lnTo>
                    <a:pt x="488" y="464"/>
                  </a:lnTo>
                  <a:cubicBezTo>
                    <a:pt x="186" y="464"/>
                    <a:pt x="1" y="672"/>
                    <a:pt x="1" y="1043"/>
                  </a:cubicBezTo>
                  <a:lnTo>
                    <a:pt x="1" y="7532"/>
                  </a:lnTo>
                  <a:cubicBezTo>
                    <a:pt x="1" y="7625"/>
                    <a:pt x="94" y="7718"/>
                    <a:pt x="186" y="7718"/>
                  </a:cubicBezTo>
                  <a:cubicBezTo>
                    <a:pt x="279" y="7718"/>
                    <a:pt x="372" y="7625"/>
                    <a:pt x="372" y="7532"/>
                  </a:cubicBezTo>
                  <a:lnTo>
                    <a:pt x="372" y="1043"/>
                  </a:lnTo>
                  <a:cubicBezTo>
                    <a:pt x="372" y="950"/>
                    <a:pt x="488" y="858"/>
                    <a:pt x="580" y="858"/>
                  </a:cubicBezTo>
                  <a:lnTo>
                    <a:pt x="8112" y="371"/>
                  </a:lnTo>
                  <a:cubicBezTo>
                    <a:pt x="8205" y="371"/>
                    <a:pt x="8298" y="278"/>
                    <a:pt x="8298" y="186"/>
                  </a:cubicBezTo>
                  <a:cubicBezTo>
                    <a:pt x="8298" y="0"/>
                    <a:pt x="8205" y="0"/>
                    <a:pt x="8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7" name="Google Shape;4217;p78"/>
          <p:cNvGrpSpPr/>
          <p:nvPr/>
        </p:nvGrpSpPr>
        <p:grpSpPr>
          <a:xfrm>
            <a:off x="6027769" y="1848815"/>
            <a:ext cx="381869" cy="382479"/>
            <a:chOff x="6408757" y="1807740"/>
            <a:chExt cx="381869" cy="382479"/>
          </a:xfrm>
        </p:grpSpPr>
        <p:sp>
          <p:nvSpPr>
            <p:cNvPr id="4218" name="Google Shape;4218;p78"/>
            <p:cNvSpPr/>
            <p:nvPr/>
          </p:nvSpPr>
          <p:spPr>
            <a:xfrm>
              <a:off x="6413737" y="1813367"/>
              <a:ext cx="371907" cy="371227"/>
            </a:xfrm>
            <a:custGeom>
              <a:avLst/>
              <a:gdLst/>
              <a:ahLst/>
              <a:cxnLst/>
              <a:rect l="l" t="t" r="r" b="b"/>
              <a:pathLst>
                <a:path w="13814" h="13790" extrusionOk="0">
                  <a:moveTo>
                    <a:pt x="6861" y="0"/>
                  </a:moveTo>
                  <a:lnTo>
                    <a:pt x="5517" y="1530"/>
                  </a:lnTo>
                  <a:lnTo>
                    <a:pt x="5424" y="1530"/>
                  </a:lnTo>
                  <a:lnTo>
                    <a:pt x="3570" y="858"/>
                  </a:lnTo>
                  <a:cubicBezTo>
                    <a:pt x="3477" y="858"/>
                    <a:pt x="3477" y="950"/>
                    <a:pt x="3384" y="950"/>
                  </a:cubicBezTo>
                  <a:lnTo>
                    <a:pt x="2990" y="2897"/>
                  </a:lnTo>
                  <a:lnTo>
                    <a:pt x="2990" y="2990"/>
                  </a:lnTo>
                  <a:lnTo>
                    <a:pt x="974" y="3361"/>
                  </a:lnTo>
                  <a:cubicBezTo>
                    <a:pt x="974" y="3361"/>
                    <a:pt x="882" y="3477"/>
                    <a:pt x="974" y="3477"/>
                  </a:cubicBezTo>
                  <a:lnTo>
                    <a:pt x="1554" y="5400"/>
                  </a:lnTo>
                  <a:lnTo>
                    <a:pt x="1554" y="5493"/>
                  </a:lnTo>
                  <a:lnTo>
                    <a:pt x="1" y="6837"/>
                  </a:lnTo>
                  <a:lnTo>
                    <a:pt x="1" y="6953"/>
                  </a:lnTo>
                  <a:lnTo>
                    <a:pt x="1554" y="8297"/>
                  </a:lnTo>
                  <a:lnTo>
                    <a:pt x="1554" y="8390"/>
                  </a:lnTo>
                  <a:lnTo>
                    <a:pt x="974" y="10313"/>
                  </a:lnTo>
                  <a:cubicBezTo>
                    <a:pt x="882" y="10313"/>
                    <a:pt x="974" y="10429"/>
                    <a:pt x="974" y="10429"/>
                  </a:cubicBezTo>
                  <a:lnTo>
                    <a:pt x="2990" y="10800"/>
                  </a:lnTo>
                  <a:lnTo>
                    <a:pt x="2990" y="10893"/>
                  </a:lnTo>
                  <a:lnTo>
                    <a:pt x="3384" y="12839"/>
                  </a:lnTo>
                  <a:cubicBezTo>
                    <a:pt x="3477" y="12839"/>
                    <a:pt x="3477" y="12932"/>
                    <a:pt x="3570" y="12932"/>
                  </a:cubicBezTo>
                  <a:lnTo>
                    <a:pt x="5424" y="12260"/>
                  </a:lnTo>
                  <a:lnTo>
                    <a:pt x="5517" y="12260"/>
                  </a:lnTo>
                  <a:lnTo>
                    <a:pt x="6861" y="13789"/>
                  </a:lnTo>
                  <a:lnTo>
                    <a:pt x="6953" y="13789"/>
                  </a:lnTo>
                  <a:lnTo>
                    <a:pt x="8321" y="12260"/>
                  </a:lnTo>
                  <a:lnTo>
                    <a:pt x="8413" y="12260"/>
                  </a:lnTo>
                  <a:lnTo>
                    <a:pt x="10337" y="12932"/>
                  </a:lnTo>
                  <a:lnTo>
                    <a:pt x="10430" y="12839"/>
                  </a:lnTo>
                  <a:lnTo>
                    <a:pt x="10824" y="10893"/>
                  </a:lnTo>
                  <a:cubicBezTo>
                    <a:pt x="10824" y="10800"/>
                    <a:pt x="10824" y="10800"/>
                    <a:pt x="10916" y="10800"/>
                  </a:cubicBezTo>
                  <a:lnTo>
                    <a:pt x="12840" y="10429"/>
                  </a:lnTo>
                  <a:lnTo>
                    <a:pt x="12956" y="10313"/>
                  </a:lnTo>
                  <a:lnTo>
                    <a:pt x="12261" y="8390"/>
                  </a:lnTo>
                  <a:lnTo>
                    <a:pt x="12261" y="8297"/>
                  </a:lnTo>
                  <a:lnTo>
                    <a:pt x="13813" y="6953"/>
                  </a:lnTo>
                  <a:lnTo>
                    <a:pt x="13813" y="6837"/>
                  </a:lnTo>
                  <a:lnTo>
                    <a:pt x="12261" y="5493"/>
                  </a:lnTo>
                  <a:lnTo>
                    <a:pt x="12261" y="5400"/>
                  </a:lnTo>
                  <a:lnTo>
                    <a:pt x="12956" y="3477"/>
                  </a:lnTo>
                  <a:lnTo>
                    <a:pt x="12840" y="3361"/>
                  </a:lnTo>
                  <a:lnTo>
                    <a:pt x="10916" y="2990"/>
                  </a:lnTo>
                  <a:cubicBezTo>
                    <a:pt x="10824" y="2990"/>
                    <a:pt x="10824" y="2990"/>
                    <a:pt x="10824" y="2897"/>
                  </a:cubicBezTo>
                  <a:lnTo>
                    <a:pt x="10430" y="950"/>
                  </a:lnTo>
                  <a:lnTo>
                    <a:pt x="10337" y="858"/>
                  </a:lnTo>
                  <a:lnTo>
                    <a:pt x="8413" y="1530"/>
                  </a:lnTo>
                  <a:lnTo>
                    <a:pt x="8321" y="1530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78"/>
            <p:cNvSpPr/>
            <p:nvPr/>
          </p:nvSpPr>
          <p:spPr>
            <a:xfrm>
              <a:off x="6507342" y="1836438"/>
              <a:ext cx="31203" cy="10633"/>
            </a:xfrm>
            <a:custGeom>
              <a:avLst/>
              <a:gdLst/>
              <a:ahLst/>
              <a:cxnLst/>
              <a:rect l="l" t="t" r="r" b="b"/>
              <a:pathLst>
                <a:path w="1159" h="395" extrusionOk="0">
                  <a:moveTo>
                    <a:pt x="93" y="1"/>
                  </a:moveTo>
                  <a:cubicBezTo>
                    <a:pt x="0" y="1"/>
                    <a:pt x="0" y="1"/>
                    <a:pt x="0" y="93"/>
                  </a:cubicBezTo>
                  <a:lnTo>
                    <a:pt x="1159" y="395"/>
                  </a:lnTo>
                  <a:lnTo>
                    <a:pt x="93" y="1"/>
                  </a:lnTo>
                  <a:close/>
                </a:path>
              </a:pathLst>
            </a:custGeom>
            <a:solidFill>
              <a:srgbClr val="FEC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78"/>
            <p:cNvSpPr/>
            <p:nvPr/>
          </p:nvSpPr>
          <p:spPr>
            <a:xfrm>
              <a:off x="6585333" y="2135290"/>
              <a:ext cx="54922" cy="49317"/>
            </a:xfrm>
            <a:custGeom>
              <a:avLst/>
              <a:gdLst/>
              <a:ahLst/>
              <a:cxnLst/>
              <a:rect l="l" t="t" r="r" b="b"/>
              <a:pathLst>
                <a:path w="2040" h="1832" extrusionOk="0">
                  <a:moveTo>
                    <a:pt x="1252" y="1"/>
                  </a:moveTo>
                  <a:cubicBezTo>
                    <a:pt x="1252" y="1"/>
                    <a:pt x="1159" y="1"/>
                    <a:pt x="1159" y="93"/>
                  </a:cubicBezTo>
                  <a:lnTo>
                    <a:pt x="0" y="1252"/>
                  </a:lnTo>
                  <a:lnTo>
                    <a:pt x="487" y="1831"/>
                  </a:lnTo>
                  <a:lnTo>
                    <a:pt x="579" y="1831"/>
                  </a:lnTo>
                  <a:lnTo>
                    <a:pt x="1947" y="302"/>
                  </a:lnTo>
                  <a:lnTo>
                    <a:pt x="2039" y="302"/>
                  </a:lnTo>
                  <a:lnTo>
                    <a:pt x="1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78"/>
            <p:cNvSpPr/>
            <p:nvPr/>
          </p:nvSpPr>
          <p:spPr>
            <a:xfrm>
              <a:off x="6678911" y="1836438"/>
              <a:ext cx="26223" cy="57420"/>
            </a:xfrm>
            <a:custGeom>
              <a:avLst/>
              <a:gdLst/>
              <a:ahLst/>
              <a:cxnLst/>
              <a:rect l="l" t="t" r="r" b="b"/>
              <a:pathLst>
                <a:path w="974" h="2133" extrusionOk="0">
                  <a:moveTo>
                    <a:pt x="487" y="1"/>
                  </a:moveTo>
                  <a:lnTo>
                    <a:pt x="0" y="186"/>
                  </a:lnTo>
                  <a:lnTo>
                    <a:pt x="302" y="1924"/>
                  </a:lnTo>
                  <a:cubicBezTo>
                    <a:pt x="394" y="1924"/>
                    <a:pt x="394" y="2040"/>
                    <a:pt x="394" y="2040"/>
                  </a:cubicBezTo>
                  <a:lnTo>
                    <a:pt x="974" y="2133"/>
                  </a:lnTo>
                  <a:lnTo>
                    <a:pt x="974" y="2040"/>
                  </a:lnTo>
                  <a:lnTo>
                    <a:pt x="580" y="93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78"/>
            <p:cNvSpPr/>
            <p:nvPr/>
          </p:nvSpPr>
          <p:spPr>
            <a:xfrm>
              <a:off x="6673904" y="1901318"/>
              <a:ext cx="111728" cy="260182"/>
            </a:xfrm>
            <a:custGeom>
              <a:avLst/>
              <a:gdLst/>
              <a:ahLst/>
              <a:cxnLst/>
              <a:rect l="l" t="t" r="r" b="b"/>
              <a:pathLst>
                <a:path w="4150" h="9665" extrusionOk="0">
                  <a:moveTo>
                    <a:pt x="2411" y="1"/>
                  </a:moveTo>
                  <a:lnTo>
                    <a:pt x="1739" y="2133"/>
                  </a:lnTo>
                  <a:lnTo>
                    <a:pt x="1739" y="2226"/>
                  </a:lnTo>
                  <a:lnTo>
                    <a:pt x="3083" y="3570"/>
                  </a:lnTo>
                  <a:lnTo>
                    <a:pt x="3083" y="3686"/>
                  </a:lnTo>
                  <a:lnTo>
                    <a:pt x="1832" y="4729"/>
                  </a:lnTo>
                  <a:cubicBezTo>
                    <a:pt x="1832" y="4845"/>
                    <a:pt x="1739" y="4845"/>
                    <a:pt x="1832" y="4845"/>
                  </a:cubicBezTo>
                  <a:lnTo>
                    <a:pt x="2318" y="6583"/>
                  </a:lnTo>
                  <a:cubicBezTo>
                    <a:pt x="2411" y="6675"/>
                    <a:pt x="2318" y="6675"/>
                    <a:pt x="2318" y="6675"/>
                  </a:cubicBezTo>
                  <a:lnTo>
                    <a:pt x="580" y="7046"/>
                  </a:lnTo>
                  <a:cubicBezTo>
                    <a:pt x="580" y="7046"/>
                    <a:pt x="488" y="7046"/>
                    <a:pt x="488" y="7162"/>
                  </a:cubicBezTo>
                  <a:lnTo>
                    <a:pt x="94" y="9364"/>
                  </a:lnTo>
                  <a:lnTo>
                    <a:pt x="1" y="9364"/>
                  </a:lnTo>
                  <a:lnTo>
                    <a:pt x="673" y="9665"/>
                  </a:lnTo>
                  <a:lnTo>
                    <a:pt x="766" y="9572"/>
                  </a:lnTo>
                  <a:lnTo>
                    <a:pt x="1160" y="7626"/>
                  </a:lnTo>
                  <a:cubicBezTo>
                    <a:pt x="1160" y="7533"/>
                    <a:pt x="1160" y="7533"/>
                    <a:pt x="1252" y="7533"/>
                  </a:cubicBezTo>
                  <a:lnTo>
                    <a:pt x="3176" y="7162"/>
                  </a:lnTo>
                  <a:lnTo>
                    <a:pt x="3292" y="7046"/>
                  </a:lnTo>
                  <a:lnTo>
                    <a:pt x="2597" y="5123"/>
                  </a:lnTo>
                  <a:lnTo>
                    <a:pt x="2597" y="5030"/>
                  </a:lnTo>
                  <a:lnTo>
                    <a:pt x="4149" y="3686"/>
                  </a:lnTo>
                  <a:lnTo>
                    <a:pt x="4149" y="3570"/>
                  </a:lnTo>
                  <a:lnTo>
                    <a:pt x="2597" y="2226"/>
                  </a:lnTo>
                  <a:lnTo>
                    <a:pt x="2597" y="2133"/>
                  </a:lnTo>
                  <a:lnTo>
                    <a:pt x="3292" y="210"/>
                  </a:lnTo>
                  <a:lnTo>
                    <a:pt x="3176" y="94"/>
                  </a:lnTo>
                  <a:lnTo>
                    <a:pt x="24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78"/>
            <p:cNvSpPr/>
            <p:nvPr/>
          </p:nvSpPr>
          <p:spPr>
            <a:xfrm>
              <a:off x="6484244" y="1883227"/>
              <a:ext cx="234010" cy="231485"/>
            </a:xfrm>
            <a:custGeom>
              <a:avLst/>
              <a:gdLst/>
              <a:ahLst/>
              <a:cxnLst/>
              <a:rect l="l" t="t" r="r" b="b"/>
              <a:pathLst>
                <a:path w="8692" h="8599" extrusionOk="0">
                  <a:moveTo>
                    <a:pt x="4334" y="1"/>
                  </a:moveTo>
                  <a:cubicBezTo>
                    <a:pt x="1924" y="1"/>
                    <a:pt x="1" y="1924"/>
                    <a:pt x="1" y="4242"/>
                  </a:cubicBezTo>
                  <a:cubicBezTo>
                    <a:pt x="1" y="6675"/>
                    <a:pt x="1924" y="8599"/>
                    <a:pt x="4334" y="8599"/>
                  </a:cubicBezTo>
                  <a:cubicBezTo>
                    <a:pt x="6652" y="8599"/>
                    <a:pt x="8691" y="6675"/>
                    <a:pt x="8691" y="4242"/>
                  </a:cubicBezTo>
                  <a:cubicBezTo>
                    <a:pt x="8691" y="1924"/>
                    <a:pt x="6652" y="1"/>
                    <a:pt x="4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78"/>
            <p:cNvSpPr/>
            <p:nvPr/>
          </p:nvSpPr>
          <p:spPr>
            <a:xfrm>
              <a:off x="6562235" y="1883227"/>
              <a:ext cx="156016" cy="231485"/>
            </a:xfrm>
            <a:custGeom>
              <a:avLst/>
              <a:gdLst/>
              <a:ahLst/>
              <a:cxnLst/>
              <a:rect l="l" t="t" r="r" b="b"/>
              <a:pathLst>
                <a:path w="5795" h="8599" extrusionOk="0">
                  <a:moveTo>
                    <a:pt x="2318" y="1"/>
                  </a:moveTo>
                  <a:lnTo>
                    <a:pt x="2318" y="1"/>
                  </a:lnTo>
                  <a:cubicBezTo>
                    <a:pt x="3964" y="580"/>
                    <a:pt x="5215" y="2226"/>
                    <a:pt x="5215" y="4149"/>
                  </a:cubicBezTo>
                  <a:cubicBezTo>
                    <a:pt x="5215" y="6559"/>
                    <a:pt x="3268" y="8506"/>
                    <a:pt x="858" y="8506"/>
                  </a:cubicBezTo>
                  <a:cubicBezTo>
                    <a:pt x="580" y="8506"/>
                    <a:pt x="279" y="8506"/>
                    <a:pt x="1" y="8413"/>
                  </a:cubicBezTo>
                  <a:lnTo>
                    <a:pt x="1" y="8413"/>
                  </a:lnTo>
                  <a:cubicBezTo>
                    <a:pt x="487" y="8599"/>
                    <a:pt x="951" y="8599"/>
                    <a:pt x="1437" y="8599"/>
                  </a:cubicBezTo>
                  <a:cubicBezTo>
                    <a:pt x="3755" y="8599"/>
                    <a:pt x="5794" y="6675"/>
                    <a:pt x="5794" y="4242"/>
                  </a:cubicBezTo>
                  <a:cubicBezTo>
                    <a:pt x="5794" y="2226"/>
                    <a:pt x="4242" y="488"/>
                    <a:pt x="23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78"/>
            <p:cNvSpPr/>
            <p:nvPr/>
          </p:nvSpPr>
          <p:spPr>
            <a:xfrm>
              <a:off x="6520426" y="1994923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73" y="0"/>
                  </a:moveTo>
                  <a:cubicBezTo>
                    <a:pt x="302" y="0"/>
                    <a:pt x="1" y="302"/>
                    <a:pt x="1" y="672"/>
                  </a:cubicBezTo>
                  <a:cubicBezTo>
                    <a:pt x="1" y="974"/>
                    <a:pt x="302" y="1252"/>
                    <a:pt x="673" y="1252"/>
                  </a:cubicBezTo>
                  <a:cubicBezTo>
                    <a:pt x="974" y="1252"/>
                    <a:pt x="1252" y="974"/>
                    <a:pt x="1252" y="672"/>
                  </a:cubicBezTo>
                  <a:cubicBezTo>
                    <a:pt x="1252" y="302"/>
                    <a:pt x="974" y="0"/>
                    <a:pt x="6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78"/>
            <p:cNvSpPr/>
            <p:nvPr/>
          </p:nvSpPr>
          <p:spPr>
            <a:xfrm>
              <a:off x="6645206" y="1994923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580" y="0"/>
                  </a:moveTo>
                  <a:cubicBezTo>
                    <a:pt x="302" y="0"/>
                    <a:pt x="1" y="302"/>
                    <a:pt x="1" y="672"/>
                  </a:cubicBezTo>
                  <a:cubicBezTo>
                    <a:pt x="1" y="974"/>
                    <a:pt x="302" y="1252"/>
                    <a:pt x="580" y="1252"/>
                  </a:cubicBezTo>
                  <a:cubicBezTo>
                    <a:pt x="974" y="1252"/>
                    <a:pt x="1252" y="974"/>
                    <a:pt x="1252" y="672"/>
                  </a:cubicBezTo>
                  <a:cubicBezTo>
                    <a:pt x="1252" y="302"/>
                    <a:pt x="974" y="0"/>
                    <a:pt x="5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78"/>
            <p:cNvSpPr/>
            <p:nvPr/>
          </p:nvSpPr>
          <p:spPr>
            <a:xfrm>
              <a:off x="6476141" y="1875743"/>
              <a:ext cx="247095" cy="246453"/>
            </a:xfrm>
            <a:custGeom>
              <a:avLst/>
              <a:gdLst/>
              <a:ahLst/>
              <a:cxnLst/>
              <a:rect l="l" t="t" r="r" b="b"/>
              <a:pathLst>
                <a:path w="9178" h="9155" extrusionOk="0">
                  <a:moveTo>
                    <a:pt x="4635" y="1"/>
                  </a:moveTo>
                  <a:cubicBezTo>
                    <a:pt x="2133" y="1"/>
                    <a:pt x="0" y="2110"/>
                    <a:pt x="0" y="4520"/>
                  </a:cubicBezTo>
                  <a:cubicBezTo>
                    <a:pt x="0" y="5099"/>
                    <a:pt x="93" y="5586"/>
                    <a:pt x="302" y="6165"/>
                  </a:cubicBezTo>
                  <a:cubicBezTo>
                    <a:pt x="394" y="6258"/>
                    <a:pt x="487" y="6258"/>
                    <a:pt x="580" y="6258"/>
                  </a:cubicBezTo>
                  <a:cubicBezTo>
                    <a:pt x="672" y="6165"/>
                    <a:pt x="788" y="6073"/>
                    <a:pt x="672" y="5980"/>
                  </a:cubicBezTo>
                  <a:cubicBezTo>
                    <a:pt x="580" y="5493"/>
                    <a:pt x="487" y="5099"/>
                    <a:pt x="487" y="4520"/>
                  </a:cubicBezTo>
                  <a:cubicBezTo>
                    <a:pt x="487" y="2318"/>
                    <a:pt x="2318" y="464"/>
                    <a:pt x="4635" y="464"/>
                  </a:cubicBezTo>
                  <a:cubicBezTo>
                    <a:pt x="6860" y="464"/>
                    <a:pt x="8691" y="2318"/>
                    <a:pt x="8691" y="4520"/>
                  </a:cubicBezTo>
                  <a:cubicBezTo>
                    <a:pt x="8691" y="6837"/>
                    <a:pt x="6860" y="8691"/>
                    <a:pt x="4635" y="8691"/>
                  </a:cubicBezTo>
                  <a:cubicBezTo>
                    <a:pt x="3199" y="8691"/>
                    <a:pt x="1831" y="7996"/>
                    <a:pt x="1159" y="6837"/>
                  </a:cubicBezTo>
                  <a:cubicBezTo>
                    <a:pt x="1094" y="6772"/>
                    <a:pt x="1028" y="6706"/>
                    <a:pt x="962" y="6706"/>
                  </a:cubicBezTo>
                  <a:cubicBezTo>
                    <a:pt x="935" y="6706"/>
                    <a:pt x="908" y="6718"/>
                    <a:pt x="881" y="6745"/>
                  </a:cubicBezTo>
                  <a:cubicBezTo>
                    <a:pt x="788" y="6837"/>
                    <a:pt x="672" y="6953"/>
                    <a:pt x="788" y="7046"/>
                  </a:cubicBezTo>
                  <a:cubicBezTo>
                    <a:pt x="1646" y="8390"/>
                    <a:pt x="2990" y="9155"/>
                    <a:pt x="4635" y="9155"/>
                  </a:cubicBezTo>
                  <a:cubicBezTo>
                    <a:pt x="7162" y="9155"/>
                    <a:pt x="9178" y="7046"/>
                    <a:pt x="9178" y="4520"/>
                  </a:cubicBezTo>
                  <a:cubicBezTo>
                    <a:pt x="9178" y="2110"/>
                    <a:pt x="7162" y="1"/>
                    <a:pt x="4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78"/>
            <p:cNvSpPr/>
            <p:nvPr/>
          </p:nvSpPr>
          <p:spPr>
            <a:xfrm>
              <a:off x="6408757" y="1807740"/>
              <a:ext cx="381869" cy="382479"/>
            </a:xfrm>
            <a:custGeom>
              <a:avLst/>
              <a:gdLst/>
              <a:ahLst/>
              <a:cxnLst/>
              <a:rect l="l" t="t" r="r" b="b"/>
              <a:pathLst>
                <a:path w="14184" h="14208" extrusionOk="0">
                  <a:moveTo>
                    <a:pt x="7138" y="1"/>
                  </a:moveTo>
                  <a:cubicBezTo>
                    <a:pt x="7046" y="1"/>
                    <a:pt x="6953" y="1"/>
                    <a:pt x="6860" y="93"/>
                  </a:cubicBezTo>
                  <a:lnTo>
                    <a:pt x="5609" y="1553"/>
                  </a:lnTo>
                  <a:lnTo>
                    <a:pt x="3755" y="881"/>
                  </a:lnTo>
                  <a:cubicBezTo>
                    <a:pt x="3662" y="881"/>
                    <a:pt x="3662" y="881"/>
                    <a:pt x="3569" y="974"/>
                  </a:cubicBezTo>
                  <a:cubicBezTo>
                    <a:pt x="3477" y="974"/>
                    <a:pt x="3384" y="1067"/>
                    <a:pt x="3384" y="1159"/>
                  </a:cubicBezTo>
                  <a:lnTo>
                    <a:pt x="2990" y="2990"/>
                  </a:lnTo>
                  <a:lnTo>
                    <a:pt x="1159" y="3384"/>
                  </a:lnTo>
                  <a:cubicBezTo>
                    <a:pt x="1067" y="3384"/>
                    <a:pt x="974" y="3477"/>
                    <a:pt x="974" y="3570"/>
                  </a:cubicBezTo>
                  <a:cubicBezTo>
                    <a:pt x="858" y="3570"/>
                    <a:pt x="858" y="3686"/>
                    <a:pt x="974" y="3778"/>
                  </a:cubicBezTo>
                  <a:lnTo>
                    <a:pt x="1553" y="5609"/>
                  </a:lnTo>
                  <a:lnTo>
                    <a:pt x="93" y="6861"/>
                  </a:lnTo>
                  <a:cubicBezTo>
                    <a:pt x="0" y="6953"/>
                    <a:pt x="0" y="7046"/>
                    <a:pt x="0" y="7046"/>
                  </a:cubicBezTo>
                  <a:cubicBezTo>
                    <a:pt x="0" y="7162"/>
                    <a:pt x="0" y="7255"/>
                    <a:pt x="93" y="7347"/>
                  </a:cubicBezTo>
                  <a:lnTo>
                    <a:pt x="1553" y="8599"/>
                  </a:lnTo>
                  <a:lnTo>
                    <a:pt x="974" y="10429"/>
                  </a:lnTo>
                  <a:cubicBezTo>
                    <a:pt x="858" y="10522"/>
                    <a:pt x="858" y="10638"/>
                    <a:pt x="974" y="10638"/>
                  </a:cubicBezTo>
                  <a:cubicBezTo>
                    <a:pt x="974" y="10731"/>
                    <a:pt x="1067" y="10823"/>
                    <a:pt x="1159" y="10823"/>
                  </a:cubicBezTo>
                  <a:lnTo>
                    <a:pt x="2990" y="11217"/>
                  </a:lnTo>
                  <a:lnTo>
                    <a:pt x="3384" y="13048"/>
                  </a:lnTo>
                  <a:cubicBezTo>
                    <a:pt x="3384" y="13141"/>
                    <a:pt x="3477" y="13234"/>
                    <a:pt x="3569" y="13234"/>
                  </a:cubicBezTo>
                  <a:cubicBezTo>
                    <a:pt x="3662" y="13326"/>
                    <a:pt x="3662" y="13326"/>
                    <a:pt x="3755" y="13326"/>
                  </a:cubicBezTo>
                  <a:lnTo>
                    <a:pt x="5609" y="12654"/>
                  </a:lnTo>
                  <a:lnTo>
                    <a:pt x="6860" y="14114"/>
                  </a:lnTo>
                  <a:cubicBezTo>
                    <a:pt x="6953" y="14207"/>
                    <a:pt x="7046" y="14207"/>
                    <a:pt x="7138" y="14207"/>
                  </a:cubicBezTo>
                  <a:cubicBezTo>
                    <a:pt x="7138" y="14207"/>
                    <a:pt x="7231" y="14207"/>
                    <a:pt x="7347" y="14114"/>
                  </a:cubicBezTo>
                  <a:lnTo>
                    <a:pt x="8598" y="12654"/>
                  </a:lnTo>
                  <a:lnTo>
                    <a:pt x="10429" y="13326"/>
                  </a:lnTo>
                  <a:cubicBezTo>
                    <a:pt x="10522" y="13326"/>
                    <a:pt x="10615" y="13326"/>
                    <a:pt x="10615" y="13234"/>
                  </a:cubicBezTo>
                  <a:cubicBezTo>
                    <a:pt x="10707" y="13234"/>
                    <a:pt x="10823" y="13141"/>
                    <a:pt x="10823" y="13048"/>
                  </a:cubicBezTo>
                  <a:lnTo>
                    <a:pt x="11194" y="11217"/>
                  </a:lnTo>
                  <a:lnTo>
                    <a:pt x="13025" y="10823"/>
                  </a:lnTo>
                  <a:cubicBezTo>
                    <a:pt x="13141" y="10823"/>
                    <a:pt x="13233" y="10731"/>
                    <a:pt x="13233" y="10638"/>
                  </a:cubicBezTo>
                  <a:cubicBezTo>
                    <a:pt x="13326" y="10638"/>
                    <a:pt x="13326" y="10522"/>
                    <a:pt x="13326" y="10429"/>
                  </a:cubicBezTo>
                  <a:lnTo>
                    <a:pt x="12654" y="8599"/>
                  </a:lnTo>
                  <a:lnTo>
                    <a:pt x="14091" y="7347"/>
                  </a:lnTo>
                  <a:cubicBezTo>
                    <a:pt x="14184" y="7255"/>
                    <a:pt x="14184" y="7162"/>
                    <a:pt x="14184" y="7046"/>
                  </a:cubicBezTo>
                  <a:cubicBezTo>
                    <a:pt x="14184" y="7046"/>
                    <a:pt x="14184" y="6953"/>
                    <a:pt x="14091" y="6861"/>
                  </a:cubicBezTo>
                  <a:lnTo>
                    <a:pt x="12654" y="5609"/>
                  </a:lnTo>
                  <a:lnTo>
                    <a:pt x="13326" y="3778"/>
                  </a:lnTo>
                  <a:cubicBezTo>
                    <a:pt x="13326" y="3686"/>
                    <a:pt x="13326" y="3570"/>
                    <a:pt x="13233" y="3570"/>
                  </a:cubicBezTo>
                  <a:cubicBezTo>
                    <a:pt x="13233" y="3477"/>
                    <a:pt x="13141" y="3384"/>
                    <a:pt x="13025" y="3384"/>
                  </a:cubicBezTo>
                  <a:lnTo>
                    <a:pt x="11194" y="2990"/>
                  </a:lnTo>
                  <a:lnTo>
                    <a:pt x="11101" y="2712"/>
                  </a:lnTo>
                  <a:cubicBezTo>
                    <a:pt x="11101" y="2619"/>
                    <a:pt x="11009" y="2527"/>
                    <a:pt x="10916" y="2527"/>
                  </a:cubicBezTo>
                  <a:cubicBezTo>
                    <a:pt x="10823" y="2619"/>
                    <a:pt x="10707" y="2712"/>
                    <a:pt x="10707" y="2805"/>
                  </a:cubicBezTo>
                  <a:lnTo>
                    <a:pt x="10823" y="3199"/>
                  </a:lnTo>
                  <a:cubicBezTo>
                    <a:pt x="10823" y="3292"/>
                    <a:pt x="10916" y="3384"/>
                    <a:pt x="11009" y="3384"/>
                  </a:cubicBezTo>
                  <a:lnTo>
                    <a:pt x="12840" y="3778"/>
                  </a:lnTo>
                  <a:lnTo>
                    <a:pt x="12260" y="5516"/>
                  </a:lnTo>
                  <a:cubicBezTo>
                    <a:pt x="12260" y="5702"/>
                    <a:pt x="12260" y="5794"/>
                    <a:pt x="12353" y="5887"/>
                  </a:cubicBezTo>
                  <a:lnTo>
                    <a:pt x="13720" y="7046"/>
                  </a:lnTo>
                  <a:lnTo>
                    <a:pt x="12353" y="8321"/>
                  </a:lnTo>
                  <a:cubicBezTo>
                    <a:pt x="12260" y="8413"/>
                    <a:pt x="12260" y="8506"/>
                    <a:pt x="12260" y="8691"/>
                  </a:cubicBezTo>
                  <a:lnTo>
                    <a:pt x="12840" y="10429"/>
                  </a:lnTo>
                  <a:lnTo>
                    <a:pt x="11009" y="10823"/>
                  </a:lnTo>
                  <a:cubicBezTo>
                    <a:pt x="10916" y="10823"/>
                    <a:pt x="10823" y="10916"/>
                    <a:pt x="10823" y="11009"/>
                  </a:cubicBezTo>
                  <a:lnTo>
                    <a:pt x="10429" y="12840"/>
                  </a:lnTo>
                  <a:lnTo>
                    <a:pt x="8691" y="12260"/>
                  </a:lnTo>
                  <a:cubicBezTo>
                    <a:pt x="8598" y="12260"/>
                    <a:pt x="8390" y="12260"/>
                    <a:pt x="8297" y="12376"/>
                  </a:cubicBezTo>
                  <a:lnTo>
                    <a:pt x="7138" y="13720"/>
                  </a:lnTo>
                  <a:lnTo>
                    <a:pt x="5887" y="12376"/>
                  </a:lnTo>
                  <a:cubicBezTo>
                    <a:pt x="5794" y="12260"/>
                    <a:pt x="5702" y="12260"/>
                    <a:pt x="5609" y="12260"/>
                  </a:cubicBezTo>
                  <a:lnTo>
                    <a:pt x="3755" y="12840"/>
                  </a:lnTo>
                  <a:lnTo>
                    <a:pt x="3384" y="11009"/>
                  </a:lnTo>
                  <a:cubicBezTo>
                    <a:pt x="3384" y="10916"/>
                    <a:pt x="3291" y="10823"/>
                    <a:pt x="3175" y="10823"/>
                  </a:cubicBezTo>
                  <a:lnTo>
                    <a:pt x="1345" y="10429"/>
                  </a:lnTo>
                  <a:lnTo>
                    <a:pt x="1924" y="8691"/>
                  </a:lnTo>
                  <a:cubicBezTo>
                    <a:pt x="1924" y="8506"/>
                    <a:pt x="1924" y="8413"/>
                    <a:pt x="1831" y="8321"/>
                  </a:cubicBezTo>
                  <a:lnTo>
                    <a:pt x="487" y="7046"/>
                  </a:lnTo>
                  <a:lnTo>
                    <a:pt x="1831" y="5887"/>
                  </a:lnTo>
                  <a:cubicBezTo>
                    <a:pt x="1924" y="5794"/>
                    <a:pt x="1924" y="5702"/>
                    <a:pt x="1924" y="5516"/>
                  </a:cubicBezTo>
                  <a:lnTo>
                    <a:pt x="1345" y="3778"/>
                  </a:lnTo>
                  <a:lnTo>
                    <a:pt x="3175" y="3384"/>
                  </a:lnTo>
                  <a:cubicBezTo>
                    <a:pt x="3291" y="3384"/>
                    <a:pt x="3384" y="3292"/>
                    <a:pt x="3384" y="3199"/>
                  </a:cubicBezTo>
                  <a:lnTo>
                    <a:pt x="3755" y="1368"/>
                  </a:lnTo>
                  <a:lnTo>
                    <a:pt x="5609" y="1947"/>
                  </a:lnTo>
                  <a:cubicBezTo>
                    <a:pt x="5702" y="1947"/>
                    <a:pt x="5794" y="1947"/>
                    <a:pt x="5887" y="1832"/>
                  </a:cubicBezTo>
                  <a:lnTo>
                    <a:pt x="7138" y="487"/>
                  </a:lnTo>
                  <a:lnTo>
                    <a:pt x="8297" y="1832"/>
                  </a:lnTo>
                  <a:cubicBezTo>
                    <a:pt x="8390" y="1947"/>
                    <a:pt x="8598" y="1947"/>
                    <a:pt x="8691" y="1947"/>
                  </a:cubicBezTo>
                  <a:lnTo>
                    <a:pt x="10429" y="1368"/>
                  </a:lnTo>
                  <a:lnTo>
                    <a:pt x="10522" y="1832"/>
                  </a:lnTo>
                  <a:cubicBezTo>
                    <a:pt x="10522" y="1947"/>
                    <a:pt x="10615" y="2040"/>
                    <a:pt x="10823" y="2040"/>
                  </a:cubicBezTo>
                  <a:cubicBezTo>
                    <a:pt x="10916" y="2040"/>
                    <a:pt x="11009" y="1832"/>
                    <a:pt x="10916" y="1739"/>
                  </a:cubicBezTo>
                  <a:lnTo>
                    <a:pt x="10823" y="1159"/>
                  </a:lnTo>
                  <a:cubicBezTo>
                    <a:pt x="10823" y="1067"/>
                    <a:pt x="10707" y="974"/>
                    <a:pt x="10615" y="974"/>
                  </a:cubicBezTo>
                  <a:cubicBezTo>
                    <a:pt x="10615" y="881"/>
                    <a:pt x="10522" y="881"/>
                    <a:pt x="10429" y="881"/>
                  </a:cubicBezTo>
                  <a:lnTo>
                    <a:pt x="8598" y="1553"/>
                  </a:lnTo>
                  <a:lnTo>
                    <a:pt x="7347" y="93"/>
                  </a:lnTo>
                  <a:cubicBezTo>
                    <a:pt x="7231" y="1"/>
                    <a:pt x="7138" y="1"/>
                    <a:pt x="7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78"/>
            <p:cNvSpPr/>
            <p:nvPr/>
          </p:nvSpPr>
          <p:spPr>
            <a:xfrm>
              <a:off x="6554131" y="1966225"/>
              <a:ext cx="10634" cy="26220"/>
            </a:xfrm>
            <a:custGeom>
              <a:avLst/>
              <a:gdLst/>
              <a:ahLst/>
              <a:cxnLst/>
              <a:rect l="l" t="t" r="r" b="b"/>
              <a:pathLst>
                <a:path w="395" h="974" extrusionOk="0">
                  <a:moveTo>
                    <a:pt x="209" y="0"/>
                  </a:moveTo>
                  <a:cubicBezTo>
                    <a:pt x="93" y="0"/>
                    <a:pt x="0" y="116"/>
                    <a:pt x="0" y="209"/>
                  </a:cubicBezTo>
                  <a:lnTo>
                    <a:pt x="0" y="695"/>
                  </a:lnTo>
                  <a:cubicBezTo>
                    <a:pt x="0" y="881"/>
                    <a:pt x="93" y="974"/>
                    <a:pt x="209" y="974"/>
                  </a:cubicBezTo>
                  <a:cubicBezTo>
                    <a:pt x="394" y="974"/>
                    <a:pt x="394" y="881"/>
                    <a:pt x="394" y="695"/>
                  </a:cubicBezTo>
                  <a:lnTo>
                    <a:pt x="394" y="209"/>
                  </a:lnTo>
                  <a:cubicBezTo>
                    <a:pt x="394" y="116"/>
                    <a:pt x="394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78"/>
            <p:cNvSpPr/>
            <p:nvPr/>
          </p:nvSpPr>
          <p:spPr>
            <a:xfrm>
              <a:off x="6634599" y="1966225"/>
              <a:ext cx="10634" cy="26220"/>
            </a:xfrm>
            <a:custGeom>
              <a:avLst/>
              <a:gdLst/>
              <a:ahLst/>
              <a:cxnLst/>
              <a:rect l="l" t="t" r="r" b="b"/>
              <a:pathLst>
                <a:path w="395" h="974" extrusionOk="0">
                  <a:moveTo>
                    <a:pt x="209" y="0"/>
                  </a:moveTo>
                  <a:cubicBezTo>
                    <a:pt x="117" y="0"/>
                    <a:pt x="1" y="116"/>
                    <a:pt x="1" y="209"/>
                  </a:cubicBezTo>
                  <a:lnTo>
                    <a:pt x="1" y="695"/>
                  </a:lnTo>
                  <a:cubicBezTo>
                    <a:pt x="1" y="881"/>
                    <a:pt x="117" y="974"/>
                    <a:pt x="209" y="974"/>
                  </a:cubicBezTo>
                  <a:cubicBezTo>
                    <a:pt x="302" y="974"/>
                    <a:pt x="395" y="881"/>
                    <a:pt x="395" y="695"/>
                  </a:cubicBezTo>
                  <a:lnTo>
                    <a:pt x="395" y="209"/>
                  </a:lnTo>
                  <a:cubicBezTo>
                    <a:pt x="395" y="116"/>
                    <a:pt x="30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78"/>
            <p:cNvSpPr/>
            <p:nvPr/>
          </p:nvSpPr>
          <p:spPr>
            <a:xfrm>
              <a:off x="6567215" y="2030405"/>
              <a:ext cx="64937" cy="29424"/>
            </a:xfrm>
            <a:custGeom>
              <a:avLst/>
              <a:gdLst/>
              <a:ahLst/>
              <a:cxnLst/>
              <a:rect l="l" t="t" r="r" b="b"/>
              <a:pathLst>
                <a:path w="2412" h="1093" extrusionOk="0">
                  <a:moveTo>
                    <a:pt x="285" y="1"/>
                  </a:moveTo>
                  <a:cubicBezTo>
                    <a:pt x="254" y="1"/>
                    <a:pt x="221" y="15"/>
                    <a:pt x="186" y="50"/>
                  </a:cubicBezTo>
                  <a:cubicBezTo>
                    <a:pt x="94" y="50"/>
                    <a:pt x="1" y="142"/>
                    <a:pt x="94" y="235"/>
                  </a:cubicBezTo>
                  <a:cubicBezTo>
                    <a:pt x="186" y="814"/>
                    <a:pt x="673" y="1092"/>
                    <a:pt x="1252" y="1092"/>
                  </a:cubicBezTo>
                  <a:cubicBezTo>
                    <a:pt x="1739" y="1092"/>
                    <a:pt x="2226" y="814"/>
                    <a:pt x="2411" y="235"/>
                  </a:cubicBezTo>
                  <a:cubicBezTo>
                    <a:pt x="2411" y="142"/>
                    <a:pt x="2318" y="50"/>
                    <a:pt x="2226" y="50"/>
                  </a:cubicBezTo>
                  <a:cubicBezTo>
                    <a:pt x="2198" y="15"/>
                    <a:pt x="2170" y="1"/>
                    <a:pt x="2145" y="1"/>
                  </a:cubicBezTo>
                  <a:cubicBezTo>
                    <a:pt x="2086" y="1"/>
                    <a:pt x="2040" y="77"/>
                    <a:pt x="2040" y="142"/>
                  </a:cubicBezTo>
                  <a:cubicBezTo>
                    <a:pt x="1832" y="420"/>
                    <a:pt x="1554" y="722"/>
                    <a:pt x="1252" y="722"/>
                  </a:cubicBezTo>
                  <a:cubicBezTo>
                    <a:pt x="882" y="722"/>
                    <a:pt x="580" y="420"/>
                    <a:pt x="488" y="142"/>
                  </a:cubicBezTo>
                  <a:cubicBezTo>
                    <a:pt x="423" y="77"/>
                    <a:pt x="358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2" name="Google Shape;4232;p78"/>
          <p:cNvGrpSpPr/>
          <p:nvPr/>
        </p:nvGrpSpPr>
        <p:grpSpPr>
          <a:xfrm>
            <a:off x="6691433" y="1851319"/>
            <a:ext cx="351312" cy="382458"/>
            <a:chOff x="7224821" y="1810244"/>
            <a:chExt cx="351312" cy="382458"/>
          </a:xfrm>
        </p:grpSpPr>
        <p:sp>
          <p:nvSpPr>
            <p:cNvPr id="4233" name="Google Shape;4233;p78"/>
            <p:cNvSpPr/>
            <p:nvPr/>
          </p:nvSpPr>
          <p:spPr>
            <a:xfrm>
              <a:off x="7230447" y="1815844"/>
              <a:ext cx="340058" cy="371873"/>
            </a:xfrm>
            <a:custGeom>
              <a:avLst/>
              <a:gdLst/>
              <a:ahLst/>
              <a:cxnLst/>
              <a:rect l="l" t="t" r="r" b="b"/>
              <a:pathLst>
                <a:path w="12631" h="13814" extrusionOk="0">
                  <a:moveTo>
                    <a:pt x="464" y="1"/>
                  </a:moveTo>
                  <a:cubicBezTo>
                    <a:pt x="186" y="1"/>
                    <a:pt x="0" y="186"/>
                    <a:pt x="0" y="488"/>
                  </a:cubicBezTo>
                  <a:lnTo>
                    <a:pt x="0" y="13327"/>
                  </a:lnTo>
                  <a:cubicBezTo>
                    <a:pt x="0" y="13605"/>
                    <a:pt x="186" y="13813"/>
                    <a:pt x="464" y="13813"/>
                  </a:cubicBezTo>
                  <a:lnTo>
                    <a:pt x="12167" y="13813"/>
                  </a:lnTo>
                  <a:cubicBezTo>
                    <a:pt x="12353" y="13813"/>
                    <a:pt x="12631" y="13605"/>
                    <a:pt x="12631" y="13327"/>
                  </a:cubicBezTo>
                  <a:lnTo>
                    <a:pt x="12631" y="488"/>
                  </a:lnTo>
                  <a:cubicBezTo>
                    <a:pt x="12631" y="186"/>
                    <a:pt x="12353" y="1"/>
                    <a:pt x="121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78"/>
            <p:cNvSpPr/>
            <p:nvPr/>
          </p:nvSpPr>
          <p:spPr>
            <a:xfrm>
              <a:off x="7542384" y="1815844"/>
              <a:ext cx="28107" cy="371873"/>
            </a:xfrm>
            <a:custGeom>
              <a:avLst/>
              <a:gdLst/>
              <a:ahLst/>
              <a:cxnLst/>
              <a:rect l="l" t="t" r="r" b="b"/>
              <a:pathLst>
                <a:path w="1044" h="13814" extrusionOk="0">
                  <a:moveTo>
                    <a:pt x="1" y="1"/>
                  </a:moveTo>
                  <a:cubicBezTo>
                    <a:pt x="279" y="1"/>
                    <a:pt x="464" y="186"/>
                    <a:pt x="464" y="488"/>
                  </a:cubicBezTo>
                  <a:lnTo>
                    <a:pt x="464" y="13327"/>
                  </a:lnTo>
                  <a:cubicBezTo>
                    <a:pt x="464" y="13605"/>
                    <a:pt x="279" y="13813"/>
                    <a:pt x="1" y="13813"/>
                  </a:cubicBezTo>
                  <a:lnTo>
                    <a:pt x="580" y="13813"/>
                  </a:lnTo>
                  <a:cubicBezTo>
                    <a:pt x="766" y="13813"/>
                    <a:pt x="1044" y="13605"/>
                    <a:pt x="1044" y="13327"/>
                  </a:cubicBezTo>
                  <a:lnTo>
                    <a:pt x="1044" y="488"/>
                  </a:lnTo>
                  <a:cubicBezTo>
                    <a:pt x="1044" y="186"/>
                    <a:pt x="766" y="1"/>
                    <a:pt x="5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78"/>
            <p:cNvSpPr/>
            <p:nvPr/>
          </p:nvSpPr>
          <p:spPr>
            <a:xfrm>
              <a:off x="7224821" y="1810244"/>
              <a:ext cx="351312" cy="382452"/>
            </a:xfrm>
            <a:custGeom>
              <a:avLst/>
              <a:gdLst/>
              <a:ahLst/>
              <a:cxnLst/>
              <a:rect l="l" t="t" r="r" b="b"/>
              <a:pathLst>
                <a:path w="13049" h="14207" extrusionOk="0">
                  <a:moveTo>
                    <a:pt x="673" y="0"/>
                  </a:moveTo>
                  <a:cubicBezTo>
                    <a:pt x="302" y="0"/>
                    <a:pt x="1" y="302"/>
                    <a:pt x="1" y="696"/>
                  </a:cubicBezTo>
                  <a:lnTo>
                    <a:pt x="1" y="13535"/>
                  </a:lnTo>
                  <a:cubicBezTo>
                    <a:pt x="1" y="13905"/>
                    <a:pt x="302" y="14207"/>
                    <a:pt x="673" y="14207"/>
                  </a:cubicBezTo>
                  <a:lnTo>
                    <a:pt x="2805" y="14207"/>
                  </a:lnTo>
                  <a:cubicBezTo>
                    <a:pt x="2898" y="14207"/>
                    <a:pt x="2990" y="14114"/>
                    <a:pt x="2990" y="14021"/>
                  </a:cubicBezTo>
                  <a:cubicBezTo>
                    <a:pt x="2990" y="13905"/>
                    <a:pt x="2898" y="13813"/>
                    <a:pt x="2805" y="13813"/>
                  </a:cubicBezTo>
                  <a:lnTo>
                    <a:pt x="673" y="13813"/>
                  </a:lnTo>
                  <a:cubicBezTo>
                    <a:pt x="580" y="13813"/>
                    <a:pt x="395" y="13627"/>
                    <a:pt x="395" y="13535"/>
                  </a:cubicBezTo>
                  <a:lnTo>
                    <a:pt x="395" y="696"/>
                  </a:lnTo>
                  <a:cubicBezTo>
                    <a:pt x="395" y="487"/>
                    <a:pt x="580" y="394"/>
                    <a:pt x="673" y="394"/>
                  </a:cubicBezTo>
                  <a:lnTo>
                    <a:pt x="12376" y="394"/>
                  </a:lnTo>
                  <a:cubicBezTo>
                    <a:pt x="12469" y="394"/>
                    <a:pt x="12654" y="487"/>
                    <a:pt x="12654" y="696"/>
                  </a:cubicBezTo>
                  <a:lnTo>
                    <a:pt x="12654" y="3871"/>
                  </a:lnTo>
                  <a:cubicBezTo>
                    <a:pt x="12654" y="3963"/>
                    <a:pt x="12747" y="4056"/>
                    <a:pt x="12840" y="4056"/>
                  </a:cubicBezTo>
                  <a:cubicBezTo>
                    <a:pt x="12956" y="4056"/>
                    <a:pt x="13048" y="3963"/>
                    <a:pt x="13048" y="3871"/>
                  </a:cubicBezTo>
                  <a:lnTo>
                    <a:pt x="13048" y="696"/>
                  </a:lnTo>
                  <a:cubicBezTo>
                    <a:pt x="13048" y="302"/>
                    <a:pt x="12747" y="0"/>
                    <a:pt x="12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78"/>
            <p:cNvSpPr/>
            <p:nvPr/>
          </p:nvSpPr>
          <p:spPr>
            <a:xfrm>
              <a:off x="7320903" y="1935024"/>
              <a:ext cx="255225" cy="257678"/>
            </a:xfrm>
            <a:custGeom>
              <a:avLst/>
              <a:gdLst/>
              <a:ahLst/>
              <a:cxnLst/>
              <a:rect l="l" t="t" r="r" b="b"/>
              <a:pathLst>
                <a:path w="9480" h="9572" extrusionOk="0">
                  <a:moveTo>
                    <a:pt x="9271" y="0"/>
                  </a:moveTo>
                  <a:cubicBezTo>
                    <a:pt x="9178" y="0"/>
                    <a:pt x="9085" y="116"/>
                    <a:pt x="9085" y="209"/>
                  </a:cubicBezTo>
                  <a:lnTo>
                    <a:pt x="9085" y="8900"/>
                  </a:lnTo>
                  <a:cubicBezTo>
                    <a:pt x="9085" y="8992"/>
                    <a:pt x="8900" y="9178"/>
                    <a:pt x="8807" y="9178"/>
                  </a:cubicBezTo>
                  <a:lnTo>
                    <a:pt x="209" y="9178"/>
                  </a:lnTo>
                  <a:cubicBezTo>
                    <a:pt x="116" y="9178"/>
                    <a:pt x="1" y="9270"/>
                    <a:pt x="1" y="9386"/>
                  </a:cubicBezTo>
                  <a:cubicBezTo>
                    <a:pt x="1" y="9479"/>
                    <a:pt x="116" y="9572"/>
                    <a:pt x="209" y="9572"/>
                  </a:cubicBezTo>
                  <a:lnTo>
                    <a:pt x="8807" y="9572"/>
                  </a:lnTo>
                  <a:cubicBezTo>
                    <a:pt x="9178" y="9572"/>
                    <a:pt x="9479" y="9270"/>
                    <a:pt x="9479" y="8900"/>
                  </a:cubicBezTo>
                  <a:lnTo>
                    <a:pt x="9479" y="209"/>
                  </a:lnTo>
                  <a:cubicBezTo>
                    <a:pt x="9479" y="116"/>
                    <a:pt x="9387" y="0"/>
                    <a:pt x="9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78"/>
            <p:cNvSpPr/>
            <p:nvPr/>
          </p:nvSpPr>
          <p:spPr>
            <a:xfrm>
              <a:off x="7253519" y="1867640"/>
              <a:ext cx="33734" cy="44310"/>
            </a:xfrm>
            <a:custGeom>
              <a:avLst/>
              <a:gdLst/>
              <a:ahLst/>
              <a:cxnLst/>
              <a:rect l="l" t="t" r="r" b="b"/>
              <a:pathLst>
                <a:path w="1253" h="1646" extrusionOk="0">
                  <a:moveTo>
                    <a:pt x="186" y="1"/>
                  </a:moveTo>
                  <a:cubicBezTo>
                    <a:pt x="93" y="93"/>
                    <a:pt x="1" y="186"/>
                    <a:pt x="1" y="186"/>
                  </a:cubicBezTo>
                  <a:lnTo>
                    <a:pt x="1" y="1461"/>
                  </a:lnTo>
                  <a:cubicBezTo>
                    <a:pt x="1" y="1553"/>
                    <a:pt x="93" y="1646"/>
                    <a:pt x="186" y="1646"/>
                  </a:cubicBezTo>
                  <a:cubicBezTo>
                    <a:pt x="302" y="1646"/>
                    <a:pt x="395" y="1553"/>
                    <a:pt x="395" y="1461"/>
                  </a:cubicBezTo>
                  <a:lnTo>
                    <a:pt x="395" y="881"/>
                  </a:lnTo>
                  <a:lnTo>
                    <a:pt x="881" y="1553"/>
                  </a:lnTo>
                  <a:cubicBezTo>
                    <a:pt x="881" y="1553"/>
                    <a:pt x="974" y="1646"/>
                    <a:pt x="1067" y="1646"/>
                  </a:cubicBezTo>
                  <a:cubicBezTo>
                    <a:pt x="1159" y="1553"/>
                    <a:pt x="1252" y="1461"/>
                    <a:pt x="1252" y="1345"/>
                  </a:cubicBezTo>
                  <a:lnTo>
                    <a:pt x="1252" y="186"/>
                  </a:lnTo>
                  <a:cubicBezTo>
                    <a:pt x="1252" y="93"/>
                    <a:pt x="1159" y="1"/>
                    <a:pt x="1067" y="1"/>
                  </a:cubicBezTo>
                  <a:cubicBezTo>
                    <a:pt x="881" y="1"/>
                    <a:pt x="881" y="93"/>
                    <a:pt x="881" y="186"/>
                  </a:cubicBezTo>
                  <a:lnTo>
                    <a:pt x="881" y="765"/>
                  </a:lnTo>
                  <a:lnTo>
                    <a:pt x="395" y="93"/>
                  </a:lnTo>
                  <a:cubicBezTo>
                    <a:pt x="395" y="1"/>
                    <a:pt x="302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78"/>
            <p:cNvSpPr/>
            <p:nvPr/>
          </p:nvSpPr>
          <p:spPr>
            <a:xfrm>
              <a:off x="7292824" y="1867640"/>
              <a:ext cx="33734" cy="44310"/>
            </a:xfrm>
            <a:custGeom>
              <a:avLst/>
              <a:gdLst/>
              <a:ahLst/>
              <a:cxnLst/>
              <a:rect l="l" t="t" r="r" b="b"/>
              <a:pathLst>
                <a:path w="1253" h="1646" extrusionOk="0">
                  <a:moveTo>
                    <a:pt x="186" y="1"/>
                  </a:moveTo>
                  <a:cubicBezTo>
                    <a:pt x="93" y="1"/>
                    <a:pt x="1" y="93"/>
                    <a:pt x="1" y="186"/>
                  </a:cubicBezTo>
                  <a:lnTo>
                    <a:pt x="1" y="1067"/>
                  </a:lnTo>
                  <a:cubicBezTo>
                    <a:pt x="1" y="1345"/>
                    <a:pt x="279" y="1646"/>
                    <a:pt x="673" y="1646"/>
                  </a:cubicBezTo>
                  <a:cubicBezTo>
                    <a:pt x="765" y="1646"/>
                    <a:pt x="858" y="1553"/>
                    <a:pt x="1044" y="1553"/>
                  </a:cubicBezTo>
                  <a:cubicBezTo>
                    <a:pt x="1159" y="1461"/>
                    <a:pt x="1159" y="1345"/>
                    <a:pt x="1252" y="1252"/>
                  </a:cubicBezTo>
                  <a:lnTo>
                    <a:pt x="1252" y="1067"/>
                  </a:lnTo>
                  <a:lnTo>
                    <a:pt x="1252" y="186"/>
                  </a:lnTo>
                  <a:cubicBezTo>
                    <a:pt x="1252" y="93"/>
                    <a:pt x="1159" y="1"/>
                    <a:pt x="1044" y="1"/>
                  </a:cubicBezTo>
                  <a:cubicBezTo>
                    <a:pt x="951" y="1"/>
                    <a:pt x="858" y="93"/>
                    <a:pt x="858" y="186"/>
                  </a:cubicBezTo>
                  <a:lnTo>
                    <a:pt x="858" y="1067"/>
                  </a:lnTo>
                  <a:cubicBezTo>
                    <a:pt x="858" y="1159"/>
                    <a:pt x="760" y="1206"/>
                    <a:pt x="661" y="1206"/>
                  </a:cubicBezTo>
                  <a:cubicBezTo>
                    <a:pt x="563" y="1206"/>
                    <a:pt x="464" y="1159"/>
                    <a:pt x="464" y="1067"/>
                  </a:cubicBezTo>
                  <a:lnTo>
                    <a:pt x="464" y="186"/>
                  </a:lnTo>
                  <a:cubicBezTo>
                    <a:pt x="464" y="93"/>
                    <a:pt x="372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78"/>
            <p:cNvSpPr/>
            <p:nvPr/>
          </p:nvSpPr>
          <p:spPr>
            <a:xfrm>
              <a:off x="7513686" y="1869094"/>
              <a:ext cx="33734" cy="42857"/>
            </a:xfrm>
            <a:custGeom>
              <a:avLst/>
              <a:gdLst/>
              <a:ahLst/>
              <a:cxnLst/>
              <a:rect l="l" t="t" r="r" b="b"/>
              <a:pathLst>
                <a:path w="1253" h="1592" extrusionOk="0">
                  <a:moveTo>
                    <a:pt x="711" y="1"/>
                  </a:moveTo>
                  <a:cubicBezTo>
                    <a:pt x="642" y="1"/>
                    <a:pt x="569" y="12"/>
                    <a:pt x="487" y="39"/>
                  </a:cubicBezTo>
                  <a:cubicBezTo>
                    <a:pt x="279" y="39"/>
                    <a:pt x="186" y="248"/>
                    <a:pt x="93" y="433"/>
                  </a:cubicBezTo>
                  <a:cubicBezTo>
                    <a:pt x="93" y="433"/>
                    <a:pt x="93" y="526"/>
                    <a:pt x="186" y="619"/>
                  </a:cubicBezTo>
                  <a:lnTo>
                    <a:pt x="186" y="711"/>
                  </a:lnTo>
                  <a:cubicBezTo>
                    <a:pt x="279" y="827"/>
                    <a:pt x="279" y="827"/>
                    <a:pt x="372" y="827"/>
                  </a:cubicBezTo>
                  <a:cubicBezTo>
                    <a:pt x="487" y="920"/>
                    <a:pt x="580" y="920"/>
                    <a:pt x="673" y="1013"/>
                  </a:cubicBezTo>
                  <a:cubicBezTo>
                    <a:pt x="765" y="1013"/>
                    <a:pt x="765" y="1013"/>
                    <a:pt x="765" y="1105"/>
                  </a:cubicBezTo>
                  <a:lnTo>
                    <a:pt x="673" y="1105"/>
                  </a:lnTo>
                  <a:cubicBezTo>
                    <a:pt x="580" y="1105"/>
                    <a:pt x="487" y="1105"/>
                    <a:pt x="372" y="1013"/>
                  </a:cubicBezTo>
                  <a:cubicBezTo>
                    <a:pt x="372" y="1013"/>
                    <a:pt x="289" y="971"/>
                    <a:pt x="207" y="971"/>
                  </a:cubicBezTo>
                  <a:cubicBezTo>
                    <a:pt x="166" y="971"/>
                    <a:pt x="124" y="982"/>
                    <a:pt x="93" y="1013"/>
                  </a:cubicBezTo>
                  <a:cubicBezTo>
                    <a:pt x="1" y="1105"/>
                    <a:pt x="1" y="1198"/>
                    <a:pt x="93" y="1291"/>
                  </a:cubicBezTo>
                  <a:cubicBezTo>
                    <a:pt x="279" y="1499"/>
                    <a:pt x="487" y="1592"/>
                    <a:pt x="673" y="1592"/>
                  </a:cubicBezTo>
                  <a:cubicBezTo>
                    <a:pt x="951" y="1592"/>
                    <a:pt x="1159" y="1407"/>
                    <a:pt x="1252" y="1105"/>
                  </a:cubicBezTo>
                  <a:cubicBezTo>
                    <a:pt x="1252" y="827"/>
                    <a:pt x="1067" y="619"/>
                    <a:pt x="858" y="619"/>
                  </a:cubicBezTo>
                  <a:cubicBezTo>
                    <a:pt x="673" y="526"/>
                    <a:pt x="580" y="526"/>
                    <a:pt x="580" y="433"/>
                  </a:cubicBezTo>
                  <a:cubicBezTo>
                    <a:pt x="611" y="402"/>
                    <a:pt x="652" y="392"/>
                    <a:pt x="693" y="392"/>
                  </a:cubicBezTo>
                  <a:cubicBezTo>
                    <a:pt x="776" y="392"/>
                    <a:pt x="858" y="433"/>
                    <a:pt x="858" y="433"/>
                  </a:cubicBezTo>
                  <a:cubicBezTo>
                    <a:pt x="905" y="480"/>
                    <a:pt x="957" y="503"/>
                    <a:pt x="1009" y="503"/>
                  </a:cubicBezTo>
                  <a:cubicBezTo>
                    <a:pt x="1061" y="503"/>
                    <a:pt x="1113" y="480"/>
                    <a:pt x="1159" y="433"/>
                  </a:cubicBezTo>
                  <a:cubicBezTo>
                    <a:pt x="1252" y="340"/>
                    <a:pt x="1159" y="248"/>
                    <a:pt x="1159" y="132"/>
                  </a:cubicBezTo>
                  <a:cubicBezTo>
                    <a:pt x="1012" y="66"/>
                    <a:pt x="876" y="1"/>
                    <a:pt x="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78"/>
            <p:cNvSpPr/>
            <p:nvPr/>
          </p:nvSpPr>
          <p:spPr>
            <a:xfrm>
              <a:off x="7492472" y="1867640"/>
              <a:ext cx="21242" cy="44310"/>
            </a:xfrm>
            <a:custGeom>
              <a:avLst/>
              <a:gdLst/>
              <a:ahLst/>
              <a:cxnLst/>
              <a:rect l="l" t="t" r="r" b="b"/>
              <a:pathLst>
                <a:path w="789" h="1646" extrusionOk="0">
                  <a:moveTo>
                    <a:pt x="209" y="1"/>
                  </a:moveTo>
                  <a:cubicBezTo>
                    <a:pt x="117" y="1"/>
                    <a:pt x="1" y="93"/>
                    <a:pt x="1" y="186"/>
                  </a:cubicBezTo>
                  <a:lnTo>
                    <a:pt x="1" y="1461"/>
                  </a:lnTo>
                  <a:cubicBezTo>
                    <a:pt x="1" y="1553"/>
                    <a:pt x="117" y="1646"/>
                    <a:pt x="209" y="1646"/>
                  </a:cubicBezTo>
                  <a:cubicBezTo>
                    <a:pt x="302" y="1646"/>
                    <a:pt x="395" y="1553"/>
                    <a:pt x="395" y="1461"/>
                  </a:cubicBezTo>
                  <a:lnTo>
                    <a:pt x="395" y="673"/>
                  </a:lnTo>
                  <a:lnTo>
                    <a:pt x="487" y="580"/>
                  </a:lnTo>
                  <a:lnTo>
                    <a:pt x="580" y="487"/>
                  </a:lnTo>
                  <a:cubicBezTo>
                    <a:pt x="696" y="394"/>
                    <a:pt x="789" y="302"/>
                    <a:pt x="696" y="186"/>
                  </a:cubicBezTo>
                  <a:cubicBezTo>
                    <a:pt x="696" y="120"/>
                    <a:pt x="592" y="55"/>
                    <a:pt x="498" y="55"/>
                  </a:cubicBezTo>
                  <a:cubicBezTo>
                    <a:pt x="459" y="55"/>
                    <a:pt x="422" y="66"/>
                    <a:pt x="395" y="93"/>
                  </a:cubicBezTo>
                  <a:cubicBezTo>
                    <a:pt x="302" y="93"/>
                    <a:pt x="302" y="1"/>
                    <a:pt x="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78"/>
            <p:cNvSpPr/>
            <p:nvPr/>
          </p:nvSpPr>
          <p:spPr>
            <a:xfrm>
              <a:off x="7334013" y="1867640"/>
              <a:ext cx="54922" cy="44310"/>
            </a:xfrm>
            <a:custGeom>
              <a:avLst/>
              <a:gdLst/>
              <a:ahLst/>
              <a:cxnLst/>
              <a:rect l="l" t="t" r="r" b="b"/>
              <a:pathLst>
                <a:path w="2040" h="1646" extrusionOk="0">
                  <a:moveTo>
                    <a:pt x="209" y="1"/>
                  </a:moveTo>
                  <a:cubicBezTo>
                    <a:pt x="93" y="1"/>
                    <a:pt x="0" y="93"/>
                    <a:pt x="0" y="186"/>
                  </a:cubicBezTo>
                  <a:lnTo>
                    <a:pt x="0" y="1461"/>
                  </a:lnTo>
                  <a:cubicBezTo>
                    <a:pt x="0" y="1553"/>
                    <a:pt x="93" y="1646"/>
                    <a:pt x="209" y="1646"/>
                  </a:cubicBezTo>
                  <a:cubicBezTo>
                    <a:pt x="394" y="1646"/>
                    <a:pt x="487" y="1553"/>
                    <a:pt x="487" y="1461"/>
                  </a:cubicBezTo>
                  <a:lnTo>
                    <a:pt x="487" y="765"/>
                  </a:lnTo>
                  <a:lnTo>
                    <a:pt x="487" y="487"/>
                  </a:lnTo>
                  <a:lnTo>
                    <a:pt x="788" y="487"/>
                  </a:lnTo>
                  <a:lnTo>
                    <a:pt x="788" y="765"/>
                  </a:lnTo>
                  <a:lnTo>
                    <a:pt x="788" y="1252"/>
                  </a:lnTo>
                  <a:lnTo>
                    <a:pt x="788" y="1461"/>
                  </a:lnTo>
                  <a:cubicBezTo>
                    <a:pt x="788" y="1553"/>
                    <a:pt x="881" y="1646"/>
                    <a:pt x="974" y="1646"/>
                  </a:cubicBezTo>
                  <a:cubicBezTo>
                    <a:pt x="1159" y="1646"/>
                    <a:pt x="1252" y="1553"/>
                    <a:pt x="1252" y="1461"/>
                  </a:cubicBezTo>
                  <a:lnTo>
                    <a:pt x="1252" y="881"/>
                  </a:lnTo>
                  <a:lnTo>
                    <a:pt x="1252" y="673"/>
                  </a:lnTo>
                  <a:cubicBezTo>
                    <a:pt x="1252" y="487"/>
                    <a:pt x="1368" y="487"/>
                    <a:pt x="1460" y="487"/>
                  </a:cubicBezTo>
                  <a:cubicBezTo>
                    <a:pt x="1553" y="487"/>
                    <a:pt x="1553" y="673"/>
                    <a:pt x="1553" y="765"/>
                  </a:cubicBezTo>
                  <a:lnTo>
                    <a:pt x="1553" y="1461"/>
                  </a:lnTo>
                  <a:cubicBezTo>
                    <a:pt x="1553" y="1553"/>
                    <a:pt x="1646" y="1646"/>
                    <a:pt x="1738" y="1646"/>
                  </a:cubicBezTo>
                  <a:cubicBezTo>
                    <a:pt x="1947" y="1646"/>
                    <a:pt x="2040" y="1553"/>
                    <a:pt x="2040" y="1461"/>
                  </a:cubicBezTo>
                  <a:lnTo>
                    <a:pt x="2040" y="765"/>
                  </a:lnTo>
                  <a:cubicBezTo>
                    <a:pt x="2040" y="673"/>
                    <a:pt x="2040" y="394"/>
                    <a:pt x="1831" y="186"/>
                  </a:cubicBezTo>
                  <a:cubicBezTo>
                    <a:pt x="1738" y="93"/>
                    <a:pt x="1553" y="1"/>
                    <a:pt x="1460" y="1"/>
                  </a:cubicBezTo>
                  <a:cubicBezTo>
                    <a:pt x="1252" y="1"/>
                    <a:pt x="1159" y="93"/>
                    <a:pt x="1066" y="186"/>
                  </a:cubicBezTo>
                  <a:cubicBezTo>
                    <a:pt x="881" y="93"/>
                    <a:pt x="788" y="1"/>
                    <a:pt x="672" y="1"/>
                  </a:cubicBezTo>
                  <a:cubicBezTo>
                    <a:pt x="580" y="1"/>
                    <a:pt x="487" y="93"/>
                    <a:pt x="394" y="93"/>
                  </a:cubicBezTo>
                  <a:cubicBezTo>
                    <a:pt x="394" y="93"/>
                    <a:pt x="302" y="1"/>
                    <a:pt x="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78"/>
            <p:cNvSpPr/>
            <p:nvPr/>
          </p:nvSpPr>
          <p:spPr>
            <a:xfrm>
              <a:off x="7445683" y="1867640"/>
              <a:ext cx="39334" cy="44310"/>
            </a:xfrm>
            <a:custGeom>
              <a:avLst/>
              <a:gdLst/>
              <a:ahLst/>
              <a:cxnLst/>
              <a:rect l="l" t="t" r="r" b="b"/>
              <a:pathLst>
                <a:path w="1461" h="1646" extrusionOk="0">
                  <a:moveTo>
                    <a:pt x="696" y="487"/>
                  </a:moveTo>
                  <a:cubicBezTo>
                    <a:pt x="881" y="487"/>
                    <a:pt x="974" y="487"/>
                    <a:pt x="974" y="673"/>
                  </a:cubicBezTo>
                  <a:lnTo>
                    <a:pt x="395" y="673"/>
                  </a:lnTo>
                  <a:cubicBezTo>
                    <a:pt x="487" y="487"/>
                    <a:pt x="580" y="487"/>
                    <a:pt x="696" y="487"/>
                  </a:cubicBezTo>
                  <a:close/>
                  <a:moveTo>
                    <a:pt x="696" y="1"/>
                  </a:moveTo>
                  <a:cubicBezTo>
                    <a:pt x="487" y="1"/>
                    <a:pt x="302" y="93"/>
                    <a:pt x="209" y="302"/>
                  </a:cubicBezTo>
                  <a:cubicBezTo>
                    <a:pt x="116" y="302"/>
                    <a:pt x="116" y="394"/>
                    <a:pt x="1" y="487"/>
                  </a:cubicBezTo>
                  <a:lnTo>
                    <a:pt x="1" y="580"/>
                  </a:lnTo>
                  <a:lnTo>
                    <a:pt x="1" y="881"/>
                  </a:lnTo>
                  <a:cubicBezTo>
                    <a:pt x="1" y="974"/>
                    <a:pt x="1" y="1159"/>
                    <a:pt x="116" y="1345"/>
                  </a:cubicBezTo>
                  <a:cubicBezTo>
                    <a:pt x="302" y="1553"/>
                    <a:pt x="487" y="1646"/>
                    <a:pt x="789" y="1646"/>
                  </a:cubicBezTo>
                  <a:cubicBezTo>
                    <a:pt x="881" y="1646"/>
                    <a:pt x="974" y="1646"/>
                    <a:pt x="1067" y="1553"/>
                  </a:cubicBezTo>
                  <a:cubicBezTo>
                    <a:pt x="1159" y="1553"/>
                    <a:pt x="1159" y="1461"/>
                    <a:pt x="1159" y="1345"/>
                  </a:cubicBezTo>
                  <a:cubicBezTo>
                    <a:pt x="1067" y="1159"/>
                    <a:pt x="974" y="1159"/>
                    <a:pt x="881" y="1159"/>
                  </a:cubicBezTo>
                  <a:lnTo>
                    <a:pt x="789" y="1159"/>
                  </a:lnTo>
                  <a:cubicBezTo>
                    <a:pt x="696" y="1159"/>
                    <a:pt x="580" y="1159"/>
                    <a:pt x="487" y="1067"/>
                  </a:cubicBezTo>
                  <a:lnTo>
                    <a:pt x="1275" y="1067"/>
                  </a:lnTo>
                  <a:cubicBezTo>
                    <a:pt x="1275" y="1067"/>
                    <a:pt x="1368" y="1067"/>
                    <a:pt x="1368" y="974"/>
                  </a:cubicBezTo>
                  <a:cubicBezTo>
                    <a:pt x="1461" y="974"/>
                    <a:pt x="1461" y="881"/>
                    <a:pt x="1461" y="881"/>
                  </a:cubicBezTo>
                  <a:lnTo>
                    <a:pt x="1461" y="765"/>
                  </a:lnTo>
                  <a:cubicBezTo>
                    <a:pt x="1461" y="394"/>
                    <a:pt x="1067" y="1"/>
                    <a:pt x="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78"/>
            <p:cNvSpPr/>
            <p:nvPr/>
          </p:nvSpPr>
          <p:spPr>
            <a:xfrm>
              <a:off x="7393913" y="1852053"/>
              <a:ext cx="44314" cy="59897"/>
            </a:xfrm>
            <a:custGeom>
              <a:avLst/>
              <a:gdLst/>
              <a:ahLst/>
              <a:cxnLst/>
              <a:rect l="l" t="t" r="r" b="b"/>
              <a:pathLst>
                <a:path w="1646" h="2225" extrusionOk="0">
                  <a:moveTo>
                    <a:pt x="881" y="1066"/>
                  </a:moveTo>
                  <a:cubicBezTo>
                    <a:pt x="1066" y="1066"/>
                    <a:pt x="1252" y="1159"/>
                    <a:pt x="1252" y="1460"/>
                  </a:cubicBezTo>
                  <a:cubicBezTo>
                    <a:pt x="1252" y="1646"/>
                    <a:pt x="1066" y="1738"/>
                    <a:pt x="881" y="1738"/>
                  </a:cubicBezTo>
                  <a:cubicBezTo>
                    <a:pt x="579" y="1738"/>
                    <a:pt x="487" y="1646"/>
                    <a:pt x="487" y="1460"/>
                  </a:cubicBezTo>
                  <a:cubicBezTo>
                    <a:pt x="487" y="1159"/>
                    <a:pt x="579" y="1066"/>
                    <a:pt x="881" y="1066"/>
                  </a:cubicBezTo>
                  <a:close/>
                  <a:moveTo>
                    <a:pt x="301" y="0"/>
                  </a:moveTo>
                  <a:cubicBezTo>
                    <a:pt x="93" y="0"/>
                    <a:pt x="0" y="93"/>
                    <a:pt x="0" y="186"/>
                  </a:cubicBezTo>
                  <a:lnTo>
                    <a:pt x="0" y="2040"/>
                  </a:lnTo>
                  <a:cubicBezTo>
                    <a:pt x="0" y="2132"/>
                    <a:pt x="93" y="2225"/>
                    <a:pt x="301" y="2225"/>
                  </a:cubicBezTo>
                  <a:lnTo>
                    <a:pt x="394" y="2132"/>
                  </a:lnTo>
                  <a:cubicBezTo>
                    <a:pt x="579" y="2132"/>
                    <a:pt x="672" y="2225"/>
                    <a:pt x="881" y="2225"/>
                  </a:cubicBezTo>
                  <a:cubicBezTo>
                    <a:pt x="1252" y="2225"/>
                    <a:pt x="1646" y="1831"/>
                    <a:pt x="1646" y="1460"/>
                  </a:cubicBezTo>
                  <a:cubicBezTo>
                    <a:pt x="1646" y="973"/>
                    <a:pt x="1252" y="580"/>
                    <a:pt x="881" y="580"/>
                  </a:cubicBezTo>
                  <a:cubicBezTo>
                    <a:pt x="672" y="580"/>
                    <a:pt x="579" y="672"/>
                    <a:pt x="487" y="672"/>
                  </a:cubicBezTo>
                  <a:lnTo>
                    <a:pt x="487" y="186"/>
                  </a:lnTo>
                  <a:cubicBezTo>
                    <a:pt x="487" y="93"/>
                    <a:pt x="394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78"/>
            <p:cNvSpPr/>
            <p:nvPr/>
          </p:nvSpPr>
          <p:spPr>
            <a:xfrm>
              <a:off x="7253519" y="1930043"/>
              <a:ext cx="293913" cy="10606"/>
            </a:xfrm>
            <a:custGeom>
              <a:avLst/>
              <a:gdLst/>
              <a:ahLst/>
              <a:cxnLst/>
              <a:rect l="l" t="t" r="r" b="b"/>
              <a:pathLst>
                <a:path w="10917" h="394" extrusionOk="0">
                  <a:moveTo>
                    <a:pt x="186" y="0"/>
                  </a:moveTo>
                  <a:cubicBezTo>
                    <a:pt x="93" y="0"/>
                    <a:pt x="1" y="93"/>
                    <a:pt x="1" y="185"/>
                  </a:cubicBezTo>
                  <a:cubicBezTo>
                    <a:pt x="1" y="301"/>
                    <a:pt x="93" y="394"/>
                    <a:pt x="186" y="394"/>
                  </a:cubicBezTo>
                  <a:lnTo>
                    <a:pt x="10731" y="394"/>
                  </a:lnTo>
                  <a:cubicBezTo>
                    <a:pt x="10823" y="394"/>
                    <a:pt x="10916" y="301"/>
                    <a:pt x="10916" y="185"/>
                  </a:cubicBezTo>
                  <a:cubicBezTo>
                    <a:pt x="10916" y="93"/>
                    <a:pt x="10823" y="0"/>
                    <a:pt x="10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78"/>
            <p:cNvSpPr/>
            <p:nvPr/>
          </p:nvSpPr>
          <p:spPr>
            <a:xfrm>
              <a:off x="7412004" y="2067907"/>
              <a:ext cx="49295" cy="80518"/>
            </a:xfrm>
            <a:custGeom>
              <a:avLst/>
              <a:gdLst/>
              <a:ahLst/>
              <a:cxnLst/>
              <a:rect l="l" t="t" r="r" b="b"/>
              <a:pathLst>
                <a:path w="1831" h="2991" extrusionOk="0">
                  <a:moveTo>
                    <a:pt x="209" y="1"/>
                  </a:moveTo>
                  <a:cubicBezTo>
                    <a:pt x="93" y="1"/>
                    <a:pt x="0" y="93"/>
                    <a:pt x="0" y="186"/>
                  </a:cubicBezTo>
                  <a:cubicBezTo>
                    <a:pt x="0" y="395"/>
                    <a:pt x="93" y="487"/>
                    <a:pt x="209" y="487"/>
                  </a:cubicBezTo>
                  <a:lnTo>
                    <a:pt x="1252" y="487"/>
                  </a:lnTo>
                  <a:lnTo>
                    <a:pt x="301" y="2712"/>
                  </a:lnTo>
                  <a:cubicBezTo>
                    <a:pt x="209" y="2898"/>
                    <a:pt x="301" y="2990"/>
                    <a:pt x="394" y="2990"/>
                  </a:cubicBezTo>
                  <a:lnTo>
                    <a:pt x="487" y="2990"/>
                  </a:lnTo>
                  <a:cubicBezTo>
                    <a:pt x="580" y="2990"/>
                    <a:pt x="580" y="2990"/>
                    <a:pt x="672" y="2898"/>
                  </a:cubicBezTo>
                  <a:lnTo>
                    <a:pt x="1738" y="279"/>
                  </a:lnTo>
                  <a:cubicBezTo>
                    <a:pt x="1831" y="186"/>
                    <a:pt x="1738" y="1"/>
                    <a:pt x="1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78"/>
            <p:cNvSpPr/>
            <p:nvPr/>
          </p:nvSpPr>
          <p:spPr>
            <a:xfrm>
              <a:off x="7480007" y="2067907"/>
              <a:ext cx="51799" cy="80518"/>
            </a:xfrm>
            <a:custGeom>
              <a:avLst/>
              <a:gdLst/>
              <a:ahLst/>
              <a:cxnLst/>
              <a:rect l="l" t="t" r="r" b="b"/>
              <a:pathLst>
                <a:path w="1924" h="2991" extrusionOk="0">
                  <a:moveTo>
                    <a:pt x="950" y="487"/>
                  </a:moveTo>
                  <a:cubicBezTo>
                    <a:pt x="1159" y="487"/>
                    <a:pt x="1252" y="580"/>
                    <a:pt x="1252" y="765"/>
                  </a:cubicBezTo>
                  <a:cubicBezTo>
                    <a:pt x="1252" y="974"/>
                    <a:pt x="1159" y="1159"/>
                    <a:pt x="950" y="1159"/>
                  </a:cubicBezTo>
                  <a:cubicBezTo>
                    <a:pt x="765" y="1159"/>
                    <a:pt x="580" y="974"/>
                    <a:pt x="580" y="765"/>
                  </a:cubicBezTo>
                  <a:cubicBezTo>
                    <a:pt x="580" y="580"/>
                    <a:pt x="765" y="487"/>
                    <a:pt x="950" y="487"/>
                  </a:cubicBezTo>
                  <a:close/>
                  <a:moveTo>
                    <a:pt x="950" y="1553"/>
                  </a:moveTo>
                  <a:cubicBezTo>
                    <a:pt x="1252" y="1553"/>
                    <a:pt x="1437" y="1739"/>
                    <a:pt x="1437" y="2133"/>
                  </a:cubicBezTo>
                  <a:cubicBezTo>
                    <a:pt x="1437" y="2411"/>
                    <a:pt x="1252" y="2596"/>
                    <a:pt x="950" y="2596"/>
                  </a:cubicBezTo>
                  <a:cubicBezTo>
                    <a:pt x="672" y="2596"/>
                    <a:pt x="371" y="2411"/>
                    <a:pt x="371" y="2133"/>
                  </a:cubicBezTo>
                  <a:cubicBezTo>
                    <a:pt x="371" y="1739"/>
                    <a:pt x="672" y="1553"/>
                    <a:pt x="950" y="1553"/>
                  </a:cubicBezTo>
                  <a:close/>
                  <a:moveTo>
                    <a:pt x="950" y="1"/>
                  </a:moveTo>
                  <a:cubicBezTo>
                    <a:pt x="464" y="1"/>
                    <a:pt x="186" y="395"/>
                    <a:pt x="186" y="765"/>
                  </a:cubicBezTo>
                  <a:cubicBezTo>
                    <a:pt x="186" y="974"/>
                    <a:pt x="278" y="1159"/>
                    <a:pt x="371" y="1252"/>
                  </a:cubicBezTo>
                  <a:cubicBezTo>
                    <a:pt x="93" y="1438"/>
                    <a:pt x="0" y="1739"/>
                    <a:pt x="0" y="2133"/>
                  </a:cubicBezTo>
                  <a:cubicBezTo>
                    <a:pt x="0" y="2596"/>
                    <a:pt x="371" y="2990"/>
                    <a:pt x="950" y="2990"/>
                  </a:cubicBezTo>
                  <a:cubicBezTo>
                    <a:pt x="1437" y="2990"/>
                    <a:pt x="1924" y="2596"/>
                    <a:pt x="1924" y="2133"/>
                  </a:cubicBezTo>
                  <a:cubicBezTo>
                    <a:pt x="1924" y="1739"/>
                    <a:pt x="1738" y="1438"/>
                    <a:pt x="1437" y="1252"/>
                  </a:cubicBezTo>
                  <a:cubicBezTo>
                    <a:pt x="1623" y="1159"/>
                    <a:pt x="1623" y="974"/>
                    <a:pt x="1623" y="765"/>
                  </a:cubicBezTo>
                  <a:cubicBezTo>
                    <a:pt x="1623" y="395"/>
                    <a:pt x="1344" y="1"/>
                    <a:pt x="9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78"/>
            <p:cNvSpPr/>
            <p:nvPr/>
          </p:nvSpPr>
          <p:spPr>
            <a:xfrm>
              <a:off x="7282217" y="1963722"/>
              <a:ext cx="26249" cy="80518"/>
            </a:xfrm>
            <a:custGeom>
              <a:avLst/>
              <a:gdLst/>
              <a:ahLst/>
              <a:cxnLst/>
              <a:rect l="l" t="t" r="r" b="b"/>
              <a:pathLst>
                <a:path w="975" h="2991" extrusionOk="0">
                  <a:moveTo>
                    <a:pt x="186" y="0"/>
                  </a:moveTo>
                  <a:cubicBezTo>
                    <a:pt x="93" y="0"/>
                    <a:pt x="1" y="93"/>
                    <a:pt x="1" y="302"/>
                  </a:cubicBezTo>
                  <a:cubicBezTo>
                    <a:pt x="1" y="394"/>
                    <a:pt x="93" y="487"/>
                    <a:pt x="186" y="487"/>
                  </a:cubicBezTo>
                  <a:lnTo>
                    <a:pt x="580" y="487"/>
                  </a:lnTo>
                  <a:lnTo>
                    <a:pt x="580" y="2805"/>
                  </a:lnTo>
                  <a:cubicBezTo>
                    <a:pt x="580" y="2897"/>
                    <a:pt x="673" y="2990"/>
                    <a:pt x="766" y="2990"/>
                  </a:cubicBezTo>
                  <a:cubicBezTo>
                    <a:pt x="858" y="2990"/>
                    <a:pt x="974" y="2897"/>
                    <a:pt x="974" y="2805"/>
                  </a:cubicBezTo>
                  <a:lnTo>
                    <a:pt x="974" y="302"/>
                  </a:lnTo>
                  <a:cubicBezTo>
                    <a:pt x="974" y="93"/>
                    <a:pt x="858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78"/>
            <p:cNvSpPr/>
            <p:nvPr/>
          </p:nvSpPr>
          <p:spPr>
            <a:xfrm>
              <a:off x="7269133" y="2067907"/>
              <a:ext cx="54922" cy="80518"/>
            </a:xfrm>
            <a:custGeom>
              <a:avLst/>
              <a:gdLst/>
              <a:ahLst/>
              <a:cxnLst/>
              <a:rect l="l" t="t" r="r" b="b"/>
              <a:pathLst>
                <a:path w="2040" h="2991" extrusionOk="0">
                  <a:moveTo>
                    <a:pt x="579" y="1"/>
                  </a:moveTo>
                  <a:cubicBezTo>
                    <a:pt x="487" y="1"/>
                    <a:pt x="394" y="93"/>
                    <a:pt x="394" y="186"/>
                  </a:cubicBezTo>
                  <a:lnTo>
                    <a:pt x="185" y="1345"/>
                  </a:lnTo>
                  <a:cubicBezTo>
                    <a:pt x="185" y="1438"/>
                    <a:pt x="301" y="1438"/>
                    <a:pt x="301" y="1553"/>
                  </a:cubicBezTo>
                  <a:lnTo>
                    <a:pt x="487" y="1553"/>
                  </a:lnTo>
                  <a:cubicBezTo>
                    <a:pt x="672" y="1438"/>
                    <a:pt x="765" y="1438"/>
                    <a:pt x="973" y="1438"/>
                  </a:cubicBezTo>
                  <a:cubicBezTo>
                    <a:pt x="1159" y="1438"/>
                    <a:pt x="1252" y="1553"/>
                    <a:pt x="1344" y="1646"/>
                  </a:cubicBezTo>
                  <a:cubicBezTo>
                    <a:pt x="1553" y="1739"/>
                    <a:pt x="1553" y="1924"/>
                    <a:pt x="1553" y="2017"/>
                  </a:cubicBezTo>
                  <a:cubicBezTo>
                    <a:pt x="1553" y="2411"/>
                    <a:pt x="1252" y="2596"/>
                    <a:pt x="973" y="2596"/>
                  </a:cubicBezTo>
                  <a:cubicBezTo>
                    <a:pt x="672" y="2596"/>
                    <a:pt x="394" y="2318"/>
                    <a:pt x="394" y="2017"/>
                  </a:cubicBezTo>
                  <a:cubicBezTo>
                    <a:pt x="394" y="1924"/>
                    <a:pt x="301" y="1832"/>
                    <a:pt x="185" y="1832"/>
                  </a:cubicBezTo>
                  <a:cubicBezTo>
                    <a:pt x="93" y="1832"/>
                    <a:pt x="0" y="1924"/>
                    <a:pt x="0" y="2017"/>
                  </a:cubicBezTo>
                  <a:lnTo>
                    <a:pt x="0" y="2226"/>
                  </a:lnTo>
                  <a:cubicBezTo>
                    <a:pt x="93" y="2712"/>
                    <a:pt x="487" y="2990"/>
                    <a:pt x="973" y="2990"/>
                  </a:cubicBezTo>
                  <a:cubicBezTo>
                    <a:pt x="1553" y="2990"/>
                    <a:pt x="1924" y="2596"/>
                    <a:pt x="1924" y="2133"/>
                  </a:cubicBezTo>
                  <a:cubicBezTo>
                    <a:pt x="2039" y="1832"/>
                    <a:pt x="1924" y="1553"/>
                    <a:pt x="1738" y="1345"/>
                  </a:cubicBezTo>
                  <a:cubicBezTo>
                    <a:pt x="1553" y="1159"/>
                    <a:pt x="1252" y="1067"/>
                    <a:pt x="973" y="1067"/>
                  </a:cubicBezTo>
                  <a:lnTo>
                    <a:pt x="672" y="1067"/>
                  </a:lnTo>
                  <a:lnTo>
                    <a:pt x="765" y="395"/>
                  </a:lnTo>
                  <a:lnTo>
                    <a:pt x="1645" y="395"/>
                  </a:lnTo>
                  <a:cubicBezTo>
                    <a:pt x="1738" y="395"/>
                    <a:pt x="1831" y="279"/>
                    <a:pt x="1831" y="186"/>
                  </a:cubicBezTo>
                  <a:cubicBezTo>
                    <a:pt x="1831" y="93"/>
                    <a:pt x="1738" y="1"/>
                    <a:pt x="1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78"/>
            <p:cNvSpPr/>
            <p:nvPr/>
          </p:nvSpPr>
          <p:spPr>
            <a:xfrm>
              <a:off x="7476884" y="1966225"/>
              <a:ext cx="54922" cy="81110"/>
            </a:xfrm>
            <a:custGeom>
              <a:avLst/>
              <a:gdLst/>
              <a:ahLst/>
              <a:cxnLst/>
              <a:rect l="l" t="t" r="r" b="b"/>
              <a:pathLst>
                <a:path w="2040" h="3013" extrusionOk="0">
                  <a:moveTo>
                    <a:pt x="1275" y="580"/>
                  </a:moveTo>
                  <a:lnTo>
                    <a:pt x="1275" y="1854"/>
                  </a:lnTo>
                  <a:lnTo>
                    <a:pt x="580" y="1854"/>
                  </a:lnTo>
                  <a:cubicBezTo>
                    <a:pt x="881" y="1275"/>
                    <a:pt x="1159" y="788"/>
                    <a:pt x="1275" y="580"/>
                  </a:cubicBezTo>
                  <a:close/>
                  <a:moveTo>
                    <a:pt x="1460" y="0"/>
                  </a:moveTo>
                  <a:cubicBezTo>
                    <a:pt x="1368" y="0"/>
                    <a:pt x="1275" y="0"/>
                    <a:pt x="1066" y="209"/>
                  </a:cubicBezTo>
                  <a:cubicBezTo>
                    <a:pt x="881" y="394"/>
                    <a:pt x="209" y="1646"/>
                    <a:pt x="0" y="1947"/>
                  </a:cubicBezTo>
                  <a:lnTo>
                    <a:pt x="0" y="2132"/>
                  </a:lnTo>
                  <a:cubicBezTo>
                    <a:pt x="116" y="2225"/>
                    <a:pt x="116" y="2225"/>
                    <a:pt x="209" y="2225"/>
                  </a:cubicBezTo>
                  <a:lnTo>
                    <a:pt x="1275" y="2225"/>
                  </a:lnTo>
                  <a:lnTo>
                    <a:pt x="1275" y="2804"/>
                  </a:lnTo>
                  <a:cubicBezTo>
                    <a:pt x="1275" y="2897"/>
                    <a:pt x="1368" y="3013"/>
                    <a:pt x="1553" y="3013"/>
                  </a:cubicBezTo>
                  <a:cubicBezTo>
                    <a:pt x="1646" y="3013"/>
                    <a:pt x="1739" y="2897"/>
                    <a:pt x="1739" y="2804"/>
                  </a:cubicBezTo>
                  <a:lnTo>
                    <a:pt x="1739" y="2225"/>
                  </a:lnTo>
                  <a:lnTo>
                    <a:pt x="1854" y="2225"/>
                  </a:lnTo>
                  <a:cubicBezTo>
                    <a:pt x="1947" y="2225"/>
                    <a:pt x="2040" y="2132"/>
                    <a:pt x="2040" y="2040"/>
                  </a:cubicBezTo>
                  <a:cubicBezTo>
                    <a:pt x="2040" y="1947"/>
                    <a:pt x="1947" y="1854"/>
                    <a:pt x="1854" y="1854"/>
                  </a:cubicBezTo>
                  <a:lnTo>
                    <a:pt x="1739" y="1854"/>
                  </a:lnTo>
                  <a:lnTo>
                    <a:pt x="1739" y="394"/>
                  </a:lnTo>
                  <a:cubicBezTo>
                    <a:pt x="1739" y="209"/>
                    <a:pt x="1646" y="116"/>
                    <a:pt x="1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78"/>
            <p:cNvSpPr/>
            <p:nvPr/>
          </p:nvSpPr>
          <p:spPr>
            <a:xfrm>
              <a:off x="7342117" y="1963722"/>
              <a:ext cx="49322" cy="81891"/>
            </a:xfrm>
            <a:custGeom>
              <a:avLst/>
              <a:gdLst/>
              <a:ahLst/>
              <a:cxnLst/>
              <a:rect l="l" t="t" r="r" b="b"/>
              <a:pathLst>
                <a:path w="1832" h="3042" extrusionOk="0">
                  <a:moveTo>
                    <a:pt x="858" y="0"/>
                  </a:moveTo>
                  <a:cubicBezTo>
                    <a:pt x="487" y="0"/>
                    <a:pt x="93" y="302"/>
                    <a:pt x="1" y="673"/>
                  </a:cubicBezTo>
                  <a:cubicBezTo>
                    <a:pt x="1" y="788"/>
                    <a:pt x="93" y="974"/>
                    <a:pt x="186" y="974"/>
                  </a:cubicBezTo>
                  <a:cubicBezTo>
                    <a:pt x="279" y="974"/>
                    <a:pt x="371" y="881"/>
                    <a:pt x="371" y="788"/>
                  </a:cubicBezTo>
                  <a:cubicBezTo>
                    <a:pt x="487" y="580"/>
                    <a:pt x="673" y="394"/>
                    <a:pt x="858" y="394"/>
                  </a:cubicBezTo>
                  <a:cubicBezTo>
                    <a:pt x="1159" y="394"/>
                    <a:pt x="1345" y="580"/>
                    <a:pt x="1345" y="881"/>
                  </a:cubicBezTo>
                  <a:cubicBezTo>
                    <a:pt x="1252" y="1067"/>
                    <a:pt x="1159" y="1252"/>
                    <a:pt x="1067" y="1461"/>
                  </a:cubicBezTo>
                  <a:cubicBezTo>
                    <a:pt x="673" y="2040"/>
                    <a:pt x="371" y="2318"/>
                    <a:pt x="279" y="2527"/>
                  </a:cubicBezTo>
                  <a:cubicBezTo>
                    <a:pt x="93" y="2712"/>
                    <a:pt x="93" y="2805"/>
                    <a:pt x="93" y="2897"/>
                  </a:cubicBezTo>
                  <a:cubicBezTo>
                    <a:pt x="93" y="2990"/>
                    <a:pt x="186" y="2990"/>
                    <a:pt x="279" y="2990"/>
                  </a:cubicBezTo>
                  <a:cubicBezTo>
                    <a:pt x="279" y="2990"/>
                    <a:pt x="711" y="3042"/>
                    <a:pt x="1116" y="3042"/>
                  </a:cubicBezTo>
                  <a:cubicBezTo>
                    <a:pt x="1319" y="3042"/>
                    <a:pt x="1515" y="3029"/>
                    <a:pt x="1646" y="2990"/>
                  </a:cubicBezTo>
                  <a:cubicBezTo>
                    <a:pt x="1739" y="2990"/>
                    <a:pt x="1831" y="2897"/>
                    <a:pt x="1831" y="2805"/>
                  </a:cubicBezTo>
                  <a:cubicBezTo>
                    <a:pt x="1831" y="2712"/>
                    <a:pt x="1739" y="2619"/>
                    <a:pt x="1646" y="2619"/>
                  </a:cubicBezTo>
                  <a:lnTo>
                    <a:pt x="673" y="2619"/>
                  </a:lnTo>
                  <a:cubicBezTo>
                    <a:pt x="858" y="2411"/>
                    <a:pt x="1067" y="2133"/>
                    <a:pt x="1437" y="1646"/>
                  </a:cubicBezTo>
                  <a:cubicBezTo>
                    <a:pt x="1530" y="1461"/>
                    <a:pt x="1646" y="1252"/>
                    <a:pt x="1739" y="974"/>
                  </a:cubicBezTo>
                  <a:lnTo>
                    <a:pt x="1739" y="881"/>
                  </a:lnTo>
                  <a:cubicBezTo>
                    <a:pt x="1739" y="394"/>
                    <a:pt x="1345" y="0"/>
                    <a:pt x="8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78"/>
            <p:cNvSpPr/>
            <p:nvPr/>
          </p:nvSpPr>
          <p:spPr>
            <a:xfrm>
              <a:off x="7412004" y="1963722"/>
              <a:ext cx="46818" cy="83614"/>
            </a:xfrm>
            <a:custGeom>
              <a:avLst/>
              <a:gdLst/>
              <a:ahLst/>
              <a:cxnLst/>
              <a:rect l="l" t="t" r="r" b="b"/>
              <a:pathLst>
                <a:path w="1739" h="3106" extrusionOk="0">
                  <a:moveTo>
                    <a:pt x="881" y="0"/>
                  </a:moveTo>
                  <a:cubicBezTo>
                    <a:pt x="487" y="0"/>
                    <a:pt x="93" y="302"/>
                    <a:pt x="0" y="788"/>
                  </a:cubicBezTo>
                  <a:cubicBezTo>
                    <a:pt x="0" y="881"/>
                    <a:pt x="93" y="974"/>
                    <a:pt x="209" y="974"/>
                  </a:cubicBezTo>
                  <a:cubicBezTo>
                    <a:pt x="301" y="974"/>
                    <a:pt x="394" y="974"/>
                    <a:pt x="487" y="788"/>
                  </a:cubicBezTo>
                  <a:cubicBezTo>
                    <a:pt x="487" y="580"/>
                    <a:pt x="672" y="487"/>
                    <a:pt x="881" y="487"/>
                  </a:cubicBezTo>
                  <a:cubicBezTo>
                    <a:pt x="1159" y="487"/>
                    <a:pt x="1367" y="673"/>
                    <a:pt x="1367" y="881"/>
                  </a:cubicBezTo>
                  <a:cubicBezTo>
                    <a:pt x="1367" y="1159"/>
                    <a:pt x="1159" y="1368"/>
                    <a:pt x="881" y="1368"/>
                  </a:cubicBezTo>
                  <a:cubicBezTo>
                    <a:pt x="788" y="1368"/>
                    <a:pt x="672" y="1461"/>
                    <a:pt x="672" y="1553"/>
                  </a:cubicBezTo>
                  <a:cubicBezTo>
                    <a:pt x="672" y="1646"/>
                    <a:pt x="788" y="1739"/>
                    <a:pt x="881" y="1739"/>
                  </a:cubicBezTo>
                  <a:cubicBezTo>
                    <a:pt x="1159" y="1739"/>
                    <a:pt x="1367" y="1947"/>
                    <a:pt x="1367" y="2225"/>
                  </a:cubicBezTo>
                  <a:cubicBezTo>
                    <a:pt x="1367" y="2527"/>
                    <a:pt x="1159" y="2712"/>
                    <a:pt x="881" y="2712"/>
                  </a:cubicBezTo>
                  <a:cubicBezTo>
                    <a:pt x="672" y="2712"/>
                    <a:pt x="394" y="2527"/>
                    <a:pt x="394" y="2225"/>
                  </a:cubicBezTo>
                  <a:cubicBezTo>
                    <a:pt x="394" y="2133"/>
                    <a:pt x="301" y="2040"/>
                    <a:pt x="209" y="2040"/>
                  </a:cubicBezTo>
                  <a:cubicBezTo>
                    <a:pt x="93" y="2040"/>
                    <a:pt x="0" y="2133"/>
                    <a:pt x="0" y="2225"/>
                  </a:cubicBezTo>
                  <a:lnTo>
                    <a:pt x="0" y="2318"/>
                  </a:lnTo>
                  <a:cubicBezTo>
                    <a:pt x="93" y="2805"/>
                    <a:pt x="487" y="3106"/>
                    <a:pt x="881" y="3106"/>
                  </a:cubicBezTo>
                  <a:cubicBezTo>
                    <a:pt x="1367" y="3106"/>
                    <a:pt x="1738" y="2712"/>
                    <a:pt x="1738" y="2225"/>
                  </a:cubicBezTo>
                  <a:cubicBezTo>
                    <a:pt x="1738" y="1947"/>
                    <a:pt x="1646" y="1739"/>
                    <a:pt x="1460" y="1553"/>
                  </a:cubicBezTo>
                  <a:cubicBezTo>
                    <a:pt x="1646" y="1368"/>
                    <a:pt x="1738" y="1159"/>
                    <a:pt x="1738" y="881"/>
                  </a:cubicBezTo>
                  <a:cubicBezTo>
                    <a:pt x="1738" y="394"/>
                    <a:pt x="1367" y="0"/>
                    <a:pt x="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78"/>
            <p:cNvSpPr/>
            <p:nvPr/>
          </p:nvSpPr>
          <p:spPr>
            <a:xfrm>
              <a:off x="7339613" y="2068526"/>
              <a:ext cx="54330" cy="79899"/>
            </a:xfrm>
            <a:custGeom>
              <a:avLst/>
              <a:gdLst/>
              <a:ahLst/>
              <a:cxnLst/>
              <a:rect l="l" t="t" r="r" b="b"/>
              <a:pathLst>
                <a:path w="2018" h="2968" extrusionOk="0">
                  <a:moveTo>
                    <a:pt x="1044" y="1530"/>
                  </a:moveTo>
                  <a:cubicBezTo>
                    <a:pt x="1345" y="1530"/>
                    <a:pt x="1530" y="1716"/>
                    <a:pt x="1530" y="1994"/>
                  </a:cubicBezTo>
                  <a:cubicBezTo>
                    <a:pt x="1530" y="2295"/>
                    <a:pt x="1345" y="2573"/>
                    <a:pt x="1044" y="2573"/>
                  </a:cubicBezTo>
                  <a:cubicBezTo>
                    <a:pt x="766" y="2573"/>
                    <a:pt x="464" y="2295"/>
                    <a:pt x="464" y="1994"/>
                  </a:cubicBezTo>
                  <a:cubicBezTo>
                    <a:pt x="464" y="1716"/>
                    <a:pt x="766" y="1530"/>
                    <a:pt x="1044" y="1530"/>
                  </a:cubicBezTo>
                  <a:close/>
                  <a:moveTo>
                    <a:pt x="1238" y="1"/>
                  </a:moveTo>
                  <a:cubicBezTo>
                    <a:pt x="1177" y="1"/>
                    <a:pt x="1102" y="24"/>
                    <a:pt x="1044" y="70"/>
                  </a:cubicBezTo>
                  <a:cubicBezTo>
                    <a:pt x="1044" y="70"/>
                    <a:pt x="186" y="650"/>
                    <a:pt x="94" y="1901"/>
                  </a:cubicBezTo>
                  <a:cubicBezTo>
                    <a:pt x="1" y="2388"/>
                    <a:pt x="279" y="2782"/>
                    <a:pt x="766" y="2967"/>
                  </a:cubicBezTo>
                  <a:lnTo>
                    <a:pt x="1044" y="2967"/>
                  </a:lnTo>
                  <a:cubicBezTo>
                    <a:pt x="1530" y="2967"/>
                    <a:pt x="2017" y="2573"/>
                    <a:pt x="2017" y="1994"/>
                  </a:cubicBezTo>
                  <a:cubicBezTo>
                    <a:pt x="2017" y="1530"/>
                    <a:pt x="1530" y="1044"/>
                    <a:pt x="1044" y="1044"/>
                  </a:cubicBezTo>
                  <a:cubicBezTo>
                    <a:pt x="951" y="1044"/>
                    <a:pt x="858" y="1044"/>
                    <a:pt x="766" y="1136"/>
                  </a:cubicBezTo>
                  <a:cubicBezTo>
                    <a:pt x="951" y="650"/>
                    <a:pt x="1345" y="372"/>
                    <a:pt x="1345" y="372"/>
                  </a:cubicBezTo>
                  <a:cubicBezTo>
                    <a:pt x="1438" y="372"/>
                    <a:pt x="1438" y="163"/>
                    <a:pt x="1345" y="70"/>
                  </a:cubicBezTo>
                  <a:cubicBezTo>
                    <a:pt x="1345" y="24"/>
                    <a:pt x="1299" y="1"/>
                    <a:pt x="1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3" name="Google Shape;4253;p78"/>
          <p:cNvGrpSpPr/>
          <p:nvPr/>
        </p:nvGrpSpPr>
        <p:grpSpPr>
          <a:xfrm>
            <a:off x="7386918" y="1848815"/>
            <a:ext cx="296390" cy="382479"/>
            <a:chOff x="8072706" y="1807740"/>
            <a:chExt cx="296390" cy="382479"/>
          </a:xfrm>
        </p:grpSpPr>
        <p:sp>
          <p:nvSpPr>
            <p:cNvPr id="4254" name="Google Shape;4254;p78"/>
            <p:cNvSpPr/>
            <p:nvPr/>
          </p:nvSpPr>
          <p:spPr>
            <a:xfrm>
              <a:off x="8088320" y="2018614"/>
              <a:ext cx="142905" cy="167442"/>
            </a:xfrm>
            <a:custGeom>
              <a:avLst/>
              <a:gdLst/>
              <a:ahLst/>
              <a:cxnLst/>
              <a:rect l="l" t="t" r="r" b="b"/>
              <a:pathLst>
                <a:path w="5308" h="6220" extrusionOk="0">
                  <a:moveTo>
                    <a:pt x="2596" y="1"/>
                  </a:moveTo>
                  <a:lnTo>
                    <a:pt x="93" y="4636"/>
                  </a:lnTo>
                  <a:cubicBezTo>
                    <a:pt x="0" y="4821"/>
                    <a:pt x="185" y="5007"/>
                    <a:pt x="371" y="5007"/>
                  </a:cubicBezTo>
                  <a:lnTo>
                    <a:pt x="1437" y="5007"/>
                  </a:lnTo>
                  <a:cubicBezTo>
                    <a:pt x="1530" y="5007"/>
                    <a:pt x="1622" y="5007"/>
                    <a:pt x="1738" y="5123"/>
                  </a:cubicBezTo>
                  <a:lnTo>
                    <a:pt x="2202" y="6073"/>
                  </a:lnTo>
                  <a:cubicBezTo>
                    <a:pt x="2254" y="6167"/>
                    <a:pt x="2340" y="6219"/>
                    <a:pt x="2427" y="6219"/>
                  </a:cubicBezTo>
                  <a:cubicBezTo>
                    <a:pt x="2532" y="6219"/>
                    <a:pt x="2638" y="6145"/>
                    <a:pt x="2688" y="5980"/>
                  </a:cubicBezTo>
                  <a:lnTo>
                    <a:pt x="5307" y="1345"/>
                  </a:lnTo>
                  <a:lnTo>
                    <a:pt x="3940" y="673"/>
                  </a:lnTo>
                  <a:lnTo>
                    <a:pt x="25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78"/>
            <p:cNvSpPr/>
            <p:nvPr/>
          </p:nvSpPr>
          <p:spPr>
            <a:xfrm>
              <a:off x="8145097" y="2049816"/>
              <a:ext cx="86125" cy="136242"/>
            </a:xfrm>
            <a:custGeom>
              <a:avLst/>
              <a:gdLst/>
              <a:ahLst/>
              <a:cxnLst/>
              <a:rect l="l" t="t" r="r" b="b"/>
              <a:pathLst>
                <a:path w="3199" h="5061" extrusionOk="0">
                  <a:moveTo>
                    <a:pt x="2712" y="1"/>
                  </a:moveTo>
                  <a:lnTo>
                    <a:pt x="209" y="4543"/>
                  </a:lnTo>
                  <a:cubicBezTo>
                    <a:pt x="209" y="4636"/>
                    <a:pt x="93" y="4636"/>
                    <a:pt x="0" y="4728"/>
                  </a:cubicBezTo>
                  <a:lnTo>
                    <a:pt x="93" y="4914"/>
                  </a:lnTo>
                  <a:cubicBezTo>
                    <a:pt x="145" y="5008"/>
                    <a:pt x="231" y="5060"/>
                    <a:pt x="318" y="5060"/>
                  </a:cubicBezTo>
                  <a:cubicBezTo>
                    <a:pt x="423" y="5060"/>
                    <a:pt x="529" y="4986"/>
                    <a:pt x="579" y="4821"/>
                  </a:cubicBezTo>
                  <a:lnTo>
                    <a:pt x="3198" y="186"/>
                  </a:lnTo>
                  <a:lnTo>
                    <a:pt x="27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78"/>
            <p:cNvSpPr/>
            <p:nvPr/>
          </p:nvSpPr>
          <p:spPr>
            <a:xfrm>
              <a:off x="8209977" y="2018614"/>
              <a:ext cx="143524" cy="167442"/>
            </a:xfrm>
            <a:custGeom>
              <a:avLst/>
              <a:gdLst/>
              <a:ahLst/>
              <a:cxnLst/>
              <a:rect l="l" t="t" r="r" b="b"/>
              <a:pathLst>
                <a:path w="5331" h="6220" extrusionOk="0">
                  <a:moveTo>
                    <a:pt x="2712" y="1"/>
                  </a:moveTo>
                  <a:lnTo>
                    <a:pt x="1368" y="673"/>
                  </a:lnTo>
                  <a:lnTo>
                    <a:pt x="0" y="1345"/>
                  </a:lnTo>
                  <a:lnTo>
                    <a:pt x="2526" y="5980"/>
                  </a:lnTo>
                  <a:cubicBezTo>
                    <a:pt x="2628" y="6145"/>
                    <a:pt x="2763" y="6219"/>
                    <a:pt x="2881" y="6219"/>
                  </a:cubicBezTo>
                  <a:cubicBezTo>
                    <a:pt x="2978" y="6219"/>
                    <a:pt x="3064" y="6167"/>
                    <a:pt x="3106" y="6073"/>
                  </a:cubicBezTo>
                  <a:lnTo>
                    <a:pt x="3592" y="5123"/>
                  </a:lnTo>
                  <a:cubicBezTo>
                    <a:pt x="3685" y="5007"/>
                    <a:pt x="3778" y="5007"/>
                    <a:pt x="3870" y="5007"/>
                  </a:cubicBezTo>
                  <a:lnTo>
                    <a:pt x="4937" y="5007"/>
                  </a:lnTo>
                  <a:cubicBezTo>
                    <a:pt x="5122" y="5007"/>
                    <a:pt x="5331" y="4821"/>
                    <a:pt x="5215" y="4636"/>
                  </a:cubicBezTo>
                  <a:lnTo>
                    <a:pt x="27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78"/>
            <p:cNvSpPr/>
            <p:nvPr/>
          </p:nvSpPr>
          <p:spPr>
            <a:xfrm>
              <a:off x="8267373" y="2018614"/>
              <a:ext cx="86125" cy="134788"/>
            </a:xfrm>
            <a:custGeom>
              <a:avLst/>
              <a:gdLst/>
              <a:ahLst/>
              <a:cxnLst/>
              <a:rect l="l" t="t" r="r" b="b"/>
              <a:pathLst>
                <a:path w="3199" h="5007" extrusionOk="0">
                  <a:moveTo>
                    <a:pt x="580" y="1"/>
                  </a:moveTo>
                  <a:lnTo>
                    <a:pt x="0" y="279"/>
                  </a:lnTo>
                  <a:lnTo>
                    <a:pt x="2503" y="4821"/>
                  </a:lnTo>
                  <a:lnTo>
                    <a:pt x="2503" y="5007"/>
                  </a:lnTo>
                  <a:lnTo>
                    <a:pt x="2805" y="5007"/>
                  </a:lnTo>
                  <a:cubicBezTo>
                    <a:pt x="2990" y="5007"/>
                    <a:pt x="3199" y="4821"/>
                    <a:pt x="3083" y="4636"/>
                  </a:cubicBezTo>
                  <a:lnTo>
                    <a:pt x="5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78"/>
            <p:cNvSpPr/>
            <p:nvPr/>
          </p:nvSpPr>
          <p:spPr>
            <a:xfrm>
              <a:off x="8077713" y="1813367"/>
              <a:ext cx="285782" cy="285756"/>
            </a:xfrm>
            <a:custGeom>
              <a:avLst/>
              <a:gdLst/>
              <a:ahLst/>
              <a:cxnLst/>
              <a:rect l="l" t="t" r="r" b="b"/>
              <a:pathLst>
                <a:path w="10615" h="10615" extrusionOk="0">
                  <a:moveTo>
                    <a:pt x="5307" y="0"/>
                  </a:moveTo>
                  <a:cubicBezTo>
                    <a:pt x="2410" y="0"/>
                    <a:pt x="0" y="2410"/>
                    <a:pt x="0" y="5307"/>
                  </a:cubicBezTo>
                  <a:cubicBezTo>
                    <a:pt x="0" y="8204"/>
                    <a:pt x="2410" y="10614"/>
                    <a:pt x="5307" y="10614"/>
                  </a:cubicBezTo>
                  <a:cubicBezTo>
                    <a:pt x="8204" y="10614"/>
                    <a:pt x="10614" y="8204"/>
                    <a:pt x="10614" y="5307"/>
                  </a:cubicBezTo>
                  <a:cubicBezTo>
                    <a:pt x="10614" y="2410"/>
                    <a:pt x="8204" y="0"/>
                    <a:pt x="53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78"/>
            <p:cNvSpPr/>
            <p:nvPr/>
          </p:nvSpPr>
          <p:spPr>
            <a:xfrm>
              <a:off x="8145097" y="1825831"/>
              <a:ext cx="218395" cy="273292"/>
            </a:xfrm>
            <a:custGeom>
              <a:avLst/>
              <a:gdLst/>
              <a:ahLst/>
              <a:cxnLst/>
              <a:rect l="l" t="t" r="r" b="b"/>
              <a:pathLst>
                <a:path w="8112" h="10152" extrusionOk="0">
                  <a:moveTo>
                    <a:pt x="5029" y="1"/>
                  </a:moveTo>
                  <a:cubicBezTo>
                    <a:pt x="6582" y="974"/>
                    <a:pt x="7625" y="2620"/>
                    <a:pt x="7625" y="4543"/>
                  </a:cubicBezTo>
                  <a:cubicBezTo>
                    <a:pt x="7625" y="7533"/>
                    <a:pt x="5214" y="9850"/>
                    <a:pt x="2318" y="9850"/>
                  </a:cubicBezTo>
                  <a:cubicBezTo>
                    <a:pt x="1460" y="9850"/>
                    <a:pt x="672" y="9665"/>
                    <a:pt x="0" y="9387"/>
                  </a:cubicBezTo>
                  <a:lnTo>
                    <a:pt x="0" y="9387"/>
                  </a:lnTo>
                  <a:cubicBezTo>
                    <a:pt x="881" y="9850"/>
                    <a:pt x="1738" y="10151"/>
                    <a:pt x="2804" y="10151"/>
                  </a:cubicBezTo>
                  <a:cubicBezTo>
                    <a:pt x="5701" y="10151"/>
                    <a:pt x="8111" y="7741"/>
                    <a:pt x="8111" y="4844"/>
                  </a:cubicBezTo>
                  <a:cubicBezTo>
                    <a:pt x="8111" y="2712"/>
                    <a:pt x="6860" y="881"/>
                    <a:pt x="50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78"/>
            <p:cNvSpPr/>
            <p:nvPr/>
          </p:nvSpPr>
          <p:spPr>
            <a:xfrm>
              <a:off x="8145097" y="1836438"/>
              <a:ext cx="151008" cy="39330"/>
            </a:xfrm>
            <a:custGeom>
              <a:avLst/>
              <a:gdLst/>
              <a:ahLst/>
              <a:cxnLst/>
              <a:rect l="l" t="t" r="r" b="b"/>
              <a:pathLst>
                <a:path w="5609" h="1461" extrusionOk="0">
                  <a:moveTo>
                    <a:pt x="2804" y="1"/>
                  </a:moveTo>
                  <a:cubicBezTo>
                    <a:pt x="1738" y="1"/>
                    <a:pt x="788" y="487"/>
                    <a:pt x="93" y="1252"/>
                  </a:cubicBezTo>
                  <a:cubicBezTo>
                    <a:pt x="0" y="1252"/>
                    <a:pt x="93" y="1461"/>
                    <a:pt x="209" y="1461"/>
                  </a:cubicBezTo>
                  <a:lnTo>
                    <a:pt x="5423" y="1461"/>
                  </a:lnTo>
                  <a:cubicBezTo>
                    <a:pt x="5516" y="1461"/>
                    <a:pt x="5608" y="1252"/>
                    <a:pt x="5516" y="1252"/>
                  </a:cubicBezTo>
                  <a:cubicBezTo>
                    <a:pt x="4844" y="487"/>
                    <a:pt x="3870" y="1"/>
                    <a:pt x="28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78"/>
            <p:cNvSpPr/>
            <p:nvPr/>
          </p:nvSpPr>
          <p:spPr>
            <a:xfrm>
              <a:off x="8145097" y="2036705"/>
              <a:ext cx="151008" cy="38711"/>
            </a:xfrm>
            <a:custGeom>
              <a:avLst/>
              <a:gdLst/>
              <a:ahLst/>
              <a:cxnLst/>
              <a:rect l="l" t="t" r="r" b="b"/>
              <a:pathLst>
                <a:path w="5609" h="1438" extrusionOk="0">
                  <a:moveTo>
                    <a:pt x="209" y="1"/>
                  </a:moveTo>
                  <a:cubicBezTo>
                    <a:pt x="93" y="1"/>
                    <a:pt x="0" y="186"/>
                    <a:pt x="93" y="186"/>
                  </a:cubicBezTo>
                  <a:cubicBezTo>
                    <a:pt x="788" y="974"/>
                    <a:pt x="1738" y="1438"/>
                    <a:pt x="2804" y="1438"/>
                  </a:cubicBezTo>
                  <a:cubicBezTo>
                    <a:pt x="3870" y="1438"/>
                    <a:pt x="4844" y="974"/>
                    <a:pt x="5516" y="186"/>
                  </a:cubicBezTo>
                  <a:cubicBezTo>
                    <a:pt x="5608" y="186"/>
                    <a:pt x="5516" y="1"/>
                    <a:pt x="5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78"/>
            <p:cNvSpPr/>
            <p:nvPr/>
          </p:nvSpPr>
          <p:spPr>
            <a:xfrm>
              <a:off x="8209977" y="1836438"/>
              <a:ext cx="86125" cy="39330"/>
            </a:xfrm>
            <a:custGeom>
              <a:avLst/>
              <a:gdLst/>
              <a:ahLst/>
              <a:cxnLst/>
              <a:rect l="l" t="t" r="r" b="b"/>
              <a:pathLst>
                <a:path w="3199" h="1461" extrusionOk="0">
                  <a:moveTo>
                    <a:pt x="0" y="1"/>
                  </a:moveTo>
                  <a:cubicBezTo>
                    <a:pt x="881" y="93"/>
                    <a:pt x="1738" y="580"/>
                    <a:pt x="2318" y="1252"/>
                  </a:cubicBezTo>
                  <a:cubicBezTo>
                    <a:pt x="2434" y="1252"/>
                    <a:pt x="2434" y="1345"/>
                    <a:pt x="2318" y="1461"/>
                  </a:cubicBezTo>
                  <a:lnTo>
                    <a:pt x="3013" y="1461"/>
                  </a:lnTo>
                  <a:cubicBezTo>
                    <a:pt x="3106" y="1461"/>
                    <a:pt x="3198" y="1252"/>
                    <a:pt x="3106" y="1252"/>
                  </a:cubicBezTo>
                  <a:cubicBezTo>
                    <a:pt x="2434" y="487"/>
                    <a:pt x="1460" y="1"/>
                    <a:pt x="3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78"/>
            <p:cNvSpPr/>
            <p:nvPr/>
          </p:nvSpPr>
          <p:spPr>
            <a:xfrm>
              <a:off x="8181898" y="2036705"/>
              <a:ext cx="114205" cy="38711"/>
            </a:xfrm>
            <a:custGeom>
              <a:avLst/>
              <a:gdLst/>
              <a:ahLst/>
              <a:cxnLst/>
              <a:rect l="l" t="t" r="r" b="b"/>
              <a:pathLst>
                <a:path w="4242" h="1438" extrusionOk="0">
                  <a:moveTo>
                    <a:pt x="3569" y="1"/>
                  </a:moveTo>
                  <a:cubicBezTo>
                    <a:pt x="2897" y="766"/>
                    <a:pt x="1924" y="1252"/>
                    <a:pt x="858" y="1252"/>
                  </a:cubicBezTo>
                  <a:cubicBezTo>
                    <a:pt x="580" y="1252"/>
                    <a:pt x="278" y="1160"/>
                    <a:pt x="0" y="1160"/>
                  </a:cubicBezTo>
                  <a:cubicBezTo>
                    <a:pt x="371" y="1345"/>
                    <a:pt x="858" y="1438"/>
                    <a:pt x="1437" y="1438"/>
                  </a:cubicBezTo>
                  <a:cubicBezTo>
                    <a:pt x="2503" y="1438"/>
                    <a:pt x="3477" y="974"/>
                    <a:pt x="4149" y="186"/>
                  </a:cubicBezTo>
                  <a:cubicBezTo>
                    <a:pt x="4241" y="186"/>
                    <a:pt x="4149" y="1"/>
                    <a:pt x="4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78"/>
            <p:cNvSpPr/>
            <p:nvPr/>
          </p:nvSpPr>
          <p:spPr>
            <a:xfrm>
              <a:off x="8072706" y="1807740"/>
              <a:ext cx="296390" cy="382479"/>
            </a:xfrm>
            <a:custGeom>
              <a:avLst/>
              <a:gdLst/>
              <a:ahLst/>
              <a:cxnLst/>
              <a:rect l="l" t="t" r="r" b="b"/>
              <a:pathLst>
                <a:path w="11009" h="14208" extrusionOk="0">
                  <a:moveTo>
                    <a:pt x="5493" y="395"/>
                  </a:moveTo>
                  <a:cubicBezTo>
                    <a:pt x="8297" y="395"/>
                    <a:pt x="10615" y="2712"/>
                    <a:pt x="10615" y="5516"/>
                  </a:cubicBezTo>
                  <a:cubicBezTo>
                    <a:pt x="10615" y="8321"/>
                    <a:pt x="8297" y="10638"/>
                    <a:pt x="5493" y="10638"/>
                  </a:cubicBezTo>
                  <a:cubicBezTo>
                    <a:pt x="2689" y="10638"/>
                    <a:pt x="371" y="8321"/>
                    <a:pt x="371" y="5516"/>
                  </a:cubicBezTo>
                  <a:cubicBezTo>
                    <a:pt x="371" y="2712"/>
                    <a:pt x="2689" y="395"/>
                    <a:pt x="5493" y="395"/>
                  </a:cubicBezTo>
                  <a:close/>
                  <a:moveTo>
                    <a:pt x="8691" y="9943"/>
                  </a:moveTo>
                  <a:lnTo>
                    <a:pt x="10128" y="12562"/>
                  </a:lnTo>
                  <a:lnTo>
                    <a:pt x="10128" y="12654"/>
                  </a:lnTo>
                  <a:lnTo>
                    <a:pt x="8969" y="12654"/>
                  </a:lnTo>
                  <a:cubicBezTo>
                    <a:pt x="8784" y="12654"/>
                    <a:pt x="8576" y="12654"/>
                    <a:pt x="8483" y="12840"/>
                  </a:cubicBezTo>
                  <a:lnTo>
                    <a:pt x="7996" y="13720"/>
                  </a:lnTo>
                  <a:cubicBezTo>
                    <a:pt x="7996" y="13813"/>
                    <a:pt x="7903" y="13813"/>
                    <a:pt x="7903" y="13813"/>
                  </a:cubicBezTo>
                  <a:lnTo>
                    <a:pt x="7811" y="13720"/>
                  </a:lnTo>
                  <a:lnTo>
                    <a:pt x="6374" y="11009"/>
                  </a:lnTo>
                  <a:cubicBezTo>
                    <a:pt x="7231" y="10823"/>
                    <a:pt x="7996" y="10522"/>
                    <a:pt x="8691" y="9943"/>
                  </a:cubicBezTo>
                  <a:close/>
                  <a:moveTo>
                    <a:pt x="5493" y="1"/>
                  </a:moveTo>
                  <a:cubicBezTo>
                    <a:pt x="2411" y="1"/>
                    <a:pt x="1" y="2411"/>
                    <a:pt x="1" y="5516"/>
                  </a:cubicBezTo>
                  <a:cubicBezTo>
                    <a:pt x="1" y="7255"/>
                    <a:pt x="765" y="8691"/>
                    <a:pt x="1924" y="9757"/>
                  </a:cubicBezTo>
                  <a:lnTo>
                    <a:pt x="1623" y="10337"/>
                  </a:lnTo>
                  <a:cubicBezTo>
                    <a:pt x="1530" y="10429"/>
                    <a:pt x="1530" y="10638"/>
                    <a:pt x="1623" y="10638"/>
                  </a:cubicBezTo>
                  <a:cubicBezTo>
                    <a:pt x="1656" y="10665"/>
                    <a:pt x="1695" y="10676"/>
                    <a:pt x="1733" y="10676"/>
                  </a:cubicBezTo>
                  <a:cubicBezTo>
                    <a:pt x="1830" y="10676"/>
                    <a:pt x="1924" y="10605"/>
                    <a:pt x="1924" y="10522"/>
                  </a:cubicBezTo>
                  <a:lnTo>
                    <a:pt x="2318" y="9943"/>
                  </a:lnTo>
                  <a:cubicBezTo>
                    <a:pt x="2990" y="10522"/>
                    <a:pt x="3755" y="10823"/>
                    <a:pt x="4636" y="11009"/>
                  </a:cubicBezTo>
                  <a:lnTo>
                    <a:pt x="3176" y="13720"/>
                  </a:lnTo>
                  <a:lnTo>
                    <a:pt x="3083" y="13813"/>
                  </a:lnTo>
                  <a:cubicBezTo>
                    <a:pt x="3083" y="13813"/>
                    <a:pt x="2990" y="13813"/>
                    <a:pt x="2990" y="13720"/>
                  </a:cubicBezTo>
                  <a:lnTo>
                    <a:pt x="2504" y="12840"/>
                  </a:lnTo>
                  <a:cubicBezTo>
                    <a:pt x="2411" y="12654"/>
                    <a:pt x="2202" y="12654"/>
                    <a:pt x="2017" y="12654"/>
                  </a:cubicBezTo>
                  <a:lnTo>
                    <a:pt x="858" y="12654"/>
                  </a:lnTo>
                  <a:lnTo>
                    <a:pt x="858" y="12562"/>
                  </a:lnTo>
                  <a:lnTo>
                    <a:pt x="1530" y="11403"/>
                  </a:lnTo>
                  <a:cubicBezTo>
                    <a:pt x="1530" y="11310"/>
                    <a:pt x="1530" y="11217"/>
                    <a:pt x="1438" y="11102"/>
                  </a:cubicBezTo>
                  <a:cubicBezTo>
                    <a:pt x="1345" y="11102"/>
                    <a:pt x="1159" y="11102"/>
                    <a:pt x="1159" y="11217"/>
                  </a:cubicBezTo>
                  <a:lnTo>
                    <a:pt x="464" y="12376"/>
                  </a:lnTo>
                  <a:cubicBezTo>
                    <a:pt x="464" y="12469"/>
                    <a:pt x="464" y="12654"/>
                    <a:pt x="580" y="12840"/>
                  </a:cubicBezTo>
                  <a:cubicBezTo>
                    <a:pt x="673" y="13048"/>
                    <a:pt x="765" y="13048"/>
                    <a:pt x="951" y="13048"/>
                  </a:cubicBezTo>
                  <a:lnTo>
                    <a:pt x="2110" y="13048"/>
                  </a:lnTo>
                  <a:lnTo>
                    <a:pt x="2596" y="13998"/>
                  </a:lnTo>
                  <a:cubicBezTo>
                    <a:pt x="2689" y="14114"/>
                    <a:pt x="2898" y="14207"/>
                    <a:pt x="3083" y="14207"/>
                  </a:cubicBezTo>
                  <a:cubicBezTo>
                    <a:pt x="3268" y="14207"/>
                    <a:pt x="3361" y="14114"/>
                    <a:pt x="3477" y="13906"/>
                  </a:cubicBezTo>
                  <a:lnTo>
                    <a:pt x="5099" y="11009"/>
                  </a:lnTo>
                  <a:lnTo>
                    <a:pt x="5887" y="11009"/>
                  </a:lnTo>
                  <a:lnTo>
                    <a:pt x="7533" y="13906"/>
                  </a:lnTo>
                  <a:cubicBezTo>
                    <a:pt x="7533" y="14114"/>
                    <a:pt x="7718" y="14207"/>
                    <a:pt x="7903" y="14207"/>
                  </a:cubicBezTo>
                  <a:cubicBezTo>
                    <a:pt x="8112" y="14207"/>
                    <a:pt x="8297" y="14114"/>
                    <a:pt x="8390" y="13998"/>
                  </a:cubicBezTo>
                  <a:lnTo>
                    <a:pt x="8877" y="13048"/>
                  </a:lnTo>
                  <a:lnTo>
                    <a:pt x="10036" y="13048"/>
                  </a:lnTo>
                  <a:cubicBezTo>
                    <a:pt x="10221" y="13048"/>
                    <a:pt x="10314" y="13048"/>
                    <a:pt x="10430" y="12840"/>
                  </a:cubicBezTo>
                  <a:cubicBezTo>
                    <a:pt x="10522" y="12654"/>
                    <a:pt x="10522" y="12469"/>
                    <a:pt x="10430" y="12376"/>
                  </a:cubicBezTo>
                  <a:lnTo>
                    <a:pt x="9062" y="9757"/>
                  </a:lnTo>
                  <a:cubicBezTo>
                    <a:pt x="10221" y="8691"/>
                    <a:pt x="11009" y="7255"/>
                    <a:pt x="11009" y="5516"/>
                  </a:cubicBezTo>
                  <a:cubicBezTo>
                    <a:pt x="11009" y="2411"/>
                    <a:pt x="8576" y="1"/>
                    <a:pt x="54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78"/>
            <p:cNvSpPr/>
            <p:nvPr/>
          </p:nvSpPr>
          <p:spPr>
            <a:xfrm>
              <a:off x="8140090" y="1831458"/>
              <a:ext cx="160997" cy="49317"/>
            </a:xfrm>
            <a:custGeom>
              <a:avLst/>
              <a:gdLst/>
              <a:ahLst/>
              <a:cxnLst/>
              <a:rect l="l" t="t" r="r" b="b"/>
              <a:pathLst>
                <a:path w="5980" h="1832" extrusionOk="0">
                  <a:moveTo>
                    <a:pt x="2990" y="0"/>
                  </a:moveTo>
                  <a:cubicBezTo>
                    <a:pt x="1924" y="0"/>
                    <a:pt x="858" y="487"/>
                    <a:pt x="186" y="1252"/>
                  </a:cubicBezTo>
                  <a:cubicBezTo>
                    <a:pt x="93" y="1345"/>
                    <a:pt x="1" y="1437"/>
                    <a:pt x="93" y="1646"/>
                  </a:cubicBezTo>
                  <a:cubicBezTo>
                    <a:pt x="93" y="1738"/>
                    <a:pt x="279" y="1831"/>
                    <a:pt x="395" y="1831"/>
                  </a:cubicBezTo>
                  <a:lnTo>
                    <a:pt x="5609" y="1831"/>
                  </a:lnTo>
                  <a:cubicBezTo>
                    <a:pt x="5702" y="1831"/>
                    <a:pt x="5794" y="1738"/>
                    <a:pt x="5887" y="1646"/>
                  </a:cubicBezTo>
                  <a:cubicBezTo>
                    <a:pt x="5980" y="1530"/>
                    <a:pt x="5887" y="1345"/>
                    <a:pt x="5794" y="1252"/>
                  </a:cubicBezTo>
                  <a:cubicBezTo>
                    <a:pt x="5609" y="951"/>
                    <a:pt x="5215" y="672"/>
                    <a:pt x="4914" y="487"/>
                  </a:cubicBezTo>
                  <a:cubicBezTo>
                    <a:pt x="4821" y="487"/>
                    <a:pt x="4728" y="487"/>
                    <a:pt x="4636" y="580"/>
                  </a:cubicBezTo>
                  <a:cubicBezTo>
                    <a:pt x="4543" y="672"/>
                    <a:pt x="4636" y="858"/>
                    <a:pt x="4728" y="858"/>
                  </a:cubicBezTo>
                  <a:cubicBezTo>
                    <a:pt x="4914" y="1066"/>
                    <a:pt x="5215" y="1159"/>
                    <a:pt x="5400" y="1345"/>
                  </a:cubicBezTo>
                  <a:lnTo>
                    <a:pt x="580" y="1345"/>
                  </a:lnTo>
                  <a:cubicBezTo>
                    <a:pt x="1252" y="765"/>
                    <a:pt x="2133" y="371"/>
                    <a:pt x="2990" y="371"/>
                  </a:cubicBezTo>
                  <a:cubicBezTo>
                    <a:pt x="3291" y="371"/>
                    <a:pt x="3570" y="487"/>
                    <a:pt x="3871" y="487"/>
                  </a:cubicBezTo>
                  <a:cubicBezTo>
                    <a:pt x="3897" y="514"/>
                    <a:pt x="3924" y="525"/>
                    <a:pt x="3950" y="525"/>
                  </a:cubicBezTo>
                  <a:cubicBezTo>
                    <a:pt x="4017" y="525"/>
                    <a:pt x="4083" y="454"/>
                    <a:pt x="4149" y="371"/>
                  </a:cubicBezTo>
                  <a:cubicBezTo>
                    <a:pt x="4149" y="278"/>
                    <a:pt x="4056" y="186"/>
                    <a:pt x="3964" y="93"/>
                  </a:cubicBezTo>
                  <a:cubicBezTo>
                    <a:pt x="3662" y="0"/>
                    <a:pt x="3291" y="0"/>
                    <a:pt x="29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78"/>
            <p:cNvSpPr/>
            <p:nvPr/>
          </p:nvSpPr>
          <p:spPr>
            <a:xfrm>
              <a:off x="8108888" y="1888235"/>
              <a:ext cx="223403" cy="13110"/>
            </a:xfrm>
            <a:custGeom>
              <a:avLst/>
              <a:gdLst/>
              <a:ahLst/>
              <a:cxnLst/>
              <a:rect l="l" t="t" r="r" b="b"/>
              <a:pathLst>
                <a:path w="8298" h="487" extrusionOk="0">
                  <a:moveTo>
                    <a:pt x="186" y="0"/>
                  </a:moveTo>
                  <a:cubicBezTo>
                    <a:pt x="94" y="0"/>
                    <a:pt x="1" y="116"/>
                    <a:pt x="1" y="209"/>
                  </a:cubicBezTo>
                  <a:cubicBezTo>
                    <a:pt x="1" y="394"/>
                    <a:pt x="94" y="487"/>
                    <a:pt x="186" y="487"/>
                  </a:cubicBezTo>
                  <a:lnTo>
                    <a:pt x="8112" y="487"/>
                  </a:lnTo>
                  <a:cubicBezTo>
                    <a:pt x="8205" y="487"/>
                    <a:pt x="8298" y="394"/>
                    <a:pt x="8298" y="209"/>
                  </a:cubicBezTo>
                  <a:cubicBezTo>
                    <a:pt x="8298" y="116"/>
                    <a:pt x="8205" y="0"/>
                    <a:pt x="8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78"/>
            <p:cNvSpPr/>
            <p:nvPr/>
          </p:nvSpPr>
          <p:spPr>
            <a:xfrm>
              <a:off x="8140090" y="2031725"/>
              <a:ext cx="160997" cy="49317"/>
            </a:xfrm>
            <a:custGeom>
              <a:avLst/>
              <a:gdLst/>
              <a:ahLst/>
              <a:cxnLst/>
              <a:rect l="l" t="t" r="r" b="b"/>
              <a:pathLst>
                <a:path w="5980" h="1832" extrusionOk="0">
                  <a:moveTo>
                    <a:pt x="5400" y="464"/>
                  </a:moveTo>
                  <a:cubicBezTo>
                    <a:pt x="4728" y="1043"/>
                    <a:pt x="3871" y="1437"/>
                    <a:pt x="2990" y="1437"/>
                  </a:cubicBezTo>
                  <a:cubicBezTo>
                    <a:pt x="2133" y="1437"/>
                    <a:pt x="1252" y="1043"/>
                    <a:pt x="580" y="464"/>
                  </a:cubicBezTo>
                  <a:close/>
                  <a:moveTo>
                    <a:pt x="395" y="1"/>
                  </a:moveTo>
                  <a:cubicBezTo>
                    <a:pt x="279" y="1"/>
                    <a:pt x="93" y="93"/>
                    <a:pt x="93" y="186"/>
                  </a:cubicBezTo>
                  <a:cubicBezTo>
                    <a:pt x="1" y="371"/>
                    <a:pt x="93" y="464"/>
                    <a:pt x="186" y="580"/>
                  </a:cubicBezTo>
                  <a:cubicBezTo>
                    <a:pt x="858" y="1345"/>
                    <a:pt x="1924" y="1831"/>
                    <a:pt x="2990" y="1831"/>
                  </a:cubicBezTo>
                  <a:cubicBezTo>
                    <a:pt x="4056" y="1831"/>
                    <a:pt x="5122" y="1345"/>
                    <a:pt x="5794" y="580"/>
                  </a:cubicBezTo>
                  <a:cubicBezTo>
                    <a:pt x="5887" y="464"/>
                    <a:pt x="5980" y="279"/>
                    <a:pt x="5887" y="186"/>
                  </a:cubicBezTo>
                  <a:cubicBezTo>
                    <a:pt x="5794" y="93"/>
                    <a:pt x="5702" y="1"/>
                    <a:pt x="5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78"/>
            <p:cNvSpPr/>
            <p:nvPr/>
          </p:nvSpPr>
          <p:spPr>
            <a:xfrm>
              <a:off x="8108888" y="2010511"/>
              <a:ext cx="223403" cy="13137"/>
            </a:xfrm>
            <a:custGeom>
              <a:avLst/>
              <a:gdLst/>
              <a:ahLst/>
              <a:cxnLst/>
              <a:rect l="l" t="t" r="r" b="b"/>
              <a:pathLst>
                <a:path w="8298" h="488" extrusionOk="0">
                  <a:moveTo>
                    <a:pt x="186" y="1"/>
                  </a:moveTo>
                  <a:cubicBezTo>
                    <a:pt x="94" y="1"/>
                    <a:pt x="1" y="93"/>
                    <a:pt x="1" y="302"/>
                  </a:cubicBezTo>
                  <a:cubicBezTo>
                    <a:pt x="1" y="395"/>
                    <a:pt x="94" y="487"/>
                    <a:pt x="186" y="487"/>
                  </a:cubicBezTo>
                  <a:lnTo>
                    <a:pt x="8112" y="487"/>
                  </a:lnTo>
                  <a:cubicBezTo>
                    <a:pt x="8205" y="487"/>
                    <a:pt x="8298" y="395"/>
                    <a:pt x="8298" y="302"/>
                  </a:cubicBezTo>
                  <a:cubicBezTo>
                    <a:pt x="8298" y="93"/>
                    <a:pt x="8205" y="1"/>
                    <a:pt x="8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78"/>
            <p:cNvSpPr/>
            <p:nvPr/>
          </p:nvSpPr>
          <p:spPr>
            <a:xfrm>
              <a:off x="8131986" y="1969348"/>
              <a:ext cx="28726" cy="32223"/>
            </a:xfrm>
            <a:custGeom>
              <a:avLst/>
              <a:gdLst/>
              <a:ahLst/>
              <a:cxnLst/>
              <a:rect l="l" t="t" r="r" b="b"/>
              <a:pathLst>
                <a:path w="1067" h="1197" extrusionOk="0">
                  <a:moveTo>
                    <a:pt x="487" y="464"/>
                  </a:moveTo>
                  <a:lnTo>
                    <a:pt x="580" y="672"/>
                  </a:lnTo>
                  <a:lnTo>
                    <a:pt x="487" y="672"/>
                  </a:lnTo>
                  <a:lnTo>
                    <a:pt x="487" y="464"/>
                  </a:lnTo>
                  <a:close/>
                  <a:moveTo>
                    <a:pt x="487" y="0"/>
                  </a:moveTo>
                  <a:cubicBezTo>
                    <a:pt x="487" y="0"/>
                    <a:pt x="394" y="0"/>
                    <a:pt x="394" y="93"/>
                  </a:cubicBezTo>
                  <a:lnTo>
                    <a:pt x="0" y="950"/>
                  </a:lnTo>
                  <a:cubicBezTo>
                    <a:pt x="0" y="1043"/>
                    <a:pt x="116" y="1159"/>
                    <a:pt x="209" y="1159"/>
                  </a:cubicBezTo>
                  <a:cubicBezTo>
                    <a:pt x="209" y="1159"/>
                    <a:pt x="302" y="1159"/>
                    <a:pt x="302" y="1043"/>
                  </a:cubicBezTo>
                  <a:lnTo>
                    <a:pt x="302" y="950"/>
                  </a:lnTo>
                  <a:lnTo>
                    <a:pt x="696" y="950"/>
                  </a:lnTo>
                  <a:lnTo>
                    <a:pt x="788" y="1043"/>
                  </a:lnTo>
                  <a:cubicBezTo>
                    <a:pt x="788" y="1126"/>
                    <a:pt x="836" y="1197"/>
                    <a:pt x="896" y="1197"/>
                  </a:cubicBezTo>
                  <a:cubicBezTo>
                    <a:pt x="921" y="1197"/>
                    <a:pt x="947" y="1185"/>
                    <a:pt x="974" y="1159"/>
                  </a:cubicBezTo>
                  <a:cubicBezTo>
                    <a:pt x="974" y="1159"/>
                    <a:pt x="1066" y="1043"/>
                    <a:pt x="1066" y="950"/>
                  </a:cubicBezTo>
                  <a:lnTo>
                    <a:pt x="696" y="93"/>
                  </a:lnTo>
                  <a:cubicBezTo>
                    <a:pt x="696" y="0"/>
                    <a:pt x="580" y="0"/>
                    <a:pt x="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78"/>
            <p:cNvSpPr/>
            <p:nvPr/>
          </p:nvSpPr>
          <p:spPr>
            <a:xfrm>
              <a:off x="8231191" y="1969348"/>
              <a:ext cx="25603" cy="31200"/>
            </a:xfrm>
            <a:custGeom>
              <a:avLst/>
              <a:gdLst/>
              <a:ahLst/>
              <a:cxnLst/>
              <a:rect l="l" t="t" r="r" b="b"/>
              <a:pathLst>
                <a:path w="951" h="1159" extrusionOk="0">
                  <a:moveTo>
                    <a:pt x="186" y="0"/>
                  </a:moveTo>
                  <a:cubicBezTo>
                    <a:pt x="93" y="0"/>
                    <a:pt x="0" y="0"/>
                    <a:pt x="0" y="93"/>
                  </a:cubicBezTo>
                  <a:lnTo>
                    <a:pt x="0" y="1043"/>
                  </a:lnTo>
                  <a:cubicBezTo>
                    <a:pt x="0" y="1159"/>
                    <a:pt x="93" y="1159"/>
                    <a:pt x="186" y="1159"/>
                  </a:cubicBezTo>
                  <a:cubicBezTo>
                    <a:pt x="278" y="1159"/>
                    <a:pt x="278" y="1159"/>
                    <a:pt x="278" y="1043"/>
                  </a:cubicBezTo>
                  <a:lnTo>
                    <a:pt x="278" y="672"/>
                  </a:lnTo>
                  <a:lnTo>
                    <a:pt x="672" y="672"/>
                  </a:lnTo>
                  <a:lnTo>
                    <a:pt x="672" y="1043"/>
                  </a:lnTo>
                  <a:cubicBezTo>
                    <a:pt x="672" y="1159"/>
                    <a:pt x="765" y="1159"/>
                    <a:pt x="858" y="1159"/>
                  </a:cubicBezTo>
                  <a:cubicBezTo>
                    <a:pt x="858" y="1159"/>
                    <a:pt x="950" y="1159"/>
                    <a:pt x="950" y="1043"/>
                  </a:cubicBezTo>
                  <a:lnTo>
                    <a:pt x="950" y="93"/>
                  </a:lnTo>
                  <a:cubicBezTo>
                    <a:pt x="950" y="0"/>
                    <a:pt x="858" y="0"/>
                    <a:pt x="858" y="0"/>
                  </a:cubicBezTo>
                  <a:cubicBezTo>
                    <a:pt x="765" y="0"/>
                    <a:pt x="672" y="0"/>
                    <a:pt x="672" y="93"/>
                  </a:cubicBezTo>
                  <a:lnTo>
                    <a:pt x="672" y="371"/>
                  </a:lnTo>
                  <a:lnTo>
                    <a:pt x="278" y="371"/>
                  </a:lnTo>
                  <a:lnTo>
                    <a:pt x="278" y="93"/>
                  </a:lnTo>
                  <a:cubicBezTo>
                    <a:pt x="278" y="0"/>
                    <a:pt x="278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78"/>
            <p:cNvSpPr/>
            <p:nvPr/>
          </p:nvSpPr>
          <p:spPr>
            <a:xfrm>
              <a:off x="8291091" y="1969348"/>
              <a:ext cx="18119" cy="31200"/>
            </a:xfrm>
            <a:custGeom>
              <a:avLst/>
              <a:gdLst/>
              <a:ahLst/>
              <a:cxnLst/>
              <a:rect l="l" t="t" r="r" b="b"/>
              <a:pathLst>
                <a:path w="673" h="1159" extrusionOk="0">
                  <a:moveTo>
                    <a:pt x="93" y="0"/>
                  </a:moveTo>
                  <a:cubicBezTo>
                    <a:pt x="93" y="0"/>
                    <a:pt x="0" y="0"/>
                    <a:pt x="0" y="93"/>
                  </a:cubicBezTo>
                  <a:lnTo>
                    <a:pt x="0" y="1043"/>
                  </a:lnTo>
                  <a:cubicBezTo>
                    <a:pt x="0" y="1159"/>
                    <a:pt x="93" y="1159"/>
                    <a:pt x="93" y="1159"/>
                  </a:cubicBezTo>
                  <a:lnTo>
                    <a:pt x="464" y="1159"/>
                  </a:lnTo>
                  <a:cubicBezTo>
                    <a:pt x="579" y="1159"/>
                    <a:pt x="672" y="1159"/>
                    <a:pt x="672" y="1043"/>
                  </a:cubicBezTo>
                  <a:cubicBezTo>
                    <a:pt x="672" y="950"/>
                    <a:pt x="579" y="858"/>
                    <a:pt x="464" y="858"/>
                  </a:cubicBezTo>
                  <a:lnTo>
                    <a:pt x="278" y="858"/>
                  </a:lnTo>
                  <a:lnTo>
                    <a:pt x="278" y="765"/>
                  </a:lnTo>
                  <a:lnTo>
                    <a:pt x="464" y="765"/>
                  </a:lnTo>
                  <a:cubicBezTo>
                    <a:pt x="579" y="765"/>
                    <a:pt x="672" y="672"/>
                    <a:pt x="672" y="579"/>
                  </a:cubicBezTo>
                  <a:cubicBezTo>
                    <a:pt x="672" y="464"/>
                    <a:pt x="579" y="464"/>
                    <a:pt x="464" y="464"/>
                  </a:cubicBezTo>
                  <a:lnTo>
                    <a:pt x="278" y="464"/>
                  </a:lnTo>
                  <a:lnTo>
                    <a:pt x="278" y="278"/>
                  </a:lnTo>
                  <a:lnTo>
                    <a:pt x="464" y="278"/>
                  </a:lnTo>
                  <a:cubicBezTo>
                    <a:pt x="579" y="278"/>
                    <a:pt x="672" y="185"/>
                    <a:pt x="672" y="93"/>
                  </a:cubicBezTo>
                  <a:cubicBezTo>
                    <a:pt x="672" y="0"/>
                    <a:pt x="579" y="0"/>
                    <a:pt x="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78"/>
            <p:cNvSpPr/>
            <p:nvPr/>
          </p:nvSpPr>
          <p:spPr>
            <a:xfrm>
              <a:off x="8194363" y="1969348"/>
              <a:ext cx="31230" cy="31200"/>
            </a:xfrm>
            <a:custGeom>
              <a:avLst/>
              <a:gdLst/>
              <a:ahLst/>
              <a:cxnLst/>
              <a:rect l="l" t="t" r="r" b="b"/>
              <a:pathLst>
                <a:path w="1160" h="1159" extrusionOk="0">
                  <a:moveTo>
                    <a:pt x="696" y="0"/>
                  </a:moveTo>
                  <a:cubicBezTo>
                    <a:pt x="302" y="0"/>
                    <a:pt x="1" y="278"/>
                    <a:pt x="1" y="579"/>
                  </a:cubicBezTo>
                  <a:cubicBezTo>
                    <a:pt x="1" y="950"/>
                    <a:pt x="302" y="1159"/>
                    <a:pt x="696" y="1159"/>
                  </a:cubicBezTo>
                  <a:cubicBezTo>
                    <a:pt x="974" y="1159"/>
                    <a:pt x="1160" y="950"/>
                    <a:pt x="1160" y="579"/>
                  </a:cubicBezTo>
                  <a:cubicBezTo>
                    <a:pt x="1160" y="464"/>
                    <a:pt x="1160" y="464"/>
                    <a:pt x="1067" y="464"/>
                  </a:cubicBezTo>
                  <a:lnTo>
                    <a:pt x="789" y="464"/>
                  </a:lnTo>
                  <a:cubicBezTo>
                    <a:pt x="696" y="464"/>
                    <a:pt x="580" y="464"/>
                    <a:pt x="580" y="579"/>
                  </a:cubicBezTo>
                  <a:cubicBezTo>
                    <a:pt x="580" y="672"/>
                    <a:pt x="696" y="672"/>
                    <a:pt x="789" y="672"/>
                  </a:cubicBezTo>
                  <a:lnTo>
                    <a:pt x="882" y="672"/>
                  </a:lnTo>
                  <a:cubicBezTo>
                    <a:pt x="882" y="858"/>
                    <a:pt x="789" y="858"/>
                    <a:pt x="696" y="858"/>
                  </a:cubicBezTo>
                  <a:cubicBezTo>
                    <a:pt x="488" y="858"/>
                    <a:pt x="302" y="765"/>
                    <a:pt x="302" y="579"/>
                  </a:cubicBezTo>
                  <a:cubicBezTo>
                    <a:pt x="302" y="371"/>
                    <a:pt x="488" y="278"/>
                    <a:pt x="696" y="278"/>
                  </a:cubicBezTo>
                  <a:lnTo>
                    <a:pt x="882" y="278"/>
                  </a:lnTo>
                  <a:cubicBezTo>
                    <a:pt x="882" y="309"/>
                    <a:pt x="892" y="319"/>
                    <a:pt x="909" y="319"/>
                  </a:cubicBezTo>
                  <a:cubicBezTo>
                    <a:pt x="943" y="319"/>
                    <a:pt x="1005" y="278"/>
                    <a:pt x="1067" y="278"/>
                  </a:cubicBezTo>
                  <a:cubicBezTo>
                    <a:pt x="1067" y="185"/>
                    <a:pt x="1067" y="93"/>
                    <a:pt x="974" y="93"/>
                  </a:cubicBezTo>
                  <a:cubicBezTo>
                    <a:pt x="882" y="0"/>
                    <a:pt x="789" y="0"/>
                    <a:pt x="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78"/>
            <p:cNvSpPr/>
            <p:nvPr/>
          </p:nvSpPr>
          <p:spPr>
            <a:xfrm>
              <a:off x="8166284" y="1969348"/>
              <a:ext cx="25630" cy="33085"/>
            </a:xfrm>
            <a:custGeom>
              <a:avLst/>
              <a:gdLst/>
              <a:ahLst/>
              <a:cxnLst/>
              <a:rect l="l" t="t" r="r" b="b"/>
              <a:pathLst>
                <a:path w="952" h="1229" extrusionOk="0">
                  <a:moveTo>
                    <a:pt x="186" y="0"/>
                  </a:moveTo>
                  <a:cubicBezTo>
                    <a:pt x="94" y="0"/>
                    <a:pt x="1" y="0"/>
                    <a:pt x="1" y="93"/>
                  </a:cubicBezTo>
                  <a:lnTo>
                    <a:pt x="1" y="765"/>
                  </a:lnTo>
                  <a:cubicBezTo>
                    <a:pt x="1" y="858"/>
                    <a:pt x="94" y="1043"/>
                    <a:pt x="186" y="1159"/>
                  </a:cubicBezTo>
                  <a:cubicBezTo>
                    <a:pt x="279" y="1205"/>
                    <a:pt x="378" y="1228"/>
                    <a:pt x="464" y="1228"/>
                  </a:cubicBezTo>
                  <a:cubicBezTo>
                    <a:pt x="551" y="1228"/>
                    <a:pt x="627" y="1205"/>
                    <a:pt x="673" y="1159"/>
                  </a:cubicBezTo>
                  <a:cubicBezTo>
                    <a:pt x="858" y="1043"/>
                    <a:pt x="951" y="950"/>
                    <a:pt x="951" y="765"/>
                  </a:cubicBezTo>
                  <a:lnTo>
                    <a:pt x="951" y="93"/>
                  </a:lnTo>
                  <a:cubicBezTo>
                    <a:pt x="951" y="0"/>
                    <a:pt x="858" y="0"/>
                    <a:pt x="766" y="0"/>
                  </a:cubicBezTo>
                  <a:cubicBezTo>
                    <a:pt x="766" y="0"/>
                    <a:pt x="673" y="0"/>
                    <a:pt x="673" y="93"/>
                  </a:cubicBezTo>
                  <a:lnTo>
                    <a:pt x="673" y="765"/>
                  </a:lnTo>
                  <a:cubicBezTo>
                    <a:pt x="673" y="765"/>
                    <a:pt x="673" y="858"/>
                    <a:pt x="580" y="858"/>
                  </a:cubicBezTo>
                  <a:cubicBezTo>
                    <a:pt x="522" y="904"/>
                    <a:pt x="470" y="927"/>
                    <a:pt x="433" y="927"/>
                  </a:cubicBezTo>
                  <a:cubicBezTo>
                    <a:pt x="395" y="927"/>
                    <a:pt x="372" y="904"/>
                    <a:pt x="372" y="858"/>
                  </a:cubicBezTo>
                  <a:cubicBezTo>
                    <a:pt x="279" y="858"/>
                    <a:pt x="279" y="765"/>
                    <a:pt x="279" y="765"/>
                  </a:cubicBezTo>
                  <a:lnTo>
                    <a:pt x="279" y="93"/>
                  </a:lnTo>
                  <a:cubicBezTo>
                    <a:pt x="279" y="0"/>
                    <a:pt x="186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78"/>
            <p:cNvSpPr/>
            <p:nvPr/>
          </p:nvSpPr>
          <p:spPr>
            <a:xfrm>
              <a:off x="8262366" y="1969348"/>
              <a:ext cx="23126" cy="31200"/>
            </a:xfrm>
            <a:custGeom>
              <a:avLst/>
              <a:gdLst/>
              <a:ahLst/>
              <a:cxnLst/>
              <a:rect l="l" t="t" r="r" b="b"/>
              <a:pathLst>
                <a:path w="859" h="1159" extrusionOk="0">
                  <a:moveTo>
                    <a:pt x="186" y="0"/>
                  </a:moveTo>
                  <a:cubicBezTo>
                    <a:pt x="94" y="0"/>
                    <a:pt x="1" y="0"/>
                    <a:pt x="1" y="93"/>
                  </a:cubicBezTo>
                  <a:cubicBezTo>
                    <a:pt x="1" y="185"/>
                    <a:pt x="94" y="278"/>
                    <a:pt x="186" y="278"/>
                  </a:cubicBezTo>
                  <a:lnTo>
                    <a:pt x="279" y="278"/>
                  </a:lnTo>
                  <a:lnTo>
                    <a:pt x="279" y="1043"/>
                  </a:lnTo>
                  <a:cubicBezTo>
                    <a:pt x="279" y="1159"/>
                    <a:pt x="372" y="1159"/>
                    <a:pt x="372" y="1159"/>
                  </a:cubicBezTo>
                  <a:cubicBezTo>
                    <a:pt x="488" y="1159"/>
                    <a:pt x="580" y="1159"/>
                    <a:pt x="580" y="1043"/>
                  </a:cubicBezTo>
                  <a:lnTo>
                    <a:pt x="580" y="278"/>
                  </a:lnTo>
                  <a:lnTo>
                    <a:pt x="673" y="278"/>
                  </a:lnTo>
                  <a:cubicBezTo>
                    <a:pt x="766" y="278"/>
                    <a:pt x="858" y="185"/>
                    <a:pt x="858" y="93"/>
                  </a:cubicBezTo>
                  <a:cubicBezTo>
                    <a:pt x="858" y="0"/>
                    <a:pt x="766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78"/>
            <p:cNvSpPr/>
            <p:nvPr/>
          </p:nvSpPr>
          <p:spPr>
            <a:xfrm>
              <a:off x="8316666" y="1969348"/>
              <a:ext cx="21242" cy="32304"/>
            </a:xfrm>
            <a:custGeom>
              <a:avLst/>
              <a:gdLst/>
              <a:ahLst/>
              <a:cxnLst/>
              <a:rect l="l" t="t" r="r" b="b"/>
              <a:pathLst>
                <a:path w="789" h="1200" extrusionOk="0">
                  <a:moveTo>
                    <a:pt x="394" y="278"/>
                  </a:moveTo>
                  <a:cubicBezTo>
                    <a:pt x="394" y="278"/>
                    <a:pt x="487" y="278"/>
                    <a:pt x="487" y="371"/>
                  </a:cubicBezTo>
                  <a:lnTo>
                    <a:pt x="394" y="464"/>
                  </a:lnTo>
                  <a:lnTo>
                    <a:pt x="301" y="464"/>
                  </a:lnTo>
                  <a:lnTo>
                    <a:pt x="301" y="278"/>
                  </a:lnTo>
                  <a:close/>
                  <a:moveTo>
                    <a:pt x="93" y="0"/>
                  </a:moveTo>
                  <a:cubicBezTo>
                    <a:pt x="0" y="0"/>
                    <a:pt x="0" y="93"/>
                    <a:pt x="0" y="93"/>
                  </a:cubicBezTo>
                  <a:lnTo>
                    <a:pt x="0" y="1043"/>
                  </a:lnTo>
                  <a:cubicBezTo>
                    <a:pt x="0" y="1159"/>
                    <a:pt x="0" y="1159"/>
                    <a:pt x="93" y="1159"/>
                  </a:cubicBezTo>
                  <a:cubicBezTo>
                    <a:pt x="209" y="1159"/>
                    <a:pt x="301" y="1159"/>
                    <a:pt x="301" y="1043"/>
                  </a:cubicBezTo>
                  <a:lnTo>
                    <a:pt x="301" y="858"/>
                  </a:lnTo>
                  <a:lnTo>
                    <a:pt x="487" y="1159"/>
                  </a:lnTo>
                  <a:cubicBezTo>
                    <a:pt x="549" y="1159"/>
                    <a:pt x="610" y="1200"/>
                    <a:pt x="645" y="1200"/>
                  </a:cubicBezTo>
                  <a:cubicBezTo>
                    <a:pt x="662" y="1200"/>
                    <a:pt x="672" y="1190"/>
                    <a:pt x="672" y="1159"/>
                  </a:cubicBezTo>
                  <a:cubicBezTo>
                    <a:pt x="788" y="1043"/>
                    <a:pt x="788" y="1043"/>
                    <a:pt x="672" y="950"/>
                  </a:cubicBezTo>
                  <a:lnTo>
                    <a:pt x="487" y="672"/>
                  </a:lnTo>
                  <a:cubicBezTo>
                    <a:pt x="672" y="672"/>
                    <a:pt x="788" y="464"/>
                    <a:pt x="788" y="371"/>
                  </a:cubicBezTo>
                  <a:cubicBezTo>
                    <a:pt x="788" y="185"/>
                    <a:pt x="580" y="0"/>
                    <a:pt x="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78"/>
            <p:cNvSpPr/>
            <p:nvPr/>
          </p:nvSpPr>
          <p:spPr>
            <a:xfrm>
              <a:off x="8189382" y="1911925"/>
              <a:ext cx="23746" cy="46841"/>
            </a:xfrm>
            <a:custGeom>
              <a:avLst/>
              <a:gdLst/>
              <a:ahLst/>
              <a:cxnLst/>
              <a:rect l="l" t="t" r="r" b="b"/>
              <a:pathLst>
                <a:path w="882" h="1740" extrusionOk="0">
                  <a:moveTo>
                    <a:pt x="93" y="1"/>
                  </a:moveTo>
                  <a:cubicBezTo>
                    <a:pt x="0" y="1"/>
                    <a:pt x="0" y="1"/>
                    <a:pt x="0" y="94"/>
                  </a:cubicBezTo>
                  <a:lnTo>
                    <a:pt x="0" y="1646"/>
                  </a:lnTo>
                  <a:cubicBezTo>
                    <a:pt x="0" y="1739"/>
                    <a:pt x="0" y="1739"/>
                    <a:pt x="93" y="1739"/>
                  </a:cubicBezTo>
                  <a:lnTo>
                    <a:pt x="765" y="1739"/>
                  </a:lnTo>
                  <a:cubicBezTo>
                    <a:pt x="881" y="1739"/>
                    <a:pt x="881" y="1739"/>
                    <a:pt x="881" y="1646"/>
                  </a:cubicBezTo>
                  <a:cubicBezTo>
                    <a:pt x="881" y="1554"/>
                    <a:pt x="881" y="1438"/>
                    <a:pt x="765" y="1438"/>
                  </a:cubicBezTo>
                  <a:lnTo>
                    <a:pt x="302" y="1438"/>
                  </a:lnTo>
                  <a:lnTo>
                    <a:pt x="302" y="974"/>
                  </a:lnTo>
                  <a:lnTo>
                    <a:pt x="673" y="974"/>
                  </a:lnTo>
                  <a:cubicBezTo>
                    <a:pt x="765" y="974"/>
                    <a:pt x="881" y="974"/>
                    <a:pt x="881" y="858"/>
                  </a:cubicBezTo>
                  <a:cubicBezTo>
                    <a:pt x="881" y="766"/>
                    <a:pt x="765" y="766"/>
                    <a:pt x="673" y="766"/>
                  </a:cubicBezTo>
                  <a:lnTo>
                    <a:pt x="302" y="766"/>
                  </a:lnTo>
                  <a:lnTo>
                    <a:pt x="302" y="279"/>
                  </a:lnTo>
                  <a:lnTo>
                    <a:pt x="765" y="279"/>
                  </a:lnTo>
                  <a:cubicBezTo>
                    <a:pt x="881" y="279"/>
                    <a:pt x="881" y="186"/>
                    <a:pt x="881" y="94"/>
                  </a:cubicBezTo>
                  <a:cubicBezTo>
                    <a:pt x="881" y="1"/>
                    <a:pt x="881" y="1"/>
                    <a:pt x="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78"/>
            <p:cNvSpPr/>
            <p:nvPr/>
          </p:nvSpPr>
          <p:spPr>
            <a:xfrm>
              <a:off x="8150697" y="1911925"/>
              <a:ext cx="31230" cy="46841"/>
            </a:xfrm>
            <a:custGeom>
              <a:avLst/>
              <a:gdLst/>
              <a:ahLst/>
              <a:cxnLst/>
              <a:rect l="l" t="t" r="r" b="b"/>
              <a:pathLst>
                <a:path w="1160" h="1740" extrusionOk="0">
                  <a:moveTo>
                    <a:pt x="580" y="279"/>
                  </a:moveTo>
                  <a:cubicBezTo>
                    <a:pt x="673" y="279"/>
                    <a:pt x="765" y="395"/>
                    <a:pt x="765" y="488"/>
                  </a:cubicBezTo>
                  <a:cubicBezTo>
                    <a:pt x="765" y="580"/>
                    <a:pt x="673" y="673"/>
                    <a:pt x="580" y="673"/>
                  </a:cubicBezTo>
                  <a:lnTo>
                    <a:pt x="186" y="673"/>
                  </a:lnTo>
                  <a:lnTo>
                    <a:pt x="186" y="279"/>
                  </a:lnTo>
                  <a:close/>
                  <a:moveTo>
                    <a:pt x="580" y="974"/>
                  </a:moveTo>
                  <a:cubicBezTo>
                    <a:pt x="765" y="974"/>
                    <a:pt x="858" y="1067"/>
                    <a:pt x="858" y="1252"/>
                  </a:cubicBezTo>
                  <a:cubicBezTo>
                    <a:pt x="858" y="1345"/>
                    <a:pt x="765" y="1438"/>
                    <a:pt x="580" y="1438"/>
                  </a:cubicBezTo>
                  <a:lnTo>
                    <a:pt x="186" y="1438"/>
                  </a:lnTo>
                  <a:lnTo>
                    <a:pt x="186" y="974"/>
                  </a:lnTo>
                  <a:close/>
                  <a:moveTo>
                    <a:pt x="93" y="1"/>
                  </a:moveTo>
                  <a:cubicBezTo>
                    <a:pt x="1" y="1"/>
                    <a:pt x="1" y="1"/>
                    <a:pt x="1" y="94"/>
                  </a:cubicBezTo>
                  <a:lnTo>
                    <a:pt x="1" y="1646"/>
                  </a:lnTo>
                  <a:cubicBezTo>
                    <a:pt x="1" y="1739"/>
                    <a:pt x="1" y="1739"/>
                    <a:pt x="93" y="1739"/>
                  </a:cubicBezTo>
                  <a:lnTo>
                    <a:pt x="580" y="1739"/>
                  </a:lnTo>
                  <a:cubicBezTo>
                    <a:pt x="858" y="1739"/>
                    <a:pt x="1159" y="1554"/>
                    <a:pt x="1159" y="1252"/>
                  </a:cubicBezTo>
                  <a:cubicBezTo>
                    <a:pt x="1159" y="1067"/>
                    <a:pt x="1043" y="858"/>
                    <a:pt x="951" y="766"/>
                  </a:cubicBezTo>
                  <a:cubicBezTo>
                    <a:pt x="951" y="673"/>
                    <a:pt x="1043" y="580"/>
                    <a:pt x="1043" y="488"/>
                  </a:cubicBezTo>
                  <a:cubicBezTo>
                    <a:pt x="1043" y="186"/>
                    <a:pt x="765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78"/>
            <p:cNvSpPr/>
            <p:nvPr/>
          </p:nvSpPr>
          <p:spPr>
            <a:xfrm>
              <a:off x="8220584" y="1911252"/>
              <a:ext cx="33707" cy="47514"/>
            </a:xfrm>
            <a:custGeom>
              <a:avLst/>
              <a:gdLst/>
              <a:ahLst/>
              <a:cxnLst/>
              <a:rect l="l" t="t" r="r" b="b"/>
              <a:pathLst>
                <a:path w="1252" h="1765" extrusionOk="0">
                  <a:moveTo>
                    <a:pt x="699" y="1"/>
                  </a:moveTo>
                  <a:cubicBezTo>
                    <a:pt x="633" y="1"/>
                    <a:pt x="562" y="8"/>
                    <a:pt x="487" y="26"/>
                  </a:cubicBezTo>
                  <a:cubicBezTo>
                    <a:pt x="301" y="119"/>
                    <a:pt x="93" y="211"/>
                    <a:pt x="93" y="420"/>
                  </a:cubicBezTo>
                  <a:lnTo>
                    <a:pt x="93" y="698"/>
                  </a:lnTo>
                  <a:cubicBezTo>
                    <a:pt x="186" y="883"/>
                    <a:pt x="580" y="999"/>
                    <a:pt x="765" y="999"/>
                  </a:cubicBezTo>
                  <a:cubicBezTo>
                    <a:pt x="881" y="1092"/>
                    <a:pt x="974" y="1185"/>
                    <a:pt x="974" y="1277"/>
                  </a:cubicBezTo>
                  <a:cubicBezTo>
                    <a:pt x="974" y="1370"/>
                    <a:pt x="881" y="1463"/>
                    <a:pt x="672" y="1463"/>
                  </a:cubicBezTo>
                  <a:cubicBezTo>
                    <a:pt x="487" y="1463"/>
                    <a:pt x="394" y="1463"/>
                    <a:pt x="301" y="1277"/>
                  </a:cubicBezTo>
                  <a:lnTo>
                    <a:pt x="0" y="1277"/>
                  </a:lnTo>
                  <a:lnTo>
                    <a:pt x="0" y="1463"/>
                  </a:lnTo>
                  <a:cubicBezTo>
                    <a:pt x="186" y="1671"/>
                    <a:pt x="394" y="1764"/>
                    <a:pt x="672" y="1764"/>
                  </a:cubicBezTo>
                  <a:cubicBezTo>
                    <a:pt x="974" y="1764"/>
                    <a:pt x="1252" y="1579"/>
                    <a:pt x="1252" y="1370"/>
                  </a:cubicBezTo>
                  <a:cubicBezTo>
                    <a:pt x="1252" y="1185"/>
                    <a:pt x="1159" y="883"/>
                    <a:pt x="881" y="791"/>
                  </a:cubicBezTo>
                  <a:cubicBezTo>
                    <a:pt x="672" y="698"/>
                    <a:pt x="487" y="605"/>
                    <a:pt x="394" y="605"/>
                  </a:cubicBezTo>
                  <a:lnTo>
                    <a:pt x="394" y="420"/>
                  </a:lnTo>
                  <a:cubicBezTo>
                    <a:pt x="394" y="420"/>
                    <a:pt x="394" y="304"/>
                    <a:pt x="487" y="304"/>
                  </a:cubicBezTo>
                  <a:cubicBezTo>
                    <a:pt x="537" y="287"/>
                    <a:pt x="586" y="280"/>
                    <a:pt x="631" y="280"/>
                  </a:cubicBezTo>
                  <a:cubicBezTo>
                    <a:pt x="834" y="280"/>
                    <a:pt x="974" y="420"/>
                    <a:pt x="974" y="420"/>
                  </a:cubicBezTo>
                  <a:lnTo>
                    <a:pt x="1159" y="420"/>
                  </a:lnTo>
                  <a:cubicBezTo>
                    <a:pt x="1252" y="304"/>
                    <a:pt x="1252" y="211"/>
                    <a:pt x="1159" y="211"/>
                  </a:cubicBezTo>
                  <a:cubicBezTo>
                    <a:pt x="1159" y="136"/>
                    <a:pt x="977" y="1"/>
                    <a:pt x="6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78"/>
            <p:cNvSpPr/>
            <p:nvPr/>
          </p:nvSpPr>
          <p:spPr>
            <a:xfrm>
              <a:off x="8262366" y="1911925"/>
              <a:ext cx="28726" cy="46841"/>
            </a:xfrm>
            <a:custGeom>
              <a:avLst/>
              <a:gdLst/>
              <a:ahLst/>
              <a:cxnLst/>
              <a:rect l="l" t="t" r="r" b="b"/>
              <a:pathLst>
                <a:path w="1067" h="1740" extrusionOk="0">
                  <a:moveTo>
                    <a:pt x="94" y="1"/>
                  </a:moveTo>
                  <a:cubicBezTo>
                    <a:pt x="1" y="1"/>
                    <a:pt x="1" y="1"/>
                    <a:pt x="1" y="94"/>
                  </a:cubicBezTo>
                  <a:cubicBezTo>
                    <a:pt x="1" y="186"/>
                    <a:pt x="1" y="279"/>
                    <a:pt x="94" y="279"/>
                  </a:cubicBezTo>
                  <a:lnTo>
                    <a:pt x="372" y="279"/>
                  </a:lnTo>
                  <a:lnTo>
                    <a:pt x="372" y="1646"/>
                  </a:lnTo>
                  <a:cubicBezTo>
                    <a:pt x="372" y="1739"/>
                    <a:pt x="488" y="1739"/>
                    <a:pt x="580" y="1739"/>
                  </a:cubicBezTo>
                  <a:cubicBezTo>
                    <a:pt x="580" y="1739"/>
                    <a:pt x="673" y="1739"/>
                    <a:pt x="673" y="1646"/>
                  </a:cubicBezTo>
                  <a:lnTo>
                    <a:pt x="673" y="279"/>
                  </a:lnTo>
                  <a:lnTo>
                    <a:pt x="951" y="279"/>
                  </a:lnTo>
                  <a:cubicBezTo>
                    <a:pt x="1067" y="279"/>
                    <a:pt x="1067" y="186"/>
                    <a:pt x="1067" y="94"/>
                  </a:cubicBezTo>
                  <a:cubicBezTo>
                    <a:pt x="1067" y="1"/>
                    <a:pt x="1067" y="1"/>
                    <a:pt x="9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78"/>
            <p:cNvSpPr/>
            <p:nvPr/>
          </p:nvSpPr>
          <p:spPr>
            <a:xfrm>
              <a:off x="8103907" y="1969348"/>
              <a:ext cx="23100" cy="31200"/>
            </a:xfrm>
            <a:custGeom>
              <a:avLst/>
              <a:gdLst/>
              <a:ahLst/>
              <a:cxnLst/>
              <a:rect l="l" t="t" r="r" b="b"/>
              <a:pathLst>
                <a:path w="858" h="1159" extrusionOk="0">
                  <a:moveTo>
                    <a:pt x="371" y="278"/>
                  </a:moveTo>
                  <a:cubicBezTo>
                    <a:pt x="580" y="278"/>
                    <a:pt x="673" y="464"/>
                    <a:pt x="673" y="579"/>
                  </a:cubicBezTo>
                  <a:cubicBezTo>
                    <a:pt x="673" y="765"/>
                    <a:pt x="580" y="858"/>
                    <a:pt x="371" y="858"/>
                  </a:cubicBezTo>
                  <a:lnTo>
                    <a:pt x="279" y="858"/>
                  </a:lnTo>
                  <a:lnTo>
                    <a:pt x="279" y="278"/>
                  </a:lnTo>
                  <a:close/>
                  <a:moveTo>
                    <a:pt x="93" y="0"/>
                  </a:moveTo>
                  <a:lnTo>
                    <a:pt x="0" y="93"/>
                  </a:lnTo>
                  <a:lnTo>
                    <a:pt x="0" y="1043"/>
                  </a:lnTo>
                  <a:cubicBezTo>
                    <a:pt x="0" y="1043"/>
                    <a:pt x="0" y="1159"/>
                    <a:pt x="93" y="1159"/>
                  </a:cubicBezTo>
                  <a:lnTo>
                    <a:pt x="371" y="1159"/>
                  </a:lnTo>
                  <a:cubicBezTo>
                    <a:pt x="673" y="1159"/>
                    <a:pt x="858" y="950"/>
                    <a:pt x="858" y="579"/>
                  </a:cubicBezTo>
                  <a:cubicBezTo>
                    <a:pt x="858" y="278"/>
                    <a:pt x="673" y="0"/>
                    <a:pt x="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1" name="Google Shape;4281;p78"/>
          <p:cNvGrpSpPr/>
          <p:nvPr/>
        </p:nvGrpSpPr>
        <p:grpSpPr>
          <a:xfrm>
            <a:off x="7342633" y="2649544"/>
            <a:ext cx="384373" cy="381833"/>
            <a:chOff x="8028420" y="2379869"/>
            <a:chExt cx="384373" cy="381833"/>
          </a:xfrm>
        </p:grpSpPr>
        <p:sp>
          <p:nvSpPr>
            <p:cNvPr id="4282" name="Google Shape;4282;p78"/>
            <p:cNvSpPr/>
            <p:nvPr/>
          </p:nvSpPr>
          <p:spPr>
            <a:xfrm>
              <a:off x="8033401" y="2384850"/>
              <a:ext cx="371907" cy="371846"/>
            </a:xfrm>
            <a:custGeom>
              <a:avLst/>
              <a:gdLst/>
              <a:ahLst/>
              <a:cxnLst/>
              <a:rect l="l" t="t" r="r" b="b"/>
              <a:pathLst>
                <a:path w="13814" h="13813" extrusionOk="0">
                  <a:moveTo>
                    <a:pt x="6953" y="1"/>
                  </a:moveTo>
                  <a:cubicBezTo>
                    <a:pt x="3083" y="1"/>
                    <a:pt x="1" y="3106"/>
                    <a:pt x="1" y="6860"/>
                  </a:cubicBezTo>
                  <a:cubicBezTo>
                    <a:pt x="1" y="10731"/>
                    <a:pt x="3083" y="13813"/>
                    <a:pt x="6953" y="13813"/>
                  </a:cubicBezTo>
                  <a:cubicBezTo>
                    <a:pt x="10731" y="13813"/>
                    <a:pt x="13813" y="10731"/>
                    <a:pt x="13813" y="6860"/>
                  </a:cubicBezTo>
                  <a:cubicBezTo>
                    <a:pt x="13813" y="3106"/>
                    <a:pt x="10731" y="1"/>
                    <a:pt x="69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78"/>
            <p:cNvSpPr/>
            <p:nvPr/>
          </p:nvSpPr>
          <p:spPr>
            <a:xfrm>
              <a:off x="8204970" y="2387353"/>
              <a:ext cx="200330" cy="369342"/>
            </a:xfrm>
            <a:custGeom>
              <a:avLst/>
              <a:gdLst/>
              <a:ahLst/>
              <a:cxnLst/>
              <a:rect l="l" t="t" r="r" b="b"/>
              <a:pathLst>
                <a:path w="7441" h="13720" extrusionOk="0">
                  <a:moveTo>
                    <a:pt x="1924" y="0"/>
                  </a:moveTo>
                  <a:lnTo>
                    <a:pt x="1924" y="0"/>
                  </a:lnTo>
                  <a:cubicBezTo>
                    <a:pt x="4821" y="881"/>
                    <a:pt x="6953" y="3592"/>
                    <a:pt x="6953" y="6767"/>
                  </a:cubicBezTo>
                  <a:cubicBezTo>
                    <a:pt x="6953" y="10545"/>
                    <a:pt x="3871" y="13627"/>
                    <a:pt x="1" y="13720"/>
                  </a:cubicBezTo>
                  <a:lnTo>
                    <a:pt x="580" y="13720"/>
                  </a:lnTo>
                  <a:cubicBezTo>
                    <a:pt x="4358" y="13720"/>
                    <a:pt x="7440" y="10638"/>
                    <a:pt x="7440" y="6767"/>
                  </a:cubicBezTo>
                  <a:cubicBezTo>
                    <a:pt x="7440" y="3477"/>
                    <a:pt x="5123" y="696"/>
                    <a:pt x="19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78"/>
            <p:cNvSpPr/>
            <p:nvPr/>
          </p:nvSpPr>
          <p:spPr>
            <a:xfrm>
              <a:off x="8131986" y="2494042"/>
              <a:ext cx="174727" cy="150994"/>
            </a:xfrm>
            <a:custGeom>
              <a:avLst/>
              <a:gdLst/>
              <a:ahLst/>
              <a:cxnLst/>
              <a:rect l="l" t="t" r="r" b="b"/>
              <a:pathLst>
                <a:path w="6490" h="5609" extrusionOk="0">
                  <a:moveTo>
                    <a:pt x="1646" y="0"/>
                  </a:moveTo>
                  <a:lnTo>
                    <a:pt x="0" y="2804"/>
                  </a:lnTo>
                  <a:lnTo>
                    <a:pt x="1646" y="5609"/>
                  </a:lnTo>
                  <a:lnTo>
                    <a:pt x="4937" y="5609"/>
                  </a:lnTo>
                  <a:lnTo>
                    <a:pt x="6489" y="2804"/>
                  </a:lnTo>
                  <a:lnTo>
                    <a:pt x="49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78"/>
            <p:cNvSpPr/>
            <p:nvPr/>
          </p:nvSpPr>
          <p:spPr>
            <a:xfrm>
              <a:off x="8246779" y="2494042"/>
              <a:ext cx="59929" cy="150994"/>
            </a:xfrm>
            <a:custGeom>
              <a:avLst/>
              <a:gdLst/>
              <a:ahLst/>
              <a:cxnLst/>
              <a:rect l="l" t="t" r="r" b="b"/>
              <a:pathLst>
                <a:path w="2226" h="5609" extrusionOk="0">
                  <a:moveTo>
                    <a:pt x="1" y="0"/>
                  </a:moveTo>
                  <a:lnTo>
                    <a:pt x="1530" y="2712"/>
                  </a:lnTo>
                  <a:lnTo>
                    <a:pt x="1530" y="2990"/>
                  </a:lnTo>
                  <a:lnTo>
                    <a:pt x="1" y="5609"/>
                  </a:lnTo>
                  <a:lnTo>
                    <a:pt x="673" y="5609"/>
                  </a:lnTo>
                  <a:lnTo>
                    <a:pt x="2225" y="2804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78"/>
            <p:cNvSpPr/>
            <p:nvPr/>
          </p:nvSpPr>
          <p:spPr>
            <a:xfrm>
              <a:off x="8347841" y="2494042"/>
              <a:ext cx="57453" cy="150994"/>
            </a:xfrm>
            <a:custGeom>
              <a:avLst/>
              <a:gdLst/>
              <a:ahLst/>
              <a:cxnLst/>
              <a:rect l="l" t="t" r="r" b="b"/>
              <a:pathLst>
                <a:path w="2134" h="5609" extrusionOk="0">
                  <a:moveTo>
                    <a:pt x="1554" y="0"/>
                  </a:moveTo>
                  <a:lnTo>
                    <a:pt x="1" y="2804"/>
                  </a:lnTo>
                  <a:lnTo>
                    <a:pt x="1554" y="5609"/>
                  </a:lnTo>
                  <a:cubicBezTo>
                    <a:pt x="1948" y="4844"/>
                    <a:pt x="2133" y="3871"/>
                    <a:pt x="2133" y="2804"/>
                  </a:cubicBezTo>
                  <a:cubicBezTo>
                    <a:pt x="2133" y="1831"/>
                    <a:pt x="1948" y="881"/>
                    <a:pt x="15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78"/>
            <p:cNvSpPr/>
            <p:nvPr/>
          </p:nvSpPr>
          <p:spPr>
            <a:xfrm>
              <a:off x="8033401" y="2494042"/>
              <a:ext cx="59929" cy="150994"/>
            </a:xfrm>
            <a:custGeom>
              <a:avLst/>
              <a:gdLst/>
              <a:ahLst/>
              <a:cxnLst/>
              <a:rect l="l" t="t" r="r" b="b"/>
              <a:pathLst>
                <a:path w="2226" h="5609" extrusionOk="0">
                  <a:moveTo>
                    <a:pt x="673" y="0"/>
                  </a:moveTo>
                  <a:cubicBezTo>
                    <a:pt x="302" y="881"/>
                    <a:pt x="1" y="1831"/>
                    <a:pt x="1" y="2804"/>
                  </a:cubicBezTo>
                  <a:cubicBezTo>
                    <a:pt x="1" y="3871"/>
                    <a:pt x="302" y="4844"/>
                    <a:pt x="673" y="5609"/>
                  </a:cubicBezTo>
                  <a:lnTo>
                    <a:pt x="2225" y="2804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78"/>
            <p:cNvSpPr/>
            <p:nvPr/>
          </p:nvSpPr>
          <p:spPr>
            <a:xfrm>
              <a:off x="8238675" y="2384850"/>
              <a:ext cx="130413" cy="73034"/>
            </a:xfrm>
            <a:custGeom>
              <a:avLst/>
              <a:gdLst/>
              <a:ahLst/>
              <a:cxnLst/>
              <a:rect l="l" t="t" r="r" b="b"/>
              <a:pathLst>
                <a:path w="4844" h="2713" extrusionOk="0">
                  <a:moveTo>
                    <a:pt x="0" y="1"/>
                  </a:moveTo>
                  <a:lnTo>
                    <a:pt x="1553" y="2712"/>
                  </a:lnTo>
                  <a:lnTo>
                    <a:pt x="4844" y="2712"/>
                  </a:lnTo>
                  <a:cubicBezTo>
                    <a:pt x="3685" y="1252"/>
                    <a:pt x="1947" y="20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78"/>
            <p:cNvSpPr/>
            <p:nvPr/>
          </p:nvSpPr>
          <p:spPr>
            <a:xfrm>
              <a:off x="8238675" y="2683702"/>
              <a:ext cx="130413" cy="73007"/>
            </a:xfrm>
            <a:custGeom>
              <a:avLst/>
              <a:gdLst/>
              <a:ahLst/>
              <a:cxnLst/>
              <a:rect l="l" t="t" r="r" b="b"/>
              <a:pathLst>
                <a:path w="4844" h="2712" extrusionOk="0">
                  <a:moveTo>
                    <a:pt x="1553" y="1"/>
                  </a:moveTo>
                  <a:lnTo>
                    <a:pt x="0" y="2712"/>
                  </a:lnTo>
                  <a:cubicBezTo>
                    <a:pt x="1947" y="2527"/>
                    <a:pt x="3685" y="1461"/>
                    <a:pt x="48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78"/>
            <p:cNvSpPr/>
            <p:nvPr/>
          </p:nvSpPr>
          <p:spPr>
            <a:xfrm>
              <a:off x="8256766" y="2387353"/>
              <a:ext cx="112321" cy="70530"/>
            </a:xfrm>
            <a:custGeom>
              <a:avLst/>
              <a:gdLst/>
              <a:ahLst/>
              <a:cxnLst/>
              <a:rect l="l" t="t" r="r" b="b"/>
              <a:pathLst>
                <a:path w="4172" h="2620" extrusionOk="0">
                  <a:moveTo>
                    <a:pt x="0" y="0"/>
                  </a:moveTo>
                  <a:lnTo>
                    <a:pt x="0" y="0"/>
                  </a:lnTo>
                  <a:cubicBezTo>
                    <a:pt x="26" y="9"/>
                    <a:pt x="51" y="17"/>
                    <a:pt x="76" y="26"/>
                  </a:cubicBezTo>
                  <a:lnTo>
                    <a:pt x="76" y="26"/>
                  </a:lnTo>
                  <a:cubicBezTo>
                    <a:pt x="43" y="0"/>
                    <a:pt x="0" y="0"/>
                    <a:pt x="0" y="0"/>
                  </a:cubicBezTo>
                  <a:close/>
                  <a:moveTo>
                    <a:pt x="76" y="26"/>
                  </a:moveTo>
                  <a:cubicBezTo>
                    <a:pt x="98" y="43"/>
                    <a:pt x="116" y="71"/>
                    <a:pt x="116" y="116"/>
                  </a:cubicBezTo>
                  <a:lnTo>
                    <a:pt x="302" y="116"/>
                  </a:lnTo>
                  <a:cubicBezTo>
                    <a:pt x="310" y="116"/>
                    <a:pt x="319" y="116"/>
                    <a:pt x="328" y="117"/>
                  </a:cubicBezTo>
                  <a:lnTo>
                    <a:pt x="328" y="117"/>
                  </a:lnTo>
                  <a:cubicBezTo>
                    <a:pt x="244" y="85"/>
                    <a:pt x="161" y="55"/>
                    <a:pt x="76" y="26"/>
                  </a:cubicBezTo>
                  <a:close/>
                  <a:moveTo>
                    <a:pt x="328" y="117"/>
                  </a:moveTo>
                  <a:cubicBezTo>
                    <a:pt x="1660" y="622"/>
                    <a:pt x="2871" y="1462"/>
                    <a:pt x="3685" y="2619"/>
                  </a:cubicBezTo>
                  <a:lnTo>
                    <a:pt x="4172" y="2619"/>
                  </a:lnTo>
                  <a:lnTo>
                    <a:pt x="4056" y="2526"/>
                  </a:lnTo>
                  <a:cubicBezTo>
                    <a:pt x="3871" y="2225"/>
                    <a:pt x="3593" y="2040"/>
                    <a:pt x="3384" y="1738"/>
                  </a:cubicBezTo>
                  <a:cubicBezTo>
                    <a:pt x="3291" y="1646"/>
                    <a:pt x="3199" y="1553"/>
                    <a:pt x="3106" y="1553"/>
                  </a:cubicBezTo>
                  <a:cubicBezTo>
                    <a:pt x="2897" y="1368"/>
                    <a:pt x="2712" y="1159"/>
                    <a:pt x="2434" y="1066"/>
                  </a:cubicBezTo>
                  <a:cubicBezTo>
                    <a:pt x="2318" y="974"/>
                    <a:pt x="2132" y="881"/>
                    <a:pt x="1947" y="788"/>
                  </a:cubicBezTo>
                  <a:cubicBezTo>
                    <a:pt x="1739" y="580"/>
                    <a:pt x="1553" y="487"/>
                    <a:pt x="1368" y="487"/>
                  </a:cubicBezTo>
                  <a:cubicBezTo>
                    <a:pt x="1159" y="394"/>
                    <a:pt x="1066" y="302"/>
                    <a:pt x="881" y="302"/>
                  </a:cubicBezTo>
                  <a:cubicBezTo>
                    <a:pt x="704" y="213"/>
                    <a:pt x="506" y="125"/>
                    <a:pt x="328" y="1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78"/>
            <p:cNvSpPr/>
            <p:nvPr/>
          </p:nvSpPr>
          <p:spPr>
            <a:xfrm>
              <a:off x="8238675" y="2683702"/>
              <a:ext cx="130413" cy="73007"/>
            </a:xfrm>
            <a:custGeom>
              <a:avLst/>
              <a:gdLst/>
              <a:ahLst/>
              <a:cxnLst/>
              <a:rect l="l" t="t" r="r" b="b"/>
              <a:pathLst>
                <a:path w="4844" h="2712" extrusionOk="0">
                  <a:moveTo>
                    <a:pt x="4265" y="1"/>
                  </a:moveTo>
                  <a:cubicBezTo>
                    <a:pt x="3198" y="1275"/>
                    <a:pt x="1738" y="2225"/>
                    <a:pt x="93" y="2527"/>
                  </a:cubicBezTo>
                  <a:lnTo>
                    <a:pt x="0" y="2712"/>
                  </a:lnTo>
                  <a:cubicBezTo>
                    <a:pt x="93" y="2712"/>
                    <a:pt x="93" y="2619"/>
                    <a:pt x="93" y="2619"/>
                  </a:cubicBezTo>
                  <a:cubicBezTo>
                    <a:pt x="302" y="2619"/>
                    <a:pt x="487" y="2619"/>
                    <a:pt x="672" y="2527"/>
                  </a:cubicBezTo>
                  <a:lnTo>
                    <a:pt x="974" y="2527"/>
                  </a:lnTo>
                  <a:cubicBezTo>
                    <a:pt x="1159" y="2434"/>
                    <a:pt x="1252" y="2434"/>
                    <a:pt x="1460" y="2434"/>
                  </a:cubicBezTo>
                  <a:lnTo>
                    <a:pt x="1460" y="2318"/>
                  </a:lnTo>
                  <a:cubicBezTo>
                    <a:pt x="1646" y="2318"/>
                    <a:pt x="1738" y="2318"/>
                    <a:pt x="1831" y="2225"/>
                  </a:cubicBezTo>
                  <a:cubicBezTo>
                    <a:pt x="1947" y="2225"/>
                    <a:pt x="2040" y="2133"/>
                    <a:pt x="2040" y="2133"/>
                  </a:cubicBezTo>
                  <a:cubicBezTo>
                    <a:pt x="2225" y="2040"/>
                    <a:pt x="2318" y="2040"/>
                    <a:pt x="2526" y="1947"/>
                  </a:cubicBezTo>
                  <a:cubicBezTo>
                    <a:pt x="2619" y="1855"/>
                    <a:pt x="2804" y="1739"/>
                    <a:pt x="2897" y="1739"/>
                  </a:cubicBezTo>
                  <a:cubicBezTo>
                    <a:pt x="2990" y="1646"/>
                    <a:pt x="3106" y="1553"/>
                    <a:pt x="3291" y="1461"/>
                  </a:cubicBezTo>
                  <a:cubicBezTo>
                    <a:pt x="3384" y="1368"/>
                    <a:pt x="3477" y="1275"/>
                    <a:pt x="3685" y="1159"/>
                  </a:cubicBezTo>
                  <a:cubicBezTo>
                    <a:pt x="3778" y="1067"/>
                    <a:pt x="3871" y="1067"/>
                    <a:pt x="3871" y="974"/>
                  </a:cubicBezTo>
                  <a:cubicBezTo>
                    <a:pt x="4149" y="788"/>
                    <a:pt x="4357" y="580"/>
                    <a:pt x="4450" y="394"/>
                  </a:cubicBezTo>
                  <a:cubicBezTo>
                    <a:pt x="4543" y="302"/>
                    <a:pt x="4635" y="209"/>
                    <a:pt x="4728" y="116"/>
                  </a:cubicBezTo>
                  <a:cubicBezTo>
                    <a:pt x="4728" y="1"/>
                    <a:pt x="4844" y="1"/>
                    <a:pt x="48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78"/>
            <p:cNvSpPr/>
            <p:nvPr/>
          </p:nvSpPr>
          <p:spPr>
            <a:xfrm>
              <a:off x="8381546" y="2494042"/>
              <a:ext cx="23746" cy="150994"/>
            </a:xfrm>
            <a:custGeom>
              <a:avLst/>
              <a:gdLst/>
              <a:ahLst/>
              <a:cxnLst/>
              <a:rect l="l" t="t" r="r" b="b"/>
              <a:pathLst>
                <a:path w="882" h="5609" extrusionOk="0">
                  <a:moveTo>
                    <a:pt x="302" y="0"/>
                  </a:moveTo>
                  <a:lnTo>
                    <a:pt x="0" y="580"/>
                  </a:lnTo>
                  <a:cubicBezTo>
                    <a:pt x="302" y="1252"/>
                    <a:pt x="394" y="2040"/>
                    <a:pt x="394" y="2804"/>
                  </a:cubicBezTo>
                  <a:cubicBezTo>
                    <a:pt x="394" y="3569"/>
                    <a:pt x="209" y="4357"/>
                    <a:pt x="0" y="5029"/>
                  </a:cubicBezTo>
                  <a:lnTo>
                    <a:pt x="302" y="5609"/>
                  </a:lnTo>
                  <a:lnTo>
                    <a:pt x="394" y="5609"/>
                  </a:lnTo>
                  <a:cubicBezTo>
                    <a:pt x="394" y="5516"/>
                    <a:pt x="487" y="5423"/>
                    <a:pt x="487" y="5307"/>
                  </a:cubicBezTo>
                  <a:cubicBezTo>
                    <a:pt x="487" y="5122"/>
                    <a:pt x="580" y="5029"/>
                    <a:pt x="580" y="4937"/>
                  </a:cubicBezTo>
                  <a:cubicBezTo>
                    <a:pt x="696" y="4543"/>
                    <a:pt x="788" y="4149"/>
                    <a:pt x="881" y="3778"/>
                  </a:cubicBezTo>
                  <a:lnTo>
                    <a:pt x="881" y="3477"/>
                  </a:lnTo>
                  <a:lnTo>
                    <a:pt x="881" y="2804"/>
                  </a:lnTo>
                  <a:cubicBezTo>
                    <a:pt x="881" y="2225"/>
                    <a:pt x="881" y="1646"/>
                    <a:pt x="696" y="1066"/>
                  </a:cubicBezTo>
                  <a:cubicBezTo>
                    <a:pt x="696" y="881"/>
                    <a:pt x="580" y="672"/>
                    <a:pt x="487" y="580"/>
                  </a:cubicBezTo>
                  <a:cubicBezTo>
                    <a:pt x="487" y="394"/>
                    <a:pt x="394" y="302"/>
                    <a:pt x="394" y="93"/>
                  </a:cubicBezTo>
                  <a:cubicBezTo>
                    <a:pt x="394" y="93"/>
                    <a:pt x="302" y="93"/>
                    <a:pt x="3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78"/>
            <p:cNvSpPr/>
            <p:nvPr/>
          </p:nvSpPr>
          <p:spPr>
            <a:xfrm>
              <a:off x="8072706" y="2384850"/>
              <a:ext cx="129820" cy="73034"/>
            </a:xfrm>
            <a:custGeom>
              <a:avLst/>
              <a:gdLst/>
              <a:ahLst/>
              <a:cxnLst/>
              <a:rect l="l" t="t" r="r" b="b"/>
              <a:pathLst>
                <a:path w="4822" h="2713" extrusionOk="0">
                  <a:moveTo>
                    <a:pt x="4821" y="1"/>
                  </a:moveTo>
                  <a:lnTo>
                    <a:pt x="4821" y="1"/>
                  </a:lnTo>
                  <a:cubicBezTo>
                    <a:pt x="2898" y="209"/>
                    <a:pt x="1159" y="1252"/>
                    <a:pt x="1" y="2712"/>
                  </a:cubicBezTo>
                  <a:lnTo>
                    <a:pt x="3268" y="2712"/>
                  </a:lnTo>
                  <a:lnTo>
                    <a:pt x="48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78"/>
            <p:cNvSpPr/>
            <p:nvPr/>
          </p:nvSpPr>
          <p:spPr>
            <a:xfrm>
              <a:off x="8072706" y="2683702"/>
              <a:ext cx="129820" cy="73007"/>
            </a:xfrm>
            <a:custGeom>
              <a:avLst/>
              <a:gdLst/>
              <a:ahLst/>
              <a:cxnLst/>
              <a:rect l="l" t="t" r="r" b="b"/>
              <a:pathLst>
                <a:path w="4822" h="2712" extrusionOk="0">
                  <a:moveTo>
                    <a:pt x="1" y="1"/>
                  </a:moveTo>
                  <a:cubicBezTo>
                    <a:pt x="1159" y="1461"/>
                    <a:pt x="2898" y="2527"/>
                    <a:pt x="4821" y="2712"/>
                  </a:cubicBezTo>
                  <a:lnTo>
                    <a:pt x="32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78"/>
            <p:cNvSpPr/>
            <p:nvPr/>
          </p:nvSpPr>
          <p:spPr>
            <a:xfrm>
              <a:off x="8028420" y="2379869"/>
              <a:ext cx="384373" cy="381833"/>
            </a:xfrm>
            <a:custGeom>
              <a:avLst/>
              <a:gdLst/>
              <a:ahLst/>
              <a:cxnLst/>
              <a:rect l="l" t="t" r="r" b="b"/>
              <a:pathLst>
                <a:path w="14277" h="14184" extrusionOk="0">
                  <a:moveTo>
                    <a:pt x="6072" y="487"/>
                  </a:moveTo>
                  <a:lnTo>
                    <a:pt x="4728" y="2712"/>
                  </a:lnTo>
                  <a:lnTo>
                    <a:pt x="2109" y="2712"/>
                  </a:lnTo>
                  <a:cubicBezTo>
                    <a:pt x="3083" y="1553"/>
                    <a:pt x="4543" y="765"/>
                    <a:pt x="6072" y="487"/>
                  </a:cubicBezTo>
                  <a:close/>
                  <a:moveTo>
                    <a:pt x="7718" y="394"/>
                  </a:moveTo>
                  <a:lnTo>
                    <a:pt x="9178" y="2897"/>
                  </a:lnTo>
                  <a:lnTo>
                    <a:pt x="8598" y="4056"/>
                  </a:lnTo>
                  <a:lnTo>
                    <a:pt x="5701" y="4056"/>
                  </a:lnTo>
                  <a:lnTo>
                    <a:pt x="5122" y="2897"/>
                  </a:lnTo>
                  <a:lnTo>
                    <a:pt x="6559" y="394"/>
                  </a:lnTo>
                  <a:close/>
                  <a:moveTo>
                    <a:pt x="4728" y="3083"/>
                  </a:moveTo>
                  <a:lnTo>
                    <a:pt x="5307" y="4241"/>
                  </a:lnTo>
                  <a:lnTo>
                    <a:pt x="3755" y="6860"/>
                  </a:lnTo>
                  <a:lnTo>
                    <a:pt x="2596" y="6860"/>
                  </a:lnTo>
                  <a:lnTo>
                    <a:pt x="1066" y="4241"/>
                  </a:lnTo>
                  <a:cubicBezTo>
                    <a:pt x="1252" y="3870"/>
                    <a:pt x="1437" y="3477"/>
                    <a:pt x="1738" y="3083"/>
                  </a:cubicBezTo>
                  <a:close/>
                  <a:moveTo>
                    <a:pt x="8204" y="487"/>
                  </a:moveTo>
                  <a:lnTo>
                    <a:pt x="8204" y="487"/>
                  </a:lnTo>
                  <a:cubicBezTo>
                    <a:pt x="9062" y="580"/>
                    <a:pt x="9850" y="858"/>
                    <a:pt x="10522" y="1252"/>
                  </a:cubicBezTo>
                  <a:cubicBezTo>
                    <a:pt x="10336" y="1252"/>
                    <a:pt x="11287" y="1738"/>
                    <a:pt x="11773" y="2318"/>
                  </a:cubicBezTo>
                  <a:cubicBezTo>
                    <a:pt x="11959" y="2410"/>
                    <a:pt x="12075" y="2503"/>
                    <a:pt x="12167" y="2712"/>
                  </a:cubicBezTo>
                  <a:lnTo>
                    <a:pt x="11495" y="2712"/>
                  </a:lnTo>
                  <a:cubicBezTo>
                    <a:pt x="11287" y="2712"/>
                    <a:pt x="11194" y="2804"/>
                    <a:pt x="11194" y="2897"/>
                  </a:cubicBezTo>
                  <a:cubicBezTo>
                    <a:pt x="11194" y="2990"/>
                    <a:pt x="11287" y="3083"/>
                    <a:pt x="11495" y="3083"/>
                  </a:cubicBezTo>
                  <a:lnTo>
                    <a:pt x="12538" y="3083"/>
                  </a:lnTo>
                  <a:cubicBezTo>
                    <a:pt x="12839" y="3477"/>
                    <a:pt x="13025" y="3870"/>
                    <a:pt x="13233" y="4241"/>
                  </a:cubicBezTo>
                  <a:lnTo>
                    <a:pt x="11681" y="6860"/>
                  </a:lnTo>
                  <a:lnTo>
                    <a:pt x="10522" y="6860"/>
                  </a:lnTo>
                  <a:lnTo>
                    <a:pt x="8969" y="4241"/>
                  </a:lnTo>
                  <a:lnTo>
                    <a:pt x="9548" y="3083"/>
                  </a:lnTo>
                  <a:lnTo>
                    <a:pt x="10522" y="3083"/>
                  </a:lnTo>
                  <a:cubicBezTo>
                    <a:pt x="10614" y="3083"/>
                    <a:pt x="10707" y="2990"/>
                    <a:pt x="10707" y="2897"/>
                  </a:cubicBezTo>
                  <a:cubicBezTo>
                    <a:pt x="10707" y="2804"/>
                    <a:pt x="10614" y="2712"/>
                    <a:pt x="10429" y="2712"/>
                  </a:cubicBezTo>
                  <a:lnTo>
                    <a:pt x="9456" y="2712"/>
                  </a:lnTo>
                  <a:lnTo>
                    <a:pt x="8204" y="487"/>
                  </a:lnTo>
                  <a:close/>
                  <a:moveTo>
                    <a:pt x="858" y="4728"/>
                  </a:moveTo>
                  <a:lnTo>
                    <a:pt x="2225" y="7045"/>
                  </a:lnTo>
                  <a:lnTo>
                    <a:pt x="858" y="9363"/>
                  </a:lnTo>
                  <a:cubicBezTo>
                    <a:pt x="580" y="8691"/>
                    <a:pt x="487" y="7926"/>
                    <a:pt x="487" y="7045"/>
                  </a:cubicBezTo>
                  <a:cubicBezTo>
                    <a:pt x="487" y="6652"/>
                    <a:pt x="487" y="6188"/>
                    <a:pt x="580" y="5701"/>
                  </a:cubicBezTo>
                  <a:cubicBezTo>
                    <a:pt x="672" y="5400"/>
                    <a:pt x="765" y="5122"/>
                    <a:pt x="858" y="4728"/>
                  </a:cubicBezTo>
                  <a:close/>
                  <a:moveTo>
                    <a:pt x="13419" y="4728"/>
                  </a:moveTo>
                  <a:cubicBezTo>
                    <a:pt x="13604" y="5122"/>
                    <a:pt x="13697" y="5609"/>
                    <a:pt x="13697" y="5979"/>
                  </a:cubicBezTo>
                  <a:cubicBezTo>
                    <a:pt x="13905" y="6953"/>
                    <a:pt x="13905" y="7926"/>
                    <a:pt x="13604" y="8876"/>
                  </a:cubicBezTo>
                  <a:cubicBezTo>
                    <a:pt x="13511" y="9085"/>
                    <a:pt x="13511" y="9270"/>
                    <a:pt x="13419" y="9363"/>
                  </a:cubicBezTo>
                  <a:lnTo>
                    <a:pt x="12075" y="7045"/>
                  </a:lnTo>
                  <a:lnTo>
                    <a:pt x="13419" y="4728"/>
                  </a:lnTo>
                  <a:close/>
                  <a:moveTo>
                    <a:pt x="8598" y="4543"/>
                  </a:moveTo>
                  <a:lnTo>
                    <a:pt x="10128" y="7045"/>
                  </a:lnTo>
                  <a:lnTo>
                    <a:pt x="8598" y="9664"/>
                  </a:lnTo>
                  <a:lnTo>
                    <a:pt x="5585" y="9664"/>
                  </a:lnTo>
                  <a:lnTo>
                    <a:pt x="4149" y="7045"/>
                  </a:lnTo>
                  <a:lnTo>
                    <a:pt x="5585" y="4543"/>
                  </a:lnTo>
                  <a:close/>
                  <a:moveTo>
                    <a:pt x="11681" y="7347"/>
                  </a:moveTo>
                  <a:lnTo>
                    <a:pt x="13233" y="9942"/>
                  </a:lnTo>
                  <a:cubicBezTo>
                    <a:pt x="13025" y="10336"/>
                    <a:pt x="12839" y="10707"/>
                    <a:pt x="12538" y="11101"/>
                  </a:cubicBezTo>
                  <a:lnTo>
                    <a:pt x="9548" y="11101"/>
                  </a:lnTo>
                  <a:lnTo>
                    <a:pt x="8969" y="9942"/>
                  </a:lnTo>
                  <a:lnTo>
                    <a:pt x="10522" y="7347"/>
                  </a:lnTo>
                  <a:close/>
                  <a:moveTo>
                    <a:pt x="4728" y="11495"/>
                  </a:moveTo>
                  <a:lnTo>
                    <a:pt x="6072" y="13720"/>
                  </a:lnTo>
                  <a:cubicBezTo>
                    <a:pt x="5493" y="13604"/>
                    <a:pt x="5006" y="13511"/>
                    <a:pt x="4635" y="13326"/>
                  </a:cubicBezTo>
                  <a:cubicBezTo>
                    <a:pt x="4056" y="13025"/>
                    <a:pt x="3569" y="12839"/>
                    <a:pt x="3175" y="12445"/>
                  </a:cubicBezTo>
                  <a:cubicBezTo>
                    <a:pt x="2990" y="12353"/>
                    <a:pt x="2804" y="12260"/>
                    <a:pt x="2689" y="12074"/>
                  </a:cubicBezTo>
                  <a:cubicBezTo>
                    <a:pt x="2503" y="11866"/>
                    <a:pt x="2318" y="11680"/>
                    <a:pt x="2109" y="11495"/>
                  </a:cubicBezTo>
                  <a:close/>
                  <a:moveTo>
                    <a:pt x="12167" y="11495"/>
                  </a:moveTo>
                  <a:cubicBezTo>
                    <a:pt x="12075" y="11680"/>
                    <a:pt x="11866" y="11866"/>
                    <a:pt x="11681" y="11982"/>
                  </a:cubicBezTo>
                  <a:cubicBezTo>
                    <a:pt x="11101" y="12561"/>
                    <a:pt x="10522" y="12932"/>
                    <a:pt x="9850" y="13233"/>
                  </a:cubicBezTo>
                  <a:cubicBezTo>
                    <a:pt x="9456" y="13419"/>
                    <a:pt x="8969" y="13511"/>
                    <a:pt x="8482" y="13604"/>
                  </a:cubicBezTo>
                  <a:cubicBezTo>
                    <a:pt x="8390" y="13720"/>
                    <a:pt x="8297" y="13720"/>
                    <a:pt x="8204" y="13720"/>
                  </a:cubicBezTo>
                  <a:lnTo>
                    <a:pt x="9456" y="11495"/>
                  </a:lnTo>
                  <a:close/>
                  <a:moveTo>
                    <a:pt x="8598" y="10128"/>
                  </a:moveTo>
                  <a:lnTo>
                    <a:pt x="9178" y="11287"/>
                  </a:lnTo>
                  <a:lnTo>
                    <a:pt x="7718" y="13813"/>
                  </a:lnTo>
                  <a:lnTo>
                    <a:pt x="7138" y="13813"/>
                  </a:lnTo>
                  <a:cubicBezTo>
                    <a:pt x="6953" y="13813"/>
                    <a:pt x="6744" y="13813"/>
                    <a:pt x="6559" y="13720"/>
                  </a:cubicBezTo>
                  <a:lnTo>
                    <a:pt x="5122" y="11287"/>
                  </a:lnTo>
                  <a:lnTo>
                    <a:pt x="5701" y="10128"/>
                  </a:lnTo>
                  <a:close/>
                  <a:moveTo>
                    <a:pt x="7138" y="0"/>
                  </a:moveTo>
                  <a:cubicBezTo>
                    <a:pt x="5215" y="0"/>
                    <a:pt x="3477" y="672"/>
                    <a:pt x="2109" y="2016"/>
                  </a:cubicBezTo>
                  <a:cubicBezTo>
                    <a:pt x="765" y="3384"/>
                    <a:pt x="0" y="5215"/>
                    <a:pt x="0" y="7045"/>
                  </a:cubicBezTo>
                  <a:cubicBezTo>
                    <a:pt x="0" y="8204"/>
                    <a:pt x="278" y="9270"/>
                    <a:pt x="765" y="10244"/>
                  </a:cubicBezTo>
                  <a:cubicBezTo>
                    <a:pt x="831" y="10309"/>
                    <a:pt x="896" y="10375"/>
                    <a:pt x="970" y="10375"/>
                  </a:cubicBezTo>
                  <a:cubicBezTo>
                    <a:pt x="1000" y="10375"/>
                    <a:pt x="1032" y="10363"/>
                    <a:pt x="1066" y="10336"/>
                  </a:cubicBezTo>
                  <a:cubicBezTo>
                    <a:pt x="1159" y="10336"/>
                    <a:pt x="1159" y="10244"/>
                    <a:pt x="1159" y="10035"/>
                  </a:cubicBezTo>
                  <a:lnTo>
                    <a:pt x="1066" y="9942"/>
                  </a:lnTo>
                  <a:lnTo>
                    <a:pt x="2596" y="7347"/>
                  </a:lnTo>
                  <a:lnTo>
                    <a:pt x="3755" y="7347"/>
                  </a:lnTo>
                  <a:lnTo>
                    <a:pt x="5307" y="9942"/>
                  </a:lnTo>
                  <a:lnTo>
                    <a:pt x="4728" y="11101"/>
                  </a:lnTo>
                  <a:lnTo>
                    <a:pt x="1738" y="11101"/>
                  </a:lnTo>
                  <a:cubicBezTo>
                    <a:pt x="1738" y="11008"/>
                    <a:pt x="1646" y="11008"/>
                    <a:pt x="1646" y="10916"/>
                  </a:cubicBezTo>
                  <a:cubicBezTo>
                    <a:pt x="1530" y="10823"/>
                    <a:pt x="1437" y="10823"/>
                    <a:pt x="1344" y="10823"/>
                  </a:cubicBezTo>
                  <a:cubicBezTo>
                    <a:pt x="1252" y="10916"/>
                    <a:pt x="1252" y="11008"/>
                    <a:pt x="1252" y="11101"/>
                  </a:cubicBezTo>
                  <a:cubicBezTo>
                    <a:pt x="2596" y="13025"/>
                    <a:pt x="4821" y="14183"/>
                    <a:pt x="7138" y="14183"/>
                  </a:cubicBezTo>
                  <a:cubicBezTo>
                    <a:pt x="8112" y="14183"/>
                    <a:pt x="9062" y="13998"/>
                    <a:pt x="9942" y="13604"/>
                  </a:cubicBezTo>
                  <a:cubicBezTo>
                    <a:pt x="10800" y="13233"/>
                    <a:pt x="11588" y="12747"/>
                    <a:pt x="12260" y="12074"/>
                  </a:cubicBezTo>
                  <a:cubicBezTo>
                    <a:pt x="13511" y="10707"/>
                    <a:pt x="14276" y="8969"/>
                    <a:pt x="14276" y="7045"/>
                  </a:cubicBezTo>
                  <a:cubicBezTo>
                    <a:pt x="14276" y="5215"/>
                    <a:pt x="13511" y="3384"/>
                    <a:pt x="12167" y="2016"/>
                  </a:cubicBezTo>
                  <a:cubicBezTo>
                    <a:pt x="10800" y="672"/>
                    <a:pt x="9062" y="0"/>
                    <a:pt x="7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6" name="Google Shape;4296;p78"/>
          <p:cNvGrpSpPr/>
          <p:nvPr/>
        </p:nvGrpSpPr>
        <p:grpSpPr>
          <a:xfrm>
            <a:off x="6728235" y="2650460"/>
            <a:ext cx="277679" cy="384041"/>
            <a:chOff x="7261622" y="2380785"/>
            <a:chExt cx="277679" cy="384041"/>
          </a:xfrm>
        </p:grpSpPr>
        <p:sp>
          <p:nvSpPr>
            <p:cNvPr id="4297" name="Google Shape;4297;p78"/>
            <p:cNvSpPr/>
            <p:nvPr/>
          </p:nvSpPr>
          <p:spPr>
            <a:xfrm>
              <a:off x="7266629" y="2386680"/>
              <a:ext cx="265187" cy="372519"/>
            </a:xfrm>
            <a:custGeom>
              <a:avLst/>
              <a:gdLst/>
              <a:ahLst/>
              <a:cxnLst/>
              <a:rect l="l" t="t" r="r" b="b"/>
              <a:pathLst>
                <a:path w="9850" h="13838" extrusionOk="0">
                  <a:moveTo>
                    <a:pt x="5064" y="1633"/>
                  </a:moveTo>
                  <a:cubicBezTo>
                    <a:pt x="6173" y="1633"/>
                    <a:pt x="7326" y="2143"/>
                    <a:pt x="7926" y="3224"/>
                  </a:cubicBezTo>
                  <a:cubicBezTo>
                    <a:pt x="8112" y="3710"/>
                    <a:pt x="8204" y="4290"/>
                    <a:pt x="8204" y="4962"/>
                  </a:cubicBezTo>
                  <a:cubicBezTo>
                    <a:pt x="8204" y="6213"/>
                    <a:pt x="7440" y="7465"/>
                    <a:pt x="5980" y="8716"/>
                  </a:cubicBezTo>
                  <a:cubicBezTo>
                    <a:pt x="5794" y="9017"/>
                    <a:pt x="5493" y="9203"/>
                    <a:pt x="5215" y="9411"/>
                  </a:cubicBezTo>
                  <a:cubicBezTo>
                    <a:pt x="5122" y="9458"/>
                    <a:pt x="5047" y="9481"/>
                    <a:pt x="4971" y="9481"/>
                  </a:cubicBezTo>
                  <a:cubicBezTo>
                    <a:pt x="4896" y="9481"/>
                    <a:pt x="4821" y="9458"/>
                    <a:pt x="4728" y="9411"/>
                  </a:cubicBezTo>
                  <a:cubicBezTo>
                    <a:pt x="4450" y="9203"/>
                    <a:pt x="4149" y="9017"/>
                    <a:pt x="3963" y="8716"/>
                  </a:cubicBezTo>
                  <a:cubicBezTo>
                    <a:pt x="2503" y="7465"/>
                    <a:pt x="1738" y="6213"/>
                    <a:pt x="1738" y="4962"/>
                  </a:cubicBezTo>
                  <a:cubicBezTo>
                    <a:pt x="1646" y="4290"/>
                    <a:pt x="1831" y="3710"/>
                    <a:pt x="2017" y="3224"/>
                  </a:cubicBezTo>
                  <a:cubicBezTo>
                    <a:pt x="2318" y="2644"/>
                    <a:pt x="2712" y="2250"/>
                    <a:pt x="3291" y="1972"/>
                  </a:cubicBezTo>
                  <a:cubicBezTo>
                    <a:pt x="3662" y="1763"/>
                    <a:pt x="4149" y="1671"/>
                    <a:pt x="4543" y="1671"/>
                  </a:cubicBezTo>
                  <a:cubicBezTo>
                    <a:pt x="4714" y="1645"/>
                    <a:pt x="4888" y="1633"/>
                    <a:pt x="5064" y="1633"/>
                  </a:cubicBezTo>
                  <a:close/>
                  <a:moveTo>
                    <a:pt x="4980" y="1"/>
                  </a:moveTo>
                  <a:cubicBezTo>
                    <a:pt x="4157" y="1"/>
                    <a:pt x="3332" y="174"/>
                    <a:pt x="2596" y="512"/>
                  </a:cubicBezTo>
                  <a:cubicBezTo>
                    <a:pt x="2132" y="721"/>
                    <a:pt x="1738" y="999"/>
                    <a:pt x="1345" y="1393"/>
                  </a:cubicBezTo>
                  <a:cubicBezTo>
                    <a:pt x="1066" y="1671"/>
                    <a:pt x="765" y="2065"/>
                    <a:pt x="580" y="2459"/>
                  </a:cubicBezTo>
                  <a:cubicBezTo>
                    <a:pt x="186" y="3224"/>
                    <a:pt x="0" y="4081"/>
                    <a:pt x="93" y="5054"/>
                  </a:cubicBezTo>
                  <a:cubicBezTo>
                    <a:pt x="186" y="6792"/>
                    <a:pt x="1066" y="8345"/>
                    <a:pt x="2805" y="9991"/>
                  </a:cubicBezTo>
                  <a:cubicBezTo>
                    <a:pt x="3083" y="10176"/>
                    <a:pt x="3291" y="10361"/>
                    <a:pt x="3569" y="10570"/>
                  </a:cubicBezTo>
                  <a:cubicBezTo>
                    <a:pt x="2805" y="11034"/>
                    <a:pt x="2132" y="11520"/>
                    <a:pt x="1437" y="11914"/>
                  </a:cubicBezTo>
                  <a:cubicBezTo>
                    <a:pt x="1159" y="12007"/>
                    <a:pt x="974" y="12192"/>
                    <a:pt x="765" y="12308"/>
                  </a:cubicBezTo>
                  <a:cubicBezTo>
                    <a:pt x="394" y="12586"/>
                    <a:pt x="186" y="13073"/>
                    <a:pt x="487" y="13467"/>
                  </a:cubicBezTo>
                  <a:cubicBezTo>
                    <a:pt x="611" y="13714"/>
                    <a:pt x="868" y="13838"/>
                    <a:pt x="1143" y="13838"/>
                  </a:cubicBezTo>
                  <a:cubicBezTo>
                    <a:pt x="1280" y="13838"/>
                    <a:pt x="1422" y="13807"/>
                    <a:pt x="1553" y="13745"/>
                  </a:cubicBezTo>
                  <a:cubicBezTo>
                    <a:pt x="1831" y="13560"/>
                    <a:pt x="2017" y="13467"/>
                    <a:pt x="2225" y="13258"/>
                  </a:cubicBezTo>
                  <a:cubicBezTo>
                    <a:pt x="3083" y="12772"/>
                    <a:pt x="4056" y="12192"/>
                    <a:pt x="4913" y="11613"/>
                  </a:cubicBezTo>
                  <a:cubicBezTo>
                    <a:pt x="5887" y="12192"/>
                    <a:pt x="6860" y="12772"/>
                    <a:pt x="7718" y="13258"/>
                  </a:cubicBezTo>
                  <a:cubicBezTo>
                    <a:pt x="7926" y="13467"/>
                    <a:pt x="8112" y="13560"/>
                    <a:pt x="8390" y="13745"/>
                  </a:cubicBezTo>
                  <a:cubicBezTo>
                    <a:pt x="8490" y="13807"/>
                    <a:pt x="8622" y="13838"/>
                    <a:pt x="8759" y="13838"/>
                  </a:cubicBezTo>
                  <a:cubicBezTo>
                    <a:pt x="9034" y="13838"/>
                    <a:pt x="9332" y="13714"/>
                    <a:pt x="9456" y="13467"/>
                  </a:cubicBezTo>
                  <a:cubicBezTo>
                    <a:pt x="9757" y="13073"/>
                    <a:pt x="9549" y="12586"/>
                    <a:pt x="9178" y="12308"/>
                  </a:cubicBezTo>
                  <a:cubicBezTo>
                    <a:pt x="8969" y="12192"/>
                    <a:pt x="8784" y="12007"/>
                    <a:pt x="8506" y="11914"/>
                  </a:cubicBezTo>
                  <a:cubicBezTo>
                    <a:pt x="7810" y="11520"/>
                    <a:pt x="7046" y="11034"/>
                    <a:pt x="6374" y="10570"/>
                  </a:cubicBezTo>
                  <a:cubicBezTo>
                    <a:pt x="6652" y="10361"/>
                    <a:pt x="6860" y="10176"/>
                    <a:pt x="7046" y="9991"/>
                  </a:cubicBezTo>
                  <a:cubicBezTo>
                    <a:pt x="8876" y="8345"/>
                    <a:pt x="9757" y="6792"/>
                    <a:pt x="9850" y="5054"/>
                  </a:cubicBezTo>
                  <a:cubicBezTo>
                    <a:pt x="9850" y="4081"/>
                    <a:pt x="9757" y="3224"/>
                    <a:pt x="9363" y="2459"/>
                  </a:cubicBezTo>
                  <a:cubicBezTo>
                    <a:pt x="8509" y="798"/>
                    <a:pt x="6748" y="1"/>
                    <a:pt x="4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78"/>
            <p:cNvSpPr/>
            <p:nvPr/>
          </p:nvSpPr>
          <p:spPr>
            <a:xfrm>
              <a:off x="7282217" y="2395457"/>
              <a:ext cx="249598" cy="363985"/>
            </a:xfrm>
            <a:custGeom>
              <a:avLst/>
              <a:gdLst/>
              <a:ahLst/>
              <a:cxnLst/>
              <a:rect l="l" t="t" r="r" b="b"/>
              <a:pathLst>
                <a:path w="9271" h="13521" extrusionOk="0">
                  <a:moveTo>
                    <a:pt x="6281" y="1"/>
                  </a:moveTo>
                  <a:lnTo>
                    <a:pt x="6281" y="1"/>
                  </a:lnTo>
                  <a:cubicBezTo>
                    <a:pt x="7139" y="395"/>
                    <a:pt x="7811" y="1067"/>
                    <a:pt x="8205" y="1924"/>
                  </a:cubicBezTo>
                  <a:cubicBezTo>
                    <a:pt x="8599" y="2712"/>
                    <a:pt x="8784" y="3570"/>
                    <a:pt x="8784" y="4543"/>
                  </a:cubicBezTo>
                  <a:cubicBezTo>
                    <a:pt x="8691" y="6188"/>
                    <a:pt x="7811" y="7811"/>
                    <a:pt x="5980" y="9456"/>
                  </a:cubicBezTo>
                  <a:cubicBezTo>
                    <a:pt x="5887" y="9549"/>
                    <a:pt x="5795" y="9665"/>
                    <a:pt x="5609" y="9757"/>
                  </a:cubicBezTo>
                  <a:cubicBezTo>
                    <a:pt x="5493" y="9850"/>
                    <a:pt x="5493" y="10035"/>
                    <a:pt x="5609" y="10128"/>
                  </a:cubicBezTo>
                  <a:cubicBezTo>
                    <a:pt x="5702" y="10128"/>
                    <a:pt x="5702" y="10244"/>
                    <a:pt x="5795" y="10244"/>
                  </a:cubicBezTo>
                  <a:cubicBezTo>
                    <a:pt x="6073" y="10035"/>
                    <a:pt x="6281" y="9850"/>
                    <a:pt x="6467" y="9665"/>
                  </a:cubicBezTo>
                  <a:cubicBezTo>
                    <a:pt x="8297" y="8019"/>
                    <a:pt x="9178" y="6466"/>
                    <a:pt x="9271" y="4728"/>
                  </a:cubicBezTo>
                  <a:cubicBezTo>
                    <a:pt x="9271" y="3755"/>
                    <a:pt x="9178" y="2898"/>
                    <a:pt x="8784" y="2133"/>
                  </a:cubicBezTo>
                  <a:cubicBezTo>
                    <a:pt x="8205" y="1067"/>
                    <a:pt x="7347" y="395"/>
                    <a:pt x="6281" y="1"/>
                  </a:cubicBezTo>
                  <a:close/>
                  <a:moveTo>
                    <a:pt x="4010" y="11032"/>
                  </a:moveTo>
                  <a:cubicBezTo>
                    <a:pt x="3964" y="11032"/>
                    <a:pt x="3917" y="11055"/>
                    <a:pt x="3871" y="11101"/>
                  </a:cubicBezTo>
                  <a:cubicBezTo>
                    <a:pt x="2990" y="11681"/>
                    <a:pt x="2017" y="12260"/>
                    <a:pt x="1159" y="12747"/>
                  </a:cubicBezTo>
                  <a:cubicBezTo>
                    <a:pt x="974" y="12932"/>
                    <a:pt x="673" y="13025"/>
                    <a:pt x="487" y="13141"/>
                  </a:cubicBezTo>
                  <a:cubicBezTo>
                    <a:pt x="395" y="13234"/>
                    <a:pt x="186" y="13326"/>
                    <a:pt x="1" y="13326"/>
                  </a:cubicBezTo>
                  <a:cubicBezTo>
                    <a:pt x="173" y="13441"/>
                    <a:pt x="389" y="13520"/>
                    <a:pt x="600" y="13520"/>
                  </a:cubicBezTo>
                  <a:cubicBezTo>
                    <a:pt x="730" y="13520"/>
                    <a:pt x="859" y="13490"/>
                    <a:pt x="974" y="13419"/>
                  </a:cubicBezTo>
                  <a:cubicBezTo>
                    <a:pt x="1252" y="13234"/>
                    <a:pt x="1438" y="13141"/>
                    <a:pt x="1646" y="12932"/>
                  </a:cubicBezTo>
                  <a:cubicBezTo>
                    <a:pt x="2504" y="12446"/>
                    <a:pt x="3477" y="11866"/>
                    <a:pt x="4334" y="11287"/>
                  </a:cubicBezTo>
                  <a:cubicBezTo>
                    <a:pt x="4450" y="11287"/>
                    <a:pt x="4242" y="11194"/>
                    <a:pt x="4149" y="11101"/>
                  </a:cubicBezTo>
                  <a:cubicBezTo>
                    <a:pt x="4103" y="11055"/>
                    <a:pt x="4056" y="11032"/>
                    <a:pt x="4010" y="110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78"/>
            <p:cNvSpPr/>
            <p:nvPr/>
          </p:nvSpPr>
          <p:spPr>
            <a:xfrm>
              <a:off x="7482484" y="2709896"/>
              <a:ext cx="46845" cy="49317"/>
            </a:xfrm>
            <a:custGeom>
              <a:avLst/>
              <a:gdLst/>
              <a:ahLst/>
              <a:cxnLst/>
              <a:rect l="l" t="t" r="r" b="b"/>
              <a:pathLst>
                <a:path w="1740" h="1832" extrusionOk="0">
                  <a:moveTo>
                    <a:pt x="766" y="1"/>
                  </a:moveTo>
                  <a:cubicBezTo>
                    <a:pt x="766" y="1"/>
                    <a:pt x="1252" y="673"/>
                    <a:pt x="951" y="1160"/>
                  </a:cubicBezTo>
                  <a:cubicBezTo>
                    <a:pt x="817" y="1378"/>
                    <a:pt x="574" y="1535"/>
                    <a:pt x="309" y="1535"/>
                  </a:cubicBezTo>
                  <a:cubicBezTo>
                    <a:pt x="208" y="1535"/>
                    <a:pt x="103" y="1512"/>
                    <a:pt x="1" y="1461"/>
                  </a:cubicBezTo>
                  <a:lnTo>
                    <a:pt x="1" y="1461"/>
                  </a:lnTo>
                  <a:cubicBezTo>
                    <a:pt x="94" y="1554"/>
                    <a:pt x="186" y="1646"/>
                    <a:pt x="372" y="1739"/>
                  </a:cubicBezTo>
                  <a:cubicBezTo>
                    <a:pt x="472" y="1801"/>
                    <a:pt x="604" y="1832"/>
                    <a:pt x="741" y="1832"/>
                  </a:cubicBezTo>
                  <a:cubicBezTo>
                    <a:pt x="1016" y="1832"/>
                    <a:pt x="1314" y="1708"/>
                    <a:pt x="1438" y="1461"/>
                  </a:cubicBezTo>
                  <a:cubicBezTo>
                    <a:pt x="1739" y="1067"/>
                    <a:pt x="1531" y="580"/>
                    <a:pt x="1160" y="302"/>
                  </a:cubicBezTo>
                  <a:cubicBezTo>
                    <a:pt x="1067" y="186"/>
                    <a:pt x="858" y="94"/>
                    <a:pt x="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78"/>
            <p:cNvSpPr/>
            <p:nvPr/>
          </p:nvSpPr>
          <p:spPr>
            <a:xfrm>
              <a:off x="7347097" y="2489035"/>
              <a:ext cx="106721" cy="92982"/>
            </a:xfrm>
            <a:custGeom>
              <a:avLst/>
              <a:gdLst/>
              <a:ahLst/>
              <a:cxnLst/>
              <a:rect l="l" t="t" r="r" b="b"/>
              <a:pathLst>
                <a:path w="3964" h="3454" extrusionOk="0">
                  <a:moveTo>
                    <a:pt x="1160" y="1"/>
                  </a:moveTo>
                  <a:cubicBezTo>
                    <a:pt x="882" y="1"/>
                    <a:pt x="580" y="94"/>
                    <a:pt x="395" y="279"/>
                  </a:cubicBezTo>
                  <a:cubicBezTo>
                    <a:pt x="186" y="488"/>
                    <a:pt x="94" y="673"/>
                    <a:pt x="94" y="858"/>
                  </a:cubicBezTo>
                  <a:cubicBezTo>
                    <a:pt x="1" y="1160"/>
                    <a:pt x="94" y="1554"/>
                    <a:pt x="302" y="1924"/>
                  </a:cubicBezTo>
                  <a:cubicBezTo>
                    <a:pt x="395" y="2133"/>
                    <a:pt x="580" y="2411"/>
                    <a:pt x="766" y="2504"/>
                  </a:cubicBezTo>
                  <a:cubicBezTo>
                    <a:pt x="1067" y="2805"/>
                    <a:pt x="1739" y="3292"/>
                    <a:pt x="1924" y="3384"/>
                  </a:cubicBezTo>
                  <a:cubicBezTo>
                    <a:pt x="1924" y="3431"/>
                    <a:pt x="1953" y="3454"/>
                    <a:pt x="1982" y="3454"/>
                  </a:cubicBezTo>
                  <a:cubicBezTo>
                    <a:pt x="2011" y="3454"/>
                    <a:pt x="2040" y="3431"/>
                    <a:pt x="2040" y="3384"/>
                  </a:cubicBezTo>
                  <a:cubicBezTo>
                    <a:pt x="2226" y="3292"/>
                    <a:pt x="2898" y="2805"/>
                    <a:pt x="3199" y="2504"/>
                  </a:cubicBezTo>
                  <a:cubicBezTo>
                    <a:pt x="3385" y="2411"/>
                    <a:pt x="3570" y="2133"/>
                    <a:pt x="3663" y="1924"/>
                  </a:cubicBezTo>
                  <a:cubicBezTo>
                    <a:pt x="3871" y="1554"/>
                    <a:pt x="3964" y="1160"/>
                    <a:pt x="3871" y="858"/>
                  </a:cubicBezTo>
                  <a:cubicBezTo>
                    <a:pt x="3778" y="673"/>
                    <a:pt x="3663" y="488"/>
                    <a:pt x="3570" y="279"/>
                  </a:cubicBezTo>
                  <a:cubicBezTo>
                    <a:pt x="3385" y="94"/>
                    <a:pt x="3083" y="1"/>
                    <a:pt x="2805" y="1"/>
                  </a:cubicBezTo>
                  <a:cubicBezTo>
                    <a:pt x="2504" y="1"/>
                    <a:pt x="2226" y="186"/>
                    <a:pt x="2040" y="488"/>
                  </a:cubicBezTo>
                  <a:lnTo>
                    <a:pt x="1924" y="488"/>
                  </a:lnTo>
                  <a:cubicBezTo>
                    <a:pt x="1739" y="186"/>
                    <a:pt x="1461" y="1"/>
                    <a:pt x="11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78"/>
            <p:cNvSpPr/>
            <p:nvPr/>
          </p:nvSpPr>
          <p:spPr>
            <a:xfrm>
              <a:off x="7388906" y="2491538"/>
              <a:ext cx="64910" cy="90478"/>
            </a:xfrm>
            <a:custGeom>
              <a:avLst/>
              <a:gdLst/>
              <a:ahLst/>
              <a:cxnLst/>
              <a:rect l="l" t="t" r="r" b="b"/>
              <a:pathLst>
                <a:path w="2411" h="3361" extrusionOk="0">
                  <a:moveTo>
                    <a:pt x="1438" y="1"/>
                  </a:moveTo>
                  <a:cubicBezTo>
                    <a:pt x="1472" y="1"/>
                    <a:pt x="1506" y="3"/>
                    <a:pt x="1539" y="8"/>
                  </a:cubicBezTo>
                  <a:lnTo>
                    <a:pt x="1539" y="8"/>
                  </a:lnTo>
                  <a:cubicBezTo>
                    <a:pt x="1536" y="5"/>
                    <a:pt x="1533" y="3"/>
                    <a:pt x="1530" y="1"/>
                  </a:cubicBezTo>
                  <a:close/>
                  <a:moveTo>
                    <a:pt x="1539" y="8"/>
                  </a:moveTo>
                  <a:cubicBezTo>
                    <a:pt x="1651" y="104"/>
                    <a:pt x="1741" y="306"/>
                    <a:pt x="1832" y="487"/>
                  </a:cubicBezTo>
                  <a:cubicBezTo>
                    <a:pt x="1924" y="881"/>
                    <a:pt x="1832" y="1252"/>
                    <a:pt x="1646" y="1553"/>
                  </a:cubicBezTo>
                  <a:cubicBezTo>
                    <a:pt x="1530" y="1831"/>
                    <a:pt x="1345" y="2040"/>
                    <a:pt x="1159" y="2225"/>
                  </a:cubicBezTo>
                  <a:cubicBezTo>
                    <a:pt x="858" y="2411"/>
                    <a:pt x="279" y="2897"/>
                    <a:pt x="1" y="3083"/>
                  </a:cubicBezTo>
                  <a:cubicBezTo>
                    <a:pt x="186" y="3199"/>
                    <a:pt x="279" y="3291"/>
                    <a:pt x="371" y="3291"/>
                  </a:cubicBezTo>
                  <a:cubicBezTo>
                    <a:pt x="371" y="3338"/>
                    <a:pt x="400" y="3361"/>
                    <a:pt x="429" y="3361"/>
                  </a:cubicBezTo>
                  <a:cubicBezTo>
                    <a:pt x="458" y="3361"/>
                    <a:pt x="487" y="3338"/>
                    <a:pt x="487" y="3291"/>
                  </a:cubicBezTo>
                  <a:cubicBezTo>
                    <a:pt x="673" y="3199"/>
                    <a:pt x="1345" y="2712"/>
                    <a:pt x="1646" y="2411"/>
                  </a:cubicBezTo>
                  <a:cubicBezTo>
                    <a:pt x="1832" y="2318"/>
                    <a:pt x="2017" y="2040"/>
                    <a:pt x="2110" y="1831"/>
                  </a:cubicBezTo>
                  <a:cubicBezTo>
                    <a:pt x="2318" y="1461"/>
                    <a:pt x="2411" y="1067"/>
                    <a:pt x="2318" y="765"/>
                  </a:cubicBezTo>
                  <a:cubicBezTo>
                    <a:pt x="2225" y="580"/>
                    <a:pt x="2110" y="395"/>
                    <a:pt x="2017" y="186"/>
                  </a:cubicBezTo>
                  <a:cubicBezTo>
                    <a:pt x="1862" y="109"/>
                    <a:pt x="1707" y="31"/>
                    <a:pt x="1539" y="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78"/>
            <p:cNvSpPr/>
            <p:nvPr/>
          </p:nvSpPr>
          <p:spPr>
            <a:xfrm>
              <a:off x="7305315" y="2423858"/>
              <a:ext cx="190315" cy="223678"/>
            </a:xfrm>
            <a:custGeom>
              <a:avLst/>
              <a:gdLst/>
              <a:ahLst/>
              <a:cxnLst/>
              <a:rect l="l" t="t" r="r" b="b"/>
              <a:pathLst>
                <a:path w="7069" h="8309" extrusionOk="0">
                  <a:moveTo>
                    <a:pt x="3694" y="464"/>
                  </a:moveTo>
                  <a:cubicBezTo>
                    <a:pt x="4974" y="464"/>
                    <a:pt x="5848" y="1172"/>
                    <a:pt x="6281" y="1935"/>
                  </a:cubicBezTo>
                  <a:cubicBezTo>
                    <a:pt x="6489" y="2422"/>
                    <a:pt x="6582" y="3001"/>
                    <a:pt x="6582" y="3581"/>
                  </a:cubicBezTo>
                  <a:cubicBezTo>
                    <a:pt x="6582" y="4739"/>
                    <a:pt x="5794" y="5991"/>
                    <a:pt x="4450" y="7242"/>
                  </a:cubicBezTo>
                  <a:cubicBezTo>
                    <a:pt x="4172" y="7451"/>
                    <a:pt x="3870" y="7636"/>
                    <a:pt x="3592" y="7914"/>
                  </a:cubicBezTo>
                  <a:lnTo>
                    <a:pt x="3476" y="7914"/>
                  </a:lnTo>
                  <a:cubicBezTo>
                    <a:pt x="3106" y="7636"/>
                    <a:pt x="2897" y="7451"/>
                    <a:pt x="2619" y="7242"/>
                  </a:cubicBezTo>
                  <a:cubicBezTo>
                    <a:pt x="1275" y="5991"/>
                    <a:pt x="487" y="4739"/>
                    <a:pt x="487" y="3581"/>
                  </a:cubicBezTo>
                  <a:cubicBezTo>
                    <a:pt x="487" y="3001"/>
                    <a:pt x="580" y="2422"/>
                    <a:pt x="788" y="1935"/>
                  </a:cubicBezTo>
                  <a:cubicBezTo>
                    <a:pt x="1066" y="1449"/>
                    <a:pt x="1460" y="1078"/>
                    <a:pt x="1947" y="776"/>
                  </a:cubicBezTo>
                  <a:cubicBezTo>
                    <a:pt x="2318" y="591"/>
                    <a:pt x="2712" y="498"/>
                    <a:pt x="3198" y="498"/>
                  </a:cubicBezTo>
                  <a:cubicBezTo>
                    <a:pt x="3370" y="475"/>
                    <a:pt x="3535" y="464"/>
                    <a:pt x="3694" y="464"/>
                  </a:cubicBezTo>
                  <a:close/>
                  <a:moveTo>
                    <a:pt x="3418" y="0"/>
                  </a:moveTo>
                  <a:cubicBezTo>
                    <a:pt x="3312" y="0"/>
                    <a:pt x="3207" y="4"/>
                    <a:pt x="3106" y="12"/>
                  </a:cubicBezTo>
                  <a:cubicBezTo>
                    <a:pt x="2619" y="104"/>
                    <a:pt x="2132" y="197"/>
                    <a:pt x="1738" y="382"/>
                  </a:cubicBezTo>
                  <a:cubicBezTo>
                    <a:pt x="1159" y="684"/>
                    <a:pt x="695" y="1170"/>
                    <a:pt x="394" y="1750"/>
                  </a:cubicBezTo>
                  <a:cubicBezTo>
                    <a:pt x="209" y="2236"/>
                    <a:pt x="0" y="2909"/>
                    <a:pt x="116" y="3581"/>
                  </a:cubicBezTo>
                  <a:cubicBezTo>
                    <a:pt x="116" y="4925"/>
                    <a:pt x="881" y="6176"/>
                    <a:pt x="2318" y="7544"/>
                  </a:cubicBezTo>
                  <a:cubicBezTo>
                    <a:pt x="2619" y="7729"/>
                    <a:pt x="2897" y="8030"/>
                    <a:pt x="3198" y="8216"/>
                  </a:cubicBezTo>
                  <a:cubicBezTo>
                    <a:pt x="3291" y="8308"/>
                    <a:pt x="3384" y="8308"/>
                    <a:pt x="3476" y="8308"/>
                  </a:cubicBezTo>
                  <a:cubicBezTo>
                    <a:pt x="3685" y="8308"/>
                    <a:pt x="3778" y="8308"/>
                    <a:pt x="3870" y="8216"/>
                  </a:cubicBezTo>
                  <a:cubicBezTo>
                    <a:pt x="4172" y="8030"/>
                    <a:pt x="4450" y="7729"/>
                    <a:pt x="4751" y="7544"/>
                  </a:cubicBezTo>
                  <a:cubicBezTo>
                    <a:pt x="6188" y="6176"/>
                    <a:pt x="6953" y="4925"/>
                    <a:pt x="6953" y="3581"/>
                  </a:cubicBezTo>
                  <a:cubicBezTo>
                    <a:pt x="7069" y="2909"/>
                    <a:pt x="6860" y="2236"/>
                    <a:pt x="6582" y="1750"/>
                  </a:cubicBezTo>
                  <a:cubicBezTo>
                    <a:pt x="6050" y="494"/>
                    <a:pt x="4618" y="0"/>
                    <a:pt x="3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78"/>
            <p:cNvSpPr/>
            <p:nvPr/>
          </p:nvSpPr>
          <p:spPr>
            <a:xfrm>
              <a:off x="7261622" y="2380785"/>
              <a:ext cx="277679" cy="384041"/>
            </a:xfrm>
            <a:custGeom>
              <a:avLst/>
              <a:gdLst/>
              <a:ahLst/>
              <a:cxnLst/>
              <a:rect l="l" t="t" r="r" b="b"/>
              <a:pathLst>
                <a:path w="10314" h="14266" extrusionOk="0">
                  <a:moveTo>
                    <a:pt x="5194" y="1"/>
                  </a:moveTo>
                  <a:cubicBezTo>
                    <a:pt x="4309" y="1"/>
                    <a:pt x="3436" y="172"/>
                    <a:pt x="2689" y="546"/>
                  </a:cubicBezTo>
                  <a:cubicBezTo>
                    <a:pt x="2203" y="731"/>
                    <a:pt x="1832" y="1125"/>
                    <a:pt x="1438" y="1403"/>
                  </a:cubicBezTo>
                  <a:cubicBezTo>
                    <a:pt x="1044" y="1797"/>
                    <a:pt x="858" y="2191"/>
                    <a:pt x="580" y="2562"/>
                  </a:cubicBezTo>
                  <a:cubicBezTo>
                    <a:pt x="186" y="3350"/>
                    <a:pt x="1" y="4300"/>
                    <a:pt x="94" y="5273"/>
                  </a:cubicBezTo>
                  <a:cubicBezTo>
                    <a:pt x="94" y="7011"/>
                    <a:pt x="1044" y="8657"/>
                    <a:pt x="2898" y="10302"/>
                  </a:cubicBezTo>
                  <a:lnTo>
                    <a:pt x="3361" y="10789"/>
                  </a:lnTo>
                  <a:cubicBezTo>
                    <a:pt x="2782" y="11160"/>
                    <a:pt x="2110" y="11554"/>
                    <a:pt x="1438" y="11948"/>
                  </a:cubicBezTo>
                  <a:cubicBezTo>
                    <a:pt x="1252" y="12133"/>
                    <a:pt x="1044" y="12226"/>
                    <a:pt x="766" y="12319"/>
                  </a:cubicBezTo>
                  <a:cubicBezTo>
                    <a:pt x="580" y="12527"/>
                    <a:pt x="372" y="12713"/>
                    <a:pt x="372" y="12991"/>
                  </a:cubicBezTo>
                  <a:cubicBezTo>
                    <a:pt x="279" y="13292"/>
                    <a:pt x="279" y="13570"/>
                    <a:pt x="464" y="13779"/>
                  </a:cubicBezTo>
                  <a:cubicBezTo>
                    <a:pt x="673" y="14057"/>
                    <a:pt x="951" y="14265"/>
                    <a:pt x="1345" y="14265"/>
                  </a:cubicBezTo>
                  <a:cubicBezTo>
                    <a:pt x="1531" y="14265"/>
                    <a:pt x="1739" y="14149"/>
                    <a:pt x="1832" y="14057"/>
                  </a:cubicBezTo>
                  <a:cubicBezTo>
                    <a:pt x="2110" y="13964"/>
                    <a:pt x="2318" y="13871"/>
                    <a:pt x="2504" y="13686"/>
                  </a:cubicBezTo>
                  <a:cubicBezTo>
                    <a:pt x="3361" y="13199"/>
                    <a:pt x="4242" y="12620"/>
                    <a:pt x="5099" y="12040"/>
                  </a:cubicBezTo>
                  <a:cubicBezTo>
                    <a:pt x="5980" y="12620"/>
                    <a:pt x="6953" y="13199"/>
                    <a:pt x="7718" y="13686"/>
                  </a:cubicBezTo>
                  <a:cubicBezTo>
                    <a:pt x="7996" y="13871"/>
                    <a:pt x="8205" y="13964"/>
                    <a:pt x="8390" y="14057"/>
                  </a:cubicBezTo>
                  <a:cubicBezTo>
                    <a:pt x="8576" y="14172"/>
                    <a:pt x="8790" y="14229"/>
                    <a:pt x="8999" y="14229"/>
                  </a:cubicBezTo>
                  <a:cubicBezTo>
                    <a:pt x="9337" y="14229"/>
                    <a:pt x="9664" y="14079"/>
                    <a:pt x="9850" y="13779"/>
                  </a:cubicBezTo>
                  <a:cubicBezTo>
                    <a:pt x="9943" y="13570"/>
                    <a:pt x="10036" y="13292"/>
                    <a:pt x="9943" y="12991"/>
                  </a:cubicBezTo>
                  <a:cubicBezTo>
                    <a:pt x="9943" y="12713"/>
                    <a:pt x="9735" y="12527"/>
                    <a:pt x="9456" y="12319"/>
                  </a:cubicBezTo>
                  <a:cubicBezTo>
                    <a:pt x="9271" y="12226"/>
                    <a:pt x="9062" y="12133"/>
                    <a:pt x="8784" y="11948"/>
                  </a:cubicBezTo>
                  <a:lnTo>
                    <a:pt x="8483" y="11739"/>
                  </a:lnTo>
                  <a:cubicBezTo>
                    <a:pt x="8390" y="11739"/>
                    <a:pt x="8298" y="11739"/>
                    <a:pt x="8205" y="11832"/>
                  </a:cubicBezTo>
                  <a:cubicBezTo>
                    <a:pt x="8205" y="11948"/>
                    <a:pt x="8205" y="12040"/>
                    <a:pt x="8298" y="12133"/>
                  </a:cubicBezTo>
                  <a:lnTo>
                    <a:pt x="8576" y="12319"/>
                  </a:lnTo>
                  <a:cubicBezTo>
                    <a:pt x="8877" y="12411"/>
                    <a:pt x="9062" y="12620"/>
                    <a:pt x="9271" y="12713"/>
                  </a:cubicBezTo>
                  <a:cubicBezTo>
                    <a:pt x="9549" y="12898"/>
                    <a:pt x="9642" y="13292"/>
                    <a:pt x="9456" y="13570"/>
                  </a:cubicBezTo>
                  <a:cubicBezTo>
                    <a:pt x="9336" y="13766"/>
                    <a:pt x="9166" y="13874"/>
                    <a:pt x="8985" y="13874"/>
                  </a:cubicBezTo>
                  <a:cubicBezTo>
                    <a:pt x="8888" y="13874"/>
                    <a:pt x="8789" y="13843"/>
                    <a:pt x="8692" y="13779"/>
                  </a:cubicBezTo>
                  <a:cubicBezTo>
                    <a:pt x="8390" y="13570"/>
                    <a:pt x="8205" y="13477"/>
                    <a:pt x="7996" y="13385"/>
                  </a:cubicBezTo>
                  <a:cubicBezTo>
                    <a:pt x="7046" y="12805"/>
                    <a:pt x="6166" y="12226"/>
                    <a:pt x="5308" y="11646"/>
                  </a:cubicBezTo>
                  <a:cubicBezTo>
                    <a:pt x="5262" y="11600"/>
                    <a:pt x="5210" y="11577"/>
                    <a:pt x="5157" y="11577"/>
                  </a:cubicBezTo>
                  <a:cubicBezTo>
                    <a:pt x="5105" y="11577"/>
                    <a:pt x="5053" y="11600"/>
                    <a:pt x="5007" y="11646"/>
                  </a:cubicBezTo>
                  <a:cubicBezTo>
                    <a:pt x="4149" y="12226"/>
                    <a:pt x="3176" y="12805"/>
                    <a:pt x="2318" y="13385"/>
                  </a:cubicBezTo>
                  <a:cubicBezTo>
                    <a:pt x="2110" y="13477"/>
                    <a:pt x="1832" y="13570"/>
                    <a:pt x="1623" y="13779"/>
                  </a:cubicBezTo>
                  <a:cubicBezTo>
                    <a:pt x="1526" y="13843"/>
                    <a:pt x="1415" y="13874"/>
                    <a:pt x="1308" y="13874"/>
                  </a:cubicBezTo>
                  <a:cubicBezTo>
                    <a:pt x="1107" y="13874"/>
                    <a:pt x="919" y="13766"/>
                    <a:pt x="858" y="13570"/>
                  </a:cubicBezTo>
                  <a:cubicBezTo>
                    <a:pt x="673" y="13292"/>
                    <a:pt x="766" y="12898"/>
                    <a:pt x="1044" y="12713"/>
                  </a:cubicBezTo>
                  <a:cubicBezTo>
                    <a:pt x="1252" y="12620"/>
                    <a:pt x="1438" y="12411"/>
                    <a:pt x="1739" y="12319"/>
                  </a:cubicBezTo>
                  <a:cubicBezTo>
                    <a:pt x="2411" y="11832"/>
                    <a:pt x="3176" y="11461"/>
                    <a:pt x="3848" y="10974"/>
                  </a:cubicBezTo>
                  <a:cubicBezTo>
                    <a:pt x="3941" y="10974"/>
                    <a:pt x="3941" y="10882"/>
                    <a:pt x="3941" y="10789"/>
                  </a:cubicBezTo>
                  <a:cubicBezTo>
                    <a:pt x="3941" y="10673"/>
                    <a:pt x="3941" y="10673"/>
                    <a:pt x="3848" y="10580"/>
                  </a:cubicBezTo>
                  <a:cubicBezTo>
                    <a:pt x="3663" y="10395"/>
                    <a:pt x="3361" y="10210"/>
                    <a:pt x="3176" y="10001"/>
                  </a:cubicBezTo>
                  <a:cubicBezTo>
                    <a:pt x="1438" y="8472"/>
                    <a:pt x="580" y="6919"/>
                    <a:pt x="464" y="5273"/>
                  </a:cubicBezTo>
                  <a:cubicBezTo>
                    <a:pt x="464" y="4416"/>
                    <a:pt x="580" y="3535"/>
                    <a:pt x="951" y="2770"/>
                  </a:cubicBezTo>
                  <a:cubicBezTo>
                    <a:pt x="1160" y="2376"/>
                    <a:pt x="1438" y="2098"/>
                    <a:pt x="1739" y="1704"/>
                  </a:cubicBezTo>
                  <a:cubicBezTo>
                    <a:pt x="2017" y="1403"/>
                    <a:pt x="2411" y="1125"/>
                    <a:pt x="2898" y="940"/>
                  </a:cubicBezTo>
                  <a:cubicBezTo>
                    <a:pt x="3563" y="629"/>
                    <a:pt x="4360" y="432"/>
                    <a:pt x="5151" y="432"/>
                  </a:cubicBezTo>
                  <a:cubicBezTo>
                    <a:pt x="5600" y="432"/>
                    <a:pt x="6047" y="496"/>
                    <a:pt x="6467" y="638"/>
                  </a:cubicBezTo>
                  <a:cubicBezTo>
                    <a:pt x="7811" y="940"/>
                    <a:pt x="8784" y="1704"/>
                    <a:pt x="9364" y="2770"/>
                  </a:cubicBezTo>
                  <a:cubicBezTo>
                    <a:pt x="9642" y="3535"/>
                    <a:pt x="9850" y="4416"/>
                    <a:pt x="9850" y="5273"/>
                  </a:cubicBezTo>
                  <a:cubicBezTo>
                    <a:pt x="9735" y="6919"/>
                    <a:pt x="8877" y="8472"/>
                    <a:pt x="7139" y="10001"/>
                  </a:cubicBezTo>
                  <a:cubicBezTo>
                    <a:pt x="6953" y="10210"/>
                    <a:pt x="6652" y="10395"/>
                    <a:pt x="6467" y="10580"/>
                  </a:cubicBezTo>
                  <a:cubicBezTo>
                    <a:pt x="6374" y="10673"/>
                    <a:pt x="6374" y="10673"/>
                    <a:pt x="6374" y="10789"/>
                  </a:cubicBezTo>
                  <a:cubicBezTo>
                    <a:pt x="6374" y="10882"/>
                    <a:pt x="6374" y="10974"/>
                    <a:pt x="6467" y="10974"/>
                  </a:cubicBezTo>
                  <a:cubicBezTo>
                    <a:pt x="6745" y="11160"/>
                    <a:pt x="7046" y="11368"/>
                    <a:pt x="7417" y="11646"/>
                  </a:cubicBezTo>
                  <a:cubicBezTo>
                    <a:pt x="7533" y="11646"/>
                    <a:pt x="7718" y="11646"/>
                    <a:pt x="7718" y="11554"/>
                  </a:cubicBezTo>
                  <a:cubicBezTo>
                    <a:pt x="7811" y="11461"/>
                    <a:pt x="7811" y="11368"/>
                    <a:pt x="7718" y="11253"/>
                  </a:cubicBezTo>
                  <a:cubicBezTo>
                    <a:pt x="7417" y="11067"/>
                    <a:pt x="7139" y="10882"/>
                    <a:pt x="6953" y="10789"/>
                  </a:cubicBezTo>
                  <a:cubicBezTo>
                    <a:pt x="7046" y="10580"/>
                    <a:pt x="7232" y="10488"/>
                    <a:pt x="7417" y="10302"/>
                  </a:cubicBezTo>
                  <a:cubicBezTo>
                    <a:pt x="9271" y="8657"/>
                    <a:pt x="10128" y="7011"/>
                    <a:pt x="10221" y="5273"/>
                  </a:cubicBezTo>
                  <a:cubicBezTo>
                    <a:pt x="10314" y="4300"/>
                    <a:pt x="10128" y="3350"/>
                    <a:pt x="9642" y="2562"/>
                  </a:cubicBezTo>
                  <a:cubicBezTo>
                    <a:pt x="9062" y="1403"/>
                    <a:pt x="7996" y="546"/>
                    <a:pt x="6652" y="152"/>
                  </a:cubicBezTo>
                  <a:cubicBezTo>
                    <a:pt x="6175" y="53"/>
                    <a:pt x="5682" y="1"/>
                    <a:pt x="5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78"/>
            <p:cNvSpPr/>
            <p:nvPr/>
          </p:nvSpPr>
          <p:spPr>
            <a:xfrm>
              <a:off x="7344620" y="2484054"/>
              <a:ext cx="114205" cy="103588"/>
            </a:xfrm>
            <a:custGeom>
              <a:avLst/>
              <a:gdLst/>
              <a:ahLst/>
              <a:cxnLst/>
              <a:rect l="l" t="t" r="r" b="b"/>
              <a:pathLst>
                <a:path w="4242" h="3848" extrusionOk="0">
                  <a:moveTo>
                    <a:pt x="1159" y="0"/>
                  </a:moveTo>
                  <a:cubicBezTo>
                    <a:pt x="858" y="0"/>
                    <a:pt x="580" y="93"/>
                    <a:pt x="394" y="371"/>
                  </a:cubicBezTo>
                  <a:cubicBezTo>
                    <a:pt x="186" y="464"/>
                    <a:pt x="186" y="580"/>
                    <a:pt x="93" y="765"/>
                  </a:cubicBezTo>
                  <a:cubicBezTo>
                    <a:pt x="0" y="858"/>
                    <a:pt x="93" y="951"/>
                    <a:pt x="186" y="951"/>
                  </a:cubicBezTo>
                  <a:cubicBezTo>
                    <a:pt x="213" y="978"/>
                    <a:pt x="242" y="989"/>
                    <a:pt x="272" y="989"/>
                  </a:cubicBezTo>
                  <a:cubicBezTo>
                    <a:pt x="344" y="989"/>
                    <a:pt x="421" y="924"/>
                    <a:pt x="487" y="858"/>
                  </a:cubicBezTo>
                  <a:cubicBezTo>
                    <a:pt x="487" y="765"/>
                    <a:pt x="580" y="765"/>
                    <a:pt x="672" y="673"/>
                  </a:cubicBezTo>
                  <a:cubicBezTo>
                    <a:pt x="765" y="464"/>
                    <a:pt x="974" y="371"/>
                    <a:pt x="1159" y="371"/>
                  </a:cubicBezTo>
                  <a:lnTo>
                    <a:pt x="1252" y="371"/>
                  </a:lnTo>
                  <a:cubicBezTo>
                    <a:pt x="1437" y="371"/>
                    <a:pt x="1738" y="580"/>
                    <a:pt x="1831" y="765"/>
                  </a:cubicBezTo>
                  <a:cubicBezTo>
                    <a:pt x="1924" y="858"/>
                    <a:pt x="2016" y="858"/>
                    <a:pt x="2016" y="858"/>
                  </a:cubicBezTo>
                  <a:cubicBezTo>
                    <a:pt x="2132" y="858"/>
                    <a:pt x="2225" y="858"/>
                    <a:pt x="2225" y="765"/>
                  </a:cubicBezTo>
                  <a:cubicBezTo>
                    <a:pt x="2410" y="580"/>
                    <a:pt x="2712" y="371"/>
                    <a:pt x="2897" y="371"/>
                  </a:cubicBezTo>
                  <a:cubicBezTo>
                    <a:pt x="3175" y="371"/>
                    <a:pt x="3384" y="464"/>
                    <a:pt x="3477" y="673"/>
                  </a:cubicBezTo>
                  <a:cubicBezTo>
                    <a:pt x="3662" y="765"/>
                    <a:pt x="3662" y="951"/>
                    <a:pt x="3755" y="1043"/>
                  </a:cubicBezTo>
                  <a:cubicBezTo>
                    <a:pt x="3755" y="1437"/>
                    <a:pt x="3662" y="1739"/>
                    <a:pt x="3569" y="2017"/>
                  </a:cubicBezTo>
                  <a:cubicBezTo>
                    <a:pt x="3477" y="2202"/>
                    <a:pt x="3291" y="2411"/>
                    <a:pt x="3083" y="2596"/>
                  </a:cubicBezTo>
                  <a:cubicBezTo>
                    <a:pt x="2897" y="2782"/>
                    <a:pt x="2318" y="3175"/>
                    <a:pt x="2016" y="3361"/>
                  </a:cubicBezTo>
                  <a:cubicBezTo>
                    <a:pt x="1831" y="3175"/>
                    <a:pt x="1252" y="2782"/>
                    <a:pt x="1066" y="2596"/>
                  </a:cubicBezTo>
                  <a:cubicBezTo>
                    <a:pt x="765" y="2411"/>
                    <a:pt x="672" y="2202"/>
                    <a:pt x="580" y="2017"/>
                  </a:cubicBezTo>
                  <a:cubicBezTo>
                    <a:pt x="487" y="1924"/>
                    <a:pt x="487" y="1831"/>
                    <a:pt x="487" y="1739"/>
                  </a:cubicBezTo>
                  <a:cubicBezTo>
                    <a:pt x="394" y="1623"/>
                    <a:pt x="278" y="1530"/>
                    <a:pt x="186" y="1530"/>
                  </a:cubicBezTo>
                  <a:cubicBezTo>
                    <a:pt x="93" y="1623"/>
                    <a:pt x="0" y="1739"/>
                    <a:pt x="0" y="1831"/>
                  </a:cubicBezTo>
                  <a:cubicBezTo>
                    <a:pt x="93" y="1924"/>
                    <a:pt x="93" y="2017"/>
                    <a:pt x="186" y="2109"/>
                  </a:cubicBezTo>
                  <a:cubicBezTo>
                    <a:pt x="278" y="2411"/>
                    <a:pt x="487" y="2689"/>
                    <a:pt x="765" y="2897"/>
                  </a:cubicBezTo>
                  <a:cubicBezTo>
                    <a:pt x="1066" y="3083"/>
                    <a:pt x="1646" y="3569"/>
                    <a:pt x="1831" y="3755"/>
                  </a:cubicBezTo>
                  <a:cubicBezTo>
                    <a:pt x="1924" y="3848"/>
                    <a:pt x="2016" y="3848"/>
                    <a:pt x="2016" y="3848"/>
                  </a:cubicBezTo>
                  <a:cubicBezTo>
                    <a:pt x="2132" y="3848"/>
                    <a:pt x="2225" y="3848"/>
                    <a:pt x="2225" y="3755"/>
                  </a:cubicBezTo>
                  <a:cubicBezTo>
                    <a:pt x="2503" y="3569"/>
                    <a:pt x="3083" y="3083"/>
                    <a:pt x="3384" y="2897"/>
                  </a:cubicBezTo>
                  <a:cubicBezTo>
                    <a:pt x="3662" y="2689"/>
                    <a:pt x="3870" y="2411"/>
                    <a:pt x="3963" y="2109"/>
                  </a:cubicBezTo>
                  <a:cubicBezTo>
                    <a:pt x="4056" y="1924"/>
                    <a:pt x="4241" y="1437"/>
                    <a:pt x="4149" y="951"/>
                  </a:cubicBezTo>
                  <a:cubicBezTo>
                    <a:pt x="4056" y="765"/>
                    <a:pt x="3963" y="580"/>
                    <a:pt x="3755" y="371"/>
                  </a:cubicBezTo>
                  <a:cubicBezTo>
                    <a:pt x="3569" y="93"/>
                    <a:pt x="3291" y="0"/>
                    <a:pt x="2897" y="0"/>
                  </a:cubicBezTo>
                  <a:cubicBezTo>
                    <a:pt x="2596" y="0"/>
                    <a:pt x="2318" y="93"/>
                    <a:pt x="2016" y="371"/>
                  </a:cubicBezTo>
                  <a:cubicBezTo>
                    <a:pt x="1831" y="93"/>
                    <a:pt x="1553" y="0"/>
                    <a:pt x="1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5" name="Google Shape;4305;p78"/>
          <p:cNvGrpSpPr/>
          <p:nvPr/>
        </p:nvGrpSpPr>
        <p:grpSpPr>
          <a:xfrm>
            <a:off x="6027769" y="2688230"/>
            <a:ext cx="381869" cy="304465"/>
            <a:chOff x="6408757" y="2418555"/>
            <a:chExt cx="381869" cy="304465"/>
          </a:xfrm>
        </p:grpSpPr>
        <p:sp>
          <p:nvSpPr>
            <p:cNvPr id="4306" name="Google Shape;4306;p78"/>
            <p:cNvSpPr/>
            <p:nvPr/>
          </p:nvSpPr>
          <p:spPr>
            <a:xfrm>
              <a:off x="6536040" y="2424155"/>
              <a:ext cx="26223" cy="28724"/>
            </a:xfrm>
            <a:custGeom>
              <a:avLst/>
              <a:gdLst/>
              <a:ahLst/>
              <a:cxnLst/>
              <a:rect l="l" t="t" r="r" b="b"/>
              <a:pathLst>
                <a:path w="974" h="1067" extrusionOk="0">
                  <a:moveTo>
                    <a:pt x="487" y="1"/>
                  </a:moveTo>
                  <a:cubicBezTo>
                    <a:pt x="186" y="1"/>
                    <a:pt x="0" y="279"/>
                    <a:pt x="0" y="580"/>
                  </a:cubicBezTo>
                  <a:cubicBezTo>
                    <a:pt x="0" y="765"/>
                    <a:pt x="186" y="1067"/>
                    <a:pt x="487" y="1067"/>
                  </a:cubicBezTo>
                  <a:cubicBezTo>
                    <a:pt x="765" y="1067"/>
                    <a:pt x="974" y="765"/>
                    <a:pt x="974" y="580"/>
                  </a:cubicBezTo>
                  <a:cubicBezTo>
                    <a:pt x="974" y="279"/>
                    <a:pt x="765" y="1"/>
                    <a:pt x="4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78"/>
            <p:cNvSpPr/>
            <p:nvPr/>
          </p:nvSpPr>
          <p:spPr>
            <a:xfrm>
              <a:off x="6637722" y="2424155"/>
              <a:ext cx="25603" cy="28724"/>
            </a:xfrm>
            <a:custGeom>
              <a:avLst/>
              <a:gdLst/>
              <a:ahLst/>
              <a:cxnLst/>
              <a:rect l="l" t="t" r="r" b="b"/>
              <a:pathLst>
                <a:path w="951" h="1067" extrusionOk="0">
                  <a:moveTo>
                    <a:pt x="464" y="1"/>
                  </a:moveTo>
                  <a:cubicBezTo>
                    <a:pt x="186" y="1"/>
                    <a:pt x="1" y="279"/>
                    <a:pt x="1" y="580"/>
                  </a:cubicBezTo>
                  <a:cubicBezTo>
                    <a:pt x="1" y="765"/>
                    <a:pt x="186" y="1067"/>
                    <a:pt x="464" y="1067"/>
                  </a:cubicBezTo>
                  <a:cubicBezTo>
                    <a:pt x="766" y="1067"/>
                    <a:pt x="951" y="765"/>
                    <a:pt x="951" y="580"/>
                  </a:cubicBezTo>
                  <a:cubicBezTo>
                    <a:pt x="951" y="279"/>
                    <a:pt x="766" y="1"/>
                    <a:pt x="4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78"/>
            <p:cNvSpPr/>
            <p:nvPr/>
          </p:nvSpPr>
          <p:spPr>
            <a:xfrm>
              <a:off x="6538517" y="2424155"/>
              <a:ext cx="23746" cy="28724"/>
            </a:xfrm>
            <a:custGeom>
              <a:avLst/>
              <a:gdLst/>
              <a:ahLst/>
              <a:cxnLst/>
              <a:rect l="l" t="t" r="r" b="b"/>
              <a:pathLst>
                <a:path w="882" h="1067" extrusionOk="0">
                  <a:moveTo>
                    <a:pt x="488" y="1"/>
                  </a:moveTo>
                  <a:lnTo>
                    <a:pt x="488" y="279"/>
                  </a:lnTo>
                  <a:cubicBezTo>
                    <a:pt x="488" y="580"/>
                    <a:pt x="302" y="765"/>
                    <a:pt x="1" y="765"/>
                  </a:cubicBezTo>
                  <a:cubicBezTo>
                    <a:pt x="1" y="951"/>
                    <a:pt x="209" y="1067"/>
                    <a:pt x="395" y="1067"/>
                  </a:cubicBezTo>
                  <a:cubicBezTo>
                    <a:pt x="673" y="1067"/>
                    <a:pt x="882" y="765"/>
                    <a:pt x="882" y="580"/>
                  </a:cubicBezTo>
                  <a:cubicBezTo>
                    <a:pt x="882" y="279"/>
                    <a:pt x="673" y="93"/>
                    <a:pt x="4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78"/>
            <p:cNvSpPr/>
            <p:nvPr/>
          </p:nvSpPr>
          <p:spPr>
            <a:xfrm>
              <a:off x="6640226" y="2424155"/>
              <a:ext cx="23100" cy="28724"/>
            </a:xfrm>
            <a:custGeom>
              <a:avLst/>
              <a:gdLst/>
              <a:ahLst/>
              <a:cxnLst/>
              <a:rect l="l" t="t" r="r" b="b"/>
              <a:pathLst>
                <a:path w="858" h="1067" extrusionOk="0">
                  <a:moveTo>
                    <a:pt x="487" y="1"/>
                  </a:moveTo>
                  <a:cubicBezTo>
                    <a:pt x="487" y="93"/>
                    <a:pt x="580" y="186"/>
                    <a:pt x="580" y="279"/>
                  </a:cubicBezTo>
                  <a:cubicBezTo>
                    <a:pt x="580" y="580"/>
                    <a:pt x="279" y="765"/>
                    <a:pt x="0" y="765"/>
                  </a:cubicBezTo>
                  <a:cubicBezTo>
                    <a:pt x="93" y="951"/>
                    <a:pt x="186" y="1067"/>
                    <a:pt x="371" y="1067"/>
                  </a:cubicBezTo>
                  <a:cubicBezTo>
                    <a:pt x="673" y="1067"/>
                    <a:pt x="858" y="765"/>
                    <a:pt x="858" y="580"/>
                  </a:cubicBezTo>
                  <a:cubicBezTo>
                    <a:pt x="858" y="279"/>
                    <a:pt x="673" y="93"/>
                    <a:pt x="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78"/>
            <p:cNvSpPr/>
            <p:nvPr/>
          </p:nvSpPr>
          <p:spPr>
            <a:xfrm>
              <a:off x="6413737" y="2470944"/>
              <a:ext cx="169127" cy="243976"/>
            </a:xfrm>
            <a:custGeom>
              <a:avLst/>
              <a:gdLst/>
              <a:ahLst/>
              <a:cxnLst/>
              <a:rect l="l" t="t" r="r" b="b"/>
              <a:pathLst>
                <a:path w="6282" h="9063" extrusionOk="0">
                  <a:moveTo>
                    <a:pt x="3199" y="1"/>
                  </a:moveTo>
                  <a:cubicBezTo>
                    <a:pt x="1461" y="1"/>
                    <a:pt x="1" y="1438"/>
                    <a:pt x="1" y="3176"/>
                  </a:cubicBezTo>
                  <a:cubicBezTo>
                    <a:pt x="1" y="4427"/>
                    <a:pt x="789" y="5586"/>
                    <a:pt x="1948" y="6073"/>
                  </a:cubicBezTo>
                  <a:cubicBezTo>
                    <a:pt x="1832" y="6281"/>
                    <a:pt x="1832" y="6559"/>
                    <a:pt x="1832" y="6861"/>
                  </a:cubicBezTo>
                  <a:cubicBezTo>
                    <a:pt x="1832" y="8112"/>
                    <a:pt x="2805" y="9062"/>
                    <a:pt x="4057" y="9062"/>
                  </a:cubicBezTo>
                  <a:cubicBezTo>
                    <a:pt x="5308" y="9062"/>
                    <a:pt x="6281" y="8112"/>
                    <a:pt x="6281" y="6861"/>
                  </a:cubicBezTo>
                  <a:lnTo>
                    <a:pt x="6281" y="3176"/>
                  </a:lnTo>
                  <a:cubicBezTo>
                    <a:pt x="6281" y="1438"/>
                    <a:pt x="4937" y="1"/>
                    <a:pt x="31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78"/>
            <p:cNvSpPr/>
            <p:nvPr/>
          </p:nvSpPr>
          <p:spPr>
            <a:xfrm>
              <a:off x="6616508" y="2470944"/>
              <a:ext cx="169127" cy="243976"/>
            </a:xfrm>
            <a:custGeom>
              <a:avLst/>
              <a:gdLst/>
              <a:ahLst/>
              <a:cxnLst/>
              <a:rect l="l" t="t" r="r" b="b"/>
              <a:pathLst>
                <a:path w="6282" h="9063" extrusionOk="0">
                  <a:moveTo>
                    <a:pt x="3199" y="1"/>
                  </a:moveTo>
                  <a:cubicBezTo>
                    <a:pt x="1461" y="1"/>
                    <a:pt x="1" y="1438"/>
                    <a:pt x="1" y="3176"/>
                  </a:cubicBezTo>
                  <a:lnTo>
                    <a:pt x="1" y="6861"/>
                  </a:lnTo>
                  <a:cubicBezTo>
                    <a:pt x="1" y="8112"/>
                    <a:pt x="974" y="9062"/>
                    <a:pt x="2226" y="9062"/>
                  </a:cubicBezTo>
                  <a:cubicBezTo>
                    <a:pt x="3477" y="9062"/>
                    <a:pt x="4450" y="8112"/>
                    <a:pt x="4450" y="6861"/>
                  </a:cubicBezTo>
                  <a:cubicBezTo>
                    <a:pt x="4450" y="6559"/>
                    <a:pt x="4450" y="6281"/>
                    <a:pt x="4358" y="6073"/>
                  </a:cubicBezTo>
                  <a:cubicBezTo>
                    <a:pt x="5516" y="5586"/>
                    <a:pt x="6281" y="4427"/>
                    <a:pt x="6281" y="3176"/>
                  </a:cubicBezTo>
                  <a:cubicBezTo>
                    <a:pt x="6281" y="1438"/>
                    <a:pt x="4937" y="1"/>
                    <a:pt x="31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78"/>
            <p:cNvSpPr/>
            <p:nvPr/>
          </p:nvSpPr>
          <p:spPr>
            <a:xfrm>
              <a:off x="6642729" y="2475951"/>
              <a:ext cx="142905" cy="238969"/>
            </a:xfrm>
            <a:custGeom>
              <a:avLst/>
              <a:gdLst/>
              <a:ahLst/>
              <a:cxnLst/>
              <a:rect l="l" t="t" r="r" b="b"/>
              <a:pathLst>
                <a:path w="5308" h="8877" extrusionOk="0">
                  <a:moveTo>
                    <a:pt x="3291" y="0"/>
                  </a:moveTo>
                  <a:cubicBezTo>
                    <a:pt x="4149" y="580"/>
                    <a:pt x="4728" y="1553"/>
                    <a:pt x="4728" y="2712"/>
                  </a:cubicBezTo>
                  <a:cubicBezTo>
                    <a:pt x="4728" y="3870"/>
                    <a:pt x="4056" y="4821"/>
                    <a:pt x="3082" y="5400"/>
                  </a:cubicBezTo>
                  <a:cubicBezTo>
                    <a:pt x="2897" y="5516"/>
                    <a:pt x="2804" y="5701"/>
                    <a:pt x="2897" y="5979"/>
                  </a:cubicBezTo>
                  <a:lnTo>
                    <a:pt x="2897" y="6466"/>
                  </a:lnTo>
                  <a:cubicBezTo>
                    <a:pt x="2897" y="7578"/>
                    <a:pt x="2001" y="8604"/>
                    <a:pt x="824" y="8604"/>
                  </a:cubicBezTo>
                  <a:cubicBezTo>
                    <a:pt x="774" y="8604"/>
                    <a:pt x="723" y="8602"/>
                    <a:pt x="672" y="8598"/>
                  </a:cubicBezTo>
                  <a:cubicBezTo>
                    <a:pt x="487" y="8598"/>
                    <a:pt x="186" y="8598"/>
                    <a:pt x="0" y="8505"/>
                  </a:cubicBezTo>
                  <a:lnTo>
                    <a:pt x="0" y="8505"/>
                  </a:lnTo>
                  <a:cubicBezTo>
                    <a:pt x="394" y="8784"/>
                    <a:pt x="858" y="8876"/>
                    <a:pt x="1344" y="8876"/>
                  </a:cubicBezTo>
                  <a:cubicBezTo>
                    <a:pt x="2503" y="8876"/>
                    <a:pt x="3476" y="7926"/>
                    <a:pt x="3476" y="6675"/>
                  </a:cubicBezTo>
                  <a:cubicBezTo>
                    <a:pt x="3476" y="6373"/>
                    <a:pt x="3476" y="6095"/>
                    <a:pt x="3384" y="5887"/>
                  </a:cubicBezTo>
                  <a:cubicBezTo>
                    <a:pt x="4542" y="5400"/>
                    <a:pt x="5307" y="4241"/>
                    <a:pt x="5307" y="2990"/>
                  </a:cubicBezTo>
                  <a:cubicBezTo>
                    <a:pt x="5307" y="1553"/>
                    <a:pt x="4450" y="394"/>
                    <a:pt x="32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78"/>
            <p:cNvSpPr/>
            <p:nvPr/>
          </p:nvSpPr>
          <p:spPr>
            <a:xfrm>
              <a:off x="6460553" y="2515256"/>
              <a:ext cx="68033" cy="67408"/>
            </a:xfrm>
            <a:custGeom>
              <a:avLst/>
              <a:gdLst/>
              <a:ahLst/>
              <a:cxnLst/>
              <a:rect l="l" t="t" r="r" b="b"/>
              <a:pathLst>
                <a:path w="2527" h="2504" extrusionOk="0">
                  <a:moveTo>
                    <a:pt x="1251" y="0"/>
                  </a:moveTo>
                  <a:cubicBezTo>
                    <a:pt x="579" y="0"/>
                    <a:pt x="0" y="580"/>
                    <a:pt x="0" y="1252"/>
                  </a:cubicBezTo>
                  <a:cubicBezTo>
                    <a:pt x="0" y="2016"/>
                    <a:pt x="579" y="2503"/>
                    <a:pt x="1251" y="2503"/>
                  </a:cubicBezTo>
                  <a:cubicBezTo>
                    <a:pt x="1947" y="2503"/>
                    <a:pt x="2526" y="2016"/>
                    <a:pt x="2526" y="1252"/>
                  </a:cubicBezTo>
                  <a:cubicBezTo>
                    <a:pt x="2526" y="580"/>
                    <a:pt x="1947" y="0"/>
                    <a:pt x="12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78"/>
            <p:cNvSpPr/>
            <p:nvPr/>
          </p:nvSpPr>
          <p:spPr>
            <a:xfrm>
              <a:off x="6673904" y="2515256"/>
              <a:ext cx="64937" cy="67408"/>
            </a:xfrm>
            <a:custGeom>
              <a:avLst/>
              <a:gdLst/>
              <a:ahLst/>
              <a:cxnLst/>
              <a:rect l="l" t="t" r="r" b="b"/>
              <a:pathLst>
                <a:path w="2412" h="2504" extrusionOk="0">
                  <a:moveTo>
                    <a:pt x="1252" y="0"/>
                  </a:moveTo>
                  <a:cubicBezTo>
                    <a:pt x="488" y="0"/>
                    <a:pt x="1" y="580"/>
                    <a:pt x="1" y="1252"/>
                  </a:cubicBezTo>
                  <a:cubicBezTo>
                    <a:pt x="1" y="2016"/>
                    <a:pt x="488" y="2503"/>
                    <a:pt x="1252" y="2503"/>
                  </a:cubicBezTo>
                  <a:cubicBezTo>
                    <a:pt x="1924" y="2503"/>
                    <a:pt x="2411" y="2016"/>
                    <a:pt x="2411" y="1252"/>
                  </a:cubicBezTo>
                  <a:cubicBezTo>
                    <a:pt x="2411" y="580"/>
                    <a:pt x="1924" y="0"/>
                    <a:pt x="12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78"/>
            <p:cNvSpPr/>
            <p:nvPr/>
          </p:nvSpPr>
          <p:spPr>
            <a:xfrm>
              <a:off x="6502335" y="2642512"/>
              <a:ext cx="31230" cy="33731"/>
            </a:xfrm>
            <a:custGeom>
              <a:avLst/>
              <a:gdLst/>
              <a:ahLst/>
              <a:cxnLst/>
              <a:rect l="l" t="t" r="r" b="b"/>
              <a:pathLst>
                <a:path w="1160" h="1253" extrusionOk="0">
                  <a:moveTo>
                    <a:pt x="580" y="1"/>
                  </a:moveTo>
                  <a:cubicBezTo>
                    <a:pt x="279" y="1"/>
                    <a:pt x="1" y="279"/>
                    <a:pt x="1" y="673"/>
                  </a:cubicBezTo>
                  <a:cubicBezTo>
                    <a:pt x="1" y="951"/>
                    <a:pt x="279" y="1252"/>
                    <a:pt x="580" y="1252"/>
                  </a:cubicBezTo>
                  <a:cubicBezTo>
                    <a:pt x="974" y="1252"/>
                    <a:pt x="1160" y="951"/>
                    <a:pt x="1160" y="673"/>
                  </a:cubicBezTo>
                  <a:cubicBezTo>
                    <a:pt x="1160" y="279"/>
                    <a:pt x="974" y="1"/>
                    <a:pt x="5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78"/>
            <p:cNvSpPr/>
            <p:nvPr/>
          </p:nvSpPr>
          <p:spPr>
            <a:xfrm>
              <a:off x="6665801" y="2642512"/>
              <a:ext cx="31230" cy="33731"/>
            </a:xfrm>
            <a:custGeom>
              <a:avLst/>
              <a:gdLst/>
              <a:ahLst/>
              <a:cxnLst/>
              <a:rect l="l" t="t" r="r" b="b"/>
              <a:pathLst>
                <a:path w="1160" h="1253" extrusionOk="0">
                  <a:moveTo>
                    <a:pt x="580" y="1"/>
                  </a:moveTo>
                  <a:cubicBezTo>
                    <a:pt x="302" y="1"/>
                    <a:pt x="1" y="279"/>
                    <a:pt x="1" y="673"/>
                  </a:cubicBezTo>
                  <a:cubicBezTo>
                    <a:pt x="1" y="951"/>
                    <a:pt x="302" y="1252"/>
                    <a:pt x="580" y="1252"/>
                  </a:cubicBezTo>
                  <a:cubicBezTo>
                    <a:pt x="881" y="1252"/>
                    <a:pt x="1159" y="951"/>
                    <a:pt x="1159" y="673"/>
                  </a:cubicBezTo>
                  <a:cubicBezTo>
                    <a:pt x="1159" y="279"/>
                    <a:pt x="881" y="1"/>
                    <a:pt x="5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78"/>
            <p:cNvSpPr/>
            <p:nvPr/>
          </p:nvSpPr>
          <p:spPr>
            <a:xfrm>
              <a:off x="6471133" y="2517733"/>
              <a:ext cx="57453" cy="64931"/>
            </a:xfrm>
            <a:custGeom>
              <a:avLst/>
              <a:gdLst/>
              <a:ahLst/>
              <a:cxnLst/>
              <a:rect l="l" t="t" r="r" b="b"/>
              <a:pathLst>
                <a:path w="2134" h="2412" extrusionOk="0">
                  <a:moveTo>
                    <a:pt x="1160" y="1"/>
                  </a:moveTo>
                  <a:lnTo>
                    <a:pt x="1160" y="1"/>
                  </a:lnTo>
                  <a:cubicBezTo>
                    <a:pt x="1438" y="186"/>
                    <a:pt x="1554" y="580"/>
                    <a:pt x="1554" y="858"/>
                  </a:cubicBezTo>
                  <a:cubicBezTo>
                    <a:pt x="1554" y="1646"/>
                    <a:pt x="1067" y="2110"/>
                    <a:pt x="395" y="2110"/>
                  </a:cubicBezTo>
                  <a:lnTo>
                    <a:pt x="1" y="2110"/>
                  </a:lnTo>
                  <a:cubicBezTo>
                    <a:pt x="186" y="2318"/>
                    <a:pt x="488" y="2411"/>
                    <a:pt x="858" y="2411"/>
                  </a:cubicBezTo>
                  <a:cubicBezTo>
                    <a:pt x="1554" y="2411"/>
                    <a:pt x="2133" y="1924"/>
                    <a:pt x="2133" y="1160"/>
                  </a:cubicBezTo>
                  <a:cubicBezTo>
                    <a:pt x="2133" y="673"/>
                    <a:pt x="1739" y="186"/>
                    <a:pt x="1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78"/>
            <p:cNvSpPr/>
            <p:nvPr/>
          </p:nvSpPr>
          <p:spPr>
            <a:xfrm>
              <a:off x="6684511" y="2517733"/>
              <a:ext cx="54330" cy="64931"/>
            </a:xfrm>
            <a:custGeom>
              <a:avLst/>
              <a:gdLst/>
              <a:ahLst/>
              <a:cxnLst/>
              <a:rect l="l" t="t" r="r" b="b"/>
              <a:pathLst>
                <a:path w="2018" h="2412" extrusionOk="0">
                  <a:moveTo>
                    <a:pt x="1160" y="1"/>
                  </a:moveTo>
                  <a:lnTo>
                    <a:pt x="1160" y="1"/>
                  </a:lnTo>
                  <a:cubicBezTo>
                    <a:pt x="1438" y="186"/>
                    <a:pt x="1530" y="580"/>
                    <a:pt x="1530" y="858"/>
                  </a:cubicBezTo>
                  <a:cubicBezTo>
                    <a:pt x="1530" y="1646"/>
                    <a:pt x="951" y="2110"/>
                    <a:pt x="279" y="2110"/>
                  </a:cubicBezTo>
                  <a:lnTo>
                    <a:pt x="1" y="2110"/>
                  </a:lnTo>
                  <a:cubicBezTo>
                    <a:pt x="186" y="2318"/>
                    <a:pt x="464" y="2411"/>
                    <a:pt x="858" y="2411"/>
                  </a:cubicBezTo>
                  <a:cubicBezTo>
                    <a:pt x="1530" y="2411"/>
                    <a:pt x="2017" y="1924"/>
                    <a:pt x="2017" y="1160"/>
                  </a:cubicBezTo>
                  <a:cubicBezTo>
                    <a:pt x="2017" y="673"/>
                    <a:pt x="1739" y="186"/>
                    <a:pt x="11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78"/>
            <p:cNvSpPr/>
            <p:nvPr/>
          </p:nvSpPr>
          <p:spPr>
            <a:xfrm>
              <a:off x="6504839" y="2642512"/>
              <a:ext cx="28726" cy="33731"/>
            </a:xfrm>
            <a:custGeom>
              <a:avLst/>
              <a:gdLst/>
              <a:ahLst/>
              <a:cxnLst/>
              <a:rect l="l" t="t" r="r" b="b"/>
              <a:pathLst>
                <a:path w="1067" h="1253" extrusionOk="0">
                  <a:moveTo>
                    <a:pt x="487" y="1"/>
                  </a:moveTo>
                  <a:cubicBezTo>
                    <a:pt x="580" y="94"/>
                    <a:pt x="580" y="186"/>
                    <a:pt x="580" y="372"/>
                  </a:cubicBezTo>
                  <a:cubicBezTo>
                    <a:pt x="580" y="673"/>
                    <a:pt x="394" y="951"/>
                    <a:pt x="0" y="951"/>
                  </a:cubicBezTo>
                  <a:cubicBezTo>
                    <a:pt x="93" y="1160"/>
                    <a:pt x="302" y="1252"/>
                    <a:pt x="487" y="1252"/>
                  </a:cubicBezTo>
                  <a:cubicBezTo>
                    <a:pt x="881" y="1252"/>
                    <a:pt x="1067" y="951"/>
                    <a:pt x="1067" y="673"/>
                  </a:cubicBezTo>
                  <a:cubicBezTo>
                    <a:pt x="1067" y="279"/>
                    <a:pt x="881" y="1"/>
                    <a:pt x="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78"/>
            <p:cNvSpPr/>
            <p:nvPr/>
          </p:nvSpPr>
          <p:spPr>
            <a:xfrm>
              <a:off x="6668924" y="2642512"/>
              <a:ext cx="28107" cy="33731"/>
            </a:xfrm>
            <a:custGeom>
              <a:avLst/>
              <a:gdLst/>
              <a:ahLst/>
              <a:cxnLst/>
              <a:rect l="l" t="t" r="r" b="b"/>
              <a:pathLst>
                <a:path w="1044" h="1253" extrusionOk="0">
                  <a:moveTo>
                    <a:pt x="464" y="1"/>
                  </a:moveTo>
                  <a:cubicBezTo>
                    <a:pt x="580" y="94"/>
                    <a:pt x="580" y="186"/>
                    <a:pt x="580" y="372"/>
                  </a:cubicBezTo>
                  <a:cubicBezTo>
                    <a:pt x="580" y="673"/>
                    <a:pt x="279" y="951"/>
                    <a:pt x="1" y="951"/>
                  </a:cubicBezTo>
                  <a:cubicBezTo>
                    <a:pt x="93" y="1160"/>
                    <a:pt x="279" y="1252"/>
                    <a:pt x="464" y="1252"/>
                  </a:cubicBezTo>
                  <a:cubicBezTo>
                    <a:pt x="765" y="1252"/>
                    <a:pt x="1043" y="951"/>
                    <a:pt x="1043" y="673"/>
                  </a:cubicBezTo>
                  <a:cubicBezTo>
                    <a:pt x="1043" y="279"/>
                    <a:pt x="765" y="1"/>
                    <a:pt x="4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78"/>
            <p:cNvSpPr/>
            <p:nvPr/>
          </p:nvSpPr>
          <p:spPr>
            <a:xfrm>
              <a:off x="6562235" y="2499642"/>
              <a:ext cx="75518" cy="202788"/>
            </a:xfrm>
            <a:custGeom>
              <a:avLst/>
              <a:gdLst/>
              <a:ahLst/>
              <a:cxnLst/>
              <a:rect l="l" t="t" r="r" b="b"/>
              <a:pathLst>
                <a:path w="2805" h="7533" extrusionOk="0">
                  <a:moveTo>
                    <a:pt x="1437" y="1"/>
                  </a:moveTo>
                  <a:cubicBezTo>
                    <a:pt x="673" y="1"/>
                    <a:pt x="1" y="580"/>
                    <a:pt x="1" y="1345"/>
                  </a:cubicBezTo>
                  <a:lnTo>
                    <a:pt x="1" y="6165"/>
                  </a:lnTo>
                  <a:cubicBezTo>
                    <a:pt x="1" y="6953"/>
                    <a:pt x="673" y="7533"/>
                    <a:pt x="1437" y="7533"/>
                  </a:cubicBezTo>
                  <a:cubicBezTo>
                    <a:pt x="2110" y="7533"/>
                    <a:pt x="2805" y="6953"/>
                    <a:pt x="2805" y="6165"/>
                  </a:cubicBezTo>
                  <a:lnTo>
                    <a:pt x="2805" y="1345"/>
                  </a:lnTo>
                  <a:cubicBezTo>
                    <a:pt x="2805" y="580"/>
                    <a:pt x="2110" y="1"/>
                    <a:pt x="14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78"/>
            <p:cNvSpPr/>
            <p:nvPr/>
          </p:nvSpPr>
          <p:spPr>
            <a:xfrm>
              <a:off x="6593436" y="2499642"/>
              <a:ext cx="44314" cy="202788"/>
            </a:xfrm>
            <a:custGeom>
              <a:avLst/>
              <a:gdLst/>
              <a:ahLst/>
              <a:cxnLst/>
              <a:rect l="l" t="t" r="r" b="b"/>
              <a:pathLst>
                <a:path w="1646" h="7533" extrusionOk="0">
                  <a:moveTo>
                    <a:pt x="0" y="1"/>
                  </a:moveTo>
                  <a:cubicBezTo>
                    <a:pt x="186" y="94"/>
                    <a:pt x="487" y="186"/>
                    <a:pt x="672" y="372"/>
                  </a:cubicBezTo>
                  <a:cubicBezTo>
                    <a:pt x="858" y="673"/>
                    <a:pt x="1066" y="951"/>
                    <a:pt x="1066" y="1345"/>
                  </a:cubicBezTo>
                  <a:lnTo>
                    <a:pt x="1066" y="6165"/>
                  </a:lnTo>
                  <a:cubicBezTo>
                    <a:pt x="1066" y="6838"/>
                    <a:pt x="580" y="7324"/>
                    <a:pt x="0" y="7533"/>
                  </a:cubicBezTo>
                  <a:lnTo>
                    <a:pt x="278" y="7533"/>
                  </a:lnTo>
                  <a:cubicBezTo>
                    <a:pt x="951" y="7533"/>
                    <a:pt x="1646" y="6953"/>
                    <a:pt x="1646" y="6165"/>
                  </a:cubicBezTo>
                  <a:lnTo>
                    <a:pt x="1646" y="1345"/>
                  </a:lnTo>
                  <a:cubicBezTo>
                    <a:pt x="1646" y="951"/>
                    <a:pt x="1437" y="673"/>
                    <a:pt x="1252" y="372"/>
                  </a:cubicBezTo>
                  <a:cubicBezTo>
                    <a:pt x="951" y="186"/>
                    <a:pt x="672" y="1"/>
                    <a:pt x="2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78"/>
            <p:cNvSpPr/>
            <p:nvPr/>
          </p:nvSpPr>
          <p:spPr>
            <a:xfrm>
              <a:off x="6562235" y="2540831"/>
              <a:ext cx="75518" cy="41834"/>
            </a:xfrm>
            <a:custGeom>
              <a:avLst/>
              <a:gdLst/>
              <a:ahLst/>
              <a:cxnLst/>
              <a:rect l="l" t="t" r="r" b="b"/>
              <a:pathLst>
                <a:path w="2805" h="1554" extrusionOk="0">
                  <a:moveTo>
                    <a:pt x="1" y="0"/>
                  </a:moveTo>
                  <a:lnTo>
                    <a:pt x="1" y="1553"/>
                  </a:lnTo>
                  <a:lnTo>
                    <a:pt x="2805" y="1553"/>
                  </a:lnTo>
                  <a:lnTo>
                    <a:pt x="28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78"/>
            <p:cNvSpPr/>
            <p:nvPr/>
          </p:nvSpPr>
          <p:spPr>
            <a:xfrm>
              <a:off x="6562235" y="2616318"/>
              <a:ext cx="75518" cy="44337"/>
            </a:xfrm>
            <a:custGeom>
              <a:avLst/>
              <a:gdLst/>
              <a:ahLst/>
              <a:cxnLst/>
              <a:rect l="l" t="t" r="r" b="b"/>
              <a:pathLst>
                <a:path w="2805" h="1647" extrusionOk="0">
                  <a:moveTo>
                    <a:pt x="1" y="1"/>
                  </a:moveTo>
                  <a:lnTo>
                    <a:pt x="1" y="1646"/>
                  </a:lnTo>
                  <a:lnTo>
                    <a:pt x="2805" y="1646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78"/>
            <p:cNvSpPr/>
            <p:nvPr/>
          </p:nvSpPr>
          <p:spPr>
            <a:xfrm>
              <a:off x="6622135" y="2540831"/>
              <a:ext cx="15615" cy="41834"/>
            </a:xfrm>
            <a:custGeom>
              <a:avLst/>
              <a:gdLst/>
              <a:ahLst/>
              <a:cxnLst/>
              <a:rect l="l" t="t" r="r" b="b"/>
              <a:pathLst>
                <a:path w="580" h="1554" extrusionOk="0">
                  <a:moveTo>
                    <a:pt x="0" y="0"/>
                  </a:moveTo>
                  <a:lnTo>
                    <a:pt x="0" y="1553"/>
                  </a:lnTo>
                  <a:lnTo>
                    <a:pt x="580" y="1553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78"/>
            <p:cNvSpPr/>
            <p:nvPr/>
          </p:nvSpPr>
          <p:spPr>
            <a:xfrm>
              <a:off x="6622135" y="2616318"/>
              <a:ext cx="15615" cy="44337"/>
            </a:xfrm>
            <a:custGeom>
              <a:avLst/>
              <a:gdLst/>
              <a:ahLst/>
              <a:cxnLst/>
              <a:rect l="l" t="t" r="r" b="b"/>
              <a:pathLst>
                <a:path w="580" h="1647" extrusionOk="0">
                  <a:moveTo>
                    <a:pt x="0" y="1"/>
                  </a:moveTo>
                  <a:lnTo>
                    <a:pt x="0" y="1646"/>
                  </a:lnTo>
                  <a:lnTo>
                    <a:pt x="580" y="1646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78"/>
            <p:cNvSpPr/>
            <p:nvPr/>
          </p:nvSpPr>
          <p:spPr>
            <a:xfrm>
              <a:off x="6455546" y="2509629"/>
              <a:ext cx="78021" cy="78014"/>
            </a:xfrm>
            <a:custGeom>
              <a:avLst/>
              <a:gdLst/>
              <a:ahLst/>
              <a:cxnLst/>
              <a:rect l="l" t="t" r="r" b="b"/>
              <a:pathLst>
                <a:path w="2898" h="2898" extrusionOk="0">
                  <a:moveTo>
                    <a:pt x="1437" y="487"/>
                  </a:moveTo>
                  <a:cubicBezTo>
                    <a:pt x="2017" y="487"/>
                    <a:pt x="2411" y="881"/>
                    <a:pt x="2411" y="1461"/>
                  </a:cubicBezTo>
                  <a:cubicBezTo>
                    <a:pt x="2411" y="2040"/>
                    <a:pt x="2017" y="2527"/>
                    <a:pt x="1437" y="2527"/>
                  </a:cubicBezTo>
                  <a:cubicBezTo>
                    <a:pt x="858" y="2527"/>
                    <a:pt x="395" y="2040"/>
                    <a:pt x="395" y="1461"/>
                  </a:cubicBezTo>
                  <a:cubicBezTo>
                    <a:pt x="395" y="881"/>
                    <a:pt x="858" y="487"/>
                    <a:pt x="1437" y="487"/>
                  </a:cubicBezTo>
                  <a:close/>
                  <a:moveTo>
                    <a:pt x="1437" y="1"/>
                  </a:moveTo>
                  <a:cubicBezTo>
                    <a:pt x="580" y="1"/>
                    <a:pt x="1" y="673"/>
                    <a:pt x="1" y="1461"/>
                  </a:cubicBezTo>
                  <a:cubicBezTo>
                    <a:pt x="1" y="2318"/>
                    <a:pt x="580" y="2898"/>
                    <a:pt x="1437" y="2898"/>
                  </a:cubicBezTo>
                  <a:cubicBezTo>
                    <a:pt x="2225" y="2898"/>
                    <a:pt x="2898" y="2318"/>
                    <a:pt x="2898" y="1461"/>
                  </a:cubicBezTo>
                  <a:cubicBezTo>
                    <a:pt x="2898" y="673"/>
                    <a:pt x="2225" y="1"/>
                    <a:pt x="1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78"/>
            <p:cNvSpPr/>
            <p:nvPr/>
          </p:nvSpPr>
          <p:spPr>
            <a:xfrm>
              <a:off x="6665801" y="2509629"/>
              <a:ext cx="81144" cy="78014"/>
            </a:xfrm>
            <a:custGeom>
              <a:avLst/>
              <a:gdLst/>
              <a:ahLst/>
              <a:cxnLst/>
              <a:rect l="l" t="t" r="r" b="b"/>
              <a:pathLst>
                <a:path w="3014" h="2898" extrusionOk="0">
                  <a:moveTo>
                    <a:pt x="1553" y="487"/>
                  </a:moveTo>
                  <a:cubicBezTo>
                    <a:pt x="2040" y="487"/>
                    <a:pt x="2527" y="881"/>
                    <a:pt x="2527" y="1461"/>
                  </a:cubicBezTo>
                  <a:cubicBezTo>
                    <a:pt x="2527" y="2040"/>
                    <a:pt x="2040" y="2527"/>
                    <a:pt x="1553" y="2527"/>
                  </a:cubicBezTo>
                  <a:cubicBezTo>
                    <a:pt x="974" y="2527"/>
                    <a:pt x="487" y="2040"/>
                    <a:pt x="487" y="1461"/>
                  </a:cubicBezTo>
                  <a:cubicBezTo>
                    <a:pt x="487" y="881"/>
                    <a:pt x="974" y="487"/>
                    <a:pt x="1553" y="487"/>
                  </a:cubicBezTo>
                  <a:close/>
                  <a:moveTo>
                    <a:pt x="1553" y="1"/>
                  </a:moveTo>
                  <a:cubicBezTo>
                    <a:pt x="696" y="1"/>
                    <a:pt x="1" y="673"/>
                    <a:pt x="1" y="1461"/>
                  </a:cubicBezTo>
                  <a:cubicBezTo>
                    <a:pt x="1" y="2318"/>
                    <a:pt x="696" y="2898"/>
                    <a:pt x="1553" y="2898"/>
                  </a:cubicBezTo>
                  <a:cubicBezTo>
                    <a:pt x="2318" y="2898"/>
                    <a:pt x="3013" y="2318"/>
                    <a:pt x="3013" y="1461"/>
                  </a:cubicBezTo>
                  <a:cubicBezTo>
                    <a:pt x="3013" y="673"/>
                    <a:pt x="2318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78"/>
            <p:cNvSpPr/>
            <p:nvPr/>
          </p:nvSpPr>
          <p:spPr>
            <a:xfrm>
              <a:off x="6497354" y="2636913"/>
              <a:ext cx="43695" cy="44310"/>
            </a:xfrm>
            <a:custGeom>
              <a:avLst/>
              <a:gdLst/>
              <a:ahLst/>
              <a:cxnLst/>
              <a:rect l="l" t="t" r="r" b="b"/>
              <a:pathLst>
                <a:path w="1623" h="1646" extrusionOk="0">
                  <a:moveTo>
                    <a:pt x="765" y="394"/>
                  </a:moveTo>
                  <a:cubicBezTo>
                    <a:pt x="951" y="394"/>
                    <a:pt x="1159" y="580"/>
                    <a:pt x="1159" y="881"/>
                  </a:cubicBezTo>
                  <a:cubicBezTo>
                    <a:pt x="1159" y="1066"/>
                    <a:pt x="951" y="1275"/>
                    <a:pt x="765" y="1275"/>
                  </a:cubicBezTo>
                  <a:cubicBezTo>
                    <a:pt x="580" y="1275"/>
                    <a:pt x="371" y="1066"/>
                    <a:pt x="371" y="881"/>
                  </a:cubicBezTo>
                  <a:cubicBezTo>
                    <a:pt x="371" y="580"/>
                    <a:pt x="580" y="394"/>
                    <a:pt x="765" y="394"/>
                  </a:cubicBezTo>
                  <a:close/>
                  <a:moveTo>
                    <a:pt x="765" y="0"/>
                  </a:moveTo>
                  <a:cubicBezTo>
                    <a:pt x="371" y="0"/>
                    <a:pt x="0" y="394"/>
                    <a:pt x="0" y="881"/>
                  </a:cubicBezTo>
                  <a:cubicBezTo>
                    <a:pt x="0" y="1275"/>
                    <a:pt x="371" y="1646"/>
                    <a:pt x="765" y="1646"/>
                  </a:cubicBezTo>
                  <a:cubicBezTo>
                    <a:pt x="1252" y="1646"/>
                    <a:pt x="1623" y="1275"/>
                    <a:pt x="1623" y="881"/>
                  </a:cubicBezTo>
                  <a:cubicBezTo>
                    <a:pt x="1623" y="394"/>
                    <a:pt x="1252" y="0"/>
                    <a:pt x="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78"/>
            <p:cNvSpPr/>
            <p:nvPr/>
          </p:nvSpPr>
          <p:spPr>
            <a:xfrm>
              <a:off x="6660820" y="2636913"/>
              <a:ext cx="41811" cy="44310"/>
            </a:xfrm>
            <a:custGeom>
              <a:avLst/>
              <a:gdLst/>
              <a:ahLst/>
              <a:cxnLst/>
              <a:rect l="l" t="t" r="r" b="b"/>
              <a:pathLst>
                <a:path w="1553" h="1646" extrusionOk="0">
                  <a:moveTo>
                    <a:pt x="765" y="394"/>
                  </a:moveTo>
                  <a:cubicBezTo>
                    <a:pt x="974" y="394"/>
                    <a:pt x="1159" y="580"/>
                    <a:pt x="1159" y="881"/>
                  </a:cubicBezTo>
                  <a:cubicBezTo>
                    <a:pt x="1159" y="1066"/>
                    <a:pt x="974" y="1275"/>
                    <a:pt x="765" y="1275"/>
                  </a:cubicBezTo>
                  <a:cubicBezTo>
                    <a:pt x="580" y="1275"/>
                    <a:pt x="394" y="1066"/>
                    <a:pt x="394" y="881"/>
                  </a:cubicBezTo>
                  <a:cubicBezTo>
                    <a:pt x="394" y="580"/>
                    <a:pt x="580" y="394"/>
                    <a:pt x="765" y="394"/>
                  </a:cubicBezTo>
                  <a:close/>
                  <a:moveTo>
                    <a:pt x="765" y="0"/>
                  </a:moveTo>
                  <a:cubicBezTo>
                    <a:pt x="302" y="0"/>
                    <a:pt x="0" y="394"/>
                    <a:pt x="0" y="881"/>
                  </a:cubicBezTo>
                  <a:cubicBezTo>
                    <a:pt x="0" y="1275"/>
                    <a:pt x="302" y="1646"/>
                    <a:pt x="765" y="1646"/>
                  </a:cubicBezTo>
                  <a:cubicBezTo>
                    <a:pt x="1252" y="1646"/>
                    <a:pt x="1553" y="1275"/>
                    <a:pt x="1553" y="881"/>
                  </a:cubicBezTo>
                  <a:cubicBezTo>
                    <a:pt x="1553" y="394"/>
                    <a:pt x="1252" y="0"/>
                    <a:pt x="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78"/>
            <p:cNvSpPr/>
            <p:nvPr/>
          </p:nvSpPr>
          <p:spPr>
            <a:xfrm>
              <a:off x="6408757" y="2418555"/>
              <a:ext cx="381869" cy="304465"/>
            </a:xfrm>
            <a:custGeom>
              <a:avLst/>
              <a:gdLst/>
              <a:ahLst/>
              <a:cxnLst/>
              <a:rect l="l" t="t" r="r" b="b"/>
              <a:pathLst>
                <a:path w="14184" h="11310" extrusionOk="0">
                  <a:moveTo>
                    <a:pt x="5215" y="487"/>
                  </a:moveTo>
                  <a:cubicBezTo>
                    <a:pt x="5400" y="487"/>
                    <a:pt x="5493" y="579"/>
                    <a:pt x="5493" y="788"/>
                  </a:cubicBezTo>
                  <a:cubicBezTo>
                    <a:pt x="5493" y="881"/>
                    <a:pt x="5400" y="1066"/>
                    <a:pt x="5215" y="1066"/>
                  </a:cubicBezTo>
                  <a:cubicBezTo>
                    <a:pt x="5029" y="1066"/>
                    <a:pt x="4914" y="881"/>
                    <a:pt x="4914" y="788"/>
                  </a:cubicBezTo>
                  <a:cubicBezTo>
                    <a:pt x="4914" y="579"/>
                    <a:pt x="5029" y="487"/>
                    <a:pt x="5215" y="487"/>
                  </a:cubicBezTo>
                  <a:close/>
                  <a:moveTo>
                    <a:pt x="8969" y="487"/>
                  </a:moveTo>
                  <a:cubicBezTo>
                    <a:pt x="9178" y="487"/>
                    <a:pt x="9271" y="579"/>
                    <a:pt x="9271" y="788"/>
                  </a:cubicBezTo>
                  <a:cubicBezTo>
                    <a:pt x="9271" y="881"/>
                    <a:pt x="9178" y="1066"/>
                    <a:pt x="8969" y="1066"/>
                  </a:cubicBezTo>
                  <a:cubicBezTo>
                    <a:pt x="8877" y="1066"/>
                    <a:pt x="8691" y="881"/>
                    <a:pt x="8691" y="788"/>
                  </a:cubicBezTo>
                  <a:cubicBezTo>
                    <a:pt x="8691" y="579"/>
                    <a:pt x="8877" y="487"/>
                    <a:pt x="8969" y="487"/>
                  </a:cubicBezTo>
                  <a:close/>
                  <a:moveTo>
                    <a:pt x="7138" y="3198"/>
                  </a:moveTo>
                  <a:cubicBezTo>
                    <a:pt x="7718" y="3198"/>
                    <a:pt x="8297" y="3685"/>
                    <a:pt x="8297" y="4357"/>
                  </a:cubicBezTo>
                  <a:lnTo>
                    <a:pt x="5980" y="4357"/>
                  </a:lnTo>
                  <a:cubicBezTo>
                    <a:pt x="5980" y="3685"/>
                    <a:pt x="6466" y="3198"/>
                    <a:pt x="7138" y="3198"/>
                  </a:cubicBezTo>
                  <a:close/>
                  <a:moveTo>
                    <a:pt x="8297" y="4751"/>
                  </a:moveTo>
                  <a:lnTo>
                    <a:pt x="8297" y="5910"/>
                  </a:lnTo>
                  <a:lnTo>
                    <a:pt x="5980" y="5910"/>
                  </a:lnTo>
                  <a:lnTo>
                    <a:pt x="5980" y="4751"/>
                  </a:lnTo>
                  <a:close/>
                  <a:moveTo>
                    <a:pt x="8297" y="6281"/>
                  </a:moveTo>
                  <a:lnTo>
                    <a:pt x="8297" y="7161"/>
                  </a:lnTo>
                  <a:lnTo>
                    <a:pt x="5980" y="7161"/>
                  </a:lnTo>
                  <a:lnTo>
                    <a:pt x="5980" y="6281"/>
                  </a:lnTo>
                  <a:close/>
                  <a:moveTo>
                    <a:pt x="8297" y="7648"/>
                  </a:moveTo>
                  <a:lnTo>
                    <a:pt x="8297" y="8691"/>
                  </a:lnTo>
                  <a:lnTo>
                    <a:pt x="7811" y="8691"/>
                  </a:lnTo>
                  <a:cubicBezTo>
                    <a:pt x="7718" y="8691"/>
                    <a:pt x="7625" y="8807"/>
                    <a:pt x="7625" y="8992"/>
                  </a:cubicBezTo>
                  <a:cubicBezTo>
                    <a:pt x="7625" y="9085"/>
                    <a:pt x="7718" y="9177"/>
                    <a:pt x="7811" y="9177"/>
                  </a:cubicBezTo>
                  <a:lnTo>
                    <a:pt x="8297" y="9177"/>
                  </a:lnTo>
                  <a:cubicBezTo>
                    <a:pt x="8297" y="9757"/>
                    <a:pt x="7718" y="10336"/>
                    <a:pt x="7138" y="10336"/>
                  </a:cubicBezTo>
                  <a:cubicBezTo>
                    <a:pt x="6466" y="10336"/>
                    <a:pt x="5980" y="9757"/>
                    <a:pt x="5980" y="9177"/>
                  </a:cubicBezTo>
                  <a:lnTo>
                    <a:pt x="6860" y="9177"/>
                  </a:lnTo>
                  <a:cubicBezTo>
                    <a:pt x="7046" y="9177"/>
                    <a:pt x="7138" y="9085"/>
                    <a:pt x="7138" y="8992"/>
                  </a:cubicBezTo>
                  <a:cubicBezTo>
                    <a:pt x="7138" y="8807"/>
                    <a:pt x="7046" y="8691"/>
                    <a:pt x="6860" y="8691"/>
                  </a:cubicBezTo>
                  <a:lnTo>
                    <a:pt x="5980" y="8691"/>
                  </a:lnTo>
                  <a:lnTo>
                    <a:pt x="5980" y="7648"/>
                  </a:lnTo>
                  <a:close/>
                  <a:moveTo>
                    <a:pt x="10916" y="2132"/>
                  </a:moveTo>
                  <a:cubicBezTo>
                    <a:pt x="12446" y="2132"/>
                    <a:pt x="13813" y="3476"/>
                    <a:pt x="13813" y="5122"/>
                  </a:cubicBezTo>
                  <a:cubicBezTo>
                    <a:pt x="13813" y="6281"/>
                    <a:pt x="13141" y="7347"/>
                    <a:pt x="11982" y="7833"/>
                  </a:cubicBezTo>
                  <a:cubicBezTo>
                    <a:pt x="11866" y="7833"/>
                    <a:pt x="11773" y="7926"/>
                    <a:pt x="11866" y="8019"/>
                  </a:cubicBezTo>
                  <a:cubicBezTo>
                    <a:pt x="11982" y="8320"/>
                    <a:pt x="11982" y="8598"/>
                    <a:pt x="11982" y="8807"/>
                  </a:cubicBezTo>
                  <a:cubicBezTo>
                    <a:pt x="11982" y="9965"/>
                    <a:pt x="11101" y="10823"/>
                    <a:pt x="9943" y="10823"/>
                  </a:cubicBezTo>
                  <a:cubicBezTo>
                    <a:pt x="9363" y="10823"/>
                    <a:pt x="8784" y="10545"/>
                    <a:pt x="8390" y="10058"/>
                  </a:cubicBezTo>
                  <a:cubicBezTo>
                    <a:pt x="8598" y="9850"/>
                    <a:pt x="8691" y="9479"/>
                    <a:pt x="8691" y="9177"/>
                  </a:cubicBezTo>
                  <a:lnTo>
                    <a:pt x="8691" y="4357"/>
                  </a:lnTo>
                  <a:cubicBezTo>
                    <a:pt x="8691" y="4056"/>
                    <a:pt x="8598" y="3778"/>
                    <a:pt x="8390" y="3476"/>
                  </a:cubicBezTo>
                  <a:cubicBezTo>
                    <a:pt x="8969" y="2712"/>
                    <a:pt x="9850" y="2132"/>
                    <a:pt x="10916" y="2132"/>
                  </a:cubicBezTo>
                  <a:close/>
                  <a:moveTo>
                    <a:pt x="5215" y="0"/>
                  </a:moveTo>
                  <a:cubicBezTo>
                    <a:pt x="4821" y="0"/>
                    <a:pt x="4543" y="394"/>
                    <a:pt x="4543" y="788"/>
                  </a:cubicBezTo>
                  <a:cubicBezTo>
                    <a:pt x="4543" y="1159"/>
                    <a:pt x="4821" y="1460"/>
                    <a:pt x="5215" y="1460"/>
                  </a:cubicBezTo>
                  <a:cubicBezTo>
                    <a:pt x="5400" y="1460"/>
                    <a:pt x="5493" y="1367"/>
                    <a:pt x="5702" y="1275"/>
                  </a:cubicBezTo>
                  <a:cubicBezTo>
                    <a:pt x="6281" y="1854"/>
                    <a:pt x="6466" y="2619"/>
                    <a:pt x="6466" y="2897"/>
                  </a:cubicBezTo>
                  <a:cubicBezTo>
                    <a:pt x="6374" y="3013"/>
                    <a:pt x="6188" y="3106"/>
                    <a:pt x="6072" y="3198"/>
                  </a:cubicBezTo>
                  <a:cubicBezTo>
                    <a:pt x="5794" y="2712"/>
                    <a:pt x="5308" y="2318"/>
                    <a:pt x="4821" y="2040"/>
                  </a:cubicBezTo>
                  <a:cubicBezTo>
                    <a:pt x="4728" y="2040"/>
                    <a:pt x="4636" y="2040"/>
                    <a:pt x="4543" y="2132"/>
                  </a:cubicBezTo>
                  <a:cubicBezTo>
                    <a:pt x="4543" y="2318"/>
                    <a:pt x="4543" y="2433"/>
                    <a:pt x="4636" y="2433"/>
                  </a:cubicBezTo>
                  <a:cubicBezTo>
                    <a:pt x="5122" y="2712"/>
                    <a:pt x="5493" y="3013"/>
                    <a:pt x="5794" y="3476"/>
                  </a:cubicBezTo>
                  <a:cubicBezTo>
                    <a:pt x="5609" y="3778"/>
                    <a:pt x="5493" y="4056"/>
                    <a:pt x="5493" y="4357"/>
                  </a:cubicBezTo>
                  <a:lnTo>
                    <a:pt x="5493" y="9177"/>
                  </a:lnTo>
                  <a:cubicBezTo>
                    <a:pt x="5493" y="9479"/>
                    <a:pt x="5609" y="9850"/>
                    <a:pt x="5794" y="10058"/>
                  </a:cubicBezTo>
                  <a:cubicBezTo>
                    <a:pt x="5493" y="10545"/>
                    <a:pt x="4914" y="10823"/>
                    <a:pt x="4242" y="10823"/>
                  </a:cubicBezTo>
                  <a:cubicBezTo>
                    <a:pt x="3083" y="10823"/>
                    <a:pt x="2225" y="9965"/>
                    <a:pt x="2225" y="8807"/>
                  </a:cubicBezTo>
                  <a:cubicBezTo>
                    <a:pt x="2225" y="8598"/>
                    <a:pt x="2225" y="8320"/>
                    <a:pt x="2318" y="8019"/>
                  </a:cubicBezTo>
                  <a:cubicBezTo>
                    <a:pt x="2411" y="7926"/>
                    <a:pt x="2318" y="7833"/>
                    <a:pt x="2225" y="7833"/>
                  </a:cubicBezTo>
                  <a:cubicBezTo>
                    <a:pt x="1159" y="7347"/>
                    <a:pt x="394" y="6281"/>
                    <a:pt x="394" y="5122"/>
                  </a:cubicBezTo>
                  <a:cubicBezTo>
                    <a:pt x="394" y="3476"/>
                    <a:pt x="1739" y="2132"/>
                    <a:pt x="3384" y="2132"/>
                  </a:cubicBezTo>
                  <a:lnTo>
                    <a:pt x="3755" y="2132"/>
                  </a:lnTo>
                  <a:cubicBezTo>
                    <a:pt x="3789" y="2159"/>
                    <a:pt x="3829" y="2171"/>
                    <a:pt x="3868" y="2171"/>
                  </a:cubicBezTo>
                  <a:cubicBezTo>
                    <a:pt x="3963" y="2171"/>
                    <a:pt x="4056" y="2105"/>
                    <a:pt x="4056" y="2040"/>
                  </a:cubicBezTo>
                  <a:cubicBezTo>
                    <a:pt x="4056" y="1947"/>
                    <a:pt x="3963" y="1738"/>
                    <a:pt x="3871" y="1738"/>
                  </a:cubicBezTo>
                  <a:lnTo>
                    <a:pt x="3384" y="1738"/>
                  </a:lnTo>
                  <a:cubicBezTo>
                    <a:pt x="1553" y="1738"/>
                    <a:pt x="0" y="3198"/>
                    <a:pt x="0" y="5122"/>
                  </a:cubicBezTo>
                  <a:cubicBezTo>
                    <a:pt x="0" y="6373"/>
                    <a:pt x="765" y="7532"/>
                    <a:pt x="1924" y="8111"/>
                  </a:cubicBezTo>
                  <a:cubicBezTo>
                    <a:pt x="1831" y="8320"/>
                    <a:pt x="1831" y="8598"/>
                    <a:pt x="1831" y="8807"/>
                  </a:cubicBezTo>
                  <a:cubicBezTo>
                    <a:pt x="1831" y="10151"/>
                    <a:pt x="2897" y="11310"/>
                    <a:pt x="4242" y="11310"/>
                  </a:cubicBezTo>
                  <a:cubicBezTo>
                    <a:pt x="5029" y="11310"/>
                    <a:pt x="5702" y="10916"/>
                    <a:pt x="6072" y="10336"/>
                  </a:cubicBezTo>
                  <a:cubicBezTo>
                    <a:pt x="6374" y="10637"/>
                    <a:pt x="6768" y="10730"/>
                    <a:pt x="7138" y="10730"/>
                  </a:cubicBezTo>
                  <a:cubicBezTo>
                    <a:pt x="7440" y="10730"/>
                    <a:pt x="7811" y="10637"/>
                    <a:pt x="8112" y="10336"/>
                  </a:cubicBezTo>
                  <a:cubicBezTo>
                    <a:pt x="8506" y="10916"/>
                    <a:pt x="9178" y="11310"/>
                    <a:pt x="9943" y="11310"/>
                  </a:cubicBezTo>
                  <a:cubicBezTo>
                    <a:pt x="11287" y="11310"/>
                    <a:pt x="12446" y="10151"/>
                    <a:pt x="12446" y="8807"/>
                  </a:cubicBezTo>
                  <a:cubicBezTo>
                    <a:pt x="12446" y="8598"/>
                    <a:pt x="12353" y="8320"/>
                    <a:pt x="12353" y="8111"/>
                  </a:cubicBezTo>
                  <a:cubicBezTo>
                    <a:pt x="13512" y="7532"/>
                    <a:pt x="14184" y="6373"/>
                    <a:pt x="14184" y="5122"/>
                  </a:cubicBezTo>
                  <a:cubicBezTo>
                    <a:pt x="14184" y="3198"/>
                    <a:pt x="12747" y="1738"/>
                    <a:pt x="10916" y="1738"/>
                  </a:cubicBezTo>
                  <a:cubicBezTo>
                    <a:pt x="9757" y="1738"/>
                    <a:pt x="8691" y="2318"/>
                    <a:pt x="8112" y="3198"/>
                  </a:cubicBezTo>
                  <a:cubicBezTo>
                    <a:pt x="8019" y="3106"/>
                    <a:pt x="7926" y="3013"/>
                    <a:pt x="7718" y="2897"/>
                  </a:cubicBezTo>
                  <a:cubicBezTo>
                    <a:pt x="7718" y="2619"/>
                    <a:pt x="7926" y="1854"/>
                    <a:pt x="8598" y="1275"/>
                  </a:cubicBezTo>
                  <a:cubicBezTo>
                    <a:pt x="8691" y="1367"/>
                    <a:pt x="8784" y="1460"/>
                    <a:pt x="8969" y="1460"/>
                  </a:cubicBezTo>
                  <a:cubicBezTo>
                    <a:pt x="9363" y="1460"/>
                    <a:pt x="9757" y="1159"/>
                    <a:pt x="9757" y="788"/>
                  </a:cubicBezTo>
                  <a:cubicBezTo>
                    <a:pt x="9757" y="394"/>
                    <a:pt x="9363" y="0"/>
                    <a:pt x="8969" y="0"/>
                  </a:cubicBezTo>
                  <a:cubicBezTo>
                    <a:pt x="8598" y="0"/>
                    <a:pt x="8297" y="394"/>
                    <a:pt x="8297" y="788"/>
                  </a:cubicBezTo>
                  <a:lnTo>
                    <a:pt x="8297" y="973"/>
                  </a:lnTo>
                  <a:cubicBezTo>
                    <a:pt x="7625" y="1553"/>
                    <a:pt x="7440" y="2433"/>
                    <a:pt x="7347" y="2804"/>
                  </a:cubicBezTo>
                  <a:lnTo>
                    <a:pt x="6860" y="2804"/>
                  </a:lnTo>
                  <a:cubicBezTo>
                    <a:pt x="6860" y="2433"/>
                    <a:pt x="6559" y="1553"/>
                    <a:pt x="5887" y="973"/>
                  </a:cubicBezTo>
                  <a:lnTo>
                    <a:pt x="5887" y="788"/>
                  </a:lnTo>
                  <a:cubicBezTo>
                    <a:pt x="5887" y="394"/>
                    <a:pt x="5609" y="0"/>
                    <a:pt x="5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2" name="Google Shape;4332;p78"/>
          <p:cNvGrpSpPr/>
          <p:nvPr/>
        </p:nvGrpSpPr>
        <p:grpSpPr>
          <a:xfrm>
            <a:off x="5423359" y="2649221"/>
            <a:ext cx="283925" cy="382156"/>
            <a:chOff x="5651946" y="2379546"/>
            <a:chExt cx="283925" cy="382156"/>
          </a:xfrm>
        </p:grpSpPr>
        <p:sp>
          <p:nvSpPr>
            <p:cNvPr id="4333" name="Google Shape;4333;p78"/>
            <p:cNvSpPr/>
            <p:nvPr/>
          </p:nvSpPr>
          <p:spPr>
            <a:xfrm>
              <a:off x="5670683" y="2624421"/>
              <a:ext cx="246475" cy="132285"/>
            </a:xfrm>
            <a:custGeom>
              <a:avLst/>
              <a:gdLst/>
              <a:ahLst/>
              <a:cxnLst/>
              <a:rect l="l" t="t" r="r" b="b"/>
              <a:pathLst>
                <a:path w="9155" h="4914" extrusionOk="0">
                  <a:moveTo>
                    <a:pt x="950" y="1"/>
                  </a:moveTo>
                  <a:cubicBezTo>
                    <a:pt x="950" y="1"/>
                    <a:pt x="0" y="2017"/>
                    <a:pt x="1530" y="4914"/>
                  </a:cubicBezTo>
                  <a:lnTo>
                    <a:pt x="7625" y="4914"/>
                  </a:lnTo>
                  <a:cubicBezTo>
                    <a:pt x="9154" y="2017"/>
                    <a:pt x="8204" y="1"/>
                    <a:pt x="8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78"/>
            <p:cNvSpPr/>
            <p:nvPr/>
          </p:nvSpPr>
          <p:spPr>
            <a:xfrm>
              <a:off x="5860344" y="2624421"/>
              <a:ext cx="56806" cy="132285"/>
            </a:xfrm>
            <a:custGeom>
              <a:avLst/>
              <a:gdLst/>
              <a:ahLst/>
              <a:cxnLst/>
              <a:rect l="l" t="t" r="r" b="b"/>
              <a:pathLst>
                <a:path w="2110" h="4914" extrusionOk="0">
                  <a:moveTo>
                    <a:pt x="580" y="1"/>
                  </a:moveTo>
                  <a:cubicBezTo>
                    <a:pt x="580" y="1"/>
                    <a:pt x="1530" y="2017"/>
                    <a:pt x="0" y="4914"/>
                  </a:cubicBezTo>
                  <a:lnTo>
                    <a:pt x="580" y="4914"/>
                  </a:lnTo>
                  <a:cubicBezTo>
                    <a:pt x="2109" y="2017"/>
                    <a:pt x="1159" y="1"/>
                    <a:pt x="11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78"/>
            <p:cNvSpPr/>
            <p:nvPr/>
          </p:nvSpPr>
          <p:spPr>
            <a:xfrm>
              <a:off x="5673160" y="2678721"/>
              <a:ext cx="80525" cy="77987"/>
            </a:xfrm>
            <a:custGeom>
              <a:avLst/>
              <a:gdLst/>
              <a:ahLst/>
              <a:cxnLst/>
              <a:rect l="l" t="t" r="r" b="b"/>
              <a:pathLst>
                <a:path w="2991" h="2897" extrusionOk="0">
                  <a:moveTo>
                    <a:pt x="1438" y="0"/>
                  </a:moveTo>
                  <a:cubicBezTo>
                    <a:pt x="673" y="0"/>
                    <a:pt x="1" y="672"/>
                    <a:pt x="1" y="1460"/>
                  </a:cubicBezTo>
                  <a:cubicBezTo>
                    <a:pt x="1" y="2225"/>
                    <a:pt x="673" y="2897"/>
                    <a:pt x="1438" y="2897"/>
                  </a:cubicBezTo>
                  <a:cubicBezTo>
                    <a:pt x="2318" y="2897"/>
                    <a:pt x="2991" y="2225"/>
                    <a:pt x="2991" y="1460"/>
                  </a:cubicBezTo>
                  <a:cubicBezTo>
                    <a:pt x="2991" y="672"/>
                    <a:pt x="2318" y="0"/>
                    <a:pt x="14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78"/>
            <p:cNvSpPr/>
            <p:nvPr/>
          </p:nvSpPr>
          <p:spPr>
            <a:xfrm>
              <a:off x="5834149" y="2678721"/>
              <a:ext cx="80498" cy="77987"/>
            </a:xfrm>
            <a:custGeom>
              <a:avLst/>
              <a:gdLst/>
              <a:ahLst/>
              <a:cxnLst/>
              <a:rect l="l" t="t" r="r" b="b"/>
              <a:pathLst>
                <a:path w="2990" h="2897" extrusionOk="0">
                  <a:moveTo>
                    <a:pt x="1460" y="0"/>
                  </a:moveTo>
                  <a:cubicBezTo>
                    <a:pt x="672" y="0"/>
                    <a:pt x="0" y="672"/>
                    <a:pt x="0" y="1460"/>
                  </a:cubicBezTo>
                  <a:cubicBezTo>
                    <a:pt x="0" y="2225"/>
                    <a:pt x="672" y="2897"/>
                    <a:pt x="1460" y="2897"/>
                  </a:cubicBezTo>
                  <a:cubicBezTo>
                    <a:pt x="2318" y="2897"/>
                    <a:pt x="2990" y="2225"/>
                    <a:pt x="2990" y="1460"/>
                  </a:cubicBezTo>
                  <a:cubicBezTo>
                    <a:pt x="2990" y="672"/>
                    <a:pt x="2318" y="0"/>
                    <a:pt x="14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78"/>
            <p:cNvSpPr/>
            <p:nvPr/>
          </p:nvSpPr>
          <p:spPr>
            <a:xfrm>
              <a:off x="5688775" y="2681198"/>
              <a:ext cx="64910" cy="75511"/>
            </a:xfrm>
            <a:custGeom>
              <a:avLst/>
              <a:gdLst/>
              <a:ahLst/>
              <a:cxnLst/>
              <a:rect l="l" t="t" r="r" b="b"/>
              <a:pathLst>
                <a:path w="2411" h="2805" extrusionOk="0">
                  <a:moveTo>
                    <a:pt x="1344" y="1"/>
                  </a:moveTo>
                  <a:lnTo>
                    <a:pt x="1344" y="1"/>
                  </a:lnTo>
                  <a:cubicBezTo>
                    <a:pt x="1738" y="209"/>
                    <a:pt x="1924" y="673"/>
                    <a:pt x="1924" y="1160"/>
                  </a:cubicBezTo>
                  <a:cubicBezTo>
                    <a:pt x="1924" y="1948"/>
                    <a:pt x="1252" y="2620"/>
                    <a:pt x="371" y="2620"/>
                  </a:cubicBezTo>
                  <a:cubicBezTo>
                    <a:pt x="278" y="2620"/>
                    <a:pt x="93" y="2527"/>
                    <a:pt x="0" y="2527"/>
                  </a:cubicBezTo>
                  <a:cubicBezTo>
                    <a:pt x="278" y="2712"/>
                    <a:pt x="580" y="2805"/>
                    <a:pt x="858" y="2805"/>
                  </a:cubicBezTo>
                  <a:cubicBezTo>
                    <a:pt x="1738" y="2805"/>
                    <a:pt x="2411" y="2133"/>
                    <a:pt x="2411" y="1368"/>
                  </a:cubicBezTo>
                  <a:cubicBezTo>
                    <a:pt x="2411" y="673"/>
                    <a:pt x="1924" y="94"/>
                    <a:pt x="13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78"/>
            <p:cNvSpPr/>
            <p:nvPr/>
          </p:nvSpPr>
          <p:spPr>
            <a:xfrm>
              <a:off x="5849737" y="2681198"/>
              <a:ext cx="64910" cy="75511"/>
            </a:xfrm>
            <a:custGeom>
              <a:avLst/>
              <a:gdLst/>
              <a:ahLst/>
              <a:cxnLst/>
              <a:rect l="l" t="t" r="r" b="b"/>
              <a:pathLst>
                <a:path w="2411" h="2805" extrusionOk="0">
                  <a:moveTo>
                    <a:pt x="1345" y="1"/>
                  </a:moveTo>
                  <a:cubicBezTo>
                    <a:pt x="1739" y="209"/>
                    <a:pt x="1924" y="673"/>
                    <a:pt x="1924" y="1160"/>
                  </a:cubicBezTo>
                  <a:cubicBezTo>
                    <a:pt x="1924" y="1948"/>
                    <a:pt x="1252" y="2620"/>
                    <a:pt x="394" y="2620"/>
                  </a:cubicBezTo>
                  <a:cubicBezTo>
                    <a:pt x="302" y="2620"/>
                    <a:pt x="93" y="2527"/>
                    <a:pt x="1" y="2527"/>
                  </a:cubicBezTo>
                  <a:cubicBezTo>
                    <a:pt x="302" y="2712"/>
                    <a:pt x="580" y="2805"/>
                    <a:pt x="881" y="2805"/>
                  </a:cubicBezTo>
                  <a:cubicBezTo>
                    <a:pt x="1739" y="2805"/>
                    <a:pt x="2411" y="2133"/>
                    <a:pt x="2411" y="1368"/>
                  </a:cubicBezTo>
                  <a:cubicBezTo>
                    <a:pt x="2411" y="673"/>
                    <a:pt x="1924" y="94"/>
                    <a:pt x="13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78"/>
            <p:cNvSpPr/>
            <p:nvPr/>
          </p:nvSpPr>
          <p:spPr>
            <a:xfrm>
              <a:off x="5701858" y="2577632"/>
              <a:ext cx="184096" cy="160362"/>
            </a:xfrm>
            <a:custGeom>
              <a:avLst/>
              <a:gdLst/>
              <a:ahLst/>
              <a:cxnLst/>
              <a:rect l="l" t="t" r="r" b="b"/>
              <a:pathLst>
                <a:path w="6838" h="5957" extrusionOk="0">
                  <a:moveTo>
                    <a:pt x="1925" y="1"/>
                  </a:moveTo>
                  <a:cubicBezTo>
                    <a:pt x="1438" y="1"/>
                    <a:pt x="951" y="93"/>
                    <a:pt x="673" y="464"/>
                  </a:cubicBezTo>
                  <a:cubicBezTo>
                    <a:pt x="372" y="673"/>
                    <a:pt x="186" y="1044"/>
                    <a:pt x="186" y="1438"/>
                  </a:cubicBezTo>
                  <a:cubicBezTo>
                    <a:pt x="1" y="2017"/>
                    <a:pt x="186" y="2596"/>
                    <a:pt x="464" y="3176"/>
                  </a:cubicBezTo>
                  <a:cubicBezTo>
                    <a:pt x="673" y="3662"/>
                    <a:pt x="951" y="4056"/>
                    <a:pt x="1345" y="4334"/>
                  </a:cubicBezTo>
                  <a:cubicBezTo>
                    <a:pt x="1832" y="4728"/>
                    <a:pt x="2898" y="5586"/>
                    <a:pt x="3269" y="5887"/>
                  </a:cubicBezTo>
                  <a:cubicBezTo>
                    <a:pt x="3315" y="5934"/>
                    <a:pt x="3367" y="5957"/>
                    <a:pt x="3419" y="5957"/>
                  </a:cubicBezTo>
                  <a:cubicBezTo>
                    <a:pt x="3471" y="5957"/>
                    <a:pt x="3524" y="5934"/>
                    <a:pt x="3570" y="5887"/>
                  </a:cubicBezTo>
                  <a:cubicBezTo>
                    <a:pt x="3848" y="5586"/>
                    <a:pt x="5007" y="4728"/>
                    <a:pt x="5494" y="4334"/>
                  </a:cubicBezTo>
                  <a:cubicBezTo>
                    <a:pt x="5887" y="4056"/>
                    <a:pt x="6166" y="3662"/>
                    <a:pt x="6374" y="3176"/>
                  </a:cubicBezTo>
                  <a:cubicBezTo>
                    <a:pt x="6652" y="2596"/>
                    <a:pt x="6838" y="2017"/>
                    <a:pt x="6652" y="1438"/>
                  </a:cubicBezTo>
                  <a:cubicBezTo>
                    <a:pt x="6652" y="1044"/>
                    <a:pt x="6467" y="673"/>
                    <a:pt x="6166" y="464"/>
                  </a:cubicBezTo>
                  <a:cubicBezTo>
                    <a:pt x="5887" y="93"/>
                    <a:pt x="5401" y="1"/>
                    <a:pt x="4914" y="1"/>
                  </a:cubicBezTo>
                  <a:cubicBezTo>
                    <a:pt x="4335" y="1"/>
                    <a:pt x="3755" y="279"/>
                    <a:pt x="3477" y="673"/>
                  </a:cubicBezTo>
                  <a:lnTo>
                    <a:pt x="3361" y="673"/>
                  </a:lnTo>
                  <a:cubicBezTo>
                    <a:pt x="2991" y="279"/>
                    <a:pt x="2504" y="1"/>
                    <a:pt x="19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78"/>
            <p:cNvSpPr/>
            <p:nvPr/>
          </p:nvSpPr>
          <p:spPr>
            <a:xfrm>
              <a:off x="5782353" y="2577632"/>
              <a:ext cx="103598" cy="160362"/>
            </a:xfrm>
            <a:custGeom>
              <a:avLst/>
              <a:gdLst/>
              <a:ahLst/>
              <a:cxnLst/>
              <a:rect l="l" t="t" r="r" b="b"/>
              <a:pathLst>
                <a:path w="3848" h="5957" extrusionOk="0">
                  <a:moveTo>
                    <a:pt x="2411" y="1"/>
                  </a:moveTo>
                  <a:lnTo>
                    <a:pt x="2411" y="1"/>
                  </a:lnTo>
                  <a:cubicBezTo>
                    <a:pt x="2504" y="93"/>
                    <a:pt x="2596" y="186"/>
                    <a:pt x="2689" y="279"/>
                  </a:cubicBezTo>
                  <a:cubicBezTo>
                    <a:pt x="2897" y="464"/>
                    <a:pt x="3083" y="858"/>
                    <a:pt x="3176" y="1160"/>
                  </a:cubicBezTo>
                  <a:cubicBezTo>
                    <a:pt x="3268" y="1832"/>
                    <a:pt x="3176" y="2411"/>
                    <a:pt x="2897" y="2990"/>
                  </a:cubicBezTo>
                  <a:cubicBezTo>
                    <a:pt x="2689" y="3477"/>
                    <a:pt x="2318" y="3848"/>
                    <a:pt x="1924" y="4149"/>
                  </a:cubicBezTo>
                  <a:cubicBezTo>
                    <a:pt x="1437" y="4520"/>
                    <a:pt x="371" y="5401"/>
                    <a:pt x="1" y="5679"/>
                  </a:cubicBezTo>
                  <a:cubicBezTo>
                    <a:pt x="93" y="5795"/>
                    <a:pt x="186" y="5795"/>
                    <a:pt x="279" y="5887"/>
                  </a:cubicBezTo>
                  <a:cubicBezTo>
                    <a:pt x="325" y="5934"/>
                    <a:pt x="377" y="5957"/>
                    <a:pt x="429" y="5957"/>
                  </a:cubicBezTo>
                  <a:cubicBezTo>
                    <a:pt x="481" y="5957"/>
                    <a:pt x="534" y="5934"/>
                    <a:pt x="580" y="5887"/>
                  </a:cubicBezTo>
                  <a:cubicBezTo>
                    <a:pt x="858" y="5586"/>
                    <a:pt x="2017" y="4728"/>
                    <a:pt x="2504" y="4334"/>
                  </a:cubicBezTo>
                  <a:cubicBezTo>
                    <a:pt x="2897" y="4056"/>
                    <a:pt x="3176" y="3662"/>
                    <a:pt x="3384" y="3176"/>
                  </a:cubicBezTo>
                  <a:cubicBezTo>
                    <a:pt x="3662" y="2596"/>
                    <a:pt x="3848" y="2017"/>
                    <a:pt x="3662" y="1438"/>
                  </a:cubicBezTo>
                  <a:cubicBezTo>
                    <a:pt x="3662" y="1044"/>
                    <a:pt x="3477" y="673"/>
                    <a:pt x="3176" y="464"/>
                  </a:cubicBezTo>
                  <a:cubicBezTo>
                    <a:pt x="2990" y="279"/>
                    <a:pt x="2689" y="93"/>
                    <a:pt x="24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78"/>
            <p:cNvSpPr/>
            <p:nvPr/>
          </p:nvSpPr>
          <p:spPr>
            <a:xfrm>
              <a:off x="5816058" y="2562045"/>
              <a:ext cx="99909" cy="95916"/>
            </a:xfrm>
            <a:custGeom>
              <a:avLst/>
              <a:gdLst/>
              <a:ahLst/>
              <a:cxnLst/>
              <a:rect l="l" t="t" r="r" b="b"/>
              <a:pathLst>
                <a:path w="3711" h="3563" extrusionOk="0">
                  <a:moveTo>
                    <a:pt x="2225" y="0"/>
                  </a:moveTo>
                  <a:lnTo>
                    <a:pt x="1437" y="580"/>
                  </a:lnTo>
                  <a:cubicBezTo>
                    <a:pt x="2016" y="858"/>
                    <a:pt x="2225" y="1252"/>
                    <a:pt x="2225" y="1252"/>
                  </a:cubicBezTo>
                  <a:cubicBezTo>
                    <a:pt x="1924" y="1252"/>
                    <a:pt x="1553" y="1345"/>
                    <a:pt x="1252" y="1437"/>
                  </a:cubicBezTo>
                  <a:cubicBezTo>
                    <a:pt x="765" y="1623"/>
                    <a:pt x="185" y="1831"/>
                    <a:pt x="93" y="2411"/>
                  </a:cubicBezTo>
                  <a:cubicBezTo>
                    <a:pt x="0" y="2781"/>
                    <a:pt x="185" y="3268"/>
                    <a:pt x="672" y="3477"/>
                  </a:cubicBezTo>
                  <a:cubicBezTo>
                    <a:pt x="840" y="3535"/>
                    <a:pt x="1031" y="3563"/>
                    <a:pt x="1233" y="3563"/>
                  </a:cubicBezTo>
                  <a:cubicBezTo>
                    <a:pt x="2316" y="3563"/>
                    <a:pt x="3711" y="2760"/>
                    <a:pt x="3476" y="1530"/>
                  </a:cubicBezTo>
                  <a:cubicBezTo>
                    <a:pt x="3384" y="858"/>
                    <a:pt x="2804" y="278"/>
                    <a:pt x="22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78"/>
            <p:cNvSpPr/>
            <p:nvPr/>
          </p:nvSpPr>
          <p:spPr>
            <a:xfrm>
              <a:off x="5831646" y="2562045"/>
              <a:ext cx="84321" cy="95916"/>
            </a:xfrm>
            <a:custGeom>
              <a:avLst/>
              <a:gdLst/>
              <a:ahLst/>
              <a:cxnLst/>
              <a:rect l="l" t="t" r="r" b="b"/>
              <a:pathLst>
                <a:path w="3132" h="3563" extrusionOk="0">
                  <a:moveTo>
                    <a:pt x="1646" y="0"/>
                  </a:moveTo>
                  <a:lnTo>
                    <a:pt x="1345" y="186"/>
                  </a:lnTo>
                  <a:cubicBezTo>
                    <a:pt x="1831" y="464"/>
                    <a:pt x="2225" y="951"/>
                    <a:pt x="2318" y="1437"/>
                  </a:cubicBezTo>
                  <a:cubicBezTo>
                    <a:pt x="2503" y="2689"/>
                    <a:pt x="1159" y="3477"/>
                    <a:pt x="0" y="3477"/>
                  </a:cubicBezTo>
                  <a:lnTo>
                    <a:pt x="93" y="3477"/>
                  </a:lnTo>
                  <a:cubicBezTo>
                    <a:pt x="261" y="3535"/>
                    <a:pt x="452" y="3563"/>
                    <a:pt x="654" y="3563"/>
                  </a:cubicBezTo>
                  <a:cubicBezTo>
                    <a:pt x="1737" y="3563"/>
                    <a:pt x="3132" y="2760"/>
                    <a:pt x="2897" y="1530"/>
                  </a:cubicBezTo>
                  <a:cubicBezTo>
                    <a:pt x="2805" y="858"/>
                    <a:pt x="2225" y="278"/>
                    <a:pt x="16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78"/>
            <p:cNvSpPr/>
            <p:nvPr/>
          </p:nvSpPr>
          <p:spPr>
            <a:xfrm>
              <a:off x="5671841" y="2562045"/>
              <a:ext cx="99936" cy="95916"/>
            </a:xfrm>
            <a:custGeom>
              <a:avLst/>
              <a:gdLst/>
              <a:ahLst/>
              <a:cxnLst/>
              <a:rect l="l" t="t" r="r" b="b"/>
              <a:pathLst>
                <a:path w="3712" h="3563" extrusionOk="0">
                  <a:moveTo>
                    <a:pt x="1487" y="0"/>
                  </a:moveTo>
                  <a:cubicBezTo>
                    <a:pt x="907" y="278"/>
                    <a:pt x="328" y="858"/>
                    <a:pt x="235" y="1530"/>
                  </a:cubicBezTo>
                  <a:cubicBezTo>
                    <a:pt x="1" y="2760"/>
                    <a:pt x="1330" y="3563"/>
                    <a:pt x="2448" y="3563"/>
                  </a:cubicBezTo>
                  <a:cubicBezTo>
                    <a:pt x="2656" y="3563"/>
                    <a:pt x="2857" y="3535"/>
                    <a:pt x="3040" y="3477"/>
                  </a:cubicBezTo>
                  <a:cubicBezTo>
                    <a:pt x="3434" y="3268"/>
                    <a:pt x="3712" y="2781"/>
                    <a:pt x="3619" y="2411"/>
                  </a:cubicBezTo>
                  <a:cubicBezTo>
                    <a:pt x="3434" y="1831"/>
                    <a:pt x="2947" y="1623"/>
                    <a:pt x="2460" y="1437"/>
                  </a:cubicBezTo>
                  <a:cubicBezTo>
                    <a:pt x="2159" y="1345"/>
                    <a:pt x="1788" y="1252"/>
                    <a:pt x="1487" y="1159"/>
                  </a:cubicBezTo>
                  <a:cubicBezTo>
                    <a:pt x="1487" y="1159"/>
                    <a:pt x="1695" y="765"/>
                    <a:pt x="2275" y="580"/>
                  </a:cubicBezTo>
                  <a:lnTo>
                    <a:pt x="14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78"/>
            <p:cNvSpPr/>
            <p:nvPr/>
          </p:nvSpPr>
          <p:spPr>
            <a:xfrm>
              <a:off x="5651946" y="2384580"/>
              <a:ext cx="104244" cy="93870"/>
            </a:xfrm>
            <a:custGeom>
              <a:avLst/>
              <a:gdLst/>
              <a:ahLst/>
              <a:cxnLst/>
              <a:rect l="l" t="t" r="r" b="b"/>
              <a:pathLst>
                <a:path w="3872" h="3487" extrusionOk="0">
                  <a:moveTo>
                    <a:pt x="2238" y="1"/>
                  </a:moveTo>
                  <a:cubicBezTo>
                    <a:pt x="2175" y="1"/>
                    <a:pt x="2109" y="4"/>
                    <a:pt x="2040" y="11"/>
                  </a:cubicBezTo>
                  <a:cubicBezTo>
                    <a:pt x="974" y="11"/>
                    <a:pt x="1" y="1169"/>
                    <a:pt x="302" y="2143"/>
                  </a:cubicBezTo>
                  <a:cubicBezTo>
                    <a:pt x="580" y="2815"/>
                    <a:pt x="1067" y="3209"/>
                    <a:pt x="1739" y="3487"/>
                  </a:cubicBezTo>
                  <a:lnTo>
                    <a:pt x="3871" y="1262"/>
                  </a:lnTo>
                  <a:cubicBezTo>
                    <a:pt x="3419" y="551"/>
                    <a:pt x="3067" y="1"/>
                    <a:pt x="22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78"/>
            <p:cNvSpPr/>
            <p:nvPr/>
          </p:nvSpPr>
          <p:spPr>
            <a:xfrm>
              <a:off x="5831646" y="2384580"/>
              <a:ext cx="104217" cy="93870"/>
            </a:xfrm>
            <a:custGeom>
              <a:avLst/>
              <a:gdLst/>
              <a:ahLst/>
              <a:cxnLst/>
              <a:rect l="l" t="t" r="r" b="b"/>
              <a:pathLst>
                <a:path w="3871" h="3487" extrusionOk="0">
                  <a:moveTo>
                    <a:pt x="1633" y="1"/>
                  </a:moveTo>
                  <a:cubicBezTo>
                    <a:pt x="805" y="1"/>
                    <a:pt x="453" y="551"/>
                    <a:pt x="0" y="1262"/>
                  </a:cubicBezTo>
                  <a:lnTo>
                    <a:pt x="2133" y="3487"/>
                  </a:lnTo>
                  <a:cubicBezTo>
                    <a:pt x="2805" y="3209"/>
                    <a:pt x="3291" y="2815"/>
                    <a:pt x="3477" y="2143"/>
                  </a:cubicBezTo>
                  <a:cubicBezTo>
                    <a:pt x="3871" y="1169"/>
                    <a:pt x="2897" y="11"/>
                    <a:pt x="1831" y="11"/>
                  </a:cubicBezTo>
                  <a:cubicBezTo>
                    <a:pt x="1762" y="4"/>
                    <a:pt x="1696" y="1"/>
                    <a:pt x="16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78"/>
            <p:cNvSpPr/>
            <p:nvPr/>
          </p:nvSpPr>
          <p:spPr>
            <a:xfrm>
              <a:off x="5880938" y="2384850"/>
              <a:ext cx="54922" cy="93601"/>
            </a:xfrm>
            <a:custGeom>
              <a:avLst/>
              <a:gdLst/>
              <a:ahLst/>
              <a:cxnLst/>
              <a:rect l="l" t="t" r="r" b="b"/>
              <a:pathLst>
                <a:path w="2040" h="3477" extrusionOk="0">
                  <a:moveTo>
                    <a:pt x="302" y="1"/>
                  </a:moveTo>
                  <a:cubicBezTo>
                    <a:pt x="974" y="395"/>
                    <a:pt x="1344" y="1159"/>
                    <a:pt x="1159" y="1947"/>
                  </a:cubicBezTo>
                  <a:cubicBezTo>
                    <a:pt x="974" y="2527"/>
                    <a:pt x="487" y="2898"/>
                    <a:pt x="0" y="3199"/>
                  </a:cubicBezTo>
                  <a:lnTo>
                    <a:pt x="302" y="3477"/>
                  </a:lnTo>
                  <a:cubicBezTo>
                    <a:pt x="974" y="3199"/>
                    <a:pt x="1460" y="2805"/>
                    <a:pt x="1646" y="2133"/>
                  </a:cubicBezTo>
                  <a:cubicBezTo>
                    <a:pt x="2040" y="1252"/>
                    <a:pt x="1252" y="209"/>
                    <a:pt x="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78"/>
            <p:cNvSpPr/>
            <p:nvPr/>
          </p:nvSpPr>
          <p:spPr>
            <a:xfrm>
              <a:off x="5678168" y="2406064"/>
              <a:ext cx="231507" cy="194685"/>
            </a:xfrm>
            <a:custGeom>
              <a:avLst/>
              <a:gdLst/>
              <a:ahLst/>
              <a:cxnLst/>
              <a:rect l="l" t="t" r="r" b="b"/>
              <a:pathLst>
                <a:path w="8599" h="7232" extrusionOk="0">
                  <a:moveTo>
                    <a:pt x="4241" y="1"/>
                  </a:moveTo>
                  <a:cubicBezTo>
                    <a:pt x="1924" y="1"/>
                    <a:pt x="0" y="1623"/>
                    <a:pt x="0" y="3570"/>
                  </a:cubicBezTo>
                  <a:cubicBezTo>
                    <a:pt x="0" y="5586"/>
                    <a:pt x="1924" y="7231"/>
                    <a:pt x="4241" y="7231"/>
                  </a:cubicBezTo>
                  <a:cubicBezTo>
                    <a:pt x="6675" y="7231"/>
                    <a:pt x="8598" y="5586"/>
                    <a:pt x="8598" y="3570"/>
                  </a:cubicBezTo>
                  <a:cubicBezTo>
                    <a:pt x="8598" y="1623"/>
                    <a:pt x="6675" y="1"/>
                    <a:pt x="4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78"/>
            <p:cNvSpPr/>
            <p:nvPr/>
          </p:nvSpPr>
          <p:spPr>
            <a:xfrm>
              <a:off x="5719976" y="2507126"/>
              <a:ext cx="23100" cy="20621"/>
            </a:xfrm>
            <a:custGeom>
              <a:avLst/>
              <a:gdLst/>
              <a:ahLst/>
              <a:cxnLst/>
              <a:rect l="l" t="t" r="r" b="b"/>
              <a:pathLst>
                <a:path w="858" h="766" extrusionOk="0">
                  <a:moveTo>
                    <a:pt x="487" y="1"/>
                  </a:moveTo>
                  <a:cubicBezTo>
                    <a:pt x="185" y="1"/>
                    <a:pt x="0" y="94"/>
                    <a:pt x="0" y="395"/>
                  </a:cubicBezTo>
                  <a:cubicBezTo>
                    <a:pt x="0" y="580"/>
                    <a:pt x="185" y="766"/>
                    <a:pt x="487" y="766"/>
                  </a:cubicBezTo>
                  <a:cubicBezTo>
                    <a:pt x="672" y="766"/>
                    <a:pt x="858" y="580"/>
                    <a:pt x="858" y="395"/>
                  </a:cubicBezTo>
                  <a:cubicBezTo>
                    <a:pt x="858" y="94"/>
                    <a:pt x="672" y="1"/>
                    <a:pt x="4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78"/>
            <p:cNvSpPr/>
            <p:nvPr/>
          </p:nvSpPr>
          <p:spPr>
            <a:xfrm>
              <a:off x="5844756" y="2507126"/>
              <a:ext cx="23100" cy="20621"/>
            </a:xfrm>
            <a:custGeom>
              <a:avLst/>
              <a:gdLst/>
              <a:ahLst/>
              <a:cxnLst/>
              <a:rect l="l" t="t" r="r" b="b"/>
              <a:pathLst>
                <a:path w="858" h="766" extrusionOk="0">
                  <a:moveTo>
                    <a:pt x="371" y="1"/>
                  </a:moveTo>
                  <a:cubicBezTo>
                    <a:pt x="186" y="1"/>
                    <a:pt x="0" y="94"/>
                    <a:pt x="0" y="395"/>
                  </a:cubicBezTo>
                  <a:cubicBezTo>
                    <a:pt x="0" y="580"/>
                    <a:pt x="186" y="766"/>
                    <a:pt x="371" y="766"/>
                  </a:cubicBezTo>
                  <a:cubicBezTo>
                    <a:pt x="672" y="766"/>
                    <a:pt x="858" y="580"/>
                    <a:pt x="858" y="395"/>
                  </a:cubicBezTo>
                  <a:cubicBezTo>
                    <a:pt x="858" y="94"/>
                    <a:pt x="672" y="1"/>
                    <a:pt x="3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78"/>
            <p:cNvSpPr/>
            <p:nvPr/>
          </p:nvSpPr>
          <p:spPr>
            <a:xfrm>
              <a:off x="5748674" y="2408567"/>
              <a:ext cx="160997" cy="192182"/>
            </a:xfrm>
            <a:custGeom>
              <a:avLst/>
              <a:gdLst/>
              <a:ahLst/>
              <a:cxnLst/>
              <a:rect l="l" t="t" r="r" b="b"/>
              <a:pathLst>
                <a:path w="5980" h="7139" extrusionOk="0">
                  <a:moveTo>
                    <a:pt x="2781" y="0"/>
                  </a:moveTo>
                  <a:cubicBezTo>
                    <a:pt x="4334" y="580"/>
                    <a:pt x="5400" y="1831"/>
                    <a:pt x="5400" y="3384"/>
                  </a:cubicBezTo>
                  <a:cubicBezTo>
                    <a:pt x="5400" y="5307"/>
                    <a:pt x="3476" y="6953"/>
                    <a:pt x="1159" y="6953"/>
                  </a:cubicBezTo>
                  <a:cubicBezTo>
                    <a:pt x="672" y="6953"/>
                    <a:pt x="278" y="6953"/>
                    <a:pt x="0" y="6860"/>
                  </a:cubicBezTo>
                  <a:lnTo>
                    <a:pt x="0" y="6860"/>
                  </a:lnTo>
                  <a:cubicBezTo>
                    <a:pt x="464" y="7046"/>
                    <a:pt x="1043" y="7138"/>
                    <a:pt x="1622" y="7138"/>
                  </a:cubicBezTo>
                  <a:cubicBezTo>
                    <a:pt x="4056" y="7138"/>
                    <a:pt x="5979" y="5493"/>
                    <a:pt x="5979" y="3477"/>
                  </a:cubicBezTo>
                  <a:cubicBezTo>
                    <a:pt x="5979" y="1831"/>
                    <a:pt x="4635" y="487"/>
                    <a:pt x="2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78"/>
            <p:cNvSpPr/>
            <p:nvPr/>
          </p:nvSpPr>
          <p:spPr>
            <a:xfrm>
              <a:off x="5764262" y="2505268"/>
              <a:ext cx="59310" cy="40434"/>
            </a:xfrm>
            <a:custGeom>
              <a:avLst/>
              <a:gdLst/>
              <a:ahLst/>
              <a:cxnLst/>
              <a:rect l="l" t="t" r="r" b="b"/>
              <a:pathLst>
                <a:path w="2203" h="1502" extrusionOk="0">
                  <a:moveTo>
                    <a:pt x="1101" y="0"/>
                  </a:moveTo>
                  <a:cubicBezTo>
                    <a:pt x="788" y="0"/>
                    <a:pt x="476" y="24"/>
                    <a:pt x="371" y="70"/>
                  </a:cubicBezTo>
                  <a:cubicBezTo>
                    <a:pt x="93" y="163"/>
                    <a:pt x="1" y="557"/>
                    <a:pt x="186" y="835"/>
                  </a:cubicBezTo>
                  <a:cubicBezTo>
                    <a:pt x="279" y="1136"/>
                    <a:pt x="464" y="1321"/>
                    <a:pt x="673" y="1414"/>
                  </a:cubicBezTo>
                  <a:cubicBezTo>
                    <a:pt x="812" y="1472"/>
                    <a:pt x="956" y="1501"/>
                    <a:pt x="1101" y="1501"/>
                  </a:cubicBezTo>
                  <a:cubicBezTo>
                    <a:pt x="1246" y="1501"/>
                    <a:pt x="1391" y="1472"/>
                    <a:pt x="1530" y="1414"/>
                  </a:cubicBezTo>
                  <a:cubicBezTo>
                    <a:pt x="1739" y="1321"/>
                    <a:pt x="1924" y="1136"/>
                    <a:pt x="2017" y="835"/>
                  </a:cubicBezTo>
                  <a:cubicBezTo>
                    <a:pt x="2202" y="557"/>
                    <a:pt x="2109" y="163"/>
                    <a:pt x="1831" y="70"/>
                  </a:cubicBezTo>
                  <a:cubicBezTo>
                    <a:pt x="1727" y="24"/>
                    <a:pt x="1414" y="0"/>
                    <a:pt x="11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78"/>
            <p:cNvSpPr/>
            <p:nvPr/>
          </p:nvSpPr>
          <p:spPr>
            <a:xfrm>
              <a:off x="5782353" y="2504649"/>
              <a:ext cx="41218" cy="41053"/>
            </a:xfrm>
            <a:custGeom>
              <a:avLst/>
              <a:gdLst/>
              <a:ahLst/>
              <a:cxnLst/>
              <a:rect l="l" t="t" r="r" b="b"/>
              <a:pathLst>
                <a:path w="1531" h="1525" extrusionOk="0">
                  <a:moveTo>
                    <a:pt x="673" y="0"/>
                  </a:moveTo>
                  <a:cubicBezTo>
                    <a:pt x="951" y="186"/>
                    <a:pt x="951" y="487"/>
                    <a:pt x="765" y="765"/>
                  </a:cubicBezTo>
                  <a:cubicBezTo>
                    <a:pt x="673" y="1066"/>
                    <a:pt x="487" y="1252"/>
                    <a:pt x="279" y="1344"/>
                  </a:cubicBezTo>
                  <a:lnTo>
                    <a:pt x="1" y="1344"/>
                  </a:lnTo>
                  <a:lnTo>
                    <a:pt x="1" y="1437"/>
                  </a:lnTo>
                  <a:cubicBezTo>
                    <a:pt x="140" y="1495"/>
                    <a:pt x="284" y="1524"/>
                    <a:pt x="429" y="1524"/>
                  </a:cubicBezTo>
                  <a:cubicBezTo>
                    <a:pt x="574" y="1524"/>
                    <a:pt x="719" y="1495"/>
                    <a:pt x="858" y="1437"/>
                  </a:cubicBezTo>
                  <a:cubicBezTo>
                    <a:pt x="1067" y="1344"/>
                    <a:pt x="1252" y="1159"/>
                    <a:pt x="1345" y="858"/>
                  </a:cubicBezTo>
                  <a:cubicBezTo>
                    <a:pt x="1530" y="580"/>
                    <a:pt x="1437" y="186"/>
                    <a:pt x="1159" y="93"/>
                  </a:cubicBezTo>
                  <a:cubicBezTo>
                    <a:pt x="1067" y="0"/>
                    <a:pt x="858" y="0"/>
                    <a:pt x="6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78"/>
            <p:cNvSpPr/>
            <p:nvPr/>
          </p:nvSpPr>
          <p:spPr>
            <a:xfrm>
              <a:off x="5714350" y="2577632"/>
              <a:ext cx="159139" cy="38711"/>
            </a:xfrm>
            <a:custGeom>
              <a:avLst/>
              <a:gdLst/>
              <a:ahLst/>
              <a:cxnLst/>
              <a:rect l="l" t="t" r="r" b="b"/>
              <a:pathLst>
                <a:path w="5911" h="1438" extrusionOk="0">
                  <a:moveTo>
                    <a:pt x="1461" y="1"/>
                  </a:moveTo>
                  <a:cubicBezTo>
                    <a:pt x="974" y="1"/>
                    <a:pt x="487" y="93"/>
                    <a:pt x="209" y="464"/>
                  </a:cubicBezTo>
                  <a:cubicBezTo>
                    <a:pt x="116" y="464"/>
                    <a:pt x="116" y="580"/>
                    <a:pt x="0" y="673"/>
                  </a:cubicBezTo>
                  <a:cubicBezTo>
                    <a:pt x="302" y="673"/>
                    <a:pt x="580" y="766"/>
                    <a:pt x="881" y="858"/>
                  </a:cubicBezTo>
                  <a:cubicBezTo>
                    <a:pt x="1159" y="951"/>
                    <a:pt x="1553" y="1160"/>
                    <a:pt x="1739" y="1438"/>
                  </a:cubicBezTo>
                  <a:lnTo>
                    <a:pt x="4056" y="1438"/>
                  </a:lnTo>
                  <a:cubicBezTo>
                    <a:pt x="4357" y="1160"/>
                    <a:pt x="4751" y="951"/>
                    <a:pt x="5030" y="858"/>
                  </a:cubicBezTo>
                  <a:cubicBezTo>
                    <a:pt x="5331" y="766"/>
                    <a:pt x="5609" y="673"/>
                    <a:pt x="5910" y="673"/>
                  </a:cubicBezTo>
                  <a:cubicBezTo>
                    <a:pt x="5794" y="580"/>
                    <a:pt x="5794" y="464"/>
                    <a:pt x="5702" y="464"/>
                  </a:cubicBezTo>
                  <a:cubicBezTo>
                    <a:pt x="5423" y="93"/>
                    <a:pt x="4937" y="1"/>
                    <a:pt x="4450" y="1"/>
                  </a:cubicBezTo>
                  <a:cubicBezTo>
                    <a:pt x="3871" y="1"/>
                    <a:pt x="3291" y="279"/>
                    <a:pt x="3013" y="673"/>
                  </a:cubicBezTo>
                  <a:lnTo>
                    <a:pt x="2897" y="673"/>
                  </a:lnTo>
                  <a:cubicBezTo>
                    <a:pt x="2527" y="279"/>
                    <a:pt x="2040" y="1"/>
                    <a:pt x="14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78"/>
            <p:cNvSpPr/>
            <p:nvPr/>
          </p:nvSpPr>
          <p:spPr>
            <a:xfrm>
              <a:off x="5748674" y="2468467"/>
              <a:ext cx="12492" cy="25601"/>
            </a:xfrm>
            <a:custGeom>
              <a:avLst/>
              <a:gdLst/>
              <a:ahLst/>
              <a:cxnLst/>
              <a:rect l="l" t="t" r="r" b="b"/>
              <a:pathLst>
                <a:path w="464" h="951" extrusionOk="0">
                  <a:moveTo>
                    <a:pt x="278" y="0"/>
                  </a:moveTo>
                  <a:cubicBezTo>
                    <a:pt x="93" y="0"/>
                    <a:pt x="0" y="93"/>
                    <a:pt x="0" y="186"/>
                  </a:cubicBezTo>
                  <a:lnTo>
                    <a:pt x="0" y="765"/>
                  </a:lnTo>
                  <a:cubicBezTo>
                    <a:pt x="0" y="950"/>
                    <a:pt x="93" y="950"/>
                    <a:pt x="278" y="950"/>
                  </a:cubicBezTo>
                  <a:cubicBezTo>
                    <a:pt x="371" y="950"/>
                    <a:pt x="464" y="950"/>
                    <a:pt x="464" y="765"/>
                  </a:cubicBezTo>
                  <a:lnTo>
                    <a:pt x="464" y="186"/>
                  </a:lnTo>
                  <a:cubicBezTo>
                    <a:pt x="464" y="93"/>
                    <a:pt x="371" y="0"/>
                    <a:pt x="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78"/>
            <p:cNvSpPr/>
            <p:nvPr/>
          </p:nvSpPr>
          <p:spPr>
            <a:xfrm>
              <a:off x="5826665" y="2468467"/>
              <a:ext cx="9988" cy="25601"/>
            </a:xfrm>
            <a:custGeom>
              <a:avLst/>
              <a:gdLst/>
              <a:ahLst/>
              <a:cxnLst/>
              <a:rect l="l" t="t" r="r" b="b"/>
              <a:pathLst>
                <a:path w="371" h="951" extrusionOk="0">
                  <a:moveTo>
                    <a:pt x="185" y="0"/>
                  </a:moveTo>
                  <a:cubicBezTo>
                    <a:pt x="93" y="0"/>
                    <a:pt x="0" y="93"/>
                    <a:pt x="0" y="186"/>
                  </a:cubicBezTo>
                  <a:lnTo>
                    <a:pt x="0" y="765"/>
                  </a:lnTo>
                  <a:cubicBezTo>
                    <a:pt x="0" y="950"/>
                    <a:pt x="93" y="950"/>
                    <a:pt x="185" y="950"/>
                  </a:cubicBezTo>
                  <a:cubicBezTo>
                    <a:pt x="278" y="950"/>
                    <a:pt x="371" y="950"/>
                    <a:pt x="371" y="765"/>
                  </a:cubicBezTo>
                  <a:lnTo>
                    <a:pt x="371" y="186"/>
                  </a:lnTo>
                  <a:cubicBezTo>
                    <a:pt x="371" y="93"/>
                    <a:pt x="278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78"/>
            <p:cNvSpPr/>
            <p:nvPr/>
          </p:nvSpPr>
          <p:spPr>
            <a:xfrm>
              <a:off x="5761139" y="2497946"/>
              <a:ext cx="65556" cy="66627"/>
            </a:xfrm>
            <a:custGeom>
              <a:avLst/>
              <a:gdLst/>
              <a:ahLst/>
              <a:cxnLst/>
              <a:rect l="l" t="t" r="r" b="b"/>
              <a:pathLst>
                <a:path w="2435" h="2475" extrusionOk="0">
                  <a:moveTo>
                    <a:pt x="1159" y="435"/>
                  </a:moveTo>
                  <a:cubicBezTo>
                    <a:pt x="1461" y="435"/>
                    <a:pt x="1739" y="435"/>
                    <a:pt x="1855" y="527"/>
                  </a:cubicBezTo>
                  <a:cubicBezTo>
                    <a:pt x="2040" y="643"/>
                    <a:pt x="2040" y="921"/>
                    <a:pt x="1947" y="1107"/>
                  </a:cubicBezTo>
                  <a:cubicBezTo>
                    <a:pt x="1855" y="1223"/>
                    <a:pt x="1739" y="1408"/>
                    <a:pt x="1553" y="1501"/>
                  </a:cubicBezTo>
                  <a:cubicBezTo>
                    <a:pt x="1461" y="1547"/>
                    <a:pt x="1339" y="1570"/>
                    <a:pt x="1217" y="1570"/>
                  </a:cubicBezTo>
                  <a:cubicBezTo>
                    <a:pt x="1096" y="1570"/>
                    <a:pt x="974" y="1547"/>
                    <a:pt x="881" y="1501"/>
                  </a:cubicBezTo>
                  <a:cubicBezTo>
                    <a:pt x="696" y="1408"/>
                    <a:pt x="487" y="1223"/>
                    <a:pt x="487" y="1107"/>
                  </a:cubicBezTo>
                  <a:cubicBezTo>
                    <a:pt x="395" y="921"/>
                    <a:pt x="395" y="643"/>
                    <a:pt x="580" y="527"/>
                  </a:cubicBezTo>
                  <a:cubicBezTo>
                    <a:pt x="696" y="435"/>
                    <a:pt x="974" y="435"/>
                    <a:pt x="1159" y="435"/>
                  </a:cubicBezTo>
                  <a:close/>
                  <a:moveTo>
                    <a:pt x="1217" y="0"/>
                  </a:moveTo>
                  <a:cubicBezTo>
                    <a:pt x="881" y="0"/>
                    <a:pt x="545" y="52"/>
                    <a:pt x="395" y="157"/>
                  </a:cubicBezTo>
                  <a:cubicBezTo>
                    <a:pt x="209" y="249"/>
                    <a:pt x="1" y="435"/>
                    <a:pt x="1" y="643"/>
                  </a:cubicBezTo>
                  <a:cubicBezTo>
                    <a:pt x="1" y="829"/>
                    <a:pt x="1" y="1014"/>
                    <a:pt x="117" y="1223"/>
                  </a:cubicBezTo>
                  <a:cubicBezTo>
                    <a:pt x="209" y="1501"/>
                    <a:pt x="395" y="1686"/>
                    <a:pt x="696" y="1802"/>
                  </a:cubicBezTo>
                  <a:cubicBezTo>
                    <a:pt x="789" y="1895"/>
                    <a:pt x="881" y="1895"/>
                    <a:pt x="974" y="1895"/>
                  </a:cubicBezTo>
                  <a:lnTo>
                    <a:pt x="974" y="2266"/>
                  </a:lnTo>
                  <a:cubicBezTo>
                    <a:pt x="974" y="2381"/>
                    <a:pt x="1067" y="2474"/>
                    <a:pt x="1159" y="2474"/>
                  </a:cubicBezTo>
                  <a:cubicBezTo>
                    <a:pt x="1368" y="2474"/>
                    <a:pt x="1461" y="2381"/>
                    <a:pt x="1461" y="2266"/>
                  </a:cubicBezTo>
                  <a:lnTo>
                    <a:pt x="1461" y="1895"/>
                  </a:lnTo>
                  <a:cubicBezTo>
                    <a:pt x="1553" y="1895"/>
                    <a:pt x="1646" y="1895"/>
                    <a:pt x="1739" y="1802"/>
                  </a:cubicBezTo>
                  <a:cubicBezTo>
                    <a:pt x="2040" y="1686"/>
                    <a:pt x="2225" y="1501"/>
                    <a:pt x="2318" y="1223"/>
                  </a:cubicBezTo>
                  <a:cubicBezTo>
                    <a:pt x="2434" y="1014"/>
                    <a:pt x="2434" y="829"/>
                    <a:pt x="2434" y="643"/>
                  </a:cubicBezTo>
                  <a:cubicBezTo>
                    <a:pt x="2318" y="435"/>
                    <a:pt x="2225" y="249"/>
                    <a:pt x="2040" y="157"/>
                  </a:cubicBezTo>
                  <a:cubicBezTo>
                    <a:pt x="1889" y="52"/>
                    <a:pt x="1553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78"/>
            <p:cNvSpPr/>
            <p:nvPr/>
          </p:nvSpPr>
          <p:spPr>
            <a:xfrm>
              <a:off x="5651946" y="2379546"/>
              <a:ext cx="283925" cy="382156"/>
            </a:xfrm>
            <a:custGeom>
              <a:avLst/>
              <a:gdLst/>
              <a:ahLst/>
              <a:cxnLst/>
              <a:rect l="l" t="t" r="r" b="b"/>
              <a:pathLst>
                <a:path w="10546" h="14196" extrusionOk="0">
                  <a:moveTo>
                    <a:pt x="8506" y="406"/>
                  </a:moveTo>
                  <a:cubicBezTo>
                    <a:pt x="8993" y="406"/>
                    <a:pt x="9480" y="684"/>
                    <a:pt x="9758" y="1171"/>
                  </a:cubicBezTo>
                  <a:cubicBezTo>
                    <a:pt x="10059" y="1449"/>
                    <a:pt x="10152" y="1936"/>
                    <a:pt x="9966" y="2330"/>
                  </a:cubicBezTo>
                  <a:cubicBezTo>
                    <a:pt x="9850" y="2515"/>
                    <a:pt x="9758" y="2816"/>
                    <a:pt x="9387" y="3095"/>
                  </a:cubicBezTo>
                  <a:cubicBezTo>
                    <a:pt x="8993" y="2237"/>
                    <a:pt x="8112" y="1565"/>
                    <a:pt x="7162" y="1078"/>
                  </a:cubicBezTo>
                  <a:cubicBezTo>
                    <a:pt x="7533" y="592"/>
                    <a:pt x="7834" y="406"/>
                    <a:pt x="8506" y="406"/>
                  </a:cubicBezTo>
                  <a:close/>
                  <a:moveTo>
                    <a:pt x="5215" y="1171"/>
                  </a:moveTo>
                  <a:cubicBezTo>
                    <a:pt x="7533" y="1171"/>
                    <a:pt x="9271" y="2724"/>
                    <a:pt x="9271" y="4555"/>
                  </a:cubicBezTo>
                  <a:cubicBezTo>
                    <a:pt x="9271" y="5713"/>
                    <a:pt x="8692" y="6664"/>
                    <a:pt x="7741" y="7359"/>
                  </a:cubicBezTo>
                  <a:cubicBezTo>
                    <a:pt x="7440" y="7150"/>
                    <a:pt x="7069" y="7057"/>
                    <a:pt x="6768" y="7057"/>
                  </a:cubicBezTo>
                  <a:cubicBezTo>
                    <a:pt x="6189" y="7057"/>
                    <a:pt x="5609" y="7359"/>
                    <a:pt x="5215" y="7730"/>
                  </a:cubicBezTo>
                  <a:cubicBezTo>
                    <a:pt x="4845" y="7359"/>
                    <a:pt x="4358" y="7057"/>
                    <a:pt x="3779" y="7057"/>
                  </a:cubicBezTo>
                  <a:cubicBezTo>
                    <a:pt x="3385" y="7057"/>
                    <a:pt x="3106" y="7150"/>
                    <a:pt x="2805" y="7359"/>
                  </a:cubicBezTo>
                  <a:cubicBezTo>
                    <a:pt x="1855" y="6664"/>
                    <a:pt x="1160" y="5713"/>
                    <a:pt x="1160" y="4555"/>
                  </a:cubicBezTo>
                  <a:cubicBezTo>
                    <a:pt x="1160" y="2724"/>
                    <a:pt x="3014" y="1171"/>
                    <a:pt x="5215" y="1171"/>
                  </a:cubicBezTo>
                  <a:close/>
                  <a:moveTo>
                    <a:pt x="1948" y="7150"/>
                  </a:moveTo>
                  <a:cubicBezTo>
                    <a:pt x="2133" y="7359"/>
                    <a:pt x="2318" y="7451"/>
                    <a:pt x="2434" y="7544"/>
                  </a:cubicBezTo>
                  <a:cubicBezTo>
                    <a:pt x="2434" y="7637"/>
                    <a:pt x="2434" y="7637"/>
                    <a:pt x="2318" y="7637"/>
                  </a:cubicBezTo>
                  <a:cubicBezTo>
                    <a:pt x="2226" y="7730"/>
                    <a:pt x="2133" y="7822"/>
                    <a:pt x="2133" y="7938"/>
                  </a:cubicBezTo>
                  <a:cubicBezTo>
                    <a:pt x="2133" y="8031"/>
                    <a:pt x="2133" y="8124"/>
                    <a:pt x="2226" y="8124"/>
                  </a:cubicBezTo>
                  <a:cubicBezTo>
                    <a:pt x="2226" y="8216"/>
                    <a:pt x="2318" y="8216"/>
                    <a:pt x="2318" y="8216"/>
                  </a:cubicBezTo>
                  <a:cubicBezTo>
                    <a:pt x="2620" y="8216"/>
                    <a:pt x="2805" y="8309"/>
                    <a:pt x="3106" y="8402"/>
                  </a:cubicBezTo>
                  <a:cubicBezTo>
                    <a:pt x="3477" y="8518"/>
                    <a:pt x="4057" y="8796"/>
                    <a:pt x="4173" y="9282"/>
                  </a:cubicBezTo>
                  <a:cubicBezTo>
                    <a:pt x="4265" y="9560"/>
                    <a:pt x="4057" y="9954"/>
                    <a:pt x="3686" y="10047"/>
                  </a:cubicBezTo>
                  <a:cubicBezTo>
                    <a:pt x="3558" y="10093"/>
                    <a:pt x="3412" y="10114"/>
                    <a:pt x="3255" y="10114"/>
                  </a:cubicBezTo>
                  <a:cubicBezTo>
                    <a:pt x="2697" y="10114"/>
                    <a:pt x="2006" y="9847"/>
                    <a:pt x="1554" y="9468"/>
                  </a:cubicBezTo>
                  <a:cubicBezTo>
                    <a:pt x="1368" y="9282"/>
                    <a:pt x="1067" y="8888"/>
                    <a:pt x="1160" y="8309"/>
                  </a:cubicBezTo>
                  <a:cubicBezTo>
                    <a:pt x="1276" y="7822"/>
                    <a:pt x="1646" y="7451"/>
                    <a:pt x="1948" y="7150"/>
                  </a:cubicBezTo>
                  <a:close/>
                  <a:moveTo>
                    <a:pt x="8506" y="7243"/>
                  </a:moveTo>
                  <a:cubicBezTo>
                    <a:pt x="8900" y="7451"/>
                    <a:pt x="9271" y="7822"/>
                    <a:pt x="9387" y="8402"/>
                  </a:cubicBezTo>
                  <a:cubicBezTo>
                    <a:pt x="9480" y="8888"/>
                    <a:pt x="9178" y="9282"/>
                    <a:pt x="8900" y="9468"/>
                  </a:cubicBezTo>
                  <a:cubicBezTo>
                    <a:pt x="8537" y="9900"/>
                    <a:pt x="7903" y="10126"/>
                    <a:pt x="7325" y="10126"/>
                  </a:cubicBezTo>
                  <a:cubicBezTo>
                    <a:pt x="7128" y="10126"/>
                    <a:pt x="6939" y="10100"/>
                    <a:pt x="6768" y="10047"/>
                  </a:cubicBezTo>
                  <a:cubicBezTo>
                    <a:pt x="6490" y="9954"/>
                    <a:pt x="6281" y="9560"/>
                    <a:pt x="6374" y="9282"/>
                  </a:cubicBezTo>
                  <a:cubicBezTo>
                    <a:pt x="6490" y="8796"/>
                    <a:pt x="7069" y="8518"/>
                    <a:pt x="7440" y="8402"/>
                  </a:cubicBezTo>
                  <a:cubicBezTo>
                    <a:pt x="7741" y="8309"/>
                    <a:pt x="7927" y="8216"/>
                    <a:pt x="8228" y="8216"/>
                  </a:cubicBezTo>
                  <a:cubicBezTo>
                    <a:pt x="8321" y="8216"/>
                    <a:pt x="8321" y="8124"/>
                    <a:pt x="8414" y="8124"/>
                  </a:cubicBezTo>
                  <a:cubicBezTo>
                    <a:pt x="8414" y="8031"/>
                    <a:pt x="8414" y="7938"/>
                    <a:pt x="8321" y="7822"/>
                  </a:cubicBezTo>
                  <a:cubicBezTo>
                    <a:pt x="8321" y="7822"/>
                    <a:pt x="8228" y="7730"/>
                    <a:pt x="8228" y="7637"/>
                  </a:cubicBezTo>
                  <a:cubicBezTo>
                    <a:pt x="8112" y="7637"/>
                    <a:pt x="8112" y="7637"/>
                    <a:pt x="8112" y="7544"/>
                  </a:cubicBezTo>
                  <a:cubicBezTo>
                    <a:pt x="8228" y="7451"/>
                    <a:pt x="8414" y="7359"/>
                    <a:pt x="8506" y="7243"/>
                  </a:cubicBezTo>
                  <a:close/>
                  <a:moveTo>
                    <a:pt x="1646" y="10047"/>
                  </a:moveTo>
                  <a:cubicBezTo>
                    <a:pt x="1739" y="10140"/>
                    <a:pt x="1855" y="10140"/>
                    <a:pt x="1948" y="10256"/>
                  </a:cubicBezTo>
                  <a:cubicBezTo>
                    <a:pt x="1948" y="10348"/>
                    <a:pt x="2040" y="10534"/>
                    <a:pt x="2133" y="10626"/>
                  </a:cubicBezTo>
                  <a:cubicBezTo>
                    <a:pt x="2133" y="10719"/>
                    <a:pt x="2226" y="10835"/>
                    <a:pt x="2226" y="10928"/>
                  </a:cubicBezTo>
                  <a:cubicBezTo>
                    <a:pt x="2040" y="10928"/>
                    <a:pt x="1739" y="10928"/>
                    <a:pt x="1554" y="11020"/>
                  </a:cubicBezTo>
                  <a:lnTo>
                    <a:pt x="1554" y="10534"/>
                  </a:lnTo>
                  <a:cubicBezTo>
                    <a:pt x="1554" y="10348"/>
                    <a:pt x="1554" y="10140"/>
                    <a:pt x="1646" y="10047"/>
                  </a:cubicBezTo>
                  <a:close/>
                  <a:moveTo>
                    <a:pt x="8900" y="10047"/>
                  </a:moveTo>
                  <a:cubicBezTo>
                    <a:pt x="8993" y="10348"/>
                    <a:pt x="8993" y="10626"/>
                    <a:pt x="8993" y="11020"/>
                  </a:cubicBezTo>
                  <a:cubicBezTo>
                    <a:pt x="8808" y="10928"/>
                    <a:pt x="8506" y="10928"/>
                    <a:pt x="8321" y="10928"/>
                  </a:cubicBezTo>
                  <a:cubicBezTo>
                    <a:pt x="8321" y="10835"/>
                    <a:pt x="8414" y="10719"/>
                    <a:pt x="8414" y="10626"/>
                  </a:cubicBezTo>
                  <a:cubicBezTo>
                    <a:pt x="8506" y="10534"/>
                    <a:pt x="8506" y="10348"/>
                    <a:pt x="8599" y="10256"/>
                  </a:cubicBezTo>
                  <a:cubicBezTo>
                    <a:pt x="8692" y="10140"/>
                    <a:pt x="8808" y="10140"/>
                    <a:pt x="8900" y="10047"/>
                  </a:cubicBezTo>
                  <a:close/>
                  <a:moveTo>
                    <a:pt x="6768" y="7544"/>
                  </a:moveTo>
                  <a:cubicBezTo>
                    <a:pt x="7162" y="7544"/>
                    <a:pt x="7440" y="7637"/>
                    <a:pt x="7741" y="7822"/>
                  </a:cubicBezTo>
                  <a:cubicBezTo>
                    <a:pt x="7649" y="7938"/>
                    <a:pt x="7440" y="7938"/>
                    <a:pt x="7255" y="8031"/>
                  </a:cubicBezTo>
                  <a:cubicBezTo>
                    <a:pt x="6954" y="8124"/>
                    <a:pt x="6490" y="8309"/>
                    <a:pt x="6189" y="8703"/>
                  </a:cubicBezTo>
                  <a:cubicBezTo>
                    <a:pt x="6096" y="8796"/>
                    <a:pt x="6003" y="8981"/>
                    <a:pt x="6003" y="9097"/>
                  </a:cubicBezTo>
                  <a:cubicBezTo>
                    <a:pt x="5795" y="9676"/>
                    <a:pt x="6189" y="10256"/>
                    <a:pt x="6675" y="10441"/>
                  </a:cubicBezTo>
                  <a:cubicBezTo>
                    <a:pt x="6861" y="10534"/>
                    <a:pt x="7069" y="10534"/>
                    <a:pt x="7348" y="10534"/>
                  </a:cubicBezTo>
                  <a:cubicBezTo>
                    <a:pt x="7509" y="10534"/>
                    <a:pt x="7759" y="10534"/>
                    <a:pt x="8005" y="10472"/>
                  </a:cubicBezTo>
                  <a:lnTo>
                    <a:pt x="8005" y="10472"/>
                  </a:lnTo>
                  <a:cubicBezTo>
                    <a:pt x="7818" y="10855"/>
                    <a:pt x="7523" y="11216"/>
                    <a:pt x="7162" y="11600"/>
                  </a:cubicBezTo>
                  <a:cubicBezTo>
                    <a:pt x="6675" y="11994"/>
                    <a:pt x="5609" y="12759"/>
                    <a:pt x="5215" y="13037"/>
                  </a:cubicBezTo>
                  <a:cubicBezTo>
                    <a:pt x="4937" y="12759"/>
                    <a:pt x="3779" y="11994"/>
                    <a:pt x="3292" y="11600"/>
                  </a:cubicBezTo>
                  <a:cubicBezTo>
                    <a:pt x="3014" y="11206"/>
                    <a:pt x="2712" y="10835"/>
                    <a:pt x="2434" y="10441"/>
                  </a:cubicBezTo>
                  <a:cubicBezTo>
                    <a:pt x="2712" y="10441"/>
                    <a:pt x="2898" y="10534"/>
                    <a:pt x="3199" y="10534"/>
                  </a:cubicBezTo>
                  <a:cubicBezTo>
                    <a:pt x="3385" y="10534"/>
                    <a:pt x="3686" y="10534"/>
                    <a:pt x="3871" y="10441"/>
                  </a:cubicBezTo>
                  <a:cubicBezTo>
                    <a:pt x="4358" y="10256"/>
                    <a:pt x="4752" y="9676"/>
                    <a:pt x="4543" y="9097"/>
                  </a:cubicBezTo>
                  <a:cubicBezTo>
                    <a:pt x="4358" y="8518"/>
                    <a:pt x="3686" y="8216"/>
                    <a:pt x="3199" y="8031"/>
                  </a:cubicBezTo>
                  <a:cubicBezTo>
                    <a:pt x="3106" y="7938"/>
                    <a:pt x="2898" y="7938"/>
                    <a:pt x="2805" y="7822"/>
                  </a:cubicBezTo>
                  <a:cubicBezTo>
                    <a:pt x="3014" y="7637"/>
                    <a:pt x="3385" y="7544"/>
                    <a:pt x="3779" y="7544"/>
                  </a:cubicBezTo>
                  <a:cubicBezTo>
                    <a:pt x="4265" y="7544"/>
                    <a:pt x="4752" y="7730"/>
                    <a:pt x="5030" y="8124"/>
                  </a:cubicBezTo>
                  <a:cubicBezTo>
                    <a:pt x="5123" y="8216"/>
                    <a:pt x="5215" y="8216"/>
                    <a:pt x="5215" y="8216"/>
                  </a:cubicBezTo>
                  <a:cubicBezTo>
                    <a:pt x="5331" y="8216"/>
                    <a:pt x="5424" y="8216"/>
                    <a:pt x="5517" y="8124"/>
                  </a:cubicBezTo>
                  <a:cubicBezTo>
                    <a:pt x="5795" y="7730"/>
                    <a:pt x="6281" y="7544"/>
                    <a:pt x="6768" y="7544"/>
                  </a:cubicBezTo>
                  <a:close/>
                  <a:moveTo>
                    <a:pt x="2226" y="11299"/>
                  </a:moveTo>
                  <a:cubicBezTo>
                    <a:pt x="2318" y="11299"/>
                    <a:pt x="2434" y="11299"/>
                    <a:pt x="2527" y="11414"/>
                  </a:cubicBezTo>
                  <a:cubicBezTo>
                    <a:pt x="2712" y="11507"/>
                    <a:pt x="2898" y="11692"/>
                    <a:pt x="3106" y="11878"/>
                  </a:cubicBezTo>
                  <a:cubicBezTo>
                    <a:pt x="3199" y="11994"/>
                    <a:pt x="3385" y="12086"/>
                    <a:pt x="3593" y="12272"/>
                  </a:cubicBezTo>
                  <a:lnTo>
                    <a:pt x="3593" y="12573"/>
                  </a:lnTo>
                  <a:cubicBezTo>
                    <a:pt x="3593" y="13245"/>
                    <a:pt x="3014" y="13825"/>
                    <a:pt x="2226" y="13825"/>
                  </a:cubicBezTo>
                  <a:cubicBezTo>
                    <a:pt x="1554" y="13825"/>
                    <a:pt x="974" y="13245"/>
                    <a:pt x="974" y="12573"/>
                  </a:cubicBezTo>
                  <a:cubicBezTo>
                    <a:pt x="974" y="11878"/>
                    <a:pt x="1554" y="11299"/>
                    <a:pt x="2226" y="11299"/>
                  </a:cubicBezTo>
                  <a:close/>
                  <a:moveTo>
                    <a:pt x="6490" y="12666"/>
                  </a:moveTo>
                  <a:cubicBezTo>
                    <a:pt x="6583" y="13153"/>
                    <a:pt x="6768" y="13523"/>
                    <a:pt x="7069" y="13825"/>
                  </a:cubicBezTo>
                  <a:lnTo>
                    <a:pt x="3385" y="13825"/>
                  </a:lnTo>
                  <a:cubicBezTo>
                    <a:pt x="3779" y="13523"/>
                    <a:pt x="3964" y="13153"/>
                    <a:pt x="3964" y="12666"/>
                  </a:cubicBezTo>
                  <a:cubicBezTo>
                    <a:pt x="4451" y="12944"/>
                    <a:pt x="4845" y="13245"/>
                    <a:pt x="5030" y="13431"/>
                  </a:cubicBezTo>
                  <a:cubicBezTo>
                    <a:pt x="5123" y="13431"/>
                    <a:pt x="5215" y="13523"/>
                    <a:pt x="5215" y="13523"/>
                  </a:cubicBezTo>
                  <a:cubicBezTo>
                    <a:pt x="5331" y="13523"/>
                    <a:pt x="5424" y="13431"/>
                    <a:pt x="5517" y="13431"/>
                  </a:cubicBezTo>
                  <a:cubicBezTo>
                    <a:pt x="5702" y="13245"/>
                    <a:pt x="6096" y="12944"/>
                    <a:pt x="6490" y="12666"/>
                  </a:cubicBezTo>
                  <a:close/>
                  <a:moveTo>
                    <a:pt x="8301" y="1"/>
                  </a:moveTo>
                  <a:cubicBezTo>
                    <a:pt x="7569" y="1"/>
                    <a:pt x="7129" y="454"/>
                    <a:pt x="6768" y="986"/>
                  </a:cubicBezTo>
                  <a:cubicBezTo>
                    <a:pt x="6281" y="777"/>
                    <a:pt x="5795" y="777"/>
                    <a:pt x="5215" y="777"/>
                  </a:cubicBezTo>
                  <a:cubicBezTo>
                    <a:pt x="4752" y="777"/>
                    <a:pt x="4265" y="777"/>
                    <a:pt x="3779" y="986"/>
                  </a:cubicBezTo>
                  <a:cubicBezTo>
                    <a:pt x="3593" y="684"/>
                    <a:pt x="3385" y="406"/>
                    <a:pt x="3106" y="198"/>
                  </a:cubicBezTo>
                  <a:cubicBezTo>
                    <a:pt x="3014" y="198"/>
                    <a:pt x="2805" y="198"/>
                    <a:pt x="2805" y="290"/>
                  </a:cubicBezTo>
                  <a:cubicBezTo>
                    <a:pt x="2712" y="406"/>
                    <a:pt x="2712" y="499"/>
                    <a:pt x="2805" y="592"/>
                  </a:cubicBezTo>
                  <a:cubicBezTo>
                    <a:pt x="3014" y="684"/>
                    <a:pt x="3199" y="870"/>
                    <a:pt x="3385" y="1078"/>
                  </a:cubicBezTo>
                  <a:cubicBezTo>
                    <a:pt x="2318" y="1565"/>
                    <a:pt x="1554" y="2237"/>
                    <a:pt x="1160" y="3095"/>
                  </a:cubicBezTo>
                  <a:cubicBezTo>
                    <a:pt x="882" y="2909"/>
                    <a:pt x="696" y="2608"/>
                    <a:pt x="580" y="2330"/>
                  </a:cubicBezTo>
                  <a:cubicBezTo>
                    <a:pt x="395" y="1936"/>
                    <a:pt x="488" y="1449"/>
                    <a:pt x="789" y="1171"/>
                  </a:cubicBezTo>
                  <a:cubicBezTo>
                    <a:pt x="1067" y="684"/>
                    <a:pt x="1554" y="406"/>
                    <a:pt x="2040" y="406"/>
                  </a:cubicBezTo>
                  <a:cubicBezTo>
                    <a:pt x="2133" y="406"/>
                    <a:pt x="2226" y="290"/>
                    <a:pt x="2226" y="198"/>
                  </a:cubicBezTo>
                  <a:cubicBezTo>
                    <a:pt x="2226" y="105"/>
                    <a:pt x="2133" y="12"/>
                    <a:pt x="2040" y="12"/>
                  </a:cubicBezTo>
                  <a:lnTo>
                    <a:pt x="1948" y="12"/>
                  </a:lnTo>
                  <a:cubicBezTo>
                    <a:pt x="1368" y="12"/>
                    <a:pt x="789" y="406"/>
                    <a:pt x="395" y="870"/>
                  </a:cubicBezTo>
                  <a:cubicBezTo>
                    <a:pt x="117" y="1356"/>
                    <a:pt x="1" y="1936"/>
                    <a:pt x="117" y="2422"/>
                  </a:cubicBezTo>
                  <a:cubicBezTo>
                    <a:pt x="302" y="2816"/>
                    <a:pt x="488" y="3095"/>
                    <a:pt x="789" y="3303"/>
                  </a:cubicBezTo>
                  <a:cubicBezTo>
                    <a:pt x="789" y="3396"/>
                    <a:pt x="882" y="3396"/>
                    <a:pt x="974" y="3489"/>
                  </a:cubicBezTo>
                  <a:cubicBezTo>
                    <a:pt x="882" y="3882"/>
                    <a:pt x="789" y="4161"/>
                    <a:pt x="789" y="4555"/>
                  </a:cubicBezTo>
                  <a:cubicBezTo>
                    <a:pt x="789" y="5412"/>
                    <a:pt x="1160" y="6293"/>
                    <a:pt x="1646" y="6872"/>
                  </a:cubicBezTo>
                  <a:cubicBezTo>
                    <a:pt x="1160" y="7243"/>
                    <a:pt x="882" y="7730"/>
                    <a:pt x="789" y="8309"/>
                  </a:cubicBezTo>
                  <a:cubicBezTo>
                    <a:pt x="580" y="8796"/>
                    <a:pt x="789" y="9375"/>
                    <a:pt x="1276" y="9769"/>
                  </a:cubicBezTo>
                  <a:cubicBezTo>
                    <a:pt x="1160" y="9954"/>
                    <a:pt x="1160" y="10140"/>
                    <a:pt x="1160" y="10441"/>
                  </a:cubicBezTo>
                  <a:lnTo>
                    <a:pt x="1160" y="11299"/>
                  </a:lnTo>
                  <a:cubicBezTo>
                    <a:pt x="789" y="11600"/>
                    <a:pt x="488" y="12086"/>
                    <a:pt x="488" y="12573"/>
                  </a:cubicBezTo>
                  <a:cubicBezTo>
                    <a:pt x="488" y="13431"/>
                    <a:pt x="1276" y="14195"/>
                    <a:pt x="2226" y="14195"/>
                  </a:cubicBezTo>
                  <a:lnTo>
                    <a:pt x="8321" y="14195"/>
                  </a:lnTo>
                  <a:cubicBezTo>
                    <a:pt x="8692" y="14195"/>
                    <a:pt x="9086" y="14103"/>
                    <a:pt x="9387" y="13825"/>
                  </a:cubicBezTo>
                  <a:cubicBezTo>
                    <a:pt x="9480" y="13732"/>
                    <a:pt x="9480" y="13616"/>
                    <a:pt x="9387" y="13523"/>
                  </a:cubicBezTo>
                  <a:cubicBezTo>
                    <a:pt x="9387" y="13477"/>
                    <a:pt x="9335" y="13454"/>
                    <a:pt x="9271" y="13454"/>
                  </a:cubicBezTo>
                  <a:cubicBezTo>
                    <a:pt x="9207" y="13454"/>
                    <a:pt x="9132" y="13477"/>
                    <a:pt x="9086" y="13523"/>
                  </a:cubicBezTo>
                  <a:cubicBezTo>
                    <a:pt x="8900" y="13732"/>
                    <a:pt x="8599" y="13825"/>
                    <a:pt x="8228" y="13825"/>
                  </a:cubicBezTo>
                  <a:cubicBezTo>
                    <a:pt x="7533" y="13825"/>
                    <a:pt x="6954" y="13245"/>
                    <a:pt x="6954" y="12573"/>
                  </a:cubicBezTo>
                  <a:lnTo>
                    <a:pt x="6954" y="12272"/>
                  </a:lnTo>
                  <a:cubicBezTo>
                    <a:pt x="7162" y="12086"/>
                    <a:pt x="7348" y="11994"/>
                    <a:pt x="7440" y="11878"/>
                  </a:cubicBezTo>
                  <a:lnTo>
                    <a:pt x="7927" y="11414"/>
                  </a:lnTo>
                  <a:cubicBezTo>
                    <a:pt x="8020" y="11299"/>
                    <a:pt x="8112" y="11299"/>
                    <a:pt x="8228" y="11299"/>
                  </a:cubicBezTo>
                  <a:cubicBezTo>
                    <a:pt x="8993" y="11299"/>
                    <a:pt x="9572" y="11878"/>
                    <a:pt x="9572" y="12573"/>
                  </a:cubicBezTo>
                  <a:lnTo>
                    <a:pt x="9572" y="12759"/>
                  </a:lnTo>
                  <a:cubicBezTo>
                    <a:pt x="9572" y="12944"/>
                    <a:pt x="9572" y="13037"/>
                    <a:pt x="9758" y="13037"/>
                  </a:cubicBezTo>
                  <a:cubicBezTo>
                    <a:pt x="9850" y="13037"/>
                    <a:pt x="9966" y="12944"/>
                    <a:pt x="9966" y="12851"/>
                  </a:cubicBezTo>
                  <a:lnTo>
                    <a:pt x="9966" y="12573"/>
                  </a:lnTo>
                  <a:cubicBezTo>
                    <a:pt x="9966" y="12086"/>
                    <a:pt x="9758" y="11600"/>
                    <a:pt x="9387" y="11299"/>
                  </a:cubicBezTo>
                  <a:lnTo>
                    <a:pt x="9387" y="10441"/>
                  </a:lnTo>
                  <a:cubicBezTo>
                    <a:pt x="9387" y="10256"/>
                    <a:pt x="9387" y="9954"/>
                    <a:pt x="9271" y="9769"/>
                  </a:cubicBezTo>
                  <a:cubicBezTo>
                    <a:pt x="9758" y="9375"/>
                    <a:pt x="9850" y="8796"/>
                    <a:pt x="9758" y="8309"/>
                  </a:cubicBezTo>
                  <a:cubicBezTo>
                    <a:pt x="9665" y="7730"/>
                    <a:pt x="9387" y="7243"/>
                    <a:pt x="8808" y="6872"/>
                  </a:cubicBezTo>
                  <a:cubicBezTo>
                    <a:pt x="9387" y="6293"/>
                    <a:pt x="9758" y="5412"/>
                    <a:pt x="9758" y="4555"/>
                  </a:cubicBezTo>
                  <a:cubicBezTo>
                    <a:pt x="9758" y="4161"/>
                    <a:pt x="9665" y="3882"/>
                    <a:pt x="9572" y="3489"/>
                  </a:cubicBezTo>
                  <a:cubicBezTo>
                    <a:pt x="9966" y="3303"/>
                    <a:pt x="10244" y="2909"/>
                    <a:pt x="10337" y="2422"/>
                  </a:cubicBezTo>
                  <a:cubicBezTo>
                    <a:pt x="10546" y="1936"/>
                    <a:pt x="10430" y="1356"/>
                    <a:pt x="10152" y="870"/>
                  </a:cubicBezTo>
                  <a:cubicBezTo>
                    <a:pt x="9758" y="406"/>
                    <a:pt x="9178" y="12"/>
                    <a:pt x="8506" y="12"/>
                  </a:cubicBezTo>
                  <a:cubicBezTo>
                    <a:pt x="8435" y="5"/>
                    <a:pt x="8367" y="1"/>
                    <a:pt x="8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8" name="Google Shape;4358;p78"/>
          <p:cNvGrpSpPr/>
          <p:nvPr/>
        </p:nvGrpSpPr>
        <p:grpSpPr>
          <a:xfrm>
            <a:off x="4710402" y="2662628"/>
            <a:ext cx="385019" cy="353163"/>
            <a:chOff x="4786589" y="2392953"/>
            <a:chExt cx="385019" cy="353163"/>
          </a:xfrm>
        </p:grpSpPr>
        <p:sp>
          <p:nvSpPr>
            <p:cNvPr id="4359" name="Google Shape;4359;p78"/>
            <p:cNvSpPr/>
            <p:nvPr/>
          </p:nvSpPr>
          <p:spPr>
            <a:xfrm>
              <a:off x="4794100" y="2499642"/>
              <a:ext cx="371880" cy="241472"/>
            </a:xfrm>
            <a:custGeom>
              <a:avLst/>
              <a:gdLst/>
              <a:ahLst/>
              <a:cxnLst/>
              <a:rect l="l" t="t" r="r" b="b"/>
              <a:pathLst>
                <a:path w="13813" h="8970" extrusionOk="0">
                  <a:moveTo>
                    <a:pt x="301" y="1"/>
                  </a:moveTo>
                  <a:cubicBezTo>
                    <a:pt x="116" y="1"/>
                    <a:pt x="0" y="94"/>
                    <a:pt x="0" y="279"/>
                  </a:cubicBezTo>
                  <a:lnTo>
                    <a:pt x="0" y="8692"/>
                  </a:lnTo>
                  <a:cubicBezTo>
                    <a:pt x="0" y="8877"/>
                    <a:pt x="116" y="8970"/>
                    <a:pt x="301" y="8970"/>
                  </a:cubicBezTo>
                  <a:lnTo>
                    <a:pt x="13442" y="8970"/>
                  </a:lnTo>
                  <a:cubicBezTo>
                    <a:pt x="13627" y="8970"/>
                    <a:pt x="13813" y="8877"/>
                    <a:pt x="13813" y="8692"/>
                  </a:cubicBezTo>
                  <a:lnTo>
                    <a:pt x="13813" y="279"/>
                  </a:lnTo>
                  <a:cubicBezTo>
                    <a:pt x="13813" y="94"/>
                    <a:pt x="13627" y="1"/>
                    <a:pt x="134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78"/>
            <p:cNvSpPr/>
            <p:nvPr/>
          </p:nvSpPr>
          <p:spPr>
            <a:xfrm>
              <a:off x="5140362" y="2499642"/>
              <a:ext cx="25603" cy="241472"/>
            </a:xfrm>
            <a:custGeom>
              <a:avLst/>
              <a:gdLst/>
              <a:ahLst/>
              <a:cxnLst/>
              <a:rect l="l" t="t" r="r" b="b"/>
              <a:pathLst>
                <a:path w="951" h="8970" extrusionOk="0">
                  <a:moveTo>
                    <a:pt x="0" y="1"/>
                  </a:moveTo>
                  <a:cubicBezTo>
                    <a:pt x="186" y="1"/>
                    <a:pt x="371" y="94"/>
                    <a:pt x="371" y="279"/>
                  </a:cubicBezTo>
                  <a:lnTo>
                    <a:pt x="371" y="8692"/>
                  </a:lnTo>
                  <a:cubicBezTo>
                    <a:pt x="371" y="8877"/>
                    <a:pt x="186" y="8970"/>
                    <a:pt x="0" y="8970"/>
                  </a:cubicBezTo>
                  <a:lnTo>
                    <a:pt x="580" y="8970"/>
                  </a:lnTo>
                  <a:cubicBezTo>
                    <a:pt x="765" y="8970"/>
                    <a:pt x="951" y="8877"/>
                    <a:pt x="951" y="8692"/>
                  </a:cubicBezTo>
                  <a:lnTo>
                    <a:pt x="951" y="279"/>
                  </a:lnTo>
                  <a:cubicBezTo>
                    <a:pt x="951" y="94"/>
                    <a:pt x="765" y="1"/>
                    <a:pt x="5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78"/>
            <p:cNvSpPr/>
            <p:nvPr/>
          </p:nvSpPr>
          <p:spPr>
            <a:xfrm>
              <a:off x="4864580" y="2538327"/>
              <a:ext cx="96113" cy="85336"/>
            </a:xfrm>
            <a:custGeom>
              <a:avLst/>
              <a:gdLst/>
              <a:ahLst/>
              <a:cxnLst/>
              <a:rect l="l" t="t" r="r" b="b"/>
              <a:pathLst>
                <a:path w="3570" h="3170" extrusionOk="0">
                  <a:moveTo>
                    <a:pt x="974" y="1"/>
                  </a:moveTo>
                  <a:cubicBezTo>
                    <a:pt x="766" y="1"/>
                    <a:pt x="488" y="93"/>
                    <a:pt x="279" y="302"/>
                  </a:cubicBezTo>
                  <a:cubicBezTo>
                    <a:pt x="186" y="395"/>
                    <a:pt x="94" y="580"/>
                    <a:pt x="1" y="766"/>
                  </a:cubicBezTo>
                  <a:cubicBezTo>
                    <a:pt x="1" y="1067"/>
                    <a:pt x="1" y="1461"/>
                    <a:pt x="186" y="1739"/>
                  </a:cubicBezTo>
                  <a:cubicBezTo>
                    <a:pt x="279" y="1924"/>
                    <a:pt x="488" y="2133"/>
                    <a:pt x="673" y="2318"/>
                  </a:cubicBezTo>
                  <a:cubicBezTo>
                    <a:pt x="974" y="2504"/>
                    <a:pt x="1554" y="2990"/>
                    <a:pt x="1739" y="3083"/>
                  </a:cubicBezTo>
                  <a:cubicBezTo>
                    <a:pt x="1739" y="3141"/>
                    <a:pt x="1762" y="3170"/>
                    <a:pt x="1785" y="3170"/>
                  </a:cubicBezTo>
                  <a:cubicBezTo>
                    <a:pt x="1809" y="3170"/>
                    <a:pt x="1832" y="3141"/>
                    <a:pt x="1832" y="3083"/>
                  </a:cubicBezTo>
                  <a:cubicBezTo>
                    <a:pt x="2017" y="2990"/>
                    <a:pt x="2597" y="2504"/>
                    <a:pt x="2898" y="2318"/>
                  </a:cubicBezTo>
                  <a:cubicBezTo>
                    <a:pt x="3083" y="2133"/>
                    <a:pt x="3292" y="1924"/>
                    <a:pt x="3384" y="1739"/>
                  </a:cubicBezTo>
                  <a:cubicBezTo>
                    <a:pt x="3477" y="1461"/>
                    <a:pt x="3570" y="1067"/>
                    <a:pt x="3570" y="766"/>
                  </a:cubicBezTo>
                  <a:cubicBezTo>
                    <a:pt x="3477" y="580"/>
                    <a:pt x="3384" y="395"/>
                    <a:pt x="3292" y="302"/>
                  </a:cubicBezTo>
                  <a:cubicBezTo>
                    <a:pt x="3083" y="93"/>
                    <a:pt x="2805" y="1"/>
                    <a:pt x="2597" y="1"/>
                  </a:cubicBezTo>
                  <a:cubicBezTo>
                    <a:pt x="2226" y="1"/>
                    <a:pt x="2017" y="93"/>
                    <a:pt x="1832" y="395"/>
                  </a:cubicBezTo>
                  <a:lnTo>
                    <a:pt x="1739" y="395"/>
                  </a:lnTo>
                  <a:cubicBezTo>
                    <a:pt x="1554" y="93"/>
                    <a:pt x="1252" y="1"/>
                    <a:pt x="9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78"/>
            <p:cNvSpPr/>
            <p:nvPr/>
          </p:nvSpPr>
          <p:spPr>
            <a:xfrm>
              <a:off x="4903266" y="2538327"/>
              <a:ext cx="57426" cy="85336"/>
            </a:xfrm>
            <a:custGeom>
              <a:avLst/>
              <a:gdLst/>
              <a:ahLst/>
              <a:cxnLst/>
              <a:rect l="l" t="t" r="r" b="b"/>
              <a:pathLst>
                <a:path w="2133" h="3170" extrusionOk="0">
                  <a:moveTo>
                    <a:pt x="1368" y="1"/>
                  </a:moveTo>
                  <a:cubicBezTo>
                    <a:pt x="1553" y="186"/>
                    <a:pt x="1646" y="302"/>
                    <a:pt x="1646" y="487"/>
                  </a:cubicBezTo>
                  <a:cubicBezTo>
                    <a:pt x="1739" y="881"/>
                    <a:pt x="1646" y="1159"/>
                    <a:pt x="1461" y="1461"/>
                  </a:cubicBezTo>
                  <a:cubicBezTo>
                    <a:pt x="1368" y="1739"/>
                    <a:pt x="1160" y="1924"/>
                    <a:pt x="974" y="2133"/>
                  </a:cubicBezTo>
                  <a:cubicBezTo>
                    <a:pt x="789" y="2318"/>
                    <a:pt x="209" y="2712"/>
                    <a:pt x="1" y="2898"/>
                  </a:cubicBezTo>
                  <a:cubicBezTo>
                    <a:pt x="117" y="2990"/>
                    <a:pt x="209" y="3083"/>
                    <a:pt x="302" y="3083"/>
                  </a:cubicBezTo>
                  <a:cubicBezTo>
                    <a:pt x="302" y="3141"/>
                    <a:pt x="325" y="3170"/>
                    <a:pt x="348" y="3170"/>
                  </a:cubicBezTo>
                  <a:cubicBezTo>
                    <a:pt x="372" y="3170"/>
                    <a:pt x="395" y="3141"/>
                    <a:pt x="395" y="3083"/>
                  </a:cubicBezTo>
                  <a:cubicBezTo>
                    <a:pt x="580" y="2990"/>
                    <a:pt x="1160" y="2504"/>
                    <a:pt x="1461" y="2318"/>
                  </a:cubicBezTo>
                  <a:cubicBezTo>
                    <a:pt x="1646" y="2133"/>
                    <a:pt x="1855" y="1924"/>
                    <a:pt x="1947" y="1739"/>
                  </a:cubicBezTo>
                  <a:cubicBezTo>
                    <a:pt x="2040" y="1461"/>
                    <a:pt x="2133" y="1067"/>
                    <a:pt x="2133" y="766"/>
                  </a:cubicBezTo>
                  <a:cubicBezTo>
                    <a:pt x="2040" y="580"/>
                    <a:pt x="1947" y="395"/>
                    <a:pt x="1855" y="302"/>
                  </a:cubicBezTo>
                  <a:cubicBezTo>
                    <a:pt x="1646" y="93"/>
                    <a:pt x="1553" y="1"/>
                    <a:pt x="13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78"/>
            <p:cNvSpPr/>
            <p:nvPr/>
          </p:nvSpPr>
          <p:spPr>
            <a:xfrm>
              <a:off x="4960662" y="2400464"/>
              <a:ext cx="36238" cy="33704"/>
            </a:xfrm>
            <a:custGeom>
              <a:avLst/>
              <a:gdLst/>
              <a:ahLst/>
              <a:cxnLst/>
              <a:rect l="l" t="t" r="r" b="b"/>
              <a:pathLst>
                <a:path w="1346" h="1252" extrusionOk="0">
                  <a:moveTo>
                    <a:pt x="673" y="0"/>
                  </a:moveTo>
                  <a:cubicBezTo>
                    <a:pt x="302" y="0"/>
                    <a:pt x="1" y="301"/>
                    <a:pt x="1" y="579"/>
                  </a:cubicBezTo>
                  <a:cubicBezTo>
                    <a:pt x="1" y="973"/>
                    <a:pt x="302" y="1251"/>
                    <a:pt x="673" y="1251"/>
                  </a:cubicBezTo>
                  <a:cubicBezTo>
                    <a:pt x="1067" y="1251"/>
                    <a:pt x="1345" y="973"/>
                    <a:pt x="1345" y="579"/>
                  </a:cubicBezTo>
                  <a:cubicBezTo>
                    <a:pt x="1345" y="301"/>
                    <a:pt x="1067" y="0"/>
                    <a:pt x="6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78"/>
            <p:cNvSpPr/>
            <p:nvPr/>
          </p:nvSpPr>
          <p:spPr>
            <a:xfrm>
              <a:off x="4963166" y="2400464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789" y="0"/>
                  </a:moveTo>
                  <a:lnTo>
                    <a:pt x="789" y="0"/>
                  </a:lnTo>
                  <a:cubicBezTo>
                    <a:pt x="881" y="93"/>
                    <a:pt x="881" y="209"/>
                    <a:pt x="881" y="301"/>
                  </a:cubicBezTo>
                  <a:cubicBezTo>
                    <a:pt x="881" y="672"/>
                    <a:pt x="580" y="973"/>
                    <a:pt x="209" y="973"/>
                  </a:cubicBezTo>
                  <a:lnTo>
                    <a:pt x="1" y="973"/>
                  </a:lnTo>
                  <a:cubicBezTo>
                    <a:pt x="93" y="1159"/>
                    <a:pt x="395" y="1251"/>
                    <a:pt x="580" y="1251"/>
                  </a:cubicBezTo>
                  <a:cubicBezTo>
                    <a:pt x="974" y="1251"/>
                    <a:pt x="1252" y="973"/>
                    <a:pt x="1252" y="579"/>
                  </a:cubicBezTo>
                  <a:cubicBezTo>
                    <a:pt x="1252" y="301"/>
                    <a:pt x="1067" y="93"/>
                    <a:pt x="7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78"/>
            <p:cNvSpPr/>
            <p:nvPr/>
          </p:nvSpPr>
          <p:spPr>
            <a:xfrm>
              <a:off x="4830902" y="2660630"/>
              <a:ext cx="38715" cy="46814"/>
            </a:xfrm>
            <a:custGeom>
              <a:avLst/>
              <a:gdLst/>
              <a:ahLst/>
              <a:cxnLst/>
              <a:rect l="l" t="t" r="r" b="b"/>
              <a:pathLst>
                <a:path w="1438" h="1739" extrusionOk="0">
                  <a:moveTo>
                    <a:pt x="858" y="0"/>
                  </a:moveTo>
                  <a:cubicBezTo>
                    <a:pt x="371" y="0"/>
                    <a:pt x="0" y="394"/>
                    <a:pt x="0" y="858"/>
                  </a:cubicBezTo>
                  <a:cubicBezTo>
                    <a:pt x="0" y="1344"/>
                    <a:pt x="371" y="1738"/>
                    <a:pt x="858" y="1738"/>
                  </a:cubicBezTo>
                  <a:cubicBezTo>
                    <a:pt x="1066" y="1738"/>
                    <a:pt x="1252" y="1645"/>
                    <a:pt x="1345" y="1553"/>
                  </a:cubicBezTo>
                  <a:cubicBezTo>
                    <a:pt x="1345" y="1553"/>
                    <a:pt x="1437" y="1553"/>
                    <a:pt x="1437" y="1437"/>
                  </a:cubicBezTo>
                  <a:lnTo>
                    <a:pt x="1437" y="1251"/>
                  </a:lnTo>
                  <a:lnTo>
                    <a:pt x="1252" y="1251"/>
                  </a:lnTo>
                  <a:lnTo>
                    <a:pt x="1159" y="1344"/>
                  </a:lnTo>
                  <a:cubicBezTo>
                    <a:pt x="1066" y="1437"/>
                    <a:pt x="951" y="1437"/>
                    <a:pt x="858" y="1437"/>
                  </a:cubicBezTo>
                  <a:cubicBezTo>
                    <a:pt x="580" y="1437"/>
                    <a:pt x="279" y="1159"/>
                    <a:pt x="279" y="858"/>
                  </a:cubicBezTo>
                  <a:cubicBezTo>
                    <a:pt x="279" y="579"/>
                    <a:pt x="580" y="278"/>
                    <a:pt x="858" y="278"/>
                  </a:cubicBezTo>
                  <a:cubicBezTo>
                    <a:pt x="951" y="278"/>
                    <a:pt x="1066" y="278"/>
                    <a:pt x="1159" y="394"/>
                  </a:cubicBezTo>
                  <a:lnTo>
                    <a:pt x="1345" y="394"/>
                  </a:lnTo>
                  <a:cubicBezTo>
                    <a:pt x="1437" y="278"/>
                    <a:pt x="1437" y="185"/>
                    <a:pt x="1345" y="185"/>
                  </a:cubicBezTo>
                  <a:cubicBezTo>
                    <a:pt x="1159" y="93"/>
                    <a:pt x="1066" y="0"/>
                    <a:pt x="8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78"/>
            <p:cNvSpPr/>
            <p:nvPr/>
          </p:nvSpPr>
          <p:spPr>
            <a:xfrm>
              <a:off x="5015582" y="2660630"/>
              <a:ext cx="20623" cy="46814"/>
            </a:xfrm>
            <a:custGeom>
              <a:avLst/>
              <a:gdLst/>
              <a:ahLst/>
              <a:cxnLst/>
              <a:rect l="l" t="t" r="r" b="b"/>
              <a:pathLst>
                <a:path w="766" h="1739" extrusionOk="0">
                  <a:moveTo>
                    <a:pt x="186" y="0"/>
                  </a:moveTo>
                  <a:cubicBezTo>
                    <a:pt x="93" y="0"/>
                    <a:pt x="0" y="93"/>
                    <a:pt x="0" y="185"/>
                  </a:cubicBezTo>
                  <a:lnTo>
                    <a:pt x="0" y="1553"/>
                  </a:lnTo>
                  <a:cubicBezTo>
                    <a:pt x="0" y="1645"/>
                    <a:pt x="93" y="1738"/>
                    <a:pt x="186" y="1738"/>
                  </a:cubicBezTo>
                  <a:cubicBezTo>
                    <a:pt x="278" y="1738"/>
                    <a:pt x="278" y="1645"/>
                    <a:pt x="278" y="1553"/>
                  </a:cubicBezTo>
                  <a:lnTo>
                    <a:pt x="278" y="765"/>
                  </a:lnTo>
                  <a:cubicBezTo>
                    <a:pt x="278" y="672"/>
                    <a:pt x="371" y="579"/>
                    <a:pt x="464" y="487"/>
                  </a:cubicBezTo>
                  <a:lnTo>
                    <a:pt x="672" y="278"/>
                  </a:lnTo>
                  <a:cubicBezTo>
                    <a:pt x="765" y="278"/>
                    <a:pt x="765" y="185"/>
                    <a:pt x="765" y="93"/>
                  </a:cubicBezTo>
                  <a:cubicBezTo>
                    <a:pt x="703" y="93"/>
                    <a:pt x="683" y="52"/>
                    <a:pt x="648" y="52"/>
                  </a:cubicBezTo>
                  <a:cubicBezTo>
                    <a:pt x="631" y="52"/>
                    <a:pt x="611" y="62"/>
                    <a:pt x="580" y="93"/>
                  </a:cubicBezTo>
                  <a:cubicBezTo>
                    <a:pt x="580" y="93"/>
                    <a:pt x="464" y="93"/>
                    <a:pt x="278" y="185"/>
                  </a:cubicBezTo>
                  <a:cubicBezTo>
                    <a:pt x="278" y="93"/>
                    <a:pt x="278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78"/>
            <p:cNvSpPr/>
            <p:nvPr/>
          </p:nvSpPr>
          <p:spPr>
            <a:xfrm>
              <a:off x="5093572" y="2660630"/>
              <a:ext cx="33707" cy="46814"/>
            </a:xfrm>
            <a:custGeom>
              <a:avLst/>
              <a:gdLst/>
              <a:ahLst/>
              <a:cxnLst/>
              <a:rect l="l" t="t" r="r" b="b"/>
              <a:pathLst>
                <a:path w="1252" h="1739" extrusionOk="0">
                  <a:moveTo>
                    <a:pt x="93" y="0"/>
                  </a:moveTo>
                  <a:cubicBezTo>
                    <a:pt x="0" y="0"/>
                    <a:pt x="0" y="93"/>
                    <a:pt x="0" y="93"/>
                  </a:cubicBezTo>
                  <a:lnTo>
                    <a:pt x="0" y="1553"/>
                  </a:lnTo>
                  <a:cubicBezTo>
                    <a:pt x="0" y="1645"/>
                    <a:pt x="0" y="1738"/>
                    <a:pt x="93" y="1738"/>
                  </a:cubicBezTo>
                  <a:cubicBezTo>
                    <a:pt x="186" y="1738"/>
                    <a:pt x="278" y="1645"/>
                    <a:pt x="278" y="1553"/>
                  </a:cubicBezTo>
                  <a:lnTo>
                    <a:pt x="278" y="858"/>
                  </a:lnTo>
                  <a:cubicBezTo>
                    <a:pt x="278" y="487"/>
                    <a:pt x="371" y="278"/>
                    <a:pt x="672" y="278"/>
                  </a:cubicBezTo>
                  <a:cubicBezTo>
                    <a:pt x="765" y="278"/>
                    <a:pt x="765" y="278"/>
                    <a:pt x="858" y="394"/>
                  </a:cubicBezTo>
                  <a:cubicBezTo>
                    <a:pt x="950" y="487"/>
                    <a:pt x="950" y="579"/>
                    <a:pt x="950" y="858"/>
                  </a:cubicBezTo>
                  <a:lnTo>
                    <a:pt x="950" y="1553"/>
                  </a:lnTo>
                  <a:cubicBezTo>
                    <a:pt x="950" y="1645"/>
                    <a:pt x="1043" y="1738"/>
                    <a:pt x="1159" y="1738"/>
                  </a:cubicBezTo>
                  <a:cubicBezTo>
                    <a:pt x="1159" y="1738"/>
                    <a:pt x="1252" y="1645"/>
                    <a:pt x="1252" y="1553"/>
                  </a:cubicBezTo>
                  <a:lnTo>
                    <a:pt x="1252" y="858"/>
                  </a:lnTo>
                  <a:cubicBezTo>
                    <a:pt x="1252" y="579"/>
                    <a:pt x="1159" y="278"/>
                    <a:pt x="1043" y="185"/>
                  </a:cubicBezTo>
                  <a:cubicBezTo>
                    <a:pt x="950" y="93"/>
                    <a:pt x="858" y="0"/>
                    <a:pt x="672" y="0"/>
                  </a:cubicBezTo>
                  <a:cubicBezTo>
                    <a:pt x="464" y="0"/>
                    <a:pt x="371" y="93"/>
                    <a:pt x="278" y="185"/>
                  </a:cubicBezTo>
                  <a:lnTo>
                    <a:pt x="278" y="93"/>
                  </a:lnTo>
                  <a:cubicBezTo>
                    <a:pt x="278" y="93"/>
                    <a:pt x="186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78"/>
            <p:cNvSpPr/>
            <p:nvPr/>
          </p:nvSpPr>
          <p:spPr>
            <a:xfrm>
              <a:off x="4945075" y="2642512"/>
              <a:ext cx="5008" cy="64931"/>
            </a:xfrm>
            <a:custGeom>
              <a:avLst/>
              <a:gdLst/>
              <a:ahLst/>
              <a:cxnLst/>
              <a:rect l="l" t="t" r="r" b="b"/>
              <a:pathLst>
                <a:path w="186" h="2412" extrusionOk="0">
                  <a:moveTo>
                    <a:pt x="93" y="1"/>
                  </a:moveTo>
                  <a:cubicBezTo>
                    <a:pt x="0" y="1"/>
                    <a:pt x="0" y="1"/>
                    <a:pt x="0" y="94"/>
                  </a:cubicBezTo>
                  <a:lnTo>
                    <a:pt x="0" y="2226"/>
                  </a:lnTo>
                  <a:cubicBezTo>
                    <a:pt x="0" y="2318"/>
                    <a:pt x="0" y="2411"/>
                    <a:pt x="93" y="2411"/>
                  </a:cubicBezTo>
                  <a:cubicBezTo>
                    <a:pt x="186" y="2411"/>
                    <a:pt x="186" y="2318"/>
                    <a:pt x="186" y="2226"/>
                  </a:cubicBezTo>
                  <a:lnTo>
                    <a:pt x="186" y="94"/>
                  </a:lnTo>
                  <a:cubicBezTo>
                    <a:pt x="186" y="1"/>
                    <a:pt x="18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78"/>
            <p:cNvSpPr/>
            <p:nvPr/>
          </p:nvSpPr>
          <p:spPr>
            <a:xfrm>
              <a:off x="4924480" y="2660630"/>
              <a:ext cx="5035" cy="46814"/>
            </a:xfrm>
            <a:custGeom>
              <a:avLst/>
              <a:gdLst/>
              <a:ahLst/>
              <a:cxnLst/>
              <a:rect l="l" t="t" r="r" b="b"/>
              <a:pathLst>
                <a:path w="187" h="1739" extrusionOk="0">
                  <a:moveTo>
                    <a:pt x="93" y="0"/>
                  </a:moveTo>
                  <a:cubicBezTo>
                    <a:pt x="1" y="0"/>
                    <a:pt x="1" y="0"/>
                    <a:pt x="1" y="93"/>
                  </a:cubicBezTo>
                  <a:lnTo>
                    <a:pt x="1" y="1553"/>
                  </a:lnTo>
                  <a:cubicBezTo>
                    <a:pt x="1" y="1645"/>
                    <a:pt x="1" y="1738"/>
                    <a:pt x="93" y="1738"/>
                  </a:cubicBezTo>
                  <a:cubicBezTo>
                    <a:pt x="186" y="1738"/>
                    <a:pt x="186" y="1645"/>
                    <a:pt x="186" y="1553"/>
                  </a:cubicBezTo>
                  <a:lnTo>
                    <a:pt x="186" y="93"/>
                  </a:lnTo>
                  <a:cubicBezTo>
                    <a:pt x="186" y="0"/>
                    <a:pt x="186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78"/>
            <p:cNvSpPr/>
            <p:nvPr/>
          </p:nvSpPr>
          <p:spPr>
            <a:xfrm>
              <a:off x="4922003" y="2642512"/>
              <a:ext cx="9988" cy="10014"/>
            </a:xfrm>
            <a:custGeom>
              <a:avLst/>
              <a:gdLst/>
              <a:ahLst/>
              <a:cxnLst/>
              <a:rect l="l" t="t" r="r" b="b"/>
              <a:pathLst>
                <a:path w="371" h="372" extrusionOk="0">
                  <a:moveTo>
                    <a:pt x="185" y="1"/>
                  </a:moveTo>
                  <a:cubicBezTo>
                    <a:pt x="93" y="1"/>
                    <a:pt x="0" y="94"/>
                    <a:pt x="0" y="186"/>
                  </a:cubicBezTo>
                  <a:cubicBezTo>
                    <a:pt x="0" y="279"/>
                    <a:pt x="93" y="372"/>
                    <a:pt x="185" y="372"/>
                  </a:cubicBezTo>
                  <a:cubicBezTo>
                    <a:pt x="278" y="372"/>
                    <a:pt x="371" y="279"/>
                    <a:pt x="371" y="186"/>
                  </a:cubicBezTo>
                  <a:cubicBezTo>
                    <a:pt x="371" y="94"/>
                    <a:pt x="278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78"/>
            <p:cNvSpPr/>
            <p:nvPr/>
          </p:nvSpPr>
          <p:spPr>
            <a:xfrm>
              <a:off x="4877691" y="2642512"/>
              <a:ext cx="33734" cy="64931"/>
            </a:xfrm>
            <a:custGeom>
              <a:avLst/>
              <a:gdLst/>
              <a:ahLst/>
              <a:cxnLst/>
              <a:rect l="l" t="t" r="r" b="b"/>
              <a:pathLst>
                <a:path w="1253" h="2412" extrusionOk="0">
                  <a:moveTo>
                    <a:pt x="186" y="1"/>
                  </a:moveTo>
                  <a:cubicBezTo>
                    <a:pt x="93" y="1"/>
                    <a:pt x="1" y="1"/>
                    <a:pt x="1" y="94"/>
                  </a:cubicBezTo>
                  <a:lnTo>
                    <a:pt x="1" y="2226"/>
                  </a:lnTo>
                  <a:cubicBezTo>
                    <a:pt x="1" y="2318"/>
                    <a:pt x="93" y="2411"/>
                    <a:pt x="186" y="2411"/>
                  </a:cubicBezTo>
                  <a:cubicBezTo>
                    <a:pt x="186" y="2411"/>
                    <a:pt x="279" y="2318"/>
                    <a:pt x="279" y="2226"/>
                  </a:cubicBezTo>
                  <a:lnTo>
                    <a:pt x="279" y="1531"/>
                  </a:lnTo>
                  <a:cubicBezTo>
                    <a:pt x="279" y="1160"/>
                    <a:pt x="487" y="951"/>
                    <a:pt x="673" y="951"/>
                  </a:cubicBezTo>
                  <a:cubicBezTo>
                    <a:pt x="765" y="951"/>
                    <a:pt x="858" y="1067"/>
                    <a:pt x="951" y="1160"/>
                  </a:cubicBezTo>
                  <a:cubicBezTo>
                    <a:pt x="1067" y="1252"/>
                    <a:pt x="1067" y="1345"/>
                    <a:pt x="1067" y="1531"/>
                  </a:cubicBezTo>
                  <a:lnTo>
                    <a:pt x="1067" y="2226"/>
                  </a:lnTo>
                  <a:cubicBezTo>
                    <a:pt x="1067" y="2318"/>
                    <a:pt x="1067" y="2411"/>
                    <a:pt x="1159" y="2411"/>
                  </a:cubicBezTo>
                  <a:cubicBezTo>
                    <a:pt x="1252" y="2411"/>
                    <a:pt x="1252" y="2318"/>
                    <a:pt x="1252" y="2226"/>
                  </a:cubicBezTo>
                  <a:lnTo>
                    <a:pt x="1252" y="1531"/>
                  </a:lnTo>
                  <a:cubicBezTo>
                    <a:pt x="1252" y="1160"/>
                    <a:pt x="1252" y="951"/>
                    <a:pt x="1067" y="858"/>
                  </a:cubicBezTo>
                  <a:cubicBezTo>
                    <a:pt x="951" y="766"/>
                    <a:pt x="858" y="673"/>
                    <a:pt x="673" y="673"/>
                  </a:cubicBezTo>
                  <a:cubicBezTo>
                    <a:pt x="580" y="673"/>
                    <a:pt x="371" y="766"/>
                    <a:pt x="279" y="858"/>
                  </a:cubicBezTo>
                  <a:lnTo>
                    <a:pt x="279" y="94"/>
                  </a:lnTo>
                  <a:cubicBezTo>
                    <a:pt x="279" y="1"/>
                    <a:pt x="186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78"/>
            <p:cNvSpPr/>
            <p:nvPr/>
          </p:nvSpPr>
          <p:spPr>
            <a:xfrm>
              <a:off x="5036176" y="2660630"/>
              <a:ext cx="46818" cy="46814"/>
            </a:xfrm>
            <a:custGeom>
              <a:avLst/>
              <a:gdLst/>
              <a:ahLst/>
              <a:cxnLst/>
              <a:rect l="l" t="t" r="r" b="b"/>
              <a:pathLst>
                <a:path w="1739" h="1739" extrusionOk="0">
                  <a:moveTo>
                    <a:pt x="973" y="278"/>
                  </a:moveTo>
                  <a:cubicBezTo>
                    <a:pt x="1252" y="278"/>
                    <a:pt x="1437" y="487"/>
                    <a:pt x="1437" y="765"/>
                  </a:cubicBezTo>
                  <a:lnTo>
                    <a:pt x="487" y="765"/>
                  </a:lnTo>
                  <a:cubicBezTo>
                    <a:pt x="487" y="487"/>
                    <a:pt x="672" y="278"/>
                    <a:pt x="973" y="278"/>
                  </a:cubicBezTo>
                  <a:close/>
                  <a:moveTo>
                    <a:pt x="973" y="0"/>
                  </a:moveTo>
                  <a:cubicBezTo>
                    <a:pt x="765" y="0"/>
                    <a:pt x="487" y="93"/>
                    <a:pt x="394" y="278"/>
                  </a:cubicBezTo>
                  <a:cubicBezTo>
                    <a:pt x="0" y="672"/>
                    <a:pt x="185" y="1437"/>
                    <a:pt x="765" y="1645"/>
                  </a:cubicBezTo>
                  <a:cubicBezTo>
                    <a:pt x="858" y="1738"/>
                    <a:pt x="973" y="1738"/>
                    <a:pt x="1066" y="1738"/>
                  </a:cubicBezTo>
                  <a:cubicBezTo>
                    <a:pt x="1159" y="1738"/>
                    <a:pt x="1252" y="1738"/>
                    <a:pt x="1344" y="1645"/>
                  </a:cubicBezTo>
                  <a:cubicBezTo>
                    <a:pt x="1437" y="1645"/>
                    <a:pt x="1437" y="1553"/>
                    <a:pt x="1437" y="1437"/>
                  </a:cubicBezTo>
                  <a:cubicBezTo>
                    <a:pt x="1437" y="1344"/>
                    <a:pt x="1344" y="1344"/>
                    <a:pt x="1252" y="1344"/>
                  </a:cubicBezTo>
                  <a:cubicBezTo>
                    <a:pt x="1159" y="1437"/>
                    <a:pt x="1159" y="1437"/>
                    <a:pt x="1066" y="1437"/>
                  </a:cubicBezTo>
                  <a:cubicBezTo>
                    <a:pt x="765" y="1437"/>
                    <a:pt x="579" y="1251"/>
                    <a:pt x="487" y="1066"/>
                  </a:cubicBezTo>
                  <a:lnTo>
                    <a:pt x="1553" y="1066"/>
                  </a:lnTo>
                  <a:cubicBezTo>
                    <a:pt x="1646" y="1066"/>
                    <a:pt x="1646" y="1066"/>
                    <a:pt x="1646" y="973"/>
                  </a:cubicBezTo>
                  <a:cubicBezTo>
                    <a:pt x="1738" y="973"/>
                    <a:pt x="1738" y="858"/>
                    <a:pt x="1738" y="765"/>
                  </a:cubicBezTo>
                  <a:cubicBezTo>
                    <a:pt x="1738" y="394"/>
                    <a:pt x="1344" y="0"/>
                    <a:pt x="9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78"/>
            <p:cNvSpPr/>
            <p:nvPr/>
          </p:nvSpPr>
          <p:spPr>
            <a:xfrm>
              <a:off x="4958185" y="2642512"/>
              <a:ext cx="46818" cy="64931"/>
            </a:xfrm>
            <a:custGeom>
              <a:avLst/>
              <a:gdLst/>
              <a:ahLst/>
              <a:cxnLst/>
              <a:rect l="l" t="t" r="r" b="b"/>
              <a:pathLst>
                <a:path w="1739" h="2412" extrusionOk="0">
                  <a:moveTo>
                    <a:pt x="858" y="951"/>
                  </a:moveTo>
                  <a:cubicBezTo>
                    <a:pt x="1159" y="951"/>
                    <a:pt x="1437" y="1252"/>
                    <a:pt x="1437" y="1531"/>
                  </a:cubicBezTo>
                  <a:cubicBezTo>
                    <a:pt x="1437" y="1832"/>
                    <a:pt x="1159" y="2110"/>
                    <a:pt x="858" y="2110"/>
                  </a:cubicBezTo>
                  <a:cubicBezTo>
                    <a:pt x="580" y="2110"/>
                    <a:pt x="278" y="1832"/>
                    <a:pt x="278" y="1531"/>
                  </a:cubicBezTo>
                  <a:cubicBezTo>
                    <a:pt x="278" y="1252"/>
                    <a:pt x="580" y="951"/>
                    <a:pt x="858" y="951"/>
                  </a:cubicBezTo>
                  <a:close/>
                  <a:moveTo>
                    <a:pt x="1646" y="1"/>
                  </a:moveTo>
                  <a:cubicBezTo>
                    <a:pt x="1553" y="1"/>
                    <a:pt x="1437" y="1"/>
                    <a:pt x="1437" y="94"/>
                  </a:cubicBezTo>
                  <a:lnTo>
                    <a:pt x="1437" y="858"/>
                  </a:lnTo>
                  <a:cubicBezTo>
                    <a:pt x="1252" y="766"/>
                    <a:pt x="1066" y="673"/>
                    <a:pt x="858" y="673"/>
                  </a:cubicBezTo>
                  <a:cubicBezTo>
                    <a:pt x="394" y="673"/>
                    <a:pt x="0" y="1067"/>
                    <a:pt x="0" y="1531"/>
                  </a:cubicBezTo>
                  <a:cubicBezTo>
                    <a:pt x="0" y="2017"/>
                    <a:pt x="394" y="2411"/>
                    <a:pt x="858" y="2411"/>
                  </a:cubicBezTo>
                  <a:cubicBezTo>
                    <a:pt x="1066" y="2411"/>
                    <a:pt x="1252" y="2318"/>
                    <a:pt x="1437" y="2110"/>
                  </a:cubicBezTo>
                  <a:lnTo>
                    <a:pt x="1437" y="2226"/>
                  </a:lnTo>
                  <a:cubicBezTo>
                    <a:pt x="1437" y="2318"/>
                    <a:pt x="1553" y="2411"/>
                    <a:pt x="1646" y="2411"/>
                  </a:cubicBezTo>
                  <a:cubicBezTo>
                    <a:pt x="1646" y="2411"/>
                    <a:pt x="1738" y="2318"/>
                    <a:pt x="1738" y="2226"/>
                  </a:cubicBezTo>
                  <a:lnTo>
                    <a:pt x="1738" y="94"/>
                  </a:lnTo>
                  <a:cubicBezTo>
                    <a:pt x="1738" y="1"/>
                    <a:pt x="1646" y="1"/>
                    <a:pt x="1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78"/>
            <p:cNvSpPr/>
            <p:nvPr/>
          </p:nvSpPr>
          <p:spPr>
            <a:xfrm>
              <a:off x="4971269" y="2551438"/>
              <a:ext cx="78021" cy="73007"/>
            </a:xfrm>
            <a:custGeom>
              <a:avLst/>
              <a:gdLst/>
              <a:ahLst/>
              <a:cxnLst/>
              <a:rect l="l" t="t" r="r" b="b"/>
              <a:pathLst>
                <a:path w="2898" h="2712" extrusionOk="0">
                  <a:moveTo>
                    <a:pt x="580" y="0"/>
                  </a:moveTo>
                  <a:cubicBezTo>
                    <a:pt x="488" y="0"/>
                    <a:pt x="488" y="93"/>
                    <a:pt x="488" y="186"/>
                  </a:cubicBezTo>
                  <a:lnTo>
                    <a:pt x="1" y="2503"/>
                  </a:lnTo>
                  <a:cubicBezTo>
                    <a:pt x="1" y="2596"/>
                    <a:pt x="94" y="2712"/>
                    <a:pt x="94" y="2712"/>
                  </a:cubicBezTo>
                  <a:cubicBezTo>
                    <a:pt x="186" y="2712"/>
                    <a:pt x="279" y="2596"/>
                    <a:pt x="279" y="2596"/>
                  </a:cubicBezTo>
                  <a:lnTo>
                    <a:pt x="673" y="580"/>
                  </a:lnTo>
                  <a:lnTo>
                    <a:pt x="1252" y="2596"/>
                  </a:lnTo>
                  <a:cubicBezTo>
                    <a:pt x="1252" y="2596"/>
                    <a:pt x="1345" y="2712"/>
                    <a:pt x="1438" y="2712"/>
                  </a:cubicBezTo>
                  <a:cubicBezTo>
                    <a:pt x="1530" y="2712"/>
                    <a:pt x="1530" y="2596"/>
                    <a:pt x="1646" y="2596"/>
                  </a:cubicBezTo>
                  <a:lnTo>
                    <a:pt x="2226" y="580"/>
                  </a:lnTo>
                  <a:lnTo>
                    <a:pt x="2596" y="2596"/>
                  </a:lnTo>
                  <a:cubicBezTo>
                    <a:pt x="2596" y="2596"/>
                    <a:pt x="2596" y="2712"/>
                    <a:pt x="2689" y="2712"/>
                  </a:cubicBezTo>
                  <a:cubicBezTo>
                    <a:pt x="2805" y="2712"/>
                    <a:pt x="2898" y="2596"/>
                    <a:pt x="2805" y="2503"/>
                  </a:cubicBezTo>
                  <a:lnTo>
                    <a:pt x="2411" y="186"/>
                  </a:lnTo>
                  <a:cubicBezTo>
                    <a:pt x="2411" y="93"/>
                    <a:pt x="2318" y="0"/>
                    <a:pt x="2226" y="0"/>
                  </a:cubicBezTo>
                  <a:cubicBezTo>
                    <a:pt x="2110" y="0"/>
                    <a:pt x="2017" y="93"/>
                    <a:pt x="2017" y="93"/>
                  </a:cubicBezTo>
                  <a:lnTo>
                    <a:pt x="1438" y="2225"/>
                  </a:lnTo>
                  <a:lnTo>
                    <a:pt x="766" y="93"/>
                  </a:lnTo>
                  <a:cubicBezTo>
                    <a:pt x="766" y="93"/>
                    <a:pt x="673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78"/>
            <p:cNvSpPr/>
            <p:nvPr/>
          </p:nvSpPr>
          <p:spPr>
            <a:xfrm>
              <a:off x="5049260" y="2563418"/>
              <a:ext cx="49322" cy="86629"/>
            </a:xfrm>
            <a:custGeom>
              <a:avLst/>
              <a:gdLst/>
              <a:ahLst/>
              <a:cxnLst/>
              <a:rect l="l" t="t" r="r" b="b"/>
              <a:pathLst>
                <a:path w="1832" h="3218" extrusionOk="0">
                  <a:moveTo>
                    <a:pt x="183" y="1"/>
                  </a:moveTo>
                  <a:cubicBezTo>
                    <a:pt x="155" y="1"/>
                    <a:pt x="124" y="11"/>
                    <a:pt x="93" y="42"/>
                  </a:cubicBezTo>
                  <a:cubicBezTo>
                    <a:pt x="1" y="42"/>
                    <a:pt x="1" y="135"/>
                    <a:pt x="1" y="135"/>
                  </a:cubicBezTo>
                  <a:lnTo>
                    <a:pt x="766" y="2267"/>
                  </a:lnTo>
                  <a:lnTo>
                    <a:pt x="487" y="3032"/>
                  </a:lnTo>
                  <a:cubicBezTo>
                    <a:pt x="487" y="3124"/>
                    <a:pt x="487" y="3217"/>
                    <a:pt x="580" y="3217"/>
                  </a:cubicBezTo>
                  <a:cubicBezTo>
                    <a:pt x="673" y="3217"/>
                    <a:pt x="766" y="3217"/>
                    <a:pt x="766" y="3124"/>
                  </a:cubicBezTo>
                  <a:lnTo>
                    <a:pt x="1739" y="135"/>
                  </a:lnTo>
                  <a:cubicBezTo>
                    <a:pt x="1832" y="135"/>
                    <a:pt x="1739" y="42"/>
                    <a:pt x="1739" y="42"/>
                  </a:cubicBezTo>
                  <a:cubicBezTo>
                    <a:pt x="1708" y="11"/>
                    <a:pt x="1675" y="1"/>
                    <a:pt x="1644" y="1"/>
                  </a:cubicBezTo>
                  <a:cubicBezTo>
                    <a:pt x="1582" y="1"/>
                    <a:pt x="1530" y="42"/>
                    <a:pt x="1530" y="42"/>
                  </a:cubicBezTo>
                  <a:lnTo>
                    <a:pt x="858" y="1873"/>
                  </a:lnTo>
                  <a:lnTo>
                    <a:pt x="279" y="42"/>
                  </a:lnTo>
                  <a:cubicBezTo>
                    <a:pt x="279" y="42"/>
                    <a:pt x="238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78"/>
            <p:cNvSpPr/>
            <p:nvPr/>
          </p:nvSpPr>
          <p:spPr>
            <a:xfrm>
              <a:off x="4786589" y="2392953"/>
              <a:ext cx="385019" cy="353163"/>
            </a:xfrm>
            <a:custGeom>
              <a:avLst/>
              <a:gdLst/>
              <a:ahLst/>
              <a:cxnLst/>
              <a:rect l="l" t="t" r="r" b="b"/>
              <a:pathLst>
                <a:path w="14301" h="13119" extrusionOk="0">
                  <a:moveTo>
                    <a:pt x="7139" y="488"/>
                  </a:moveTo>
                  <a:cubicBezTo>
                    <a:pt x="7440" y="488"/>
                    <a:pt x="7626" y="673"/>
                    <a:pt x="7626" y="858"/>
                  </a:cubicBezTo>
                  <a:cubicBezTo>
                    <a:pt x="7626" y="1160"/>
                    <a:pt x="7440" y="1345"/>
                    <a:pt x="7139" y="1345"/>
                  </a:cubicBezTo>
                  <a:cubicBezTo>
                    <a:pt x="6861" y="1345"/>
                    <a:pt x="6652" y="1160"/>
                    <a:pt x="6652" y="858"/>
                  </a:cubicBezTo>
                  <a:cubicBezTo>
                    <a:pt x="6652" y="673"/>
                    <a:pt x="6861" y="488"/>
                    <a:pt x="7139" y="488"/>
                  </a:cubicBezTo>
                  <a:close/>
                  <a:moveTo>
                    <a:pt x="7718" y="1530"/>
                  </a:moveTo>
                  <a:lnTo>
                    <a:pt x="10337" y="3755"/>
                  </a:lnTo>
                  <a:lnTo>
                    <a:pt x="3964" y="3755"/>
                  </a:lnTo>
                  <a:lnTo>
                    <a:pt x="6560" y="1530"/>
                  </a:lnTo>
                  <a:cubicBezTo>
                    <a:pt x="6652" y="1646"/>
                    <a:pt x="6954" y="1739"/>
                    <a:pt x="7139" y="1739"/>
                  </a:cubicBezTo>
                  <a:cubicBezTo>
                    <a:pt x="7440" y="1739"/>
                    <a:pt x="7626" y="1646"/>
                    <a:pt x="7718" y="1530"/>
                  </a:cubicBezTo>
                  <a:close/>
                  <a:moveTo>
                    <a:pt x="13721" y="4149"/>
                  </a:moveTo>
                  <a:cubicBezTo>
                    <a:pt x="13813" y="4149"/>
                    <a:pt x="13813" y="4242"/>
                    <a:pt x="13813" y="4242"/>
                  </a:cubicBezTo>
                  <a:lnTo>
                    <a:pt x="13813" y="12655"/>
                  </a:lnTo>
                  <a:cubicBezTo>
                    <a:pt x="13813" y="12747"/>
                    <a:pt x="13813" y="12747"/>
                    <a:pt x="13721" y="12747"/>
                  </a:cubicBezTo>
                  <a:lnTo>
                    <a:pt x="580" y="12747"/>
                  </a:lnTo>
                  <a:cubicBezTo>
                    <a:pt x="488" y="12747"/>
                    <a:pt x="488" y="12747"/>
                    <a:pt x="488" y="12655"/>
                  </a:cubicBezTo>
                  <a:lnTo>
                    <a:pt x="488" y="4242"/>
                  </a:lnTo>
                  <a:cubicBezTo>
                    <a:pt x="488" y="4242"/>
                    <a:pt x="488" y="4149"/>
                    <a:pt x="580" y="4149"/>
                  </a:cubicBezTo>
                  <a:close/>
                  <a:moveTo>
                    <a:pt x="7139" y="1"/>
                  </a:moveTo>
                  <a:cubicBezTo>
                    <a:pt x="6652" y="1"/>
                    <a:pt x="6281" y="372"/>
                    <a:pt x="6281" y="858"/>
                  </a:cubicBezTo>
                  <a:cubicBezTo>
                    <a:pt x="6281" y="951"/>
                    <a:pt x="6281" y="1067"/>
                    <a:pt x="6374" y="1160"/>
                  </a:cubicBezTo>
                  <a:lnTo>
                    <a:pt x="3385" y="3755"/>
                  </a:lnTo>
                  <a:lnTo>
                    <a:pt x="580" y="3755"/>
                  </a:lnTo>
                  <a:cubicBezTo>
                    <a:pt x="279" y="3755"/>
                    <a:pt x="1" y="3964"/>
                    <a:pt x="1" y="4242"/>
                  </a:cubicBezTo>
                  <a:lnTo>
                    <a:pt x="1" y="12655"/>
                  </a:lnTo>
                  <a:cubicBezTo>
                    <a:pt x="1" y="12933"/>
                    <a:pt x="279" y="13118"/>
                    <a:pt x="580" y="13118"/>
                  </a:cubicBezTo>
                  <a:lnTo>
                    <a:pt x="13721" y="13118"/>
                  </a:lnTo>
                  <a:cubicBezTo>
                    <a:pt x="13999" y="13118"/>
                    <a:pt x="14300" y="12933"/>
                    <a:pt x="14300" y="12655"/>
                  </a:cubicBezTo>
                  <a:lnTo>
                    <a:pt x="14300" y="4242"/>
                  </a:lnTo>
                  <a:cubicBezTo>
                    <a:pt x="14300" y="3964"/>
                    <a:pt x="13999" y="3755"/>
                    <a:pt x="13721" y="3755"/>
                  </a:cubicBezTo>
                  <a:lnTo>
                    <a:pt x="10917" y="3755"/>
                  </a:lnTo>
                  <a:lnTo>
                    <a:pt x="8020" y="1160"/>
                  </a:lnTo>
                  <a:lnTo>
                    <a:pt x="8020" y="858"/>
                  </a:lnTo>
                  <a:cubicBezTo>
                    <a:pt x="8020" y="372"/>
                    <a:pt x="7626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78"/>
            <p:cNvSpPr/>
            <p:nvPr/>
          </p:nvSpPr>
          <p:spPr>
            <a:xfrm>
              <a:off x="4856477" y="2533347"/>
              <a:ext cx="112348" cy="96104"/>
            </a:xfrm>
            <a:custGeom>
              <a:avLst/>
              <a:gdLst/>
              <a:ahLst/>
              <a:cxnLst/>
              <a:rect l="l" t="t" r="r" b="b"/>
              <a:pathLst>
                <a:path w="4173" h="3570" extrusionOk="0">
                  <a:moveTo>
                    <a:pt x="1275" y="0"/>
                  </a:moveTo>
                  <a:cubicBezTo>
                    <a:pt x="974" y="0"/>
                    <a:pt x="696" y="93"/>
                    <a:pt x="487" y="278"/>
                  </a:cubicBezTo>
                  <a:cubicBezTo>
                    <a:pt x="302" y="487"/>
                    <a:pt x="209" y="672"/>
                    <a:pt x="116" y="858"/>
                  </a:cubicBezTo>
                  <a:cubicBezTo>
                    <a:pt x="1" y="1344"/>
                    <a:pt x="209" y="1738"/>
                    <a:pt x="302" y="2017"/>
                  </a:cubicBezTo>
                  <a:cubicBezTo>
                    <a:pt x="395" y="2225"/>
                    <a:pt x="580" y="2503"/>
                    <a:pt x="881" y="2689"/>
                  </a:cubicBezTo>
                  <a:cubicBezTo>
                    <a:pt x="1067" y="2897"/>
                    <a:pt x="1646" y="3268"/>
                    <a:pt x="1947" y="3477"/>
                  </a:cubicBezTo>
                  <a:cubicBezTo>
                    <a:pt x="1947" y="3569"/>
                    <a:pt x="2040" y="3569"/>
                    <a:pt x="2040" y="3569"/>
                  </a:cubicBezTo>
                  <a:cubicBezTo>
                    <a:pt x="2133" y="3569"/>
                    <a:pt x="2225" y="3569"/>
                    <a:pt x="2225" y="3477"/>
                  </a:cubicBezTo>
                  <a:cubicBezTo>
                    <a:pt x="2527" y="3268"/>
                    <a:pt x="3013" y="2897"/>
                    <a:pt x="3291" y="2689"/>
                  </a:cubicBezTo>
                  <a:cubicBezTo>
                    <a:pt x="3384" y="2596"/>
                    <a:pt x="3384" y="2503"/>
                    <a:pt x="3291" y="2411"/>
                  </a:cubicBezTo>
                  <a:cubicBezTo>
                    <a:pt x="3291" y="2364"/>
                    <a:pt x="3245" y="2341"/>
                    <a:pt x="3187" y="2341"/>
                  </a:cubicBezTo>
                  <a:cubicBezTo>
                    <a:pt x="3129" y="2341"/>
                    <a:pt x="3060" y="2364"/>
                    <a:pt x="3013" y="2411"/>
                  </a:cubicBezTo>
                  <a:cubicBezTo>
                    <a:pt x="2805" y="2596"/>
                    <a:pt x="2318" y="2990"/>
                    <a:pt x="2040" y="3083"/>
                  </a:cubicBezTo>
                  <a:cubicBezTo>
                    <a:pt x="1855" y="2897"/>
                    <a:pt x="1368" y="2503"/>
                    <a:pt x="1067" y="2318"/>
                  </a:cubicBezTo>
                  <a:cubicBezTo>
                    <a:pt x="881" y="2225"/>
                    <a:pt x="789" y="2017"/>
                    <a:pt x="696" y="1831"/>
                  </a:cubicBezTo>
                  <a:cubicBezTo>
                    <a:pt x="580" y="1646"/>
                    <a:pt x="487" y="1252"/>
                    <a:pt x="487" y="951"/>
                  </a:cubicBezTo>
                  <a:cubicBezTo>
                    <a:pt x="580" y="858"/>
                    <a:pt x="696" y="672"/>
                    <a:pt x="789" y="580"/>
                  </a:cubicBezTo>
                  <a:cubicBezTo>
                    <a:pt x="881" y="487"/>
                    <a:pt x="1067" y="371"/>
                    <a:pt x="1275" y="371"/>
                  </a:cubicBezTo>
                  <a:cubicBezTo>
                    <a:pt x="1553" y="371"/>
                    <a:pt x="1739" y="487"/>
                    <a:pt x="1855" y="672"/>
                  </a:cubicBezTo>
                  <a:cubicBezTo>
                    <a:pt x="1947" y="765"/>
                    <a:pt x="2040" y="765"/>
                    <a:pt x="2040" y="765"/>
                  </a:cubicBezTo>
                  <a:cubicBezTo>
                    <a:pt x="2133" y="765"/>
                    <a:pt x="2225" y="765"/>
                    <a:pt x="2225" y="672"/>
                  </a:cubicBezTo>
                  <a:cubicBezTo>
                    <a:pt x="2434" y="487"/>
                    <a:pt x="2619" y="371"/>
                    <a:pt x="2898" y="371"/>
                  </a:cubicBezTo>
                  <a:cubicBezTo>
                    <a:pt x="3106" y="371"/>
                    <a:pt x="3291" y="487"/>
                    <a:pt x="3384" y="580"/>
                  </a:cubicBezTo>
                  <a:cubicBezTo>
                    <a:pt x="3477" y="672"/>
                    <a:pt x="3593" y="858"/>
                    <a:pt x="3593" y="951"/>
                  </a:cubicBezTo>
                  <a:cubicBezTo>
                    <a:pt x="3685" y="1252"/>
                    <a:pt x="3593" y="1646"/>
                    <a:pt x="3477" y="1831"/>
                  </a:cubicBezTo>
                  <a:cubicBezTo>
                    <a:pt x="3384" y="1924"/>
                    <a:pt x="3477" y="2017"/>
                    <a:pt x="3593" y="2109"/>
                  </a:cubicBezTo>
                  <a:cubicBezTo>
                    <a:pt x="3685" y="2109"/>
                    <a:pt x="3778" y="2109"/>
                    <a:pt x="3871" y="2017"/>
                  </a:cubicBezTo>
                  <a:cubicBezTo>
                    <a:pt x="3964" y="1738"/>
                    <a:pt x="4172" y="1344"/>
                    <a:pt x="4056" y="858"/>
                  </a:cubicBezTo>
                  <a:cubicBezTo>
                    <a:pt x="3964" y="672"/>
                    <a:pt x="3871" y="487"/>
                    <a:pt x="3685" y="278"/>
                  </a:cubicBezTo>
                  <a:cubicBezTo>
                    <a:pt x="3477" y="93"/>
                    <a:pt x="3199" y="0"/>
                    <a:pt x="2898" y="0"/>
                  </a:cubicBezTo>
                  <a:cubicBezTo>
                    <a:pt x="2619" y="0"/>
                    <a:pt x="2318" y="93"/>
                    <a:pt x="2040" y="278"/>
                  </a:cubicBezTo>
                  <a:cubicBezTo>
                    <a:pt x="1855" y="93"/>
                    <a:pt x="1553" y="0"/>
                    <a:pt x="1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8" name="Google Shape;4378;p78"/>
          <p:cNvGrpSpPr/>
          <p:nvPr/>
        </p:nvGrpSpPr>
        <p:grpSpPr>
          <a:xfrm>
            <a:off x="4051745" y="2657028"/>
            <a:ext cx="384992" cy="366866"/>
            <a:chOff x="3975533" y="2387353"/>
            <a:chExt cx="384992" cy="366866"/>
          </a:xfrm>
        </p:grpSpPr>
        <p:sp>
          <p:nvSpPr>
            <p:cNvPr id="4379" name="Google Shape;4379;p78"/>
            <p:cNvSpPr/>
            <p:nvPr/>
          </p:nvSpPr>
          <p:spPr>
            <a:xfrm>
              <a:off x="4167697" y="2569529"/>
              <a:ext cx="187192" cy="179691"/>
            </a:xfrm>
            <a:custGeom>
              <a:avLst/>
              <a:gdLst/>
              <a:ahLst/>
              <a:cxnLst/>
              <a:rect l="l" t="t" r="r" b="b"/>
              <a:pathLst>
                <a:path w="6953" h="6675" extrusionOk="0">
                  <a:moveTo>
                    <a:pt x="580" y="0"/>
                  </a:moveTo>
                  <a:cubicBezTo>
                    <a:pt x="301" y="0"/>
                    <a:pt x="0" y="302"/>
                    <a:pt x="0" y="673"/>
                  </a:cubicBezTo>
                  <a:lnTo>
                    <a:pt x="0" y="6096"/>
                  </a:lnTo>
                  <a:cubicBezTo>
                    <a:pt x="0" y="6374"/>
                    <a:pt x="301" y="6675"/>
                    <a:pt x="580" y="6675"/>
                  </a:cubicBezTo>
                  <a:lnTo>
                    <a:pt x="6281" y="6675"/>
                  </a:lnTo>
                  <a:cubicBezTo>
                    <a:pt x="6675" y="6675"/>
                    <a:pt x="6953" y="6374"/>
                    <a:pt x="6953" y="6096"/>
                  </a:cubicBezTo>
                  <a:lnTo>
                    <a:pt x="6953" y="673"/>
                  </a:lnTo>
                  <a:cubicBezTo>
                    <a:pt x="6953" y="302"/>
                    <a:pt x="6675" y="0"/>
                    <a:pt x="6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78"/>
            <p:cNvSpPr/>
            <p:nvPr/>
          </p:nvSpPr>
          <p:spPr>
            <a:xfrm>
              <a:off x="3983017" y="2569529"/>
              <a:ext cx="184715" cy="179691"/>
            </a:xfrm>
            <a:custGeom>
              <a:avLst/>
              <a:gdLst/>
              <a:ahLst/>
              <a:cxnLst/>
              <a:rect l="l" t="t" r="r" b="b"/>
              <a:pathLst>
                <a:path w="6861" h="6675" extrusionOk="0">
                  <a:moveTo>
                    <a:pt x="580" y="0"/>
                  </a:moveTo>
                  <a:cubicBezTo>
                    <a:pt x="209" y="0"/>
                    <a:pt x="0" y="302"/>
                    <a:pt x="0" y="673"/>
                  </a:cubicBezTo>
                  <a:lnTo>
                    <a:pt x="0" y="6096"/>
                  </a:lnTo>
                  <a:cubicBezTo>
                    <a:pt x="0" y="6374"/>
                    <a:pt x="209" y="6675"/>
                    <a:pt x="580" y="6675"/>
                  </a:cubicBezTo>
                  <a:lnTo>
                    <a:pt x="6281" y="6675"/>
                  </a:lnTo>
                  <a:cubicBezTo>
                    <a:pt x="6582" y="6675"/>
                    <a:pt x="6860" y="6374"/>
                    <a:pt x="6860" y="6096"/>
                  </a:cubicBezTo>
                  <a:lnTo>
                    <a:pt x="6860" y="673"/>
                  </a:lnTo>
                  <a:cubicBezTo>
                    <a:pt x="6860" y="302"/>
                    <a:pt x="6582" y="0"/>
                    <a:pt x="62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78"/>
            <p:cNvSpPr/>
            <p:nvPr/>
          </p:nvSpPr>
          <p:spPr>
            <a:xfrm>
              <a:off x="3983017" y="2392953"/>
              <a:ext cx="184715" cy="176595"/>
            </a:xfrm>
            <a:custGeom>
              <a:avLst/>
              <a:gdLst/>
              <a:ahLst/>
              <a:cxnLst/>
              <a:rect l="l" t="t" r="r" b="b"/>
              <a:pathLst>
                <a:path w="6861" h="6560" extrusionOk="0">
                  <a:moveTo>
                    <a:pt x="580" y="1"/>
                  </a:moveTo>
                  <a:cubicBezTo>
                    <a:pt x="209" y="1"/>
                    <a:pt x="0" y="279"/>
                    <a:pt x="0" y="580"/>
                  </a:cubicBezTo>
                  <a:lnTo>
                    <a:pt x="0" y="5980"/>
                  </a:lnTo>
                  <a:cubicBezTo>
                    <a:pt x="0" y="6374"/>
                    <a:pt x="209" y="6559"/>
                    <a:pt x="580" y="6559"/>
                  </a:cubicBezTo>
                  <a:lnTo>
                    <a:pt x="6281" y="6559"/>
                  </a:lnTo>
                  <a:cubicBezTo>
                    <a:pt x="6582" y="6559"/>
                    <a:pt x="6860" y="6374"/>
                    <a:pt x="6860" y="5980"/>
                  </a:cubicBezTo>
                  <a:lnTo>
                    <a:pt x="6860" y="580"/>
                  </a:lnTo>
                  <a:cubicBezTo>
                    <a:pt x="6860" y="279"/>
                    <a:pt x="6582" y="1"/>
                    <a:pt x="62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382;p78"/>
            <p:cNvSpPr/>
            <p:nvPr/>
          </p:nvSpPr>
          <p:spPr>
            <a:xfrm>
              <a:off x="4321175" y="2569529"/>
              <a:ext cx="33707" cy="179691"/>
            </a:xfrm>
            <a:custGeom>
              <a:avLst/>
              <a:gdLst/>
              <a:ahLst/>
              <a:cxnLst/>
              <a:rect l="l" t="t" r="r" b="b"/>
              <a:pathLst>
                <a:path w="1252" h="6675" extrusionOk="0">
                  <a:moveTo>
                    <a:pt x="0" y="0"/>
                  </a:moveTo>
                  <a:cubicBezTo>
                    <a:pt x="394" y="0"/>
                    <a:pt x="672" y="302"/>
                    <a:pt x="672" y="673"/>
                  </a:cubicBezTo>
                  <a:lnTo>
                    <a:pt x="672" y="6096"/>
                  </a:lnTo>
                  <a:cubicBezTo>
                    <a:pt x="672" y="6374"/>
                    <a:pt x="394" y="6675"/>
                    <a:pt x="0" y="6675"/>
                  </a:cubicBezTo>
                  <a:lnTo>
                    <a:pt x="580" y="6675"/>
                  </a:lnTo>
                  <a:cubicBezTo>
                    <a:pt x="974" y="6675"/>
                    <a:pt x="1252" y="6374"/>
                    <a:pt x="1252" y="6096"/>
                  </a:cubicBezTo>
                  <a:lnTo>
                    <a:pt x="1252" y="673"/>
                  </a:lnTo>
                  <a:cubicBezTo>
                    <a:pt x="1252" y="302"/>
                    <a:pt x="974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383;p78"/>
            <p:cNvSpPr/>
            <p:nvPr/>
          </p:nvSpPr>
          <p:spPr>
            <a:xfrm>
              <a:off x="4136495" y="2569529"/>
              <a:ext cx="31230" cy="179691"/>
            </a:xfrm>
            <a:custGeom>
              <a:avLst/>
              <a:gdLst/>
              <a:ahLst/>
              <a:cxnLst/>
              <a:rect l="l" t="t" r="r" b="b"/>
              <a:pathLst>
                <a:path w="1160" h="6675" extrusionOk="0">
                  <a:moveTo>
                    <a:pt x="0" y="0"/>
                  </a:moveTo>
                  <a:cubicBezTo>
                    <a:pt x="302" y="0"/>
                    <a:pt x="580" y="302"/>
                    <a:pt x="580" y="673"/>
                  </a:cubicBezTo>
                  <a:lnTo>
                    <a:pt x="580" y="6096"/>
                  </a:lnTo>
                  <a:cubicBezTo>
                    <a:pt x="580" y="6374"/>
                    <a:pt x="302" y="6675"/>
                    <a:pt x="0" y="6675"/>
                  </a:cubicBezTo>
                  <a:lnTo>
                    <a:pt x="580" y="6675"/>
                  </a:lnTo>
                  <a:cubicBezTo>
                    <a:pt x="881" y="6675"/>
                    <a:pt x="1159" y="6374"/>
                    <a:pt x="1159" y="6096"/>
                  </a:cubicBezTo>
                  <a:lnTo>
                    <a:pt x="1159" y="673"/>
                  </a:lnTo>
                  <a:cubicBezTo>
                    <a:pt x="1159" y="302"/>
                    <a:pt x="881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78"/>
            <p:cNvSpPr/>
            <p:nvPr/>
          </p:nvSpPr>
          <p:spPr>
            <a:xfrm>
              <a:off x="4136495" y="2392953"/>
              <a:ext cx="31230" cy="176595"/>
            </a:xfrm>
            <a:custGeom>
              <a:avLst/>
              <a:gdLst/>
              <a:ahLst/>
              <a:cxnLst/>
              <a:rect l="l" t="t" r="r" b="b"/>
              <a:pathLst>
                <a:path w="1160" h="6560" extrusionOk="0">
                  <a:moveTo>
                    <a:pt x="0" y="1"/>
                  </a:moveTo>
                  <a:cubicBezTo>
                    <a:pt x="302" y="1"/>
                    <a:pt x="580" y="279"/>
                    <a:pt x="580" y="580"/>
                  </a:cubicBezTo>
                  <a:lnTo>
                    <a:pt x="580" y="5980"/>
                  </a:lnTo>
                  <a:cubicBezTo>
                    <a:pt x="580" y="6374"/>
                    <a:pt x="302" y="6559"/>
                    <a:pt x="0" y="6559"/>
                  </a:cubicBezTo>
                  <a:lnTo>
                    <a:pt x="580" y="6559"/>
                  </a:lnTo>
                  <a:cubicBezTo>
                    <a:pt x="881" y="6559"/>
                    <a:pt x="1159" y="6374"/>
                    <a:pt x="1159" y="5980"/>
                  </a:cubicBezTo>
                  <a:lnTo>
                    <a:pt x="1159" y="580"/>
                  </a:lnTo>
                  <a:cubicBezTo>
                    <a:pt x="1159" y="279"/>
                    <a:pt x="881" y="1"/>
                    <a:pt x="5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78"/>
            <p:cNvSpPr/>
            <p:nvPr/>
          </p:nvSpPr>
          <p:spPr>
            <a:xfrm>
              <a:off x="4211982" y="2593247"/>
              <a:ext cx="98617" cy="132285"/>
            </a:xfrm>
            <a:custGeom>
              <a:avLst/>
              <a:gdLst/>
              <a:ahLst/>
              <a:cxnLst/>
              <a:rect l="l" t="t" r="r" b="b"/>
              <a:pathLst>
                <a:path w="3663" h="4914" extrusionOk="0">
                  <a:moveTo>
                    <a:pt x="487" y="0"/>
                  </a:moveTo>
                  <a:cubicBezTo>
                    <a:pt x="186" y="0"/>
                    <a:pt x="1" y="278"/>
                    <a:pt x="1" y="464"/>
                  </a:cubicBezTo>
                  <a:lnTo>
                    <a:pt x="1" y="4427"/>
                  </a:lnTo>
                  <a:cubicBezTo>
                    <a:pt x="1" y="4728"/>
                    <a:pt x="186" y="4913"/>
                    <a:pt x="487" y="4913"/>
                  </a:cubicBezTo>
                  <a:cubicBezTo>
                    <a:pt x="673" y="4913"/>
                    <a:pt x="881" y="4728"/>
                    <a:pt x="881" y="4427"/>
                  </a:cubicBezTo>
                  <a:lnTo>
                    <a:pt x="881" y="2897"/>
                  </a:lnTo>
                  <a:lnTo>
                    <a:pt x="2712" y="2897"/>
                  </a:lnTo>
                  <a:lnTo>
                    <a:pt x="2712" y="4427"/>
                  </a:lnTo>
                  <a:cubicBezTo>
                    <a:pt x="2712" y="4728"/>
                    <a:pt x="2898" y="4913"/>
                    <a:pt x="3199" y="4913"/>
                  </a:cubicBezTo>
                  <a:cubicBezTo>
                    <a:pt x="3477" y="4913"/>
                    <a:pt x="3662" y="4728"/>
                    <a:pt x="3662" y="4427"/>
                  </a:cubicBezTo>
                  <a:lnTo>
                    <a:pt x="3662" y="464"/>
                  </a:lnTo>
                  <a:cubicBezTo>
                    <a:pt x="3662" y="278"/>
                    <a:pt x="3477" y="0"/>
                    <a:pt x="3199" y="0"/>
                  </a:cubicBezTo>
                  <a:cubicBezTo>
                    <a:pt x="2898" y="0"/>
                    <a:pt x="2712" y="278"/>
                    <a:pt x="2712" y="464"/>
                  </a:cubicBezTo>
                  <a:lnTo>
                    <a:pt x="2712" y="1924"/>
                  </a:lnTo>
                  <a:lnTo>
                    <a:pt x="881" y="1924"/>
                  </a:lnTo>
                  <a:lnTo>
                    <a:pt x="881" y="464"/>
                  </a:lnTo>
                  <a:cubicBezTo>
                    <a:pt x="881" y="278"/>
                    <a:pt x="673" y="0"/>
                    <a:pt x="4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78"/>
            <p:cNvSpPr/>
            <p:nvPr/>
          </p:nvSpPr>
          <p:spPr>
            <a:xfrm>
              <a:off x="4289973" y="2593247"/>
              <a:ext cx="20623" cy="132285"/>
            </a:xfrm>
            <a:custGeom>
              <a:avLst/>
              <a:gdLst/>
              <a:ahLst/>
              <a:cxnLst/>
              <a:rect l="l" t="t" r="r" b="b"/>
              <a:pathLst>
                <a:path w="766" h="4914" extrusionOk="0">
                  <a:moveTo>
                    <a:pt x="302" y="0"/>
                  </a:moveTo>
                  <a:cubicBezTo>
                    <a:pt x="186" y="0"/>
                    <a:pt x="93" y="93"/>
                    <a:pt x="1" y="93"/>
                  </a:cubicBezTo>
                  <a:cubicBezTo>
                    <a:pt x="93" y="186"/>
                    <a:pt x="186" y="371"/>
                    <a:pt x="186" y="464"/>
                  </a:cubicBezTo>
                  <a:lnTo>
                    <a:pt x="186" y="4427"/>
                  </a:lnTo>
                  <a:cubicBezTo>
                    <a:pt x="186" y="4635"/>
                    <a:pt x="93" y="4728"/>
                    <a:pt x="1" y="4821"/>
                  </a:cubicBezTo>
                  <a:cubicBezTo>
                    <a:pt x="93" y="4821"/>
                    <a:pt x="186" y="4913"/>
                    <a:pt x="302" y="4913"/>
                  </a:cubicBezTo>
                  <a:cubicBezTo>
                    <a:pt x="580" y="4913"/>
                    <a:pt x="765" y="4728"/>
                    <a:pt x="765" y="4427"/>
                  </a:cubicBezTo>
                  <a:lnTo>
                    <a:pt x="765" y="464"/>
                  </a:lnTo>
                  <a:cubicBezTo>
                    <a:pt x="765" y="278"/>
                    <a:pt x="580" y="0"/>
                    <a:pt x="3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78"/>
            <p:cNvSpPr/>
            <p:nvPr/>
          </p:nvSpPr>
          <p:spPr>
            <a:xfrm>
              <a:off x="4040413" y="2416051"/>
              <a:ext cx="67414" cy="130400"/>
            </a:xfrm>
            <a:custGeom>
              <a:avLst/>
              <a:gdLst/>
              <a:ahLst/>
              <a:cxnLst/>
              <a:rect l="l" t="t" r="r" b="b"/>
              <a:pathLst>
                <a:path w="2504" h="4844" extrusionOk="0">
                  <a:moveTo>
                    <a:pt x="487" y="0"/>
                  </a:moveTo>
                  <a:cubicBezTo>
                    <a:pt x="302" y="0"/>
                    <a:pt x="0" y="209"/>
                    <a:pt x="0" y="487"/>
                  </a:cubicBezTo>
                  <a:lnTo>
                    <a:pt x="0" y="4357"/>
                  </a:lnTo>
                  <a:cubicBezTo>
                    <a:pt x="0" y="4635"/>
                    <a:pt x="302" y="4844"/>
                    <a:pt x="487" y="4844"/>
                  </a:cubicBezTo>
                  <a:cubicBezTo>
                    <a:pt x="765" y="4844"/>
                    <a:pt x="974" y="4635"/>
                    <a:pt x="974" y="4357"/>
                  </a:cubicBezTo>
                  <a:lnTo>
                    <a:pt x="974" y="2897"/>
                  </a:lnTo>
                  <a:lnTo>
                    <a:pt x="1924" y="2897"/>
                  </a:lnTo>
                  <a:cubicBezTo>
                    <a:pt x="2225" y="2897"/>
                    <a:pt x="2411" y="2619"/>
                    <a:pt x="2411" y="2411"/>
                  </a:cubicBezTo>
                  <a:cubicBezTo>
                    <a:pt x="2411" y="2133"/>
                    <a:pt x="2225" y="1947"/>
                    <a:pt x="1924" y="1947"/>
                  </a:cubicBezTo>
                  <a:lnTo>
                    <a:pt x="974" y="1947"/>
                  </a:lnTo>
                  <a:lnTo>
                    <a:pt x="974" y="974"/>
                  </a:lnTo>
                  <a:lnTo>
                    <a:pt x="2133" y="974"/>
                  </a:lnTo>
                  <a:cubicBezTo>
                    <a:pt x="2318" y="974"/>
                    <a:pt x="2503" y="788"/>
                    <a:pt x="2503" y="487"/>
                  </a:cubicBezTo>
                  <a:cubicBezTo>
                    <a:pt x="2503" y="209"/>
                    <a:pt x="2318" y="0"/>
                    <a:pt x="2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78"/>
            <p:cNvSpPr/>
            <p:nvPr/>
          </p:nvSpPr>
          <p:spPr>
            <a:xfrm>
              <a:off x="4053524" y="2442246"/>
              <a:ext cx="13111" cy="26247"/>
            </a:xfrm>
            <a:custGeom>
              <a:avLst/>
              <a:gdLst/>
              <a:ahLst/>
              <a:cxnLst/>
              <a:rect l="l" t="t" r="r" b="b"/>
              <a:pathLst>
                <a:path w="487" h="975" extrusionOk="0">
                  <a:moveTo>
                    <a:pt x="93" y="1"/>
                  </a:moveTo>
                  <a:cubicBezTo>
                    <a:pt x="0" y="1"/>
                    <a:pt x="0" y="1"/>
                    <a:pt x="0" y="93"/>
                  </a:cubicBezTo>
                  <a:lnTo>
                    <a:pt x="0" y="766"/>
                  </a:lnTo>
                  <a:cubicBezTo>
                    <a:pt x="0" y="858"/>
                    <a:pt x="0" y="974"/>
                    <a:pt x="93" y="974"/>
                  </a:cubicBezTo>
                  <a:lnTo>
                    <a:pt x="487" y="974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78"/>
            <p:cNvSpPr/>
            <p:nvPr/>
          </p:nvSpPr>
          <p:spPr>
            <a:xfrm>
              <a:off x="4048516" y="2494042"/>
              <a:ext cx="18119" cy="52413"/>
            </a:xfrm>
            <a:custGeom>
              <a:avLst/>
              <a:gdLst/>
              <a:ahLst/>
              <a:cxnLst/>
              <a:rect l="l" t="t" r="r" b="b"/>
              <a:pathLst>
                <a:path w="673" h="1947" extrusionOk="0">
                  <a:moveTo>
                    <a:pt x="279" y="0"/>
                  </a:moveTo>
                  <a:cubicBezTo>
                    <a:pt x="186" y="0"/>
                    <a:pt x="186" y="0"/>
                    <a:pt x="186" y="93"/>
                  </a:cubicBezTo>
                  <a:lnTo>
                    <a:pt x="186" y="1460"/>
                  </a:lnTo>
                  <a:cubicBezTo>
                    <a:pt x="186" y="1646"/>
                    <a:pt x="93" y="1831"/>
                    <a:pt x="1" y="1831"/>
                  </a:cubicBezTo>
                  <a:cubicBezTo>
                    <a:pt x="1" y="1947"/>
                    <a:pt x="93" y="1947"/>
                    <a:pt x="186" y="1947"/>
                  </a:cubicBezTo>
                  <a:cubicBezTo>
                    <a:pt x="464" y="1947"/>
                    <a:pt x="673" y="1738"/>
                    <a:pt x="673" y="1460"/>
                  </a:cubicBezTo>
                  <a:lnTo>
                    <a:pt x="6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78"/>
            <p:cNvSpPr/>
            <p:nvPr/>
          </p:nvSpPr>
          <p:spPr>
            <a:xfrm>
              <a:off x="4079718" y="2468467"/>
              <a:ext cx="25603" cy="25601"/>
            </a:xfrm>
            <a:custGeom>
              <a:avLst/>
              <a:gdLst/>
              <a:ahLst/>
              <a:cxnLst/>
              <a:rect l="l" t="t" r="r" b="b"/>
              <a:pathLst>
                <a:path w="951" h="951" extrusionOk="0">
                  <a:moveTo>
                    <a:pt x="1" y="0"/>
                  </a:moveTo>
                  <a:cubicBezTo>
                    <a:pt x="279" y="0"/>
                    <a:pt x="464" y="186"/>
                    <a:pt x="464" y="464"/>
                  </a:cubicBezTo>
                  <a:cubicBezTo>
                    <a:pt x="464" y="672"/>
                    <a:pt x="279" y="950"/>
                    <a:pt x="1" y="950"/>
                  </a:cubicBezTo>
                  <a:lnTo>
                    <a:pt x="464" y="950"/>
                  </a:lnTo>
                  <a:cubicBezTo>
                    <a:pt x="765" y="950"/>
                    <a:pt x="951" y="672"/>
                    <a:pt x="951" y="464"/>
                  </a:cubicBezTo>
                  <a:cubicBezTo>
                    <a:pt x="951" y="186"/>
                    <a:pt x="765" y="0"/>
                    <a:pt x="4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78"/>
            <p:cNvSpPr/>
            <p:nvPr/>
          </p:nvSpPr>
          <p:spPr>
            <a:xfrm>
              <a:off x="4082222" y="2416051"/>
              <a:ext cx="25603" cy="26220"/>
            </a:xfrm>
            <a:custGeom>
              <a:avLst/>
              <a:gdLst/>
              <a:ahLst/>
              <a:cxnLst/>
              <a:rect l="l" t="t" r="r" b="b"/>
              <a:pathLst>
                <a:path w="951" h="974" extrusionOk="0">
                  <a:moveTo>
                    <a:pt x="0" y="0"/>
                  </a:moveTo>
                  <a:cubicBezTo>
                    <a:pt x="278" y="0"/>
                    <a:pt x="487" y="209"/>
                    <a:pt x="487" y="487"/>
                  </a:cubicBezTo>
                  <a:cubicBezTo>
                    <a:pt x="487" y="788"/>
                    <a:pt x="278" y="974"/>
                    <a:pt x="0" y="974"/>
                  </a:cubicBezTo>
                  <a:lnTo>
                    <a:pt x="580" y="974"/>
                  </a:lnTo>
                  <a:cubicBezTo>
                    <a:pt x="765" y="974"/>
                    <a:pt x="950" y="788"/>
                    <a:pt x="950" y="487"/>
                  </a:cubicBezTo>
                  <a:cubicBezTo>
                    <a:pt x="950" y="209"/>
                    <a:pt x="765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78"/>
            <p:cNvSpPr/>
            <p:nvPr/>
          </p:nvSpPr>
          <p:spPr>
            <a:xfrm>
              <a:off x="4014218" y="2593247"/>
              <a:ext cx="122309" cy="132285"/>
            </a:xfrm>
            <a:custGeom>
              <a:avLst/>
              <a:gdLst/>
              <a:ahLst/>
              <a:cxnLst/>
              <a:rect l="l" t="t" r="r" b="b"/>
              <a:pathLst>
                <a:path w="4543" h="4914" extrusionOk="0">
                  <a:moveTo>
                    <a:pt x="2434" y="0"/>
                  </a:moveTo>
                  <a:cubicBezTo>
                    <a:pt x="1066" y="0"/>
                    <a:pt x="0" y="1159"/>
                    <a:pt x="0" y="2503"/>
                  </a:cubicBezTo>
                  <a:cubicBezTo>
                    <a:pt x="0" y="3754"/>
                    <a:pt x="1066" y="4913"/>
                    <a:pt x="2434" y="4913"/>
                  </a:cubicBezTo>
                  <a:cubicBezTo>
                    <a:pt x="3685" y="4913"/>
                    <a:pt x="4542" y="3847"/>
                    <a:pt x="4542" y="2503"/>
                  </a:cubicBezTo>
                  <a:cubicBezTo>
                    <a:pt x="4542" y="2202"/>
                    <a:pt x="4357" y="2016"/>
                    <a:pt x="4056" y="2016"/>
                  </a:cubicBezTo>
                  <a:lnTo>
                    <a:pt x="2897" y="2016"/>
                  </a:lnTo>
                  <a:cubicBezTo>
                    <a:pt x="2712" y="2016"/>
                    <a:pt x="2434" y="2202"/>
                    <a:pt x="2434" y="2503"/>
                  </a:cubicBezTo>
                  <a:cubicBezTo>
                    <a:pt x="2434" y="2688"/>
                    <a:pt x="2712" y="2897"/>
                    <a:pt x="2897" y="2897"/>
                  </a:cubicBezTo>
                  <a:lnTo>
                    <a:pt x="3592" y="2897"/>
                  </a:lnTo>
                  <a:cubicBezTo>
                    <a:pt x="3476" y="3476"/>
                    <a:pt x="3106" y="3940"/>
                    <a:pt x="2434" y="3940"/>
                  </a:cubicBezTo>
                  <a:cubicBezTo>
                    <a:pt x="1553" y="3940"/>
                    <a:pt x="881" y="3268"/>
                    <a:pt x="881" y="2503"/>
                  </a:cubicBezTo>
                  <a:cubicBezTo>
                    <a:pt x="881" y="1622"/>
                    <a:pt x="1553" y="950"/>
                    <a:pt x="2434" y="950"/>
                  </a:cubicBezTo>
                  <a:cubicBezTo>
                    <a:pt x="2712" y="950"/>
                    <a:pt x="3013" y="1043"/>
                    <a:pt x="3198" y="1252"/>
                  </a:cubicBezTo>
                  <a:cubicBezTo>
                    <a:pt x="3271" y="1276"/>
                    <a:pt x="3346" y="1288"/>
                    <a:pt x="3418" y="1288"/>
                  </a:cubicBezTo>
                  <a:cubicBezTo>
                    <a:pt x="3620" y="1288"/>
                    <a:pt x="3802" y="1197"/>
                    <a:pt x="3870" y="1043"/>
                  </a:cubicBezTo>
                  <a:cubicBezTo>
                    <a:pt x="4056" y="858"/>
                    <a:pt x="3963" y="580"/>
                    <a:pt x="3778" y="464"/>
                  </a:cubicBezTo>
                  <a:cubicBezTo>
                    <a:pt x="3384" y="186"/>
                    <a:pt x="2897" y="0"/>
                    <a:pt x="24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78"/>
            <p:cNvSpPr/>
            <p:nvPr/>
          </p:nvSpPr>
          <p:spPr>
            <a:xfrm>
              <a:off x="4048516" y="2647520"/>
              <a:ext cx="88010" cy="78014"/>
            </a:xfrm>
            <a:custGeom>
              <a:avLst/>
              <a:gdLst/>
              <a:ahLst/>
              <a:cxnLst/>
              <a:rect l="l" t="t" r="r" b="b"/>
              <a:pathLst>
                <a:path w="3269" h="2898" extrusionOk="0">
                  <a:moveTo>
                    <a:pt x="2689" y="0"/>
                  </a:moveTo>
                  <a:cubicBezTo>
                    <a:pt x="2689" y="93"/>
                    <a:pt x="2782" y="93"/>
                    <a:pt x="2782" y="186"/>
                  </a:cubicBezTo>
                  <a:cubicBezTo>
                    <a:pt x="2782" y="1646"/>
                    <a:pt x="1832" y="2712"/>
                    <a:pt x="580" y="2712"/>
                  </a:cubicBezTo>
                  <a:cubicBezTo>
                    <a:pt x="372" y="2712"/>
                    <a:pt x="186" y="2619"/>
                    <a:pt x="1" y="2619"/>
                  </a:cubicBezTo>
                  <a:cubicBezTo>
                    <a:pt x="372" y="2805"/>
                    <a:pt x="766" y="2897"/>
                    <a:pt x="1160" y="2897"/>
                  </a:cubicBezTo>
                  <a:cubicBezTo>
                    <a:pt x="2411" y="2897"/>
                    <a:pt x="3268" y="1831"/>
                    <a:pt x="3268" y="487"/>
                  </a:cubicBezTo>
                  <a:cubicBezTo>
                    <a:pt x="3268" y="186"/>
                    <a:pt x="3083" y="0"/>
                    <a:pt x="27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78"/>
            <p:cNvSpPr/>
            <p:nvPr/>
          </p:nvSpPr>
          <p:spPr>
            <a:xfrm>
              <a:off x="4207002" y="2587620"/>
              <a:ext cx="109198" cy="142891"/>
            </a:xfrm>
            <a:custGeom>
              <a:avLst/>
              <a:gdLst/>
              <a:ahLst/>
              <a:cxnLst/>
              <a:rect l="l" t="t" r="r" b="b"/>
              <a:pathLst>
                <a:path w="4056" h="5308" extrusionOk="0">
                  <a:moveTo>
                    <a:pt x="672" y="1"/>
                  </a:moveTo>
                  <a:cubicBezTo>
                    <a:pt x="278" y="1"/>
                    <a:pt x="0" y="302"/>
                    <a:pt x="0" y="673"/>
                  </a:cubicBezTo>
                  <a:lnTo>
                    <a:pt x="0" y="3199"/>
                  </a:lnTo>
                  <a:cubicBezTo>
                    <a:pt x="0" y="3291"/>
                    <a:pt x="93" y="3384"/>
                    <a:pt x="186" y="3384"/>
                  </a:cubicBezTo>
                  <a:cubicBezTo>
                    <a:pt x="278" y="3384"/>
                    <a:pt x="371" y="3291"/>
                    <a:pt x="371" y="3199"/>
                  </a:cubicBezTo>
                  <a:lnTo>
                    <a:pt x="371" y="673"/>
                  </a:lnTo>
                  <a:cubicBezTo>
                    <a:pt x="371" y="580"/>
                    <a:pt x="487" y="487"/>
                    <a:pt x="672" y="487"/>
                  </a:cubicBezTo>
                  <a:cubicBezTo>
                    <a:pt x="765" y="487"/>
                    <a:pt x="858" y="580"/>
                    <a:pt x="858" y="673"/>
                  </a:cubicBezTo>
                  <a:lnTo>
                    <a:pt x="858" y="2133"/>
                  </a:lnTo>
                  <a:cubicBezTo>
                    <a:pt x="858" y="2225"/>
                    <a:pt x="950" y="2318"/>
                    <a:pt x="1066" y="2318"/>
                  </a:cubicBezTo>
                  <a:lnTo>
                    <a:pt x="2897" y="2318"/>
                  </a:lnTo>
                  <a:cubicBezTo>
                    <a:pt x="2990" y="2318"/>
                    <a:pt x="3083" y="2225"/>
                    <a:pt x="3083" y="2133"/>
                  </a:cubicBezTo>
                  <a:lnTo>
                    <a:pt x="3083" y="673"/>
                  </a:lnTo>
                  <a:cubicBezTo>
                    <a:pt x="3083" y="580"/>
                    <a:pt x="3268" y="487"/>
                    <a:pt x="3384" y="487"/>
                  </a:cubicBezTo>
                  <a:cubicBezTo>
                    <a:pt x="3477" y="487"/>
                    <a:pt x="3662" y="580"/>
                    <a:pt x="3662" y="673"/>
                  </a:cubicBezTo>
                  <a:lnTo>
                    <a:pt x="3662" y="4636"/>
                  </a:lnTo>
                  <a:cubicBezTo>
                    <a:pt x="3662" y="4728"/>
                    <a:pt x="3477" y="4937"/>
                    <a:pt x="3384" y="4937"/>
                  </a:cubicBezTo>
                  <a:cubicBezTo>
                    <a:pt x="3268" y="4937"/>
                    <a:pt x="3083" y="4728"/>
                    <a:pt x="3083" y="4636"/>
                  </a:cubicBezTo>
                  <a:lnTo>
                    <a:pt x="3083" y="3106"/>
                  </a:lnTo>
                  <a:cubicBezTo>
                    <a:pt x="3083" y="2897"/>
                    <a:pt x="2990" y="2805"/>
                    <a:pt x="2897" y="2805"/>
                  </a:cubicBezTo>
                  <a:lnTo>
                    <a:pt x="1066" y="2805"/>
                  </a:lnTo>
                  <a:cubicBezTo>
                    <a:pt x="950" y="2805"/>
                    <a:pt x="858" y="2897"/>
                    <a:pt x="858" y="3106"/>
                  </a:cubicBezTo>
                  <a:lnTo>
                    <a:pt x="858" y="4636"/>
                  </a:lnTo>
                  <a:cubicBezTo>
                    <a:pt x="858" y="4728"/>
                    <a:pt x="765" y="4937"/>
                    <a:pt x="672" y="4937"/>
                  </a:cubicBezTo>
                  <a:cubicBezTo>
                    <a:pt x="487" y="4937"/>
                    <a:pt x="371" y="4728"/>
                    <a:pt x="371" y="4636"/>
                  </a:cubicBezTo>
                  <a:lnTo>
                    <a:pt x="371" y="4149"/>
                  </a:lnTo>
                  <a:cubicBezTo>
                    <a:pt x="371" y="3963"/>
                    <a:pt x="278" y="3871"/>
                    <a:pt x="186" y="3871"/>
                  </a:cubicBezTo>
                  <a:cubicBezTo>
                    <a:pt x="93" y="3871"/>
                    <a:pt x="0" y="3963"/>
                    <a:pt x="0" y="4149"/>
                  </a:cubicBezTo>
                  <a:lnTo>
                    <a:pt x="0" y="4636"/>
                  </a:lnTo>
                  <a:cubicBezTo>
                    <a:pt x="0" y="5030"/>
                    <a:pt x="278" y="5308"/>
                    <a:pt x="672" y="5308"/>
                  </a:cubicBezTo>
                  <a:cubicBezTo>
                    <a:pt x="1066" y="5308"/>
                    <a:pt x="1344" y="5030"/>
                    <a:pt x="1344" y="4636"/>
                  </a:cubicBezTo>
                  <a:lnTo>
                    <a:pt x="1344" y="3291"/>
                  </a:lnTo>
                  <a:lnTo>
                    <a:pt x="2689" y="3291"/>
                  </a:lnTo>
                  <a:lnTo>
                    <a:pt x="2689" y="4636"/>
                  </a:lnTo>
                  <a:cubicBezTo>
                    <a:pt x="2689" y="5030"/>
                    <a:pt x="2990" y="5308"/>
                    <a:pt x="3384" y="5308"/>
                  </a:cubicBezTo>
                  <a:cubicBezTo>
                    <a:pt x="3755" y="5308"/>
                    <a:pt x="4056" y="5030"/>
                    <a:pt x="4056" y="4636"/>
                  </a:cubicBezTo>
                  <a:lnTo>
                    <a:pt x="4056" y="673"/>
                  </a:lnTo>
                  <a:cubicBezTo>
                    <a:pt x="4056" y="302"/>
                    <a:pt x="3755" y="1"/>
                    <a:pt x="3384" y="1"/>
                  </a:cubicBezTo>
                  <a:cubicBezTo>
                    <a:pt x="2990" y="1"/>
                    <a:pt x="2689" y="302"/>
                    <a:pt x="2689" y="673"/>
                  </a:cubicBezTo>
                  <a:lnTo>
                    <a:pt x="2689" y="1947"/>
                  </a:lnTo>
                  <a:lnTo>
                    <a:pt x="1344" y="1947"/>
                  </a:lnTo>
                  <a:lnTo>
                    <a:pt x="1344" y="673"/>
                  </a:lnTo>
                  <a:cubicBezTo>
                    <a:pt x="1344" y="302"/>
                    <a:pt x="1066" y="1"/>
                    <a:pt x="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78"/>
            <p:cNvSpPr/>
            <p:nvPr/>
          </p:nvSpPr>
          <p:spPr>
            <a:xfrm>
              <a:off x="3975533" y="2387353"/>
              <a:ext cx="384992" cy="366866"/>
            </a:xfrm>
            <a:custGeom>
              <a:avLst/>
              <a:gdLst/>
              <a:ahLst/>
              <a:cxnLst/>
              <a:rect l="l" t="t" r="r" b="b"/>
              <a:pathLst>
                <a:path w="14300" h="13628" extrusionOk="0">
                  <a:moveTo>
                    <a:pt x="6559" y="7069"/>
                  </a:moveTo>
                  <a:cubicBezTo>
                    <a:pt x="6767" y="7069"/>
                    <a:pt x="6953" y="7161"/>
                    <a:pt x="6953" y="7440"/>
                  </a:cubicBezTo>
                  <a:lnTo>
                    <a:pt x="6953" y="12863"/>
                  </a:lnTo>
                  <a:cubicBezTo>
                    <a:pt x="6953" y="13048"/>
                    <a:pt x="6767" y="13233"/>
                    <a:pt x="6559" y="13233"/>
                  </a:cubicBezTo>
                  <a:lnTo>
                    <a:pt x="858" y="13233"/>
                  </a:lnTo>
                  <a:cubicBezTo>
                    <a:pt x="672" y="13233"/>
                    <a:pt x="487" y="13048"/>
                    <a:pt x="487" y="12863"/>
                  </a:cubicBezTo>
                  <a:lnTo>
                    <a:pt x="487" y="7440"/>
                  </a:lnTo>
                  <a:cubicBezTo>
                    <a:pt x="487" y="7161"/>
                    <a:pt x="672" y="7069"/>
                    <a:pt x="858" y="7069"/>
                  </a:cubicBezTo>
                  <a:close/>
                  <a:moveTo>
                    <a:pt x="13419" y="7069"/>
                  </a:moveTo>
                  <a:cubicBezTo>
                    <a:pt x="13720" y="7069"/>
                    <a:pt x="13813" y="7161"/>
                    <a:pt x="13813" y="7440"/>
                  </a:cubicBezTo>
                  <a:lnTo>
                    <a:pt x="13813" y="12863"/>
                  </a:lnTo>
                  <a:cubicBezTo>
                    <a:pt x="13813" y="13048"/>
                    <a:pt x="13720" y="13233"/>
                    <a:pt x="13419" y="13233"/>
                  </a:cubicBezTo>
                  <a:lnTo>
                    <a:pt x="7718" y="13233"/>
                  </a:lnTo>
                  <a:cubicBezTo>
                    <a:pt x="7532" y="13233"/>
                    <a:pt x="7347" y="13048"/>
                    <a:pt x="7347" y="12863"/>
                  </a:cubicBezTo>
                  <a:lnTo>
                    <a:pt x="7347" y="7440"/>
                  </a:lnTo>
                  <a:cubicBezTo>
                    <a:pt x="7347" y="7161"/>
                    <a:pt x="7532" y="7069"/>
                    <a:pt x="7718" y="7069"/>
                  </a:cubicBezTo>
                  <a:close/>
                  <a:moveTo>
                    <a:pt x="858" y="0"/>
                  </a:moveTo>
                  <a:cubicBezTo>
                    <a:pt x="394" y="0"/>
                    <a:pt x="0" y="394"/>
                    <a:pt x="0" y="788"/>
                  </a:cubicBezTo>
                  <a:lnTo>
                    <a:pt x="0" y="6188"/>
                  </a:lnTo>
                  <a:cubicBezTo>
                    <a:pt x="0" y="6489"/>
                    <a:pt x="93" y="6675"/>
                    <a:pt x="278" y="6767"/>
                  </a:cubicBezTo>
                  <a:cubicBezTo>
                    <a:pt x="93" y="6953"/>
                    <a:pt x="0" y="7161"/>
                    <a:pt x="0" y="7440"/>
                  </a:cubicBezTo>
                  <a:lnTo>
                    <a:pt x="0" y="12863"/>
                  </a:lnTo>
                  <a:cubicBezTo>
                    <a:pt x="0" y="13233"/>
                    <a:pt x="394" y="13627"/>
                    <a:pt x="858" y="13627"/>
                  </a:cubicBezTo>
                  <a:lnTo>
                    <a:pt x="6559" y="13627"/>
                  </a:lnTo>
                  <a:cubicBezTo>
                    <a:pt x="6767" y="13627"/>
                    <a:pt x="7046" y="13535"/>
                    <a:pt x="7138" y="13326"/>
                  </a:cubicBezTo>
                  <a:cubicBezTo>
                    <a:pt x="7347" y="13535"/>
                    <a:pt x="7532" y="13627"/>
                    <a:pt x="7718" y="13627"/>
                  </a:cubicBezTo>
                  <a:lnTo>
                    <a:pt x="13419" y="13627"/>
                  </a:lnTo>
                  <a:cubicBezTo>
                    <a:pt x="13905" y="13627"/>
                    <a:pt x="14299" y="13233"/>
                    <a:pt x="14299" y="12863"/>
                  </a:cubicBezTo>
                  <a:lnTo>
                    <a:pt x="14299" y="7440"/>
                  </a:lnTo>
                  <a:cubicBezTo>
                    <a:pt x="14299" y="6953"/>
                    <a:pt x="13905" y="6582"/>
                    <a:pt x="13419" y="6582"/>
                  </a:cubicBezTo>
                  <a:lnTo>
                    <a:pt x="7718" y="6582"/>
                  </a:lnTo>
                  <a:cubicBezTo>
                    <a:pt x="7532" y="6582"/>
                    <a:pt x="7347" y="6675"/>
                    <a:pt x="7138" y="6860"/>
                  </a:cubicBezTo>
                  <a:lnTo>
                    <a:pt x="7046" y="6767"/>
                  </a:lnTo>
                  <a:cubicBezTo>
                    <a:pt x="7231" y="6675"/>
                    <a:pt x="7347" y="6489"/>
                    <a:pt x="7347" y="6188"/>
                  </a:cubicBezTo>
                  <a:lnTo>
                    <a:pt x="7347" y="788"/>
                  </a:lnTo>
                  <a:cubicBezTo>
                    <a:pt x="7347" y="394"/>
                    <a:pt x="7046" y="0"/>
                    <a:pt x="6559" y="0"/>
                  </a:cubicBezTo>
                  <a:lnTo>
                    <a:pt x="5493" y="0"/>
                  </a:lnTo>
                  <a:cubicBezTo>
                    <a:pt x="5400" y="0"/>
                    <a:pt x="5307" y="116"/>
                    <a:pt x="5307" y="209"/>
                  </a:cubicBezTo>
                  <a:cubicBezTo>
                    <a:pt x="5307" y="302"/>
                    <a:pt x="5400" y="394"/>
                    <a:pt x="5493" y="394"/>
                  </a:cubicBezTo>
                  <a:lnTo>
                    <a:pt x="6559" y="394"/>
                  </a:lnTo>
                  <a:cubicBezTo>
                    <a:pt x="6767" y="394"/>
                    <a:pt x="6953" y="580"/>
                    <a:pt x="6953" y="788"/>
                  </a:cubicBezTo>
                  <a:lnTo>
                    <a:pt x="6953" y="6188"/>
                  </a:lnTo>
                  <a:cubicBezTo>
                    <a:pt x="6953" y="6374"/>
                    <a:pt x="6767" y="6582"/>
                    <a:pt x="6559" y="6582"/>
                  </a:cubicBezTo>
                  <a:lnTo>
                    <a:pt x="858" y="6582"/>
                  </a:lnTo>
                  <a:cubicBezTo>
                    <a:pt x="672" y="6582"/>
                    <a:pt x="487" y="6374"/>
                    <a:pt x="487" y="6188"/>
                  </a:cubicBezTo>
                  <a:lnTo>
                    <a:pt x="487" y="788"/>
                  </a:lnTo>
                  <a:cubicBezTo>
                    <a:pt x="487" y="580"/>
                    <a:pt x="672" y="394"/>
                    <a:pt x="858" y="394"/>
                  </a:cubicBezTo>
                  <a:lnTo>
                    <a:pt x="4543" y="394"/>
                  </a:lnTo>
                  <a:cubicBezTo>
                    <a:pt x="4728" y="394"/>
                    <a:pt x="4821" y="302"/>
                    <a:pt x="4821" y="209"/>
                  </a:cubicBezTo>
                  <a:cubicBezTo>
                    <a:pt x="4821" y="116"/>
                    <a:pt x="4728" y="0"/>
                    <a:pt x="45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78"/>
            <p:cNvSpPr/>
            <p:nvPr/>
          </p:nvSpPr>
          <p:spPr>
            <a:xfrm>
              <a:off x="4035432" y="2411071"/>
              <a:ext cx="77994" cy="140388"/>
            </a:xfrm>
            <a:custGeom>
              <a:avLst/>
              <a:gdLst/>
              <a:ahLst/>
              <a:cxnLst/>
              <a:rect l="l" t="t" r="r" b="b"/>
              <a:pathLst>
                <a:path w="2897" h="5215" extrusionOk="0">
                  <a:moveTo>
                    <a:pt x="2318" y="394"/>
                  </a:moveTo>
                  <a:cubicBezTo>
                    <a:pt x="2410" y="394"/>
                    <a:pt x="2503" y="579"/>
                    <a:pt x="2503" y="672"/>
                  </a:cubicBezTo>
                  <a:cubicBezTo>
                    <a:pt x="2503" y="765"/>
                    <a:pt x="2410" y="973"/>
                    <a:pt x="2318" y="973"/>
                  </a:cubicBezTo>
                  <a:lnTo>
                    <a:pt x="1159" y="973"/>
                  </a:lnTo>
                  <a:cubicBezTo>
                    <a:pt x="1066" y="973"/>
                    <a:pt x="950" y="1066"/>
                    <a:pt x="950" y="1159"/>
                  </a:cubicBezTo>
                  <a:lnTo>
                    <a:pt x="950" y="2132"/>
                  </a:lnTo>
                  <a:cubicBezTo>
                    <a:pt x="950" y="2225"/>
                    <a:pt x="1066" y="2318"/>
                    <a:pt x="1159" y="2318"/>
                  </a:cubicBezTo>
                  <a:lnTo>
                    <a:pt x="2109" y="2318"/>
                  </a:lnTo>
                  <a:cubicBezTo>
                    <a:pt x="2318" y="2318"/>
                    <a:pt x="2410" y="2410"/>
                    <a:pt x="2410" y="2596"/>
                  </a:cubicBezTo>
                  <a:cubicBezTo>
                    <a:pt x="2410" y="2711"/>
                    <a:pt x="2318" y="2804"/>
                    <a:pt x="2109" y="2804"/>
                  </a:cubicBezTo>
                  <a:lnTo>
                    <a:pt x="1159" y="2804"/>
                  </a:lnTo>
                  <a:cubicBezTo>
                    <a:pt x="1066" y="2804"/>
                    <a:pt x="950" y="2897"/>
                    <a:pt x="950" y="3082"/>
                  </a:cubicBezTo>
                  <a:lnTo>
                    <a:pt x="950" y="4542"/>
                  </a:lnTo>
                  <a:cubicBezTo>
                    <a:pt x="950" y="4728"/>
                    <a:pt x="858" y="4820"/>
                    <a:pt x="672" y="4820"/>
                  </a:cubicBezTo>
                  <a:cubicBezTo>
                    <a:pt x="579" y="4820"/>
                    <a:pt x="487" y="4728"/>
                    <a:pt x="487" y="4542"/>
                  </a:cubicBezTo>
                  <a:lnTo>
                    <a:pt x="487" y="672"/>
                  </a:lnTo>
                  <a:cubicBezTo>
                    <a:pt x="487" y="579"/>
                    <a:pt x="579" y="394"/>
                    <a:pt x="672" y="394"/>
                  </a:cubicBezTo>
                  <a:close/>
                  <a:moveTo>
                    <a:pt x="672" y="0"/>
                  </a:moveTo>
                  <a:cubicBezTo>
                    <a:pt x="278" y="0"/>
                    <a:pt x="0" y="278"/>
                    <a:pt x="0" y="672"/>
                  </a:cubicBezTo>
                  <a:lnTo>
                    <a:pt x="0" y="4542"/>
                  </a:lnTo>
                  <a:cubicBezTo>
                    <a:pt x="0" y="4913"/>
                    <a:pt x="278" y="5214"/>
                    <a:pt x="672" y="5214"/>
                  </a:cubicBezTo>
                  <a:cubicBezTo>
                    <a:pt x="1066" y="5214"/>
                    <a:pt x="1344" y="4913"/>
                    <a:pt x="1344" y="4542"/>
                  </a:cubicBezTo>
                  <a:lnTo>
                    <a:pt x="1344" y="3291"/>
                  </a:lnTo>
                  <a:lnTo>
                    <a:pt x="2109" y="3291"/>
                  </a:lnTo>
                  <a:cubicBezTo>
                    <a:pt x="2503" y="3291"/>
                    <a:pt x="2804" y="2990"/>
                    <a:pt x="2804" y="2596"/>
                  </a:cubicBezTo>
                  <a:cubicBezTo>
                    <a:pt x="2804" y="2225"/>
                    <a:pt x="2503" y="1924"/>
                    <a:pt x="2109" y="1924"/>
                  </a:cubicBezTo>
                  <a:lnTo>
                    <a:pt x="1344" y="1924"/>
                  </a:lnTo>
                  <a:lnTo>
                    <a:pt x="1344" y="1344"/>
                  </a:lnTo>
                  <a:lnTo>
                    <a:pt x="2318" y="1344"/>
                  </a:lnTo>
                  <a:cubicBezTo>
                    <a:pt x="2596" y="1344"/>
                    <a:pt x="2897" y="1066"/>
                    <a:pt x="2897" y="672"/>
                  </a:cubicBezTo>
                  <a:cubicBezTo>
                    <a:pt x="2897" y="278"/>
                    <a:pt x="2596" y="0"/>
                    <a:pt x="2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78"/>
            <p:cNvSpPr/>
            <p:nvPr/>
          </p:nvSpPr>
          <p:spPr>
            <a:xfrm>
              <a:off x="4006734" y="2587620"/>
              <a:ext cx="135420" cy="142891"/>
            </a:xfrm>
            <a:custGeom>
              <a:avLst/>
              <a:gdLst/>
              <a:ahLst/>
              <a:cxnLst/>
              <a:rect l="l" t="t" r="r" b="b"/>
              <a:pathLst>
                <a:path w="5030" h="5308" extrusionOk="0">
                  <a:moveTo>
                    <a:pt x="2712" y="487"/>
                  </a:moveTo>
                  <a:cubicBezTo>
                    <a:pt x="3082" y="487"/>
                    <a:pt x="3569" y="580"/>
                    <a:pt x="3963" y="881"/>
                  </a:cubicBezTo>
                  <a:cubicBezTo>
                    <a:pt x="4056" y="881"/>
                    <a:pt x="4056" y="1067"/>
                    <a:pt x="3963" y="1159"/>
                  </a:cubicBezTo>
                  <a:cubicBezTo>
                    <a:pt x="3963" y="1252"/>
                    <a:pt x="3870" y="1252"/>
                    <a:pt x="3870" y="1252"/>
                  </a:cubicBezTo>
                  <a:lnTo>
                    <a:pt x="3662" y="1252"/>
                  </a:lnTo>
                  <a:cubicBezTo>
                    <a:pt x="3384" y="1067"/>
                    <a:pt x="2990" y="974"/>
                    <a:pt x="2712" y="974"/>
                  </a:cubicBezTo>
                  <a:cubicBezTo>
                    <a:pt x="1738" y="974"/>
                    <a:pt x="973" y="1739"/>
                    <a:pt x="973" y="2712"/>
                  </a:cubicBezTo>
                  <a:cubicBezTo>
                    <a:pt x="973" y="3570"/>
                    <a:pt x="1738" y="4357"/>
                    <a:pt x="2712" y="4357"/>
                  </a:cubicBezTo>
                  <a:cubicBezTo>
                    <a:pt x="3384" y="4357"/>
                    <a:pt x="3870" y="3963"/>
                    <a:pt x="4056" y="3199"/>
                  </a:cubicBezTo>
                  <a:cubicBezTo>
                    <a:pt x="4148" y="2990"/>
                    <a:pt x="4056" y="2897"/>
                    <a:pt x="3870" y="2897"/>
                  </a:cubicBezTo>
                  <a:lnTo>
                    <a:pt x="3175" y="2897"/>
                  </a:lnTo>
                  <a:cubicBezTo>
                    <a:pt x="3082" y="2897"/>
                    <a:pt x="2990" y="2805"/>
                    <a:pt x="2990" y="2712"/>
                  </a:cubicBezTo>
                  <a:cubicBezTo>
                    <a:pt x="2990" y="2527"/>
                    <a:pt x="3082" y="2411"/>
                    <a:pt x="3175" y="2411"/>
                  </a:cubicBezTo>
                  <a:lnTo>
                    <a:pt x="4334" y="2411"/>
                  </a:lnTo>
                  <a:cubicBezTo>
                    <a:pt x="4542" y="2411"/>
                    <a:pt x="4635" y="2527"/>
                    <a:pt x="4635" y="2712"/>
                  </a:cubicBezTo>
                  <a:cubicBezTo>
                    <a:pt x="4635" y="3291"/>
                    <a:pt x="4450" y="3871"/>
                    <a:pt x="4056" y="4265"/>
                  </a:cubicBezTo>
                  <a:cubicBezTo>
                    <a:pt x="3754" y="4636"/>
                    <a:pt x="3291" y="4937"/>
                    <a:pt x="2712" y="4937"/>
                  </a:cubicBezTo>
                  <a:cubicBezTo>
                    <a:pt x="1437" y="4937"/>
                    <a:pt x="487" y="3871"/>
                    <a:pt x="487" y="2712"/>
                  </a:cubicBezTo>
                  <a:cubicBezTo>
                    <a:pt x="487" y="1461"/>
                    <a:pt x="1437" y="487"/>
                    <a:pt x="2712" y="487"/>
                  </a:cubicBezTo>
                  <a:close/>
                  <a:moveTo>
                    <a:pt x="2712" y="1"/>
                  </a:moveTo>
                  <a:cubicBezTo>
                    <a:pt x="1251" y="1"/>
                    <a:pt x="0" y="1252"/>
                    <a:pt x="0" y="2712"/>
                  </a:cubicBezTo>
                  <a:cubicBezTo>
                    <a:pt x="0" y="4149"/>
                    <a:pt x="1251" y="5308"/>
                    <a:pt x="2712" y="5308"/>
                  </a:cubicBezTo>
                  <a:cubicBezTo>
                    <a:pt x="3384" y="5308"/>
                    <a:pt x="3963" y="5030"/>
                    <a:pt x="4334" y="4543"/>
                  </a:cubicBezTo>
                  <a:cubicBezTo>
                    <a:pt x="4820" y="4056"/>
                    <a:pt x="5029" y="3384"/>
                    <a:pt x="5029" y="2712"/>
                  </a:cubicBezTo>
                  <a:cubicBezTo>
                    <a:pt x="5029" y="2318"/>
                    <a:pt x="4728" y="2040"/>
                    <a:pt x="4334" y="2040"/>
                  </a:cubicBezTo>
                  <a:lnTo>
                    <a:pt x="3175" y="2040"/>
                  </a:lnTo>
                  <a:cubicBezTo>
                    <a:pt x="2804" y="2040"/>
                    <a:pt x="2503" y="2318"/>
                    <a:pt x="2503" y="2712"/>
                  </a:cubicBezTo>
                  <a:cubicBezTo>
                    <a:pt x="2503" y="2990"/>
                    <a:pt x="2804" y="3291"/>
                    <a:pt x="3175" y="3291"/>
                  </a:cubicBezTo>
                  <a:lnTo>
                    <a:pt x="3569" y="3291"/>
                  </a:lnTo>
                  <a:cubicBezTo>
                    <a:pt x="3384" y="3871"/>
                    <a:pt x="2897" y="3963"/>
                    <a:pt x="2712" y="3963"/>
                  </a:cubicBezTo>
                  <a:cubicBezTo>
                    <a:pt x="1924" y="3963"/>
                    <a:pt x="1344" y="3384"/>
                    <a:pt x="1344" y="2712"/>
                  </a:cubicBezTo>
                  <a:cubicBezTo>
                    <a:pt x="1344" y="1947"/>
                    <a:pt x="1924" y="1368"/>
                    <a:pt x="2712" y="1368"/>
                  </a:cubicBezTo>
                  <a:cubicBezTo>
                    <a:pt x="2897" y="1368"/>
                    <a:pt x="3175" y="1461"/>
                    <a:pt x="3384" y="1553"/>
                  </a:cubicBezTo>
                  <a:cubicBezTo>
                    <a:pt x="3515" y="1619"/>
                    <a:pt x="3646" y="1684"/>
                    <a:pt x="3752" y="1684"/>
                  </a:cubicBezTo>
                  <a:cubicBezTo>
                    <a:pt x="3796" y="1684"/>
                    <a:pt x="3836" y="1673"/>
                    <a:pt x="3870" y="1646"/>
                  </a:cubicBezTo>
                  <a:cubicBezTo>
                    <a:pt x="4056" y="1646"/>
                    <a:pt x="4241" y="1553"/>
                    <a:pt x="4334" y="1461"/>
                  </a:cubicBezTo>
                  <a:cubicBezTo>
                    <a:pt x="4542" y="1067"/>
                    <a:pt x="4450" y="673"/>
                    <a:pt x="4148" y="487"/>
                  </a:cubicBezTo>
                  <a:cubicBezTo>
                    <a:pt x="3662" y="209"/>
                    <a:pt x="3175" y="1"/>
                    <a:pt x="27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8" name="Google Shape;4398;p78"/>
          <p:cNvGrpSpPr/>
          <p:nvPr/>
        </p:nvGrpSpPr>
        <p:grpSpPr>
          <a:xfrm>
            <a:off x="3452961" y="2649544"/>
            <a:ext cx="234010" cy="381833"/>
            <a:chOff x="3224349" y="2379869"/>
            <a:chExt cx="234010" cy="381833"/>
          </a:xfrm>
        </p:grpSpPr>
        <p:sp>
          <p:nvSpPr>
            <p:cNvPr id="4399" name="Google Shape;4399;p78"/>
            <p:cNvSpPr/>
            <p:nvPr/>
          </p:nvSpPr>
          <p:spPr>
            <a:xfrm>
              <a:off x="3322934" y="2618822"/>
              <a:ext cx="36211" cy="39330"/>
            </a:xfrm>
            <a:custGeom>
              <a:avLst/>
              <a:gdLst/>
              <a:ahLst/>
              <a:cxnLst/>
              <a:rect l="l" t="t" r="r" b="b"/>
              <a:pathLst>
                <a:path w="1345" h="1461" extrusionOk="0">
                  <a:moveTo>
                    <a:pt x="672" y="0"/>
                  </a:moveTo>
                  <a:cubicBezTo>
                    <a:pt x="301" y="0"/>
                    <a:pt x="0" y="394"/>
                    <a:pt x="0" y="788"/>
                  </a:cubicBezTo>
                  <a:cubicBezTo>
                    <a:pt x="0" y="1159"/>
                    <a:pt x="301" y="1460"/>
                    <a:pt x="672" y="1460"/>
                  </a:cubicBezTo>
                  <a:cubicBezTo>
                    <a:pt x="1066" y="1460"/>
                    <a:pt x="1344" y="1159"/>
                    <a:pt x="1344" y="788"/>
                  </a:cubicBezTo>
                  <a:cubicBezTo>
                    <a:pt x="1344" y="394"/>
                    <a:pt x="1066" y="0"/>
                    <a:pt x="6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78"/>
            <p:cNvSpPr/>
            <p:nvPr/>
          </p:nvSpPr>
          <p:spPr>
            <a:xfrm>
              <a:off x="3325411" y="2621325"/>
              <a:ext cx="33734" cy="36827"/>
            </a:xfrm>
            <a:custGeom>
              <a:avLst/>
              <a:gdLst/>
              <a:ahLst/>
              <a:cxnLst/>
              <a:rect l="l" t="t" r="r" b="b"/>
              <a:pathLst>
                <a:path w="1253" h="1368" extrusionOk="0">
                  <a:moveTo>
                    <a:pt x="673" y="0"/>
                  </a:moveTo>
                  <a:cubicBezTo>
                    <a:pt x="789" y="116"/>
                    <a:pt x="789" y="209"/>
                    <a:pt x="789" y="394"/>
                  </a:cubicBezTo>
                  <a:cubicBezTo>
                    <a:pt x="789" y="695"/>
                    <a:pt x="487" y="1066"/>
                    <a:pt x="93" y="1066"/>
                  </a:cubicBezTo>
                  <a:lnTo>
                    <a:pt x="1" y="1066"/>
                  </a:lnTo>
                  <a:cubicBezTo>
                    <a:pt x="93" y="1159"/>
                    <a:pt x="302" y="1367"/>
                    <a:pt x="580" y="1367"/>
                  </a:cubicBezTo>
                  <a:cubicBezTo>
                    <a:pt x="974" y="1367"/>
                    <a:pt x="1252" y="1066"/>
                    <a:pt x="1252" y="695"/>
                  </a:cubicBezTo>
                  <a:cubicBezTo>
                    <a:pt x="1252" y="301"/>
                    <a:pt x="974" y="0"/>
                    <a:pt x="6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78"/>
            <p:cNvSpPr/>
            <p:nvPr/>
          </p:nvSpPr>
          <p:spPr>
            <a:xfrm>
              <a:off x="3229329" y="2384850"/>
              <a:ext cx="223403" cy="248337"/>
            </a:xfrm>
            <a:custGeom>
              <a:avLst/>
              <a:gdLst/>
              <a:ahLst/>
              <a:cxnLst/>
              <a:rect l="l" t="t" r="r" b="b"/>
              <a:pathLst>
                <a:path w="8298" h="9225" extrusionOk="0">
                  <a:moveTo>
                    <a:pt x="4149" y="1"/>
                  </a:moveTo>
                  <a:cubicBezTo>
                    <a:pt x="1832" y="1"/>
                    <a:pt x="1" y="1831"/>
                    <a:pt x="1" y="4149"/>
                  </a:cubicBezTo>
                  <a:cubicBezTo>
                    <a:pt x="1" y="4844"/>
                    <a:pt x="186" y="5609"/>
                    <a:pt x="395" y="6281"/>
                  </a:cubicBezTo>
                  <a:cubicBezTo>
                    <a:pt x="673" y="6953"/>
                    <a:pt x="1159" y="7625"/>
                    <a:pt x="1739" y="8205"/>
                  </a:cubicBezTo>
                  <a:cubicBezTo>
                    <a:pt x="2226" y="8599"/>
                    <a:pt x="2805" y="8993"/>
                    <a:pt x="3384" y="9085"/>
                  </a:cubicBezTo>
                  <a:cubicBezTo>
                    <a:pt x="3628" y="9178"/>
                    <a:pt x="3871" y="9224"/>
                    <a:pt x="4111" y="9224"/>
                  </a:cubicBezTo>
                  <a:cubicBezTo>
                    <a:pt x="4352" y="9224"/>
                    <a:pt x="4589" y="9178"/>
                    <a:pt x="4821" y="9085"/>
                  </a:cubicBezTo>
                  <a:cubicBezTo>
                    <a:pt x="5516" y="8993"/>
                    <a:pt x="6096" y="8599"/>
                    <a:pt x="6559" y="8205"/>
                  </a:cubicBezTo>
                  <a:cubicBezTo>
                    <a:pt x="7139" y="7625"/>
                    <a:pt x="7533" y="6953"/>
                    <a:pt x="7834" y="6281"/>
                  </a:cubicBezTo>
                  <a:cubicBezTo>
                    <a:pt x="8112" y="5609"/>
                    <a:pt x="8297" y="4844"/>
                    <a:pt x="8297" y="4149"/>
                  </a:cubicBezTo>
                  <a:cubicBezTo>
                    <a:pt x="8297" y="1831"/>
                    <a:pt x="6374" y="1"/>
                    <a:pt x="41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78"/>
            <p:cNvSpPr/>
            <p:nvPr/>
          </p:nvSpPr>
          <p:spPr>
            <a:xfrm>
              <a:off x="3302340" y="2390476"/>
              <a:ext cx="150389" cy="242711"/>
            </a:xfrm>
            <a:custGeom>
              <a:avLst/>
              <a:gdLst/>
              <a:ahLst/>
              <a:cxnLst/>
              <a:rect l="l" t="t" r="r" b="b"/>
              <a:pathLst>
                <a:path w="5586" h="9016" extrusionOk="0">
                  <a:moveTo>
                    <a:pt x="2596" y="0"/>
                  </a:moveTo>
                  <a:cubicBezTo>
                    <a:pt x="4056" y="672"/>
                    <a:pt x="5006" y="2016"/>
                    <a:pt x="5006" y="3755"/>
                  </a:cubicBezTo>
                  <a:cubicBezTo>
                    <a:pt x="5006" y="4427"/>
                    <a:pt x="4821" y="5215"/>
                    <a:pt x="4543" y="5794"/>
                  </a:cubicBezTo>
                  <a:cubicBezTo>
                    <a:pt x="4241" y="6559"/>
                    <a:pt x="3847" y="7231"/>
                    <a:pt x="3268" y="7718"/>
                  </a:cubicBezTo>
                  <a:cubicBezTo>
                    <a:pt x="2804" y="8204"/>
                    <a:pt x="2225" y="8482"/>
                    <a:pt x="1646" y="8691"/>
                  </a:cubicBezTo>
                  <a:cubicBezTo>
                    <a:pt x="1356" y="8737"/>
                    <a:pt x="1089" y="8760"/>
                    <a:pt x="835" y="8760"/>
                  </a:cubicBezTo>
                  <a:cubicBezTo>
                    <a:pt x="580" y="8760"/>
                    <a:pt x="336" y="8737"/>
                    <a:pt x="93" y="8691"/>
                  </a:cubicBezTo>
                  <a:lnTo>
                    <a:pt x="0" y="8691"/>
                  </a:lnTo>
                  <a:cubicBezTo>
                    <a:pt x="186" y="8784"/>
                    <a:pt x="487" y="8876"/>
                    <a:pt x="672" y="8876"/>
                  </a:cubicBezTo>
                  <a:cubicBezTo>
                    <a:pt x="916" y="8969"/>
                    <a:pt x="1159" y="9015"/>
                    <a:pt x="1399" y="9015"/>
                  </a:cubicBezTo>
                  <a:cubicBezTo>
                    <a:pt x="1640" y="9015"/>
                    <a:pt x="1877" y="8969"/>
                    <a:pt x="2109" y="8876"/>
                  </a:cubicBezTo>
                  <a:cubicBezTo>
                    <a:pt x="2804" y="8784"/>
                    <a:pt x="3384" y="8390"/>
                    <a:pt x="3847" y="7996"/>
                  </a:cubicBezTo>
                  <a:cubicBezTo>
                    <a:pt x="4427" y="7416"/>
                    <a:pt x="4821" y="6744"/>
                    <a:pt x="5122" y="6072"/>
                  </a:cubicBezTo>
                  <a:cubicBezTo>
                    <a:pt x="5400" y="5400"/>
                    <a:pt x="5585" y="4635"/>
                    <a:pt x="5585" y="3940"/>
                  </a:cubicBezTo>
                  <a:cubicBezTo>
                    <a:pt x="5585" y="2016"/>
                    <a:pt x="4334" y="464"/>
                    <a:pt x="2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78"/>
            <p:cNvSpPr/>
            <p:nvPr/>
          </p:nvSpPr>
          <p:spPr>
            <a:xfrm>
              <a:off x="3278622" y="2525244"/>
              <a:ext cx="124813" cy="57878"/>
            </a:xfrm>
            <a:custGeom>
              <a:avLst/>
              <a:gdLst/>
              <a:ahLst/>
              <a:cxnLst/>
              <a:rect l="l" t="t" r="r" b="b"/>
              <a:pathLst>
                <a:path w="4636" h="2150" extrusionOk="0">
                  <a:moveTo>
                    <a:pt x="302" y="0"/>
                  </a:moveTo>
                  <a:cubicBezTo>
                    <a:pt x="93" y="0"/>
                    <a:pt x="1" y="209"/>
                    <a:pt x="1" y="394"/>
                  </a:cubicBezTo>
                  <a:cubicBezTo>
                    <a:pt x="93" y="881"/>
                    <a:pt x="395" y="1367"/>
                    <a:pt x="789" y="1645"/>
                  </a:cubicBezTo>
                  <a:cubicBezTo>
                    <a:pt x="1217" y="1982"/>
                    <a:pt x="1745" y="2150"/>
                    <a:pt x="2286" y="2150"/>
                  </a:cubicBezTo>
                  <a:cubicBezTo>
                    <a:pt x="2828" y="2150"/>
                    <a:pt x="3384" y="1982"/>
                    <a:pt x="3871" y="1645"/>
                  </a:cubicBezTo>
                  <a:cubicBezTo>
                    <a:pt x="4149" y="1367"/>
                    <a:pt x="4450" y="881"/>
                    <a:pt x="4543" y="394"/>
                  </a:cubicBezTo>
                  <a:cubicBezTo>
                    <a:pt x="4636" y="209"/>
                    <a:pt x="4450" y="0"/>
                    <a:pt x="4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78"/>
            <p:cNvSpPr/>
            <p:nvPr/>
          </p:nvSpPr>
          <p:spPr>
            <a:xfrm>
              <a:off x="3296713" y="2525244"/>
              <a:ext cx="106721" cy="57878"/>
            </a:xfrm>
            <a:custGeom>
              <a:avLst/>
              <a:gdLst/>
              <a:ahLst/>
              <a:cxnLst/>
              <a:rect l="l" t="t" r="r" b="b"/>
              <a:pathLst>
                <a:path w="3964" h="2150" extrusionOk="0">
                  <a:moveTo>
                    <a:pt x="3477" y="0"/>
                  </a:moveTo>
                  <a:cubicBezTo>
                    <a:pt x="3384" y="579"/>
                    <a:pt x="3106" y="973"/>
                    <a:pt x="2712" y="1252"/>
                  </a:cubicBezTo>
                  <a:cubicBezTo>
                    <a:pt x="2285" y="1640"/>
                    <a:pt x="1734" y="1840"/>
                    <a:pt x="1194" y="1840"/>
                  </a:cubicBezTo>
                  <a:cubicBezTo>
                    <a:pt x="768" y="1840"/>
                    <a:pt x="348" y="1716"/>
                    <a:pt x="1" y="1460"/>
                  </a:cubicBezTo>
                  <a:lnTo>
                    <a:pt x="1" y="1460"/>
                  </a:lnTo>
                  <a:cubicBezTo>
                    <a:pt x="1" y="1553"/>
                    <a:pt x="1" y="1553"/>
                    <a:pt x="117" y="1645"/>
                  </a:cubicBezTo>
                  <a:cubicBezTo>
                    <a:pt x="545" y="1982"/>
                    <a:pt x="1073" y="2150"/>
                    <a:pt x="1614" y="2150"/>
                  </a:cubicBezTo>
                  <a:cubicBezTo>
                    <a:pt x="2156" y="2150"/>
                    <a:pt x="2712" y="1982"/>
                    <a:pt x="3199" y="1645"/>
                  </a:cubicBezTo>
                  <a:cubicBezTo>
                    <a:pt x="3477" y="1367"/>
                    <a:pt x="3778" y="881"/>
                    <a:pt x="3871" y="394"/>
                  </a:cubicBezTo>
                  <a:cubicBezTo>
                    <a:pt x="3964" y="209"/>
                    <a:pt x="3778" y="0"/>
                    <a:pt x="35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78"/>
            <p:cNvSpPr/>
            <p:nvPr/>
          </p:nvSpPr>
          <p:spPr>
            <a:xfrm>
              <a:off x="3224349" y="2379869"/>
              <a:ext cx="234010" cy="381833"/>
            </a:xfrm>
            <a:custGeom>
              <a:avLst/>
              <a:gdLst/>
              <a:ahLst/>
              <a:cxnLst/>
              <a:rect l="l" t="t" r="r" b="b"/>
              <a:pathLst>
                <a:path w="8692" h="14184" extrusionOk="0">
                  <a:moveTo>
                    <a:pt x="4821" y="9548"/>
                  </a:moveTo>
                  <a:lnTo>
                    <a:pt x="4821" y="9664"/>
                  </a:lnTo>
                  <a:cubicBezTo>
                    <a:pt x="4821" y="9850"/>
                    <a:pt x="4543" y="10128"/>
                    <a:pt x="4334" y="10128"/>
                  </a:cubicBezTo>
                  <a:cubicBezTo>
                    <a:pt x="4056" y="10128"/>
                    <a:pt x="3847" y="9850"/>
                    <a:pt x="3847" y="9664"/>
                  </a:cubicBezTo>
                  <a:lnTo>
                    <a:pt x="3847" y="9548"/>
                  </a:lnTo>
                  <a:close/>
                  <a:moveTo>
                    <a:pt x="4334" y="0"/>
                  </a:moveTo>
                  <a:cubicBezTo>
                    <a:pt x="3662" y="0"/>
                    <a:pt x="2990" y="93"/>
                    <a:pt x="2411" y="394"/>
                  </a:cubicBezTo>
                  <a:cubicBezTo>
                    <a:pt x="2318" y="487"/>
                    <a:pt x="2318" y="580"/>
                    <a:pt x="2318" y="672"/>
                  </a:cubicBezTo>
                  <a:cubicBezTo>
                    <a:pt x="2383" y="738"/>
                    <a:pt x="2449" y="803"/>
                    <a:pt x="2514" y="803"/>
                  </a:cubicBezTo>
                  <a:cubicBezTo>
                    <a:pt x="2542" y="803"/>
                    <a:pt x="2569" y="792"/>
                    <a:pt x="2596" y="765"/>
                  </a:cubicBezTo>
                  <a:cubicBezTo>
                    <a:pt x="3175" y="487"/>
                    <a:pt x="3755" y="394"/>
                    <a:pt x="4334" y="394"/>
                  </a:cubicBezTo>
                  <a:cubicBezTo>
                    <a:pt x="6466" y="394"/>
                    <a:pt x="8297" y="2132"/>
                    <a:pt x="8297" y="4334"/>
                  </a:cubicBezTo>
                  <a:cubicBezTo>
                    <a:pt x="8297" y="5029"/>
                    <a:pt x="8112" y="5701"/>
                    <a:pt x="7810" y="6373"/>
                  </a:cubicBezTo>
                  <a:cubicBezTo>
                    <a:pt x="7532" y="7045"/>
                    <a:pt x="7138" y="7718"/>
                    <a:pt x="6559" y="8204"/>
                  </a:cubicBezTo>
                  <a:cubicBezTo>
                    <a:pt x="6072" y="8691"/>
                    <a:pt x="5586" y="8969"/>
                    <a:pt x="5006" y="9085"/>
                  </a:cubicBezTo>
                  <a:cubicBezTo>
                    <a:pt x="4774" y="9131"/>
                    <a:pt x="4537" y="9154"/>
                    <a:pt x="4308" y="9154"/>
                  </a:cubicBezTo>
                  <a:cubicBezTo>
                    <a:pt x="4079" y="9154"/>
                    <a:pt x="3859" y="9131"/>
                    <a:pt x="3662" y="9085"/>
                  </a:cubicBezTo>
                  <a:cubicBezTo>
                    <a:pt x="3083" y="8969"/>
                    <a:pt x="2503" y="8691"/>
                    <a:pt x="2017" y="8204"/>
                  </a:cubicBezTo>
                  <a:cubicBezTo>
                    <a:pt x="1530" y="7718"/>
                    <a:pt x="1066" y="7045"/>
                    <a:pt x="765" y="6373"/>
                  </a:cubicBezTo>
                  <a:cubicBezTo>
                    <a:pt x="487" y="5701"/>
                    <a:pt x="371" y="5029"/>
                    <a:pt x="371" y="4334"/>
                  </a:cubicBezTo>
                  <a:cubicBezTo>
                    <a:pt x="371" y="3083"/>
                    <a:pt x="858" y="2016"/>
                    <a:pt x="1831" y="1252"/>
                  </a:cubicBezTo>
                  <a:cubicBezTo>
                    <a:pt x="1924" y="1159"/>
                    <a:pt x="1924" y="1066"/>
                    <a:pt x="1831" y="974"/>
                  </a:cubicBezTo>
                  <a:cubicBezTo>
                    <a:pt x="1831" y="916"/>
                    <a:pt x="1785" y="887"/>
                    <a:pt x="1724" y="887"/>
                  </a:cubicBezTo>
                  <a:cubicBezTo>
                    <a:pt x="1663" y="887"/>
                    <a:pt x="1588" y="916"/>
                    <a:pt x="1530" y="974"/>
                  </a:cubicBezTo>
                  <a:cubicBezTo>
                    <a:pt x="580" y="1738"/>
                    <a:pt x="0" y="2990"/>
                    <a:pt x="0" y="4334"/>
                  </a:cubicBezTo>
                  <a:cubicBezTo>
                    <a:pt x="0" y="5029"/>
                    <a:pt x="93" y="5794"/>
                    <a:pt x="371" y="6466"/>
                  </a:cubicBezTo>
                  <a:cubicBezTo>
                    <a:pt x="672" y="7347"/>
                    <a:pt x="1159" y="8019"/>
                    <a:pt x="1738" y="8506"/>
                  </a:cubicBezTo>
                  <a:cubicBezTo>
                    <a:pt x="2318" y="8969"/>
                    <a:pt x="2897" y="9270"/>
                    <a:pt x="3477" y="9456"/>
                  </a:cubicBezTo>
                  <a:lnTo>
                    <a:pt x="3477" y="9664"/>
                  </a:lnTo>
                  <a:cubicBezTo>
                    <a:pt x="3477" y="10035"/>
                    <a:pt x="3755" y="10429"/>
                    <a:pt x="4149" y="10522"/>
                  </a:cubicBezTo>
                  <a:lnTo>
                    <a:pt x="4149" y="13998"/>
                  </a:lnTo>
                  <a:cubicBezTo>
                    <a:pt x="4149" y="14091"/>
                    <a:pt x="4241" y="14183"/>
                    <a:pt x="4334" y="14183"/>
                  </a:cubicBezTo>
                  <a:cubicBezTo>
                    <a:pt x="4427" y="14183"/>
                    <a:pt x="4543" y="14091"/>
                    <a:pt x="4543" y="13998"/>
                  </a:cubicBezTo>
                  <a:lnTo>
                    <a:pt x="4543" y="10522"/>
                  </a:lnTo>
                  <a:cubicBezTo>
                    <a:pt x="4913" y="10429"/>
                    <a:pt x="5215" y="10035"/>
                    <a:pt x="5215" y="9664"/>
                  </a:cubicBezTo>
                  <a:lnTo>
                    <a:pt x="5215" y="9456"/>
                  </a:lnTo>
                  <a:cubicBezTo>
                    <a:pt x="5794" y="9270"/>
                    <a:pt x="6374" y="8969"/>
                    <a:pt x="6860" y="8506"/>
                  </a:cubicBezTo>
                  <a:cubicBezTo>
                    <a:pt x="7440" y="8019"/>
                    <a:pt x="7903" y="7347"/>
                    <a:pt x="8204" y="6466"/>
                  </a:cubicBezTo>
                  <a:cubicBezTo>
                    <a:pt x="8482" y="5794"/>
                    <a:pt x="8691" y="5029"/>
                    <a:pt x="8691" y="4334"/>
                  </a:cubicBezTo>
                  <a:cubicBezTo>
                    <a:pt x="8691" y="1924"/>
                    <a:pt x="6744" y="0"/>
                    <a:pt x="4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78"/>
            <p:cNvSpPr/>
            <p:nvPr/>
          </p:nvSpPr>
          <p:spPr>
            <a:xfrm>
              <a:off x="3387815" y="2427520"/>
              <a:ext cx="36830" cy="48456"/>
            </a:xfrm>
            <a:custGeom>
              <a:avLst/>
              <a:gdLst/>
              <a:ahLst/>
              <a:cxnLst/>
              <a:rect l="l" t="t" r="r" b="b"/>
              <a:pathLst>
                <a:path w="1368" h="1800" extrusionOk="0">
                  <a:moveTo>
                    <a:pt x="242" y="0"/>
                  </a:moveTo>
                  <a:cubicBezTo>
                    <a:pt x="165" y="0"/>
                    <a:pt x="93" y="45"/>
                    <a:pt x="93" y="154"/>
                  </a:cubicBezTo>
                  <a:cubicBezTo>
                    <a:pt x="0" y="246"/>
                    <a:pt x="93" y="362"/>
                    <a:pt x="209" y="362"/>
                  </a:cubicBezTo>
                  <a:cubicBezTo>
                    <a:pt x="580" y="640"/>
                    <a:pt x="881" y="1034"/>
                    <a:pt x="974" y="1521"/>
                  </a:cubicBezTo>
                  <a:lnTo>
                    <a:pt x="974" y="1614"/>
                  </a:lnTo>
                  <a:cubicBezTo>
                    <a:pt x="974" y="1707"/>
                    <a:pt x="1066" y="1799"/>
                    <a:pt x="1159" y="1799"/>
                  </a:cubicBezTo>
                  <a:cubicBezTo>
                    <a:pt x="1252" y="1799"/>
                    <a:pt x="1368" y="1707"/>
                    <a:pt x="1368" y="1614"/>
                  </a:cubicBezTo>
                  <a:lnTo>
                    <a:pt x="1368" y="1521"/>
                  </a:lnTo>
                  <a:cubicBezTo>
                    <a:pt x="1368" y="942"/>
                    <a:pt x="974" y="362"/>
                    <a:pt x="394" y="61"/>
                  </a:cubicBezTo>
                  <a:cubicBezTo>
                    <a:pt x="356" y="23"/>
                    <a:pt x="298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78"/>
            <p:cNvSpPr/>
            <p:nvPr/>
          </p:nvSpPr>
          <p:spPr>
            <a:xfrm>
              <a:off x="3299836" y="2465344"/>
              <a:ext cx="10015" cy="28724"/>
            </a:xfrm>
            <a:custGeom>
              <a:avLst/>
              <a:gdLst/>
              <a:ahLst/>
              <a:cxnLst/>
              <a:rect l="l" t="t" r="r" b="b"/>
              <a:pathLst>
                <a:path w="372" h="1067" extrusionOk="0">
                  <a:moveTo>
                    <a:pt x="186" y="0"/>
                  </a:moveTo>
                  <a:cubicBezTo>
                    <a:pt x="93" y="0"/>
                    <a:pt x="1" y="116"/>
                    <a:pt x="1" y="209"/>
                  </a:cubicBezTo>
                  <a:lnTo>
                    <a:pt x="1" y="881"/>
                  </a:lnTo>
                  <a:cubicBezTo>
                    <a:pt x="1" y="974"/>
                    <a:pt x="93" y="1066"/>
                    <a:pt x="186" y="1066"/>
                  </a:cubicBezTo>
                  <a:cubicBezTo>
                    <a:pt x="279" y="1066"/>
                    <a:pt x="371" y="974"/>
                    <a:pt x="371" y="881"/>
                  </a:cubicBezTo>
                  <a:lnTo>
                    <a:pt x="371" y="209"/>
                  </a:lnTo>
                  <a:cubicBezTo>
                    <a:pt x="371" y="116"/>
                    <a:pt x="279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8" name="Google Shape;4408;p78"/>
            <p:cNvSpPr/>
            <p:nvPr/>
          </p:nvSpPr>
          <p:spPr>
            <a:xfrm>
              <a:off x="3369724" y="2465344"/>
              <a:ext cx="10634" cy="28724"/>
            </a:xfrm>
            <a:custGeom>
              <a:avLst/>
              <a:gdLst/>
              <a:ahLst/>
              <a:cxnLst/>
              <a:rect l="l" t="t" r="r" b="b"/>
              <a:pathLst>
                <a:path w="395" h="1067" extrusionOk="0">
                  <a:moveTo>
                    <a:pt x="186" y="0"/>
                  </a:moveTo>
                  <a:cubicBezTo>
                    <a:pt x="93" y="0"/>
                    <a:pt x="0" y="116"/>
                    <a:pt x="0" y="209"/>
                  </a:cubicBezTo>
                  <a:lnTo>
                    <a:pt x="0" y="881"/>
                  </a:lnTo>
                  <a:cubicBezTo>
                    <a:pt x="0" y="974"/>
                    <a:pt x="93" y="1066"/>
                    <a:pt x="186" y="1066"/>
                  </a:cubicBezTo>
                  <a:cubicBezTo>
                    <a:pt x="301" y="1066"/>
                    <a:pt x="394" y="974"/>
                    <a:pt x="394" y="881"/>
                  </a:cubicBezTo>
                  <a:lnTo>
                    <a:pt x="394" y="209"/>
                  </a:lnTo>
                  <a:cubicBezTo>
                    <a:pt x="394" y="116"/>
                    <a:pt x="301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9" name="Google Shape;4409;p78"/>
            <p:cNvSpPr/>
            <p:nvPr/>
          </p:nvSpPr>
          <p:spPr>
            <a:xfrm>
              <a:off x="3273642" y="2520236"/>
              <a:ext cx="135420" cy="67408"/>
            </a:xfrm>
            <a:custGeom>
              <a:avLst/>
              <a:gdLst/>
              <a:ahLst/>
              <a:cxnLst/>
              <a:rect l="l" t="t" r="r" b="b"/>
              <a:pathLst>
                <a:path w="5030" h="2504" extrusionOk="0">
                  <a:moveTo>
                    <a:pt x="487" y="1"/>
                  </a:moveTo>
                  <a:cubicBezTo>
                    <a:pt x="394" y="1"/>
                    <a:pt x="186" y="93"/>
                    <a:pt x="93" y="186"/>
                  </a:cubicBezTo>
                  <a:cubicBezTo>
                    <a:pt x="0" y="279"/>
                    <a:pt x="0" y="487"/>
                    <a:pt x="0" y="580"/>
                  </a:cubicBezTo>
                  <a:cubicBezTo>
                    <a:pt x="93" y="1159"/>
                    <a:pt x="394" y="1553"/>
                    <a:pt x="858" y="1924"/>
                  </a:cubicBezTo>
                  <a:cubicBezTo>
                    <a:pt x="1252" y="2318"/>
                    <a:pt x="1924" y="2504"/>
                    <a:pt x="2503" y="2504"/>
                  </a:cubicBezTo>
                  <a:lnTo>
                    <a:pt x="3175" y="2504"/>
                  </a:lnTo>
                  <a:cubicBezTo>
                    <a:pt x="3291" y="2411"/>
                    <a:pt x="3291" y="2318"/>
                    <a:pt x="3291" y="2225"/>
                  </a:cubicBezTo>
                  <a:cubicBezTo>
                    <a:pt x="3291" y="2133"/>
                    <a:pt x="3175" y="2017"/>
                    <a:pt x="2990" y="2017"/>
                  </a:cubicBezTo>
                  <a:cubicBezTo>
                    <a:pt x="2806" y="2074"/>
                    <a:pt x="2623" y="2100"/>
                    <a:pt x="2442" y="2100"/>
                  </a:cubicBezTo>
                  <a:cubicBezTo>
                    <a:pt x="1958" y="2100"/>
                    <a:pt x="1488" y="1916"/>
                    <a:pt x="1066" y="1646"/>
                  </a:cubicBezTo>
                  <a:cubicBezTo>
                    <a:pt x="765" y="1345"/>
                    <a:pt x="487" y="974"/>
                    <a:pt x="394" y="487"/>
                  </a:cubicBezTo>
                  <a:lnTo>
                    <a:pt x="487" y="487"/>
                  </a:lnTo>
                  <a:lnTo>
                    <a:pt x="487" y="395"/>
                  </a:lnTo>
                  <a:lnTo>
                    <a:pt x="4450" y="395"/>
                  </a:lnTo>
                  <a:cubicBezTo>
                    <a:pt x="4543" y="395"/>
                    <a:pt x="4543" y="487"/>
                    <a:pt x="4543" y="487"/>
                  </a:cubicBezTo>
                  <a:cubicBezTo>
                    <a:pt x="4450" y="974"/>
                    <a:pt x="4241" y="1345"/>
                    <a:pt x="3870" y="1646"/>
                  </a:cubicBezTo>
                  <a:cubicBezTo>
                    <a:pt x="3755" y="1739"/>
                    <a:pt x="3755" y="1831"/>
                    <a:pt x="3755" y="1924"/>
                  </a:cubicBezTo>
                  <a:cubicBezTo>
                    <a:pt x="3870" y="2017"/>
                    <a:pt x="3963" y="2017"/>
                    <a:pt x="4056" y="2017"/>
                  </a:cubicBezTo>
                  <a:lnTo>
                    <a:pt x="4149" y="1924"/>
                  </a:lnTo>
                  <a:cubicBezTo>
                    <a:pt x="4543" y="1553"/>
                    <a:pt x="4821" y="1159"/>
                    <a:pt x="4913" y="580"/>
                  </a:cubicBezTo>
                  <a:cubicBezTo>
                    <a:pt x="5029" y="487"/>
                    <a:pt x="4913" y="279"/>
                    <a:pt x="4821" y="186"/>
                  </a:cubicBezTo>
                  <a:cubicBezTo>
                    <a:pt x="4728" y="93"/>
                    <a:pt x="4635" y="1"/>
                    <a:pt x="44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0" name="Google Shape;4410;p78"/>
          <p:cNvGrpSpPr/>
          <p:nvPr/>
        </p:nvGrpSpPr>
        <p:grpSpPr>
          <a:xfrm>
            <a:off x="2760599" y="2649490"/>
            <a:ext cx="296390" cy="381887"/>
            <a:chOff x="2379587" y="2379815"/>
            <a:chExt cx="296390" cy="381887"/>
          </a:xfrm>
        </p:grpSpPr>
        <p:sp>
          <p:nvSpPr>
            <p:cNvPr id="4411" name="Google Shape;4411;p78"/>
            <p:cNvSpPr/>
            <p:nvPr/>
          </p:nvSpPr>
          <p:spPr>
            <a:xfrm>
              <a:off x="2413265" y="2608834"/>
              <a:ext cx="228384" cy="147872"/>
            </a:xfrm>
            <a:custGeom>
              <a:avLst/>
              <a:gdLst/>
              <a:ahLst/>
              <a:cxnLst/>
              <a:rect l="l" t="t" r="r" b="b"/>
              <a:pathLst>
                <a:path w="8483" h="5493" extrusionOk="0">
                  <a:moveTo>
                    <a:pt x="4242" y="1"/>
                  </a:moveTo>
                  <a:cubicBezTo>
                    <a:pt x="3268" y="1"/>
                    <a:pt x="2318" y="464"/>
                    <a:pt x="1646" y="1159"/>
                  </a:cubicBezTo>
                  <a:cubicBezTo>
                    <a:pt x="1646" y="1159"/>
                    <a:pt x="1252" y="1530"/>
                    <a:pt x="951" y="2017"/>
                  </a:cubicBezTo>
                  <a:cubicBezTo>
                    <a:pt x="951" y="2017"/>
                    <a:pt x="1" y="3662"/>
                    <a:pt x="279" y="5493"/>
                  </a:cubicBezTo>
                  <a:lnTo>
                    <a:pt x="8205" y="5493"/>
                  </a:lnTo>
                  <a:cubicBezTo>
                    <a:pt x="8483" y="3662"/>
                    <a:pt x="7625" y="2017"/>
                    <a:pt x="7625" y="2017"/>
                  </a:cubicBezTo>
                  <a:cubicBezTo>
                    <a:pt x="7231" y="1530"/>
                    <a:pt x="6860" y="1159"/>
                    <a:pt x="6860" y="1159"/>
                  </a:cubicBezTo>
                  <a:cubicBezTo>
                    <a:pt x="6652" y="951"/>
                    <a:pt x="6466" y="765"/>
                    <a:pt x="6281" y="673"/>
                  </a:cubicBezTo>
                  <a:cubicBezTo>
                    <a:pt x="6072" y="464"/>
                    <a:pt x="5980" y="464"/>
                    <a:pt x="5794" y="371"/>
                  </a:cubicBezTo>
                  <a:cubicBezTo>
                    <a:pt x="5308" y="93"/>
                    <a:pt x="4821" y="1"/>
                    <a:pt x="42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412;p78"/>
            <p:cNvSpPr/>
            <p:nvPr/>
          </p:nvSpPr>
          <p:spPr>
            <a:xfrm>
              <a:off x="2519954" y="2608834"/>
              <a:ext cx="121690" cy="147872"/>
            </a:xfrm>
            <a:custGeom>
              <a:avLst/>
              <a:gdLst/>
              <a:ahLst/>
              <a:cxnLst/>
              <a:rect l="l" t="t" r="r" b="b"/>
              <a:pathLst>
                <a:path w="4520" h="5493" extrusionOk="0">
                  <a:moveTo>
                    <a:pt x="1" y="1"/>
                  </a:moveTo>
                  <a:cubicBezTo>
                    <a:pt x="464" y="93"/>
                    <a:pt x="858" y="186"/>
                    <a:pt x="1252" y="371"/>
                  </a:cubicBezTo>
                  <a:cubicBezTo>
                    <a:pt x="1437" y="464"/>
                    <a:pt x="1530" y="464"/>
                    <a:pt x="1739" y="673"/>
                  </a:cubicBezTo>
                  <a:cubicBezTo>
                    <a:pt x="1924" y="765"/>
                    <a:pt x="2109" y="951"/>
                    <a:pt x="2318" y="1159"/>
                  </a:cubicBezTo>
                  <a:cubicBezTo>
                    <a:pt x="2318" y="1159"/>
                    <a:pt x="2782" y="1530"/>
                    <a:pt x="3083" y="2017"/>
                  </a:cubicBezTo>
                  <a:cubicBezTo>
                    <a:pt x="3083" y="2017"/>
                    <a:pt x="3940" y="3662"/>
                    <a:pt x="3755" y="5493"/>
                  </a:cubicBezTo>
                  <a:lnTo>
                    <a:pt x="4242" y="5493"/>
                  </a:lnTo>
                  <a:cubicBezTo>
                    <a:pt x="4520" y="3662"/>
                    <a:pt x="3662" y="2017"/>
                    <a:pt x="3662" y="2017"/>
                  </a:cubicBezTo>
                  <a:cubicBezTo>
                    <a:pt x="3268" y="1530"/>
                    <a:pt x="2897" y="1159"/>
                    <a:pt x="2897" y="1159"/>
                  </a:cubicBezTo>
                  <a:cubicBezTo>
                    <a:pt x="2689" y="951"/>
                    <a:pt x="2503" y="765"/>
                    <a:pt x="2318" y="673"/>
                  </a:cubicBezTo>
                  <a:cubicBezTo>
                    <a:pt x="2109" y="464"/>
                    <a:pt x="2017" y="464"/>
                    <a:pt x="1831" y="371"/>
                  </a:cubicBezTo>
                  <a:cubicBezTo>
                    <a:pt x="1345" y="93"/>
                    <a:pt x="858" y="1"/>
                    <a:pt x="2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78"/>
            <p:cNvSpPr/>
            <p:nvPr/>
          </p:nvSpPr>
          <p:spPr>
            <a:xfrm>
              <a:off x="2413265" y="2663107"/>
              <a:ext cx="36211" cy="93601"/>
            </a:xfrm>
            <a:custGeom>
              <a:avLst/>
              <a:gdLst/>
              <a:ahLst/>
              <a:cxnLst/>
              <a:rect l="l" t="t" r="r" b="b"/>
              <a:pathLst>
                <a:path w="1345" h="3477" extrusionOk="0">
                  <a:moveTo>
                    <a:pt x="951" y="1"/>
                  </a:moveTo>
                  <a:cubicBezTo>
                    <a:pt x="951" y="1"/>
                    <a:pt x="1" y="1646"/>
                    <a:pt x="279" y="3477"/>
                  </a:cubicBezTo>
                  <a:lnTo>
                    <a:pt x="1345" y="3477"/>
                  </a:lnTo>
                  <a:lnTo>
                    <a:pt x="1345" y="1553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78"/>
            <p:cNvSpPr/>
            <p:nvPr/>
          </p:nvSpPr>
          <p:spPr>
            <a:xfrm>
              <a:off x="2605429" y="2663107"/>
              <a:ext cx="36211" cy="93601"/>
            </a:xfrm>
            <a:custGeom>
              <a:avLst/>
              <a:gdLst/>
              <a:ahLst/>
              <a:cxnLst/>
              <a:rect l="l" t="t" r="r" b="b"/>
              <a:pathLst>
                <a:path w="1345" h="3477" extrusionOk="0">
                  <a:moveTo>
                    <a:pt x="487" y="1"/>
                  </a:moveTo>
                  <a:lnTo>
                    <a:pt x="1" y="1553"/>
                  </a:lnTo>
                  <a:lnTo>
                    <a:pt x="1" y="3477"/>
                  </a:lnTo>
                  <a:lnTo>
                    <a:pt x="1067" y="3477"/>
                  </a:lnTo>
                  <a:cubicBezTo>
                    <a:pt x="1345" y="1646"/>
                    <a:pt x="487" y="1"/>
                    <a:pt x="4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78"/>
            <p:cNvSpPr/>
            <p:nvPr/>
          </p:nvSpPr>
          <p:spPr>
            <a:xfrm>
              <a:off x="2610410" y="2663107"/>
              <a:ext cx="31230" cy="93601"/>
            </a:xfrm>
            <a:custGeom>
              <a:avLst/>
              <a:gdLst/>
              <a:ahLst/>
              <a:cxnLst/>
              <a:rect l="l" t="t" r="r" b="b"/>
              <a:pathLst>
                <a:path w="1160" h="3477" extrusionOk="0">
                  <a:moveTo>
                    <a:pt x="302" y="1"/>
                  </a:moveTo>
                  <a:lnTo>
                    <a:pt x="1" y="766"/>
                  </a:lnTo>
                  <a:cubicBezTo>
                    <a:pt x="302" y="1461"/>
                    <a:pt x="488" y="2411"/>
                    <a:pt x="395" y="3477"/>
                  </a:cubicBezTo>
                  <a:lnTo>
                    <a:pt x="882" y="3477"/>
                  </a:lnTo>
                  <a:cubicBezTo>
                    <a:pt x="1160" y="1646"/>
                    <a:pt x="302" y="1"/>
                    <a:pt x="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78"/>
            <p:cNvSpPr/>
            <p:nvPr/>
          </p:nvSpPr>
          <p:spPr>
            <a:xfrm>
              <a:off x="2511851" y="2605711"/>
              <a:ext cx="31230" cy="44337"/>
            </a:xfrm>
            <a:custGeom>
              <a:avLst/>
              <a:gdLst/>
              <a:ahLst/>
              <a:cxnLst/>
              <a:rect l="l" t="t" r="r" b="b"/>
              <a:pathLst>
                <a:path w="1160" h="1647" extrusionOk="0">
                  <a:moveTo>
                    <a:pt x="0" y="1"/>
                  </a:moveTo>
                  <a:lnTo>
                    <a:pt x="0" y="1067"/>
                  </a:lnTo>
                  <a:cubicBezTo>
                    <a:pt x="0" y="1368"/>
                    <a:pt x="302" y="1646"/>
                    <a:pt x="580" y="1646"/>
                  </a:cubicBezTo>
                  <a:cubicBezTo>
                    <a:pt x="881" y="1646"/>
                    <a:pt x="1159" y="1368"/>
                    <a:pt x="1159" y="1067"/>
                  </a:cubicBezTo>
                  <a:lnTo>
                    <a:pt x="11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78"/>
            <p:cNvSpPr/>
            <p:nvPr/>
          </p:nvSpPr>
          <p:spPr>
            <a:xfrm>
              <a:off x="2379587" y="2384850"/>
              <a:ext cx="296390" cy="226505"/>
            </a:xfrm>
            <a:custGeom>
              <a:avLst/>
              <a:gdLst/>
              <a:ahLst/>
              <a:cxnLst/>
              <a:rect l="l" t="t" r="r" b="b"/>
              <a:pathLst>
                <a:path w="11009" h="8414" extrusionOk="0">
                  <a:moveTo>
                    <a:pt x="5467" y="0"/>
                  </a:moveTo>
                  <a:cubicBezTo>
                    <a:pt x="5146" y="0"/>
                    <a:pt x="1876" y="84"/>
                    <a:pt x="950" y="3477"/>
                  </a:cubicBezTo>
                  <a:cubicBezTo>
                    <a:pt x="950" y="3477"/>
                    <a:pt x="0" y="7254"/>
                    <a:pt x="3847" y="8413"/>
                  </a:cubicBezTo>
                  <a:lnTo>
                    <a:pt x="7231" y="8413"/>
                  </a:lnTo>
                  <a:cubicBezTo>
                    <a:pt x="11008" y="7254"/>
                    <a:pt x="10128" y="3477"/>
                    <a:pt x="10128" y="3477"/>
                  </a:cubicBezTo>
                  <a:cubicBezTo>
                    <a:pt x="9202" y="84"/>
                    <a:pt x="5848" y="0"/>
                    <a:pt x="5519" y="0"/>
                  </a:cubicBezTo>
                  <a:cubicBezTo>
                    <a:pt x="5502" y="0"/>
                    <a:pt x="5493" y="1"/>
                    <a:pt x="5493" y="1"/>
                  </a:cubicBezTo>
                  <a:cubicBezTo>
                    <a:pt x="5493" y="1"/>
                    <a:pt x="5484" y="0"/>
                    <a:pt x="54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78"/>
            <p:cNvSpPr/>
            <p:nvPr/>
          </p:nvSpPr>
          <p:spPr>
            <a:xfrm>
              <a:off x="2538045" y="2384850"/>
              <a:ext cx="137924" cy="226505"/>
            </a:xfrm>
            <a:custGeom>
              <a:avLst/>
              <a:gdLst/>
              <a:ahLst/>
              <a:cxnLst/>
              <a:rect l="l" t="t" r="r" b="b"/>
              <a:pathLst>
                <a:path w="5123" h="8414" extrusionOk="0">
                  <a:moveTo>
                    <a:pt x="1" y="1"/>
                  </a:moveTo>
                  <a:lnTo>
                    <a:pt x="1" y="1"/>
                  </a:lnTo>
                  <a:cubicBezTo>
                    <a:pt x="1159" y="209"/>
                    <a:pt x="2990" y="974"/>
                    <a:pt x="3570" y="3384"/>
                  </a:cubicBezTo>
                  <a:cubicBezTo>
                    <a:pt x="3570" y="3384"/>
                    <a:pt x="4543" y="7254"/>
                    <a:pt x="765" y="8413"/>
                  </a:cubicBezTo>
                  <a:lnTo>
                    <a:pt x="1345" y="8413"/>
                  </a:lnTo>
                  <a:cubicBezTo>
                    <a:pt x="5122" y="7254"/>
                    <a:pt x="4242" y="3477"/>
                    <a:pt x="4242" y="3477"/>
                  </a:cubicBezTo>
                  <a:cubicBezTo>
                    <a:pt x="3477" y="580"/>
                    <a:pt x="951" y="93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419;p78"/>
            <p:cNvSpPr/>
            <p:nvPr/>
          </p:nvSpPr>
          <p:spPr>
            <a:xfrm>
              <a:off x="2441963" y="2470944"/>
              <a:ext cx="171604" cy="153498"/>
            </a:xfrm>
            <a:custGeom>
              <a:avLst/>
              <a:gdLst/>
              <a:ahLst/>
              <a:cxnLst/>
              <a:rect l="l" t="t" r="r" b="b"/>
              <a:pathLst>
                <a:path w="6374" h="5702" extrusionOk="0">
                  <a:moveTo>
                    <a:pt x="1" y="1"/>
                  </a:moveTo>
                  <a:lnTo>
                    <a:pt x="1" y="2504"/>
                  </a:lnTo>
                  <a:cubicBezTo>
                    <a:pt x="1" y="4242"/>
                    <a:pt x="1438" y="5702"/>
                    <a:pt x="3176" y="5702"/>
                  </a:cubicBezTo>
                  <a:cubicBezTo>
                    <a:pt x="4914" y="5702"/>
                    <a:pt x="6374" y="4242"/>
                    <a:pt x="6374" y="2504"/>
                  </a:cubicBezTo>
                  <a:lnTo>
                    <a:pt x="63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78"/>
            <p:cNvSpPr/>
            <p:nvPr/>
          </p:nvSpPr>
          <p:spPr>
            <a:xfrm>
              <a:off x="2519954" y="2470944"/>
              <a:ext cx="93610" cy="153498"/>
            </a:xfrm>
            <a:custGeom>
              <a:avLst/>
              <a:gdLst/>
              <a:ahLst/>
              <a:cxnLst/>
              <a:rect l="l" t="t" r="r" b="b"/>
              <a:pathLst>
                <a:path w="3477" h="5702" extrusionOk="0">
                  <a:moveTo>
                    <a:pt x="2990" y="1"/>
                  </a:moveTo>
                  <a:lnTo>
                    <a:pt x="2990" y="2504"/>
                  </a:lnTo>
                  <a:cubicBezTo>
                    <a:pt x="2990" y="4149"/>
                    <a:pt x="1623" y="5493"/>
                    <a:pt x="1" y="5702"/>
                  </a:cubicBezTo>
                  <a:lnTo>
                    <a:pt x="279" y="5702"/>
                  </a:lnTo>
                  <a:cubicBezTo>
                    <a:pt x="2017" y="5702"/>
                    <a:pt x="3477" y="4242"/>
                    <a:pt x="3477" y="2504"/>
                  </a:cubicBezTo>
                  <a:lnTo>
                    <a:pt x="3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78"/>
            <p:cNvSpPr/>
            <p:nvPr/>
          </p:nvSpPr>
          <p:spPr>
            <a:xfrm>
              <a:off x="2460054" y="2551438"/>
              <a:ext cx="23126" cy="23097"/>
            </a:xfrm>
            <a:custGeom>
              <a:avLst/>
              <a:gdLst/>
              <a:ahLst/>
              <a:cxnLst/>
              <a:rect l="l" t="t" r="r" b="b"/>
              <a:pathLst>
                <a:path w="859" h="858" extrusionOk="0">
                  <a:moveTo>
                    <a:pt x="372" y="0"/>
                  </a:moveTo>
                  <a:cubicBezTo>
                    <a:pt x="186" y="0"/>
                    <a:pt x="1" y="186"/>
                    <a:pt x="1" y="394"/>
                  </a:cubicBezTo>
                  <a:cubicBezTo>
                    <a:pt x="1" y="672"/>
                    <a:pt x="186" y="858"/>
                    <a:pt x="372" y="858"/>
                  </a:cubicBezTo>
                  <a:cubicBezTo>
                    <a:pt x="673" y="858"/>
                    <a:pt x="858" y="672"/>
                    <a:pt x="858" y="394"/>
                  </a:cubicBezTo>
                  <a:cubicBezTo>
                    <a:pt x="858" y="186"/>
                    <a:pt x="673" y="0"/>
                    <a:pt x="3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78"/>
            <p:cNvSpPr/>
            <p:nvPr/>
          </p:nvSpPr>
          <p:spPr>
            <a:xfrm>
              <a:off x="2571751" y="2551438"/>
              <a:ext cx="23100" cy="23097"/>
            </a:xfrm>
            <a:custGeom>
              <a:avLst/>
              <a:gdLst/>
              <a:ahLst/>
              <a:cxnLst/>
              <a:rect l="l" t="t" r="r" b="b"/>
              <a:pathLst>
                <a:path w="858" h="858" extrusionOk="0">
                  <a:moveTo>
                    <a:pt x="487" y="0"/>
                  </a:moveTo>
                  <a:cubicBezTo>
                    <a:pt x="185" y="0"/>
                    <a:pt x="0" y="186"/>
                    <a:pt x="0" y="394"/>
                  </a:cubicBezTo>
                  <a:cubicBezTo>
                    <a:pt x="0" y="672"/>
                    <a:pt x="185" y="858"/>
                    <a:pt x="487" y="858"/>
                  </a:cubicBezTo>
                  <a:cubicBezTo>
                    <a:pt x="672" y="858"/>
                    <a:pt x="858" y="672"/>
                    <a:pt x="858" y="394"/>
                  </a:cubicBezTo>
                  <a:cubicBezTo>
                    <a:pt x="858" y="186"/>
                    <a:pt x="672" y="0"/>
                    <a:pt x="4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78"/>
            <p:cNvSpPr/>
            <p:nvPr/>
          </p:nvSpPr>
          <p:spPr>
            <a:xfrm>
              <a:off x="2433860" y="2452853"/>
              <a:ext cx="189696" cy="63531"/>
            </a:xfrm>
            <a:custGeom>
              <a:avLst/>
              <a:gdLst/>
              <a:ahLst/>
              <a:cxnLst/>
              <a:rect l="l" t="t" r="r" b="b"/>
              <a:pathLst>
                <a:path w="7046" h="2360" extrusionOk="0">
                  <a:moveTo>
                    <a:pt x="0" y="1"/>
                  </a:moveTo>
                  <a:lnTo>
                    <a:pt x="0" y="2318"/>
                  </a:lnTo>
                  <a:lnTo>
                    <a:pt x="186" y="2318"/>
                  </a:lnTo>
                  <a:cubicBezTo>
                    <a:pt x="186" y="2318"/>
                    <a:pt x="258" y="2325"/>
                    <a:pt x="383" y="2325"/>
                  </a:cubicBezTo>
                  <a:cubicBezTo>
                    <a:pt x="937" y="2325"/>
                    <a:pt x="2531" y="2201"/>
                    <a:pt x="3477" y="858"/>
                  </a:cubicBezTo>
                  <a:cubicBezTo>
                    <a:pt x="4149" y="1739"/>
                    <a:pt x="5029" y="2110"/>
                    <a:pt x="5701" y="2318"/>
                  </a:cubicBezTo>
                  <a:cubicBezTo>
                    <a:pt x="5895" y="2349"/>
                    <a:pt x="6067" y="2359"/>
                    <a:pt x="6215" y="2359"/>
                  </a:cubicBezTo>
                  <a:cubicBezTo>
                    <a:pt x="6510" y="2359"/>
                    <a:pt x="6706" y="2318"/>
                    <a:pt x="6768" y="2318"/>
                  </a:cubicBezTo>
                  <a:lnTo>
                    <a:pt x="7046" y="2318"/>
                  </a:lnTo>
                  <a:lnTo>
                    <a:pt x="70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78"/>
            <p:cNvSpPr/>
            <p:nvPr/>
          </p:nvSpPr>
          <p:spPr>
            <a:xfrm>
              <a:off x="2467538" y="2681198"/>
              <a:ext cx="31230" cy="44337"/>
            </a:xfrm>
            <a:custGeom>
              <a:avLst/>
              <a:gdLst/>
              <a:ahLst/>
              <a:cxnLst/>
              <a:rect l="l" t="t" r="r" b="b"/>
              <a:pathLst>
                <a:path w="1160" h="1647" extrusionOk="0">
                  <a:moveTo>
                    <a:pt x="580" y="302"/>
                  </a:moveTo>
                  <a:cubicBezTo>
                    <a:pt x="673" y="302"/>
                    <a:pt x="789" y="395"/>
                    <a:pt x="789" y="487"/>
                  </a:cubicBezTo>
                  <a:cubicBezTo>
                    <a:pt x="789" y="580"/>
                    <a:pt x="673" y="580"/>
                    <a:pt x="580" y="580"/>
                  </a:cubicBezTo>
                  <a:lnTo>
                    <a:pt x="302" y="580"/>
                  </a:lnTo>
                  <a:lnTo>
                    <a:pt x="302" y="302"/>
                  </a:lnTo>
                  <a:close/>
                  <a:moveTo>
                    <a:pt x="580" y="881"/>
                  </a:moveTo>
                  <a:cubicBezTo>
                    <a:pt x="789" y="881"/>
                    <a:pt x="881" y="974"/>
                    <a:pt x="881" y="1160"/>
                  </a:cubicBezTo>
                  <a:cubicBezTo>
                    <a:pt x="881" y="1252"/>
                    <a:pt x="789" y="1368"/>
                    <a:pt x="580" y="1368"/>
                  </a:cubicBezTo>
                  <a:lnTo>
                    <a:pt x="302" y="1368"/>
                  </a:lnTo>
                  <a:lnTo>
                    <a:pt x="302" y="881"/>
                  </a:lnTo>
                  <a:close/>
                  <a:moveTo>
                    <a:pt x="94" y="1"/>
                  </a:moveTo>
                  <a:cubicBezTo>
                    <a:pt x="94" y="1"/>
                    <a:pt x="1" y="1"/>
                    <a:pt x="1" y="94"/>
                  </a:cubicBezTo>
                  <a:lnTo>
                    <a:pt x="1" y="1554"/>
                  </a:lnTo>
                  <a:lnTo>
                    <a:pt x="1" y="1646"/>
                  </a:lnTo>
                  <a:lnTo>
                    <a:pt x="580" y="1646"/>
                  </a:lnTo>
                  <a:cubicBezTo>
                    <a:pt x="881" y="1646"/>
                    <a:pt x="1160" y="1461"/>
                    <a:pt x="1160" y="1160"/>
                  </a:cubicBezTo>
                  <a:cubicBezTo>
                    <a:pt x="1160" y="974"/>
                    <a:pt x="1067" y="789"/>
                    <a:pt x="881" y="673"/>
                  </a:cubicBezTo>
                  <a:cubicBezTo>
                    <a:pt x="974" y="673"/>
                    <a:pt x="974" y="580"/>
                    <a:pt x="974" y="487"/>
                  </a:cubicBezTo>
                  <a:cubicBezTo>
                    <a:pt x="974" y="209"/>
                    <a:pt x="78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78"/>
            <p:cNvSpPr/>
            <p:nvPr/>
          </p:nvSpPr>
          <p:spPr>
            <a:xfrm>
              <a:off x="2556136" y="2681198"/>
              <a:ext cx="33734" cy="44337"/>
            </a:xfrm>
            <a:custGeom>
              <a:avLst/>
              <a:gdLst/>
              <a:ahLst/>
              <a:cxnLst/>
              <a:rect l="l" t="t" r="r" b="b"/>
              <a:pathLst>
                <a:path w="1253" h="1647" extrusionOk="0">
                  <a:moveTo>
                    <a:pt x="93" y="1"/>
                  </a:moveTo>
                  <a:cubicBezTo>
                    <a:pt x="1" y="94"/>
                    <a:pt x="1" y="94"/>
                    <a:pt x="1" y="209"/>
                  </a:cubicBezTo>
                  <a:lnTo>
                    <a:pt x="487" y="881"/>
                  </a:lnTo>
                  <a:lnTo>
                    <a:pt x="487" y="1554"/>
                  </a:lnTo>
                  <a:cubicBezTo>
                    <a:pt x="487" y="1554"/>
                    <a:pt x="487" y="1646"/>
                    <a:pt x="580" y="1646"/>
                  </a:cubicBezTo>
                  <a:cubicBezTo>
                    <a:pt x="673" y="1646"/>
                    <a:pt x="765" y="1554"/>
                    <a:pt x="765" y="1554"/>
                  </a:cubicBezTo>
                  <a:lnTo>
                    <a:pt x="765" y="881"/>
                  </a:lnTo>
                  <a:lnTo>
                    <a:pt x="1159" y="209"/>
                  </a:lnTo>
                  <a:cubicBezTo>
                    <a:pt x="1252" y="94"/>
                    <a:pt x="1159" y="94"/>
                    <a:pt x="1159" y="1"/>
                  </a:cubicBezTo>
                  <a:cubicBezTo>
                    <a:pt x="1067" y="1"/>
                    <a:pt x="974" y="1"/>
                    <a:pt x="974" y="94"/>
                  </a:cubicBezTo>
                  <a:lnTo>
                    <a:pt x="580" y="580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78"/>
            <p:cNvSpPr/>
            <p:nvPr/>
          </p:nvSpPr>
          <p:spPr>
            <a:xfrm>
              <a:off x="2506843" y="2681198"/>
              <a:ext cx="44341" cy="44337"/>
            </a:xfrm>
            <a:custGeom>
              <a:avLst/>
              <a:gdLst/>
              <a:ahLst/>
              <a:cxnLst/>
              <a:rect l="l" t="t" r="r" b="b"/>
              <a:pathLst>
                <a:path w="1647" h="1647" extrusionOk="0">
                  <a:moveTo>
                    <a:pt x="858" y="302"/>
                  </a:moveTo>
                  <a:cubicBezTo>
                    <a:pt x="1160" y="302"/>
                    <a:pt x="1345" y="487"/>
                    <a:pt x="1345" y="789"/>
                  </a:cubicBezTo>
                  <a:cubicBezTo>
                    <a:pt x="1345" y="1160"/>
                    <a:pt x="1160" y="1368"/>
                    <a:pt x="858" y="1368"/>
                  </a:cubicBezTo>
                  <a:cubicBezTo>
                    <a:pt x="488" y="1368"/>
                    <a:pt x="279" y="1160"/>
                    <a:pt x="279" y="789"/>
                  </a:cubicBezTo>
                  <a:cubicBezTo>
                    <a:pt x="279" y="487"/>
                    <a:pt x="488" y="302"/>
                    <a:pt x="858" y="302"/>
                  </a:cubicBezTo>
                  <a:close/>
                  <a:moveTo>
                    <a:pt x="858" y="1"/>
                  </a:moveTo>
                  <a:cubicBezTo>
                    <a:pt x="372" y="1"/>
                    <a:pt x="1" y="395"/>
                    <a:pt x="1" y="789"/>
                  </a:cubicBezTo>
                  <a:cubicBezTo>
                    <a:pt x="1" y="1252"/>
                    <a:pt x="372" y="1646"/>
                    <a:pt x="858" y="1646"/>
                  </a:cubicBezTo>
                  <a:cubicBezTo>
                    <a:pt x="1252" y="1646"/>
                    <a:pt x="1646" y="1252"/>
                    <a:pt x="1646" y="789"/>
                  </a:cubicBezTo>
                  <a:cubicBezTo>
                    <a:pt x="1646" y="395"/>
                    <a:pt x="1252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78"/>
            <p:cNvSpPr/>
            <p:nvPr/>
          </p:nvSpPr>
          <p:spPr>
            <a:xfrm>
              <a:off x="2485629" y="2527720"/>
              <a:ext cx="10634" cy="26247"/>
            </a:xfrm>
            <a:custGeom>
              <a:avLst/>
              <a:gdLst/>
              <a:ahLst/>
              <a:cxnLst/>
              <a:rect l="l" t="t" r="r" b="b"/>
              <a:pathLst>
                <a:path w="395" h="975" extrusionOk="0">
                  <a:moveTo>
                    <a:pt x="209" y="1"/>
                  </a:moveTo>
                  <a:cubicBezTo>
                    <a:pt x="1" y="1"/>
                    <a:pt x="1" y="117"/>
                    <a:pt x="1" y="209"/>
                  </a:cubicBezTo>
                  <a:lnTo>
                    <a:pt x="1" y="696"/>
                  </a:lnTo>
                  <a:cubicBezTo>
                    <a:pt x="1" y="881"/>
                    <a:pt x="1" y="974"/>
                    <a:pt x="209" y="974"/>
                  </a:cubicBezTo>
                  <a:cubicBezTo>
                    <a:pt x="302" y="974"/>
                    <a:pt x="395" y="881"/>
                    <a:pt x="395" y="696"/>
                  </a:cubicBezTo>
                  <a:lnTo>
                    <a:pt x="395" y="209"/>
                  </a:lnTo>
                  <a:cubicBezTo>
                    <a:pt x="395" y="117"/>
                    <a:pt x="302" y="1"/>
                    <a:pt x="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78"/>
            <p:cNvSpPr/>
            <p:nvPr/>
          </p:nvSpPr>
          <p:spPr>
            <a:xfrm>
              <a:off x="2558640" y="2527720"/>
              <a:ext cx="13138" cy="26247"/>
            </a:xfrm>
            <a:custGeom>
              <a:avLst/>
              <a:gdLst/>
              <a:ahLst/>
              <a:cxnLst/>
              <a:rect l="l" t="t" r="r" b="b"/>
              <a:pathLst>
                <a:path w="488" h="975" extrusionOk="0">
                  <a:moveTo>
                    <a:pt x="302" y="1"/>
                  </a:moveTo>
                  <a:cubicBezTo>
                    <a:pt x="93" y="1"/>
                    <a:pt x="0" y="117"/>
                    <a:pt x="0" y="209"/>
                  </a:cubicBezTo>
                  <a:lnTo>
                    <a:pt x="0" y="696"/>
                  </a:lnTo>
                  <a:cubicBezTo>
                    <a:pt x="0" y="881"/>
                    <a:pt x="93" y="974"/>
                    <a:pt x="302" y="974"/>
                  </a:cubicBezTo>
                  <a:cubicBezTo>
                    <a:pt x="394" y="974"/>
                    <a:pt x="487" y="881"/>
                    <a:pt x="487" y="696"/>
                  </a:cubicBezTo>
                  <a:lnTo>
                    <a:pt x="487" y="209"/>
                  </a:lnTo>
                  <a:cubicBezTo>
                    <a:pt x="487" y="117"/>
                    <a:pt x="394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78"/>
            <p:cNvSpPr/>
            <p:nvPr/>
          </p:nvSpPr>
          <p:spPr>
            <a:xfrm>
              <a:off x="2506843" y="2577632"/>
              <a:ext cx="41218" cy="20621"/>
            </a:xfrm>
            <a:custGeom>
              <a:avLst/>
              <a:gdLst/>
              <a:ahLst/>
              <a:cxnLst/>
              <a:rect l="l" t="t" r="r" b="b"/>
              <a:pathLst>
                <a:path w="1531" h="766" extrusionOk="0">
                  <a:moveTo>
                    <a:pt x="186" y="1"/>
                  </a:moveTo>
                  <a:cubicBezTo>
                    <a:pt x="94" y="93"/>
                    <a:pt x="1" y="186"/>
                    <a:pt x="1" y="279"/>
                  </a:cubicBezTo>
                  <a:cubicBezTo>
                    <a:pt x="186" y="580"/>
                    <a:pt x="488" y="766"/>
                    <a:pt x="766" y="766"/>
                  </a:cubicBezTo>
                  <a:cubicBezTo>
                    <a:pt x="1160" y="766"/>
                    <a:pt x="1438" y="580"/>
                    <a:pt x="1530" y="279"/>
                  </a:cubicBezTo>
                  <a:cubicBezTo>
                    <a:pt x="1530" y="186"/>
                    <a:pt x="1530" y="93"/>
                    <a:pt x="1345" y="1"/>
                  </a:cubicBezTo>
                  <a:cubicBezTo>
                    <a:pt x="1252" y="1"/>
                    <a:pt x="1160" y="1"/>
                    <a:pt x="1160" y="186"/>
                  </a:cubicBezTo>
                  <a:cubicBezTo>
                    <a:pt x="1067" y="279"/>
                    <a:pt x="951" y="372"/>
                    <a:pt x="766" y="372"/>
                  </a:cubicBezTo>
                  <a:cubicBezTo>
                    <a:pt x="580" y="372"/>
                    <a:pt x="488" y="279"/>
                    <a:pt x="488" y="186"/>
                  </a:cubicBezTo>
                  <a:cubicBezTo>
                    <a:pt x="372" y="1"/>
                    <a:pt x="279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78"/>
            <p:cNvSpPr/>
            <p:nvPr/>
          </p:nvSpPr>
          <p:spPr>
            <a:xfrm>
              <a:off x="2392051" y="2379815"/>
              <a:ext cx="270813" cy="381887"/>
            </a:xfrm>
            <a:custGeom>
              <a:avLst/>
              <a:gdLst/>
              <a:ahLst/>
              <a:cxnLst/>
              <a:rect l="l" t="t" r="r" b="b"/>
              <a:pathLst>
                <a:path w="10059" h="14186" extrusionOk="0">
                  <a:moveTo>
                    <a:pt x="5030" y="3872"/>
                  </a:moveTo>
                  <a:cubicBezTo>
                    <a:pt x="5516" y="4452"/>
                    <a:pt x="6188" y="4915"/>
                    <a:pt x="7069" y="5124"/>
                  </a:cubicBezTo>
                  <a:cubicBezTo>
                    <a:pt x="7440" y="5217"/>
                    <a:pt x="7834" y="5309"/>
                    <a:pt x="8019" y="5309"/>
                  </a:cubicBezTo>
                  <a:lnTo>
                    <a:pt x="8019" y="5889"/>
                  </a:lnTo>
                  <a:cubicBezTo>
                    <a:pt x="8019" y="7534"/>
                    <a:pt x="6675" y="8878"/>
                    <a:pt x="5030" y="8878"/>
                  </a:cubicBezTo>
                  <a:cubicBezTo>
                    <a:pt x="3384" y="8878"/>
                    <a:pt x="2040" y="7534"/>
                    <a:pt x="2040" y="5889"/>
                  </a:cubicBezTo>
                  <a:lnTo>
                    <a:pt x="2040" y="5309"/>
                  </a:lnTo>
                  <a:cubicBezTo>
                    <a:pt x="2225" y="5309"/>
                    <a:pt x="2619" y="5217"/>
                    <a:pt x="3106" y="5124"/>
                  </a:cubicBezTo>
                  <a:cubicBezTo>
                    <a:pt x="3871" y="4915"/>
                    <a:pt x="4543" y="4452"/>
                    <a:pt x="5030" y="3872"/>
                  </a:cubicBezTo>
                  <a:close/>
                  <a:moveTo>
                    <a:pt x="5424" y="9272"/>
                  </a:moveTo>
                  <a:lnTo>
                    <a:pt x="5424" y="9458"/>
                  </a:lnTo>
                  <a:cubicBezTo>
                    <a:pt x="5424" y="9666"/>
                    <a:pt x="5215" y="9852"/>
                    <a:pt x="5030" y="9852"/>
                  </a:cubicBezTo>
                  <a:cubicBezTo>
                    <a:pt x="4844" y="9852"/>
                    <a:pt x="4636" y="9666"/>
                    <a:pt x="4636" y="9458"/>
                  </a:cubicBezTo>
                  <a:lnTo>
                    <a:pt x="4636" y="9272"/>
                  </a:lnTo>
                  <a:close/>
                  <a:moveTo>
                    <a:pt x="1646" y="11196"/>
                  </a:moveTo>
                  <a:lnTo>
                    <a:pt x="1947" y="12076"/>
                  </a:lnTo>
                  <a:lnTo>
                    <a:pt x="1947" y="13815"/>
                  </a:lnTo>
                  <a:lnTo>
                    <a:pt x="1275" y="13815"/>
                  </a:lnTo>
                  <a:lnTo>
                    <a:pt x="1275" y="13143"/>
                  </a:lnTo>
                  <a:lnTo>
                    <a:pt x="1275" y="12563"/>
                  </a:lnTo>
                  <a:cubicBezTo>
                    <a:pt x="1368" y="12076"/>
                    <a:pt x="1553" y="11590"/>
                    <a:pt x="1646" y="11196"/>
                  </a:cubicBezTo>
                  <a:close/>
                  <a:moveTo>
                    <a:pt x="6374" y="8971"/>
                  </a:moveTo>
                  <a:cubicBezTo>
                    <a:pt x="6374" y="8971"/>
                    <a:pt x="6490" y="8971"/>
                    <a:pt x="6490" y="9087"/>
                  </a:cubicBezTo>
                  <a:cubicBezTo>
                    <a:pt x="6675" y="9087"/>
                    <a:pt x="6768" y="9180"/>
                    <a:pt x="6953" y="9272"/>
                  </a:cubicBezTo>
                  <a:cubicBezTo>
                    <a:pt x="7347" y="9666"/>
                    <a:pt x="7834" y="10130"/>
                    <a:pt x="8112" y="10616"/>
                  </a:cubicBezTo>
                  <a:lnTo>
                    <a:pt x="7741" y="11984"/>
                  </a:lnTo>
                  <a:lnTo>
                    <a:pt x="7741" y="12076"/>
                  </a:lnTo>
                  <a:lnTo>
                    <a:pt x="7741" y="13815"/>
                  </a:lnTo>
                  <a:lnTo>
                    <a:pt x="2318" y="13815"/>
                  </a:lnTo>
                  <a:lnTo>
                    <a:pt x="2318" y="12076"/>
                  </a:lnTo>
                  <a:lnTo>
                    <a:pt x="2318" y="11984"/>
                  </a:lnTo>
                  <a:lnTo>
                    <a:pt x="1947" y="10616"/>
                  </a:lnTo>
                  <a:cubicBezTo>
                    <a:pt x="2225" y="10130"/>
                    <a:pt x="2619" y="9759"/>
                    <a:pt x="2619" y="9759"/>
                  </a:cubicBezTo>
                  <a:cubicBezTo>
                    <a:pt x="2898" y="9458"/>
                    <a:pt x="3292" y="9180"/>
                    <a:pt x="3778" y="8971"/>
                  </a:cubicBezTo>
                  <a:cubicBezTo>
                    <a:pt x="3871" y="9087"/>
                    <a:pt x="4056" y="9180"/>
                    <a:pt x="4265" y="9180"/>
                  </a:cubicBezTo>
                  <a:lnTo>
                    <a:pt x="4265" y="9458"/>
                  </a:lnTo>
                  <a:cubicBezTo>
                    <a:pt x="4265" y="9852"/>
                    <a:pt x="4636" y="10246"/>
                    <a:pt x="5030" y="10246"/>
                  </a:cubicBezTo>
                  <a:cubicBezTo>
                    <a:pt x="5516" y="10246"/>
                    <a:pt x="5794" y="9852"/>
                    <a:pt x="5794" y="9458"/>
                  </a:cubicBezTo>
                  <a:lnTo>
                    <a:pt x="5794" y="9180"/>
                  </a:lnTo>
                  <a:cubicBezTo>
                    <a:pt x="6003" y="9180"/>
                    <a:pt x="6188" y="9087"/>
                    <a:pt x="6374" y="8971"/>
                  </a:cubicBezTo>
                  <a:close/>
                  <a:moveTo>
                    <a:pt x="8413" y="11196"/>
                  </a:moveTo>
                  <a:cubicBezTo>
                    <a:pt x="8599" y="11682"/>
                    <a:pt x="8900" y="12749"/>
                    <a:pt x="8807" y="13815"/>
                  </a:cubicBezTo>
                  <a:lnTo>
                    <a:pt x="8112" y="13815"/>
                  </a:lnTo>
                  <a:lnTo>
                    <a:pt x="8112" y="12076"/>
                  </a:lnTo>
                  <a:lnTo>
                    <a:pt x="8413" y="11196"/>
                  </a:lnTo>
                  <a:close/>
                  <a:moveTo>
                    <a:pt x="5175" y="1"/>
                  </a:moveTo>
                  <a:cubicBezTo>
                    <a:pt x="5103" y="1"/>
                    <a:pt x="5054" y="2"/>
                    <a:pt x="5030" y="2"/>
                  </a:cubicBezTo>
                  <a:cubicBezTo>
                    <a:pt x="4937" y="2"/>
                    <a:pt x="4056" y="2"/>
                    <a:pt x="3013" y="396"/>
                  </a:cubicBezTo>
                  <a:cubicBezTo>
                    <a:pt x="2040" y="767"/>
                    <a:pt x="789" y="1648"/>
                    <a:pt x="302" y="3571"/>
                  </a:cubicBezTo>
                  <a:cubicBezTo>
                    <a:pt x="302" y="3664"/>
                    <a:pt x="1" y="4637"/>
                    <a:pt x="302" y="5703"/>
                  </a:cubicBezTo>
                  <a:cubicBezTo>
                    <a:pt x="487" y="6769"/>
                    <a:pt x="1159" y="8114"/>
                    <a:pt x="3199" y="8693"/>
                  </a:cubicBezTo>
                  <a:cubicBezTo>
                    <a:pt x="3199" y="8786"/>
                    <a:pt x="3292" y="8786"/>
                    <a:pt x="3292" y="8786"/>
                  </a:cubicBezTo>
                  <a:cubicBezTo>
                    <a:pt x="2898" y="8971"/>
                    <a:pt x="2619" y="9180"/>
                    <a:pt x="2318" y="9458"/>
                  </a:cubicBezTo>
                  <a:cubicBezTo>
                    <a:pt x="2225" y="9550"/>
                    <a:pt x="1855" y="9944"/>
                    <a:pt x="1553" y="10431"/>
                  </a:cubicBezTo>
                  <a:cubicBezTo>
                    <a:pt x="1553" y="10524"/>
                    <a:pt x="580" y="12169"/>
                    <a:pt x="881" y="14000"/>
                  </a:cubicBezTo>
                  <a:cubicBezTo>
                    <a:pt x="881" y="14093"/>
                    <a:pt x="974" y="14185"/>
                    <a:pt x="1067" y="14185"/>
                  </a:cubicBezTo>
                  <a:lnTo>
                    <a:pt x="8993" y="14185"/>
                  </a:lnTo>
                  <a:cubicBezTo>
                    <a:pt x="9085" y="14185"/>
                    <a:pt x="9178" y="14093"/>
                    <a:pt x="9178" y="14000"/>
                  </a:cubicBezTo>
                  <a:cubicBezTo>
                    <a:pt x="9479" y="12169"/>
                    <a:pt x="8599" y="10524"/>
                    <a:pt x="8506" y="10431"/>
                  </a:cubicBezTo>
                  <a:cubicBezTo>
                    <a:pt x="8228" y="9944"/>
                    <a:pt x="7834" y="9550"/>
                    <a:pt x="7741" y="9458"/>
                  </a:cubicBezTo>
                  <a:cubicBezTo>
                    <a:pt x="7648" y="9272"/>
                    <a:pt x="7347" y="9087"/>
                    <a:pt x="7162" y="8971"/>
                  </a:cubicBezTo>
                  <a:cubicBezTo>
                    <a:pt x="7069" y="8878"/>
                    <a:pt x="6953" y="8786"/>
                    <a:pt x="6860" y="8786"/>
                  </a:cubicBezTo>
                  <a:lnTo>
                    <a:pt x="6860" y="8693"/>
                  </a:lnTo>
                  <a:cubicBezTo>
                    <a:pt x="8900" y="8114"/>
                    <a:pt x="9572" y="6769"/>
                    <a:pt x="9757" y="5703"/>
                  </a:cubicBezTo>
                  <a:cubicBezTo>
                    <a:pt x="10059" y="4637"/>
                    <a:pt x="9850" y="3664"/>
                    <a:pt x="9850" y="3571"/>
                  </a:cubicBezTo>
                  <a:cubicBezTo>
                    <a:pt x="9665" y="2992"/>
                    <a:pt x="9387" y="2412"/>
                    <a:pt x="9085" y="1926"/>
                  </a:cubicBezTo>
                  <a:cubicBezTo>
                    <a:pt x="9039" y="1879"/>
                    <a:pt x="8993" y="1856"/>
                    <a:pt x="8946" y="1856"/>
                  </a:cubicBezTo>
                  <a:cubicBezTo>
                    <a:pt x="8900" y="1856"/>
                    <a:pt x="8854" y="1879"/>
                    <a:pt x="8807" y="1926"/>
                  </a:cubicBezTo>
                  <a:cubicBezTo>
                    <a:pt x="8691" y="1926"/>
                    <a:pt x="8691" y="2134"/>
                    <a:pt x="8691" y="2227"/>
                  </a:cubicBezTo>
                  <a:cubicBezTo>
                    <a:pt x="9085" y="2598"/>
                    <a:pt x="9271" y="3085"/>
                    <a:pt x="9387" y="3664"/>
                  </a:cubicBezTo>
                  <a:cubicBezTo>
                    <a:pt x="9479" y="3757"/>
                    <a:pt x="9665" y="4637"/>
                    <a:pt x="9387" y="5611"/>
                  </a:cubicBezTo>
                  <a:cubicBezTo>
                    <a:pt x="9178" y="6654"/>
                    <a:pt x="8599" y="7349"/>
                    <a:pt x="7741" y="7928"/>
                  </a:cubicBezTo>
                  <a:cubicBezTo>
                    <a:pt x="8228" y="7349"/>
                    <a:pt x="8413" y="6654"/>
                    <a:pt x="8413" y="5889"/>
                  </a:cubicBezTo>
                  <a:lnTo>
                    <a:pt x="8413" y="5031"/>
                  </a:lnTo>
                  <a:cubicBezTo>
                    <a:pt x="8413" y="4915"/>
                    <a:pt x="8321" y="4823"/>
                    <a:pt x="8228" y="4823"/>
                  </a:cubicBezTo>
                  <a:cubicBezTo>
                    <a:pt x="8228" y="4823"/>
                    <a:pt x="8148" y="4831"/>
                    <a:pt x="8012" y="4831"/>
                  </a:cubicBezTo>
                  <a:cubicBezTo>
                    <a:pt x="7476" y="4831"/>
                    <a:pt x="6066" y="4698"/>
                    <a:pt x="5215" y="3386"/>
                  </a:cubicBezTo>
                  <a:cubicBezTo>
                    <a:pt x="5122" y="3386"/>
                    <a:pt x="5122" y="3293"/>
                    <a:pt x="5030" y="3293"/>
                  </a:cubicBezTo>
                  <a:cubicBezTo>
                    <a:pt x="4937" y="3293"/>
                    <a:pt x="4937" y="3386"/>
                    <a:pt x="4844" y="3386"/>
                  </a:cubicBezTo>
                  <a:cubicBezTo>
                    <a:pt x="4450" y="4058"/>
                    <a:pt x="3778" y="4545"/>
                    <a:pt x="3013" y="4730"/>
                  </a:cubicBezTo>
                  <a:cubicBezTo>
                    <a:pt x="2666" y="4823"/>
                    <a:pt x="2376" y="4846"/>
                    <a:pt x="2173" y="4846"/>
                  </a:cubicBezTo>
                  <a:cubicBezTo>
                    <a:pt x="1971" y="4846"/>
                    <a:pt x="1855" y="4823"/>
                    <a:pt x="1855" y="4823"/>
                  </a:cubicBezTo>
                  <a:cubicBezTo>
                    <a:pt x="1739" y="4915"/>
                    <a:pt x="1646" y="4915"/>
                    <a:pt x="1646" y="5031"/>
                  </a:cubicBezTo>
                  <a:lnTo>
                    <a:pt x="1646" y="5889"/>
                  </a:lnTo>
                  <a:cubicBezTo>
                    <a:pt x="1646" y="6654"/>
                    <a:pt x="1855" y="7349"/>
                    <a:pt x="2318" y="7928"/>
                  </a:cubicBezTo>
                  <a:cubicBezTo>
                    <a:pt x="1461" y="7349"/>
                    <a:pt x="881" y="6654"/>
                    <a:pt x="696" y="5703"/>
                  </a:cubicBezTo>
                  <a:cubicBezTo>
                    <a:pt x="487" y="4637"/>
                    <a:pt x="696" y="3757"/>
                    <a:pt x="696" y="3664"/>
                  </a:cubicBezTo>
                  <a:cubicBezTo>
                    <a:pt x="1067" y="2320"/>
                    <a:pt x="1855" y="1254"/>
                    <a:pt x="3199" y="767"/>
                  </a:cubicBezTo>
                  <a:cubicBezTo>
                    <a:pt x="4172" y="396"/>
                    <a:pt x="5030" y="396"/>
                    <a:pt x="5030" y="396"/>
                  </a:cubicBezTo>
                  <a:cubicBezTo>
                    <a:pt x="5030" y="396"/>
                    <a:pt x="6768" y="396"/>
                    <a:pt x="8112" y="1555"/>
                  </a:cubicBezTo>
                  <a:lnTo>
                    <a:pt x="8413" y="1555"/>
                  </a:lnTo>
                  <a:cubicBezTo>
                    <a:pt x="8506" y="1439"/>
                    <a:pt x="8506" y="1254"/>
                    <a:pt x="8413" y="1161"/>
                  </a:cubicBezTo>
                  <a:cubicBezTo>
                    <a:pt x="7142" y="71"/>
                    <a:pt x="5659" y="1"/>
                    <a:pt x="5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1" name="Google Shape;4431;p78"/>
          <p:cNvGrpSpPr/>
          <p:nvPr/>
        </p:nvGrpSpPr>
        <p:grpSpPr>
          <a:xfrm>
            <a:off x="2075721" y="2649544"/>
            <a:ext cx="374384" cy="381833"/>
            <a:chOff x="1542309" y="2379869"/>
            <a:chExt cx="374384" cy="381833"/>
          </a:xfrm>
        </p:grpSpPr>
        <p:sp>
          <p:nvSpPr>
            <p:cNvPr id="4432" name="Google Shape;4432;p78"/>
            <p:cNvSpPr/>
            <p:nvPr/>
          </p:nvSpPr>
          <p:spPr>
            <a:xfrm>
              <a:off x="1700767" y="2384850"/>
              <a:ext cx="57426" cy="80518"/>
            </a:xfrm>
            <a:custGeom>
              <a:avLst/>
              <a:gdLst/>
              <a:ahLst/>
              <a:cxnLst/>
              <a:rect l="l" t="t" r="r" b="b"/>
              <a:pathLst>
                <a:path w="2133" h="2991" extrusionOk="0">
                  <a:moveTo>
                    <a:pt x="1067" y="1"/>
                  </a:moveTo>
                  <a:cubicBezTo>
                    <a:pt x="487" y="1"/>
                    <a:pt x="1" y="487"/>
                    <a:pt x="1" y="1067"/>
                  </a:cubicBezTo>
                  <a:lnTo>
                    <a:pt x="1" y="2990"/>
                  </a:lnTo>
                  <a:lnTo>
                    <a:pt x="2133" y="2990"/>
                  </a:lnTo>
                  <a:lnTo>
                    <a:pt x="2133" y="1067"/>
                  </a:lnTo>
                  <a:cubicBezTo>
                    <a:pt x="2133" y="487"/>
                    <a:pt x="1646" y="1"/>
                    <a:pt x="10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78"/>
            <p:cNvSpPr/>
            <p:nvPr/>
          </p:nvSpPr>
          <p:spPr>
            <a:xfrm>
              <a:off x="1721362" y="2384850"/>
              <a:ext cx="36830" cy="80518"/>
            </a:xfrm>
            <a:custGeom>
              <a:avLst/>
              <a:gdLst/>
              <a:ahLst/>
              <a:cxnLst/>
              <a:rect l="l" t="t" r="r" b="b"/>
              <a:pathLst>
                <a:path w="1368" h="2991" extrusionOk="0">
                  <a:moveTo>
                    <a:pt x="0" y="1"/>
                  </a:moveTo>
                  <a:cubicBezTo>
                    <a:pt x="209" y="93"/>
                    <a:pt x="394" y="209"/>
                    <a:pt x="487" y="302"/>
                  </a:cubicBezTo>
                  <a:cubicBezTo>
                    <a:pt x="696" y="487"/>
                    <a:pt x="881" y="789"/>
                    <a:pt x="881" y="1067"/>
                  </a:cubicBezTo>
                  <a:lnTo>
                    <a:pt x="881" y="2990"/>
                  </a:lnTo>
                  <a:lnTo>
                    <a:pt x="1368" y="2990"/>
                  </a:lnTo>
                  <a:lnTo>
                    <a:pt x="1368" y="1067"/>
                  </a:lnTo>
                  <a:cubicBezTo>
                    <a:pt x="1368" y="789"/>
                    <a:pt x="1275" y="487"/>
                    <a:pt x="1066" y="302"/>
                  </a:cubicBezTo>
                  <a:cubicBezTo>
                    <a:pt x="881" y="93"/>
                    <a:pt x="580" y="1"/>
                    <a:pt x="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78"/>
            <p:cNvSpPr/>
            <p:nvPr/>
          </p:nvSpPr>
          <p:spPr>
            <a:xfrm>
              <a:off x="1635887" y="2465344"/>
              <a:ext cx="187192" cy="73007"/>
            </a:xfrm>
            <a:custGeom>
              <a:avLst/>
              <a:gdLst/>
              <a:ahLst/>
              <a:cxnLst/>
              <a:rect l="l" t="t" r="r" b="b"/>
              <a:pathLst>
                <a:path w="6953" h="2712" extrusionOk="0">
                  <a:moveTo>
                    <a:pt x="1344" y="0"/>
                  </a:moveTo>
                  <a:cubicBezTo>
                    <a:pt x="672" y="0"/>
                    <a:pt x="0" y="580"/>
                    <a:pt x="0" y="1368"/>
                  </a:cubicBezTo>
                  <a:cubicBezTo>
                    <a:pt x="0" y="2040"/>
                    <a:pt x="672" y="2712"/>
                    <a:pt x="1344" y="2712"/>
                  </a:cubicBezTo>
                  <a:lnTo>
                    <a:pt x="5609" y="2712"/>
                  </a:lnTo>
                  <a:cubicBezTo>
                    <a:pt x="6281" y="2712"/>
                    <a:pt x="6953" y="2040"/>
                    <a:pt x="6953" y="1368"/>
                  </a:cubicBezTo>
                  <a:cubicBezTo>
                    <a:pt x="6953" y="580"/>
                    <a:pt x="6281" y="0"/>
                    <a:pt x="5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78"/>
            <p:cNvSpPr/>
            <p:nvPr/>
          </p:nvSpPr>
          <p:spPr>
            <a:xfrm>
              <a:off x="1609666" y="2538327"/>
              <a:ext cx="242114" cy="73034"/>
            </a:xfrm>
            <a:custGeom>
              <a:avLst/>
              <a:gdLst/>
              <a:ahLst/>
              <a:cxnLst/>
              <a:rect l="l" t="t" r="r" b="b"/>
              <a:pathLst>
                <a:path w="8993" h="2713" extrusionOk="0">
                  <a:moveTo>
                    <a:pt x="1368" y="1"/>
                  </a:moveTo>
                  <a:cubicBezTo>
                    <a:pt x="580" y="1"/>
                    <a:pt x="1" y="580"/>
                    <a:pt x="1" y="1345"/>
                  </a:cubicBezTo>
                  <a:cubicBezTo>
                    <a:pt x="1" y="2040"/>
                    <a:pt x="580" y="2712"/>
                    <a:pt x="1368" y="2712"/>
                  </a:cubicBezTo>
                  <a:lnTo>
                    <a:pt x="7533" y="2712"/>
                  </a:lnTo>
                  <a:cubicBezTo>
                    <a:pt x="8321" y="2712"/>
                    <a:pt x="8993" y="2040"/>
                    <a:pt x="8993" y="1345"/>
                  </a:cubicBezTo>
                  <a:cubicBezTo>
                    <a:pt x="8993" y="580"/>
                    <a:pt x="8321" y="1"/>
                    <a:pt x="75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78"/>
            <p:cNvSpPr/>
            <p:nvPr/>
          </p:nvSpPr>
          <p:spPr>
            <a:xfrm>
              <a:off x="1573483" y="2611338"/>
              <a:ext cx="312005" cy="72388"/>
            </a:xfrm>
            <a:custGeom>
              <a:avLst/>
              <a:gdLst/>
              <a:ahLst/>
              <a:cxnLst/>
              <a:rect l="l" t="t" r="r" b="b"/>
              <a:pathLst>
                <a:path w="11589" h="2689" extrusionOk="0">
                  <a:moveTo>
                    <a:pt x="1345" y="0"/>
                  </a:moveTo>
                  <a:cubicBezTo>
                    <a:pt x="580" y="0"/>
                    <a:pt x="1" y="580"/>
                    <a:pt x="1" y="1344"/>
                  </a:cubicBezTo>
                  <a:cubicBezTo>
                    <a:pt x="1" y="2109"/>
                    <a:pt x="580" y="2689"/>
                    <a:pt x="1345" y="2689"/>
                  </a:cubicBezTo>
                  <a:lnTo>
                    <a:pt x="10244" y="2689"/>
                  </a:lnTo>
                  <a:cubicBezTo>
                    <a:pt x="11009" y="2689"/>
                    <a:pt x="11588" y="2109"/>
                    <a:pt x="11588" y="1344"/>
                  </a:cubicBezTo>
                  <a:cubicBezTo>
                    <a:pt x="11588" y="580"/>
                    <a:pt x="11009" y="0"/>
                    <a:pt x="10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78"/>
            <p:cNvSpPr/>
            <p:nvPr/>
          </p:nvSpPr>
          <p:spPr>
            <a:xfrm>
              <a:off x="1549793" y="2683702"/>
              <a:ext cx="358769" cy="73007"/>
            </a:xfrm>
            <a:custGeom>
              <a:avLst/>
              <a:gdLst/>
              <a:ahLst/>
              <a:cxnLst/>
              <a:rect l="l" t="t" r="r" b="b"/>
              <a:pathLst>
                <a:path w="13326" h="2712" extrusionOk="0">
                  <a:moveTo>
                    <a:pt x="1367" y="1"/>
                  </a:moveTo>
                  <a:cubicBezTo>
                    <a:pt x="580" y="1"/>
                    <a:pt x="0" y="580"/>
                    <a:pt x="0" y="1368"/>
                  </a:cubicBezTo>
                  <a:cubicBezTo>
                    <a:pt x="0" y="2133"/>
                    <a:pt x="580" y="2712"/>
                    <a:pt x="1367" y="2712"/>
                  </a:cubicBezTo>
                  <a:lnTo>
                    <a:pt x="11982" y="2712"/>
                  </a:lnTo>
                  <a:cubicBezTo>
                    <a:pt x="12746" y="2712"/>
                    <a:pt x="13326" y="2133"/>
                    <a:pt x="13326" y="1368"/>
                  </a:cubicBezTo>
                  <a:cubicBezTo>
                    <a:pt x="13326" y="580"/>
                    <a:pt x="12746" y="1"/>
                    <a:pt x="11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78"/>
            <p:cNvSpPr/>
            <p:nvPr/>
          </p:nvSpPr>
          <p:spPr>
            <a:xfrm>
              <a:off x="1771274" y="2465344"/>
              <a:ext cx="51799" cy="73007"/>
            </a:xfrm>
            <a:custGeom>
              <a:avLst/>
              <a:gdLst/>
              <a:ahLst/>
              <a:cxnLst/>
              <a:rect l="l" t="t" r="r" b="b"/>
              <a:pathLst>
                <a:path w="1924" h="2712" extrusionOk="0">
                  <a:moveTo>
                    <a:pt x="0" y="0"/>
                  </a:moveTo>
                  <a:cubicBezTo>
                    <a:pt x="765" y="0"/>
                    <a:pt x="1344" y="580"/>
                    <a:pt x="1344" y="1368"/>
                  </a:cubicBezTo>
                  <a:cubicBezTo>
                    <a:pt x="1344" y="2040"/>
                    <a:pt x="765" y="2712"/>
                    <a:pt x="0" y="2712"/>
                  </a:cubicBezTo>
                  <a:lnTo>
                    <a:pt x="580" y="2712"/>
                  </a:lnTo>
                  <a:cubicBezTo>
                    <a:pt x="1252" y="2712"/>
                    <a:pt x="1924" y="2040"/>
                    <a:pt x="1924" y="1368"/>
                  </a:cubicBezTo>
                  <a:cubicBezTo>
                    <a:pt x="1924" y="580"/>
                    <a:pt x="1252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78"/>
            <p:cNvSpPr/>
            <p:nvPr/>
          </p:nvSpPr>
          <p:spPr>
            <a:xfrm>
              <a:off x="1799353" y="2538327"/>
              <a:ext cx="52418" cy="73034"/>
            </a:xfrm>
            <a:custGeom>
              <a:avLst/>
              <a:gdLst/>
              <a:ahLst/>
              <a:cxnLst/>
              <a:rect l="l" t="t" r="r" b="b"/>
              <a:pathLst>
                <a:path w="1947" h="2713" extrusionOk="0">
                  <a:moveTo>
                    <a:pt x="0" y="1"/>
                  </a:moveTo>
                  <a:cubicBezTo>
                    <a:pt x="695" y="1"/>
                    <a:pt x="1368" y="580"/>
                    <a:pt x="1368" y="1345"/>
                  </a:cubicBezTo>
                  <a:cubicBezTo>
                    <a:pt x="1368" y="1739"/>
                    <a:pt x="1159" y="2040"/>
                    <a:pt x="974" y="2318"/>
                  </a:cubicBezTo>
                  <a:cubicBezTo>
                    <a:pt x="695" y="2504"/>
                    <a:pt x="394" y="2712"/>
                    <a:pt x="0" y="2712"/>
                  </a:cubicBezTo>
                  <a:lnTo>
                    <a:pt x="487" y="2712"/>
                  </a:lnTo>
                  <a:cubicBezTo>
                    <a:pt x="881" y="2712"/>
                    <a:pt x="1275" y="2504"/>
                    <a:pt x="1460" y="2318"/>
                  </a:cubicBezTo>
                  <a:cubicBezTo>
                    <a:pt x="1738" y="2040"/>
                    <a:pt x="1947" y="1739"/>
                    <a:pt x="1947" y="1345"/>
                  </a:cubicBezTo>
                  <a:cubicBezTo>
                    <a:pt x="1947" y="580"/>
                    <a:pt x="1275" y="1"/>
                    <a:pt x="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78"/>
            <p:cNvSpPr/>
            <p:nvPr/>
          </p:nvSpPr>
          <p:spPr>
            <a:xfrm>
              <a:off x="1833650" y="2611338"/>
              <a:ext cx="51826" cy="72388"/>
            </a:xfrm>
            <a:custGeom>
              <a:avLst/>
              <a:gdLst/>
              <a:ahLst/>
              <a:cxnLst/>
              <a:rect l="l" t="t" r="r" b="b"/>
              <a:pathLst>
                <a:path w="1925" h="2689" extrusionOk="0">
                  <a:moveTo>
                    <a:pt x="1" y="0"/>
                  </a:moveTo>
                  <a:cubicBezTo>
                    <a:pt x="766" y="0"/>
                    <a:pt x="1345" y="580"/>
                    <a:pt x="1345" y="1344"/>
                  </a:cubicBezTo>
                  <a:cubicBezTo>
                    <a:pt x="1345" y="1738"/>
                    <a:pt x="1252" y="2016"/>
                    <a:pt x="951" y="2318"/>
                  </a:cubicBezTo>
                  <a:cubicBezTo>
                    <a:pt x="766" y="2503"/>
                    <a:pt x="372" y="2689"/>
                    <a:pt x="1" y="2689"/>
                  </a:cubicBezTo>
                  <a:lnTo>
                    <a:pt x="580" y="2689"/>
                  </a:lnTo>
                  <a:cubicBezTo>
                    <a:pt x="951" y="2689"/>
                    <a:pt x="1345" y="2503"/>
                    <a:pt x="1530" y="2318"/>
                  </a:cubicBezTo>
                  <a:cubicBezTo>
                    <a:pt x="1832" y="2016"/>
                    <a:pt x="1924" y="1738"/>
                    <a:pt x="1924" y="1344"/>
                  </a:cubicBezTo>
                  <a:cubicBezTo>
                    <a:pt x="1924" y="580"/>
                    <a:pt x="1345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78"/>
            <p:cNvSpPr/>
            <p:nvPr/>
          </p:nvSpPr>
          <p:spPr>
            <a:xfrm>
              <a:off x="1859253" y="2683702"/>
              <a:ext cx="49295" cy="73007"/>
            </a:xfrm>
            <a:custGeom>
              <a:avLst/>
              <a:gdLst/>
              <a:ahLst/>
              <a:cxnLst/>
              <a:rect l="l" t="t" r="r" b="b"/>
              <a:pathLst>
                <a:path w="1831" h="2712" extrusionOk="0">
                  <a:moveTo>
                    <a:pt x="0" y="1"/>
                  </a:moveTo>
                  <a:cubicBezTo>
                    <a:pt x="672" y="1"/>
                    <a:pt x="1367" y="580"/>
                    <a:pt x="1367" y="1368"/>
                  </a:cubicBezTo>
                  <a:cubicBezTo>
                    <a:pt x="1367" y="1739"/>
                    <a:pt x="1159" y="2040"/>
                    <a:pt x="973" y="2318"/>
                  </a:cubicBezTo>
                  <a:cubicBezTo>
                    <a:pt x="672" y="2527"/>
                    <a:pt x="301" y="2712"/>
                    <a:pt x="0" y="2712"/>
                  </a:cubicBezTo>
                  <a:lnTo>
                    <a:pt x="487" y="2712"/>
                  </a:lnTo>
                  <a:cubicBezTo>
                    <a:pt x="881" y="2712"/>
                    <a:pt x="1251" y="2527"/>
                    <a:pt x="1460" y="2318"/>
                  </a:cubicBezTo>
                  <a:cubicBezTo>
                    <a:pt x="1738" y="2040"/>
                    <a:pt x="1831" y="1739"/>
                    <a:pt x="1831" y="1368"/>
                  </a:cubicBezTo>
                  <a:cubicBezTo>
                    <a:pt x="1831" y="580"/>
                    <a:pt x="1251" y="1"/>
                    <a:pt x="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78"/>
            <p:cNvSpPr/>
            <p:nvPr/>
          </p:nvSpPr>
          <p:spPr>
            <a:xfrm>
              <a:off x="1542309" y="2379869"/>
              <a:ext cx="374384" cy="381833"/>
            </a:xfrm>
            <a:custGeom>
              <a:avLst/>
              <a:gdLst/>
              <a:ahLst/>
              <a:cxnLst/>
              <a:rect l="l" t="t" r="r" b="b"/>
              <a:pathLst>
                <a:path w="13906" h="14184" extrusionOk="0">
                  <a:moveTo>
                    <a:pt x="9085" y="3384"/>
                  </a:moveTo>
                  <a:cubicBezTo>
                    <a:pt x="9664" y="3384"/>
                    <a:pt x="10243" y="3870"/>
                    <a:pt x="10243" y="4543"/>
                  </a:cubicBezTo>
                  <a:cubicBezTo>
                    <a:pt x="10243" y="5122"/>
                    <a:pt x="9664" y="5609"/>
                    <a:pt x="9085" y="5609"/>
                  </a:cubicBezTo>
                  <a:lnTo>
                    <a:pt x="4820" y="5609"/>
                  </a:lnTo>
                  <a:cubicBezTo>
                    <a:pt x="4241" y="5609"/>
                    <a:pt x="3754" y="5122"/>
                    <a:pt x="3754" y="4543"/>
                  </a:cubicBezTo>
                  <a:cubicBezTo>
                    <a:pt x="3754" y="3870"/>
                    <a:pt x="4241" y="3384"/>
                    <a:pt x="4820" y="3384"/>
                  </a:cubicBezTo>
                  <a:close/>
                  <a:moveTo>
                    <a:pt x="10035" y="6072"/>
                  </a:moveTo>
                  <a:cubicBezTo>
                    <a:pt x="10707" y="6072"/>
                    <a:pt x="11194" y="6559"/>
                    <a:pt x="11194" y="7231"/>
                  </a:cubicBezTo>
                  <a:cubicBezTo>
                    <a:pt x="11194" y="7810"/>
                    <a:pt x="10707" y="8390"/>
                    <a:pt x="10035" y="8390"/>
                  </a:cubicBezTo>
                  <a:lnTo>
                    <a:pt x="3870" y="8390"/>
                  </a:lnTo>
                  <a:cubicBezTo>
                    <a:pt x="3175" y="8390"/>
                    <a:pt x="2712" y="7810"/>
                    <a:pt x="2712" y="7231"/>
                  </a:cubicBezTo>
                  <a:cubicBezTo>
                    <a:pt x="2712" y="6559"/>
                    <a:pt x="3175" y="6072"/>
                    <a:pt x="3870" y="6072"/>
                  </a:cubicBezTo>
                  <a:close/>
                  <a:moveTo>
                    <a:pt x="11402" y="8784"/>
                  </a:moveTo>
                  <a:cubicBezTo>
                    <a:pt x="12074" y="8784"/>
                    <a:pt x="12561" y="9270"/>
                    <a:pt x="12561" y="9942"/>
                  </a:cubicBezTo>
                  <a:cubicBezTo>
                    <a:pt x="12561" y="10522"/>
                    <a:pt x="12074" y="11101"/>
                    <a:pt x="11402" y="11101"/>
                  </a:cubicBezTo>
                  <a:lnTo>
                    <a:pt x="2503" y="11101"/>
                  </a:lnTo>
                  <a:cubicBezTo>
                    <a:pt x="1831" y="11101"/>
                    <a:pt x="1344" y="10522"/>
                    <a:pt x="1344" y="9942"/>
                  </a:cubicBezTo>
                  <a:cubicBezTo>
                    <a:pt x="1344" y="9270"/>
                    <a:pt x="1831" y="8784"/>
                    <a:pt x="2503" y="8784"/>
                  </a:cubicBezTo>
                  <a:close/>
                  <a:moveTo>
                    <a:pt x="6953" y="0"/>
                  </a:moveTo>
                  <a:cubicBezTo>
                    <a:pt x="6281" y="0"/>
                    <a:pt x="5701" y="580"/>
                    <a:pt x="5701" y="1252"/>
                  </a:cubicBezTo>
                  <a:lnTo>
                    <a:pt x="5701" y="1437"/>
                  </a:lnTo>
                  <a:cubicBezTo>
                    <a:pt x="5701" y="1553"/>
                    <a:pt x="5701" y="1646"/>
                    <a:pt x="5887" y="1646"/>
                  </a:cubicBezTo>
                  <a:cubicBezTo>
                    <a:pt x="5979" y="1646"/>
                    <a:pt x="6072" y="1553"/>
                    <a:pt x="6072" y="1437"/>
                  </a:cubicBezTo>
                  <a:lnTo>
                    <a:pt x="6072" y="1252"/>
                  </a:lnTo>
                  <a:cubicBezTo>
                    <a:pt x="6072" y="765"/>
                    <a:pt x="6466" y="394"/>
                    <a:pt x="6953" y="394"/>
                  </a:cubicBezTo>
                  <a:cubicBezTo>
                    <a:pt x="7439" y="394"/>
                    <a:pt x="7810" y="765"/>
                    <a:pt x="7810" y="1252"/>
                  </a:cubicBezTo>
                  <a:lnTo>
                    <a:pt x="7810" y="2897"/>
                  </a:lnTo>
                  <a:lnTo>
                    <a:pt x="6072" y="2897"/>
                  </a:lnTo>
                  <a:lnTo>
                    <a:pt x="6072" y="2410"/>
                  </a:lnTo>
                  <a:cubicBezTo>
                    <a:pt x="6072" y="2318"/>
                    <a:pt x="5979" y="2225"/>
                    <a:pt x="5887" y="2225"/>
                  </a:cubicBezTo>
                  <a:cubicBezTo>
                    <a:pt x="5701" y="2225"/>
                    <a:pt x="5701" y="2318"/>
                    <a:pt x="5701" y="2410"/>
                  </a:cubicBezTo>
                  <a:lnTo>
                    <a:pt x="5701" y="2897"/>
                  </a:lnTo>
                  <a:lnTo>
                    <a:pt x="4820" y="2897"/>
                  </a:lnTo>
                  <a:cubicBezTo>
                    <a:pt x="3963" y="2897"/>
                    <a:pt x="3291" y="3662"/>
                    <a:pt x="3291" y="4543"/>
                  </a:cubicBezTo>
                  <a:cubicBezTo>
                    <a:pt x="3291" y="4913"/>
                    <a:pt x="3476" y="5400"/>
                    <a:pt x="3754" y="5609"/>
                  </a:cubicBezTo>
                  <a:cubicBezTo>
                    <a:pt x="2990" y="5701"/>
                    <a:pt x="2225" y="6373"/>
                    <a:pt x="2225" y="7231"/>
                  </a:cubicBezTo>
                  <a:cubicBezTo>
                    <a:pt x="2225" y="7625"/>
                    <a:pt x="2410" y="8112"/>
                    <a:pt x="2804" y="8390"/>
                  </a:cubicBezTo>
                  <a:lnTo>
                    <a:pt x="2503" y="8390"/>
                  </a:lnTo>
                  <a:cubicBezTo>
                    <a:pt x="1645" y="8390"/>
                    <a:pt x="973" y="9085"/>
                    <a:pt x="973" y="9942"/>
                  </a:cubicBezTo>
                  <a:cubicBezTo>
                    <a:pt x="973" y="10429"/>
                    <a:pt x="1159" y="10823"/>
                    <a:pt x="1437" y="11101"/>
                  </a:cubicBezTo>
                  <a:cubicBezTo>
                    <a:pt x="672" y="11194"/>
                    <a:pt x="0" y="11866"/>
                    <a:pt x="0" y="12654"/>
                  </a:cubicBezTo>
                  <a:cubicBezTo>
                    <a:pt x="0" y="13511"/>
                    <a:pt x="765" y="14183"/>
                    <a:pt x="1645" y="14183"/>
                  </a:cubicBezTo>
                  <a:lnTo>
                    <a:pt x="9085" y="14183"/>
                  </a:lnTo>
                  <a:cubicBezTo>
                    <a:pt x="9177" y="14183"/>
                    <a:pt x="9270" y="14091"/>
                    <a:pt x="9270" y="13998"/>
                  </a:cubicBezTo>
                  <a:cubicBezTo>
                    <a:pt x="9270" y="13905"/>
                    <a:pt x="9177" y="13813"/>
                    <a:pt x="9085" y="13813"/>
                  </a:cubicBezTo>
                  <a:lnTo>
                    <a:pt x="1645" y="13813"/>
                  </a:lnTo>
                  <a:cubicBezTo>
                    <a:pt x="973" y="13813"/>
                    <a:pt x="487" y="13233"/>
                    <a:pt x="487" y="12654"/>
                  </a:cubicBezTo>
                  <a:cubicBezTo>
                    <a:pt x="487" y="11982"/>
                    <a:pt x="973" y="11495"/>
                    <a:pt x="1645" y="11495"/>
                  </a:cubicBezTo>
                  <a:lnTo>
                    <a:pt x="12260" y="11495"/>
                  </a:lnTo>
                  <a:cubicBezTo>
                    <a:pt x="12932" y="11495"/>
                    <a:pt x="13418" y="11982"/>
                    <a:pt x="13418" y="12654"/>
                  </a:cubicBezTo>
                  <a:cubicBezTo>
                    <a:pt x="13418" y="13233"/>
                    <a:pt x="12932" y="13813"/>
                    <a:pt x="12260" y="13813"/>
                  </a:cubicBezTo>
                  <a:lnTo>
                    <a:pt x="10035" y="13813"/>
                  </a:lnTo>
                  <a:cubicBezTo>
                    <a:pt x="9849" y="13813"/>
                    <a:pt x="9849" y="13905"/>
                    <a:pt x="9849" y="13998"/>
                  </a:cubicBezTo>
                  <a:cubicBezTo>
                    <a:pt x="9849" y="14091"/>
                    <a:pt x="9849" y="14183"/>
                    <a:pt x="10035" y="14183"/>
                  </a:cubicBezTo>
                  <a:lnTo>
                    <a:pt x="12260" y="14183"/>
                  </a:lnTo>
                  <a:cubicBezTo>
                    <a:pt x="13140" y="14183"/>
                    <a:pt x="13905" y="13511"/>
                    <a:pt x="13905" y="12654"/>
                  </a:cubicBezTo>
                  <a:cubicBezTo>
                    <a:pt x="13905" y="11866"/>
                    <a:pt x="13233" y="11194"/>
                    <a:pt x="12445" y="11101"/>
                  </a:cubicBezTo>
                  <a:cubicBezTo>
                    <a:pt x="12746" y="10823"/>
                    <a:pt x="12932" y="10429"/>
                    <a:pt x="12932" y="9942"/>
                  </a:cubicBezTo>
                  <a:cubicBezTo>
                    <a:pt x="12932" y="9085"/>
                    <a:pt x="12260" y="8390"/>
                    <a:pt x="11402" y="8390"/>
                  </a:cubicBezTo>
                  <a:lnTo>
                    <a:pt x="11101" y="8390"/>
                  </a:lnTo>
                  <a:cubicBezTo>
                    <a:pt x="11495" y="8112"/>
                    <a:pt x="11680" y="7625"/>
                    <a:pt x="11680" y="7231"/>
                  </a:cubicBezTo>
                  <a:cubicBezTo>
                    <a:pt x="11680" y="6373"/>
                    <a:pt x="10916" y="5701"/>
                    <a:pt x="10128" y="5609"/>
                  </a:cubicBezTo>
                  <a:cubicBezTo>
                    <a:pt x="10429" y="5400"/>
                    <a:pt x="10614" y="4913"/>
                    <a:pt x="10614" y="4543"/>
                  </a:cubicBezTo>
                  <a:cubicBezTo>
                    <a:pt x="10614" y="3662"/>
                    <a:pt x="9942" y="2897"/>
                    <a:pt x="9085" y="2897"/>
                  </a:cubicBezTo>
                  <a:lnTo>
                    <a:pt x="8297" y="2897"/>
                  </a:lnTo>
                  <a:lnTo>
                    <a:pt x="8297" y="1252"/>
                  </a:lnTo>
                  <a:cubicBezTo>
                    <a:pt x="8297" y="580"/>
                    <a:pt x="7625" y="0"/>
                    <a:pt x="69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3" name="Google Shape;4443;p78"/>
          <p:cNvGrpSpPr/>
          <p:nvPr/>
        </p:nvGrpSpPr>
        <p:grpSpPr>
          <a:xfrm>
            <a:off x="1417038" y="2649544"/>
            <a:ext cx="387496" cy="381833"/>
            <a:chOff x="731225" y="2379869"/>
            <a:chExt cx="387496" cy="381833"/>
          </a:xfrm>
        </p:grpSpPr>
        <p:sp>
          <p:nvSpPr>
            <p:cNvPr id="4444" name="Google Shape;4444;p78"/>
            <p:cNvSpPr/>
            <p:nvPr/>
          </p:nvSpPr>
          <p:spPr>
            <a:xfrm>
              <a:off x="1016967" y="2385011"/>
              <a:ext cx="93610" cy="93439"/>
            </a:xfrm>
            <a:custGeom>
              <a:avLst/>
              <a:gdLst/>
              <a:ahLst/>
              <a:cxnLst/>
              <a:rect l="l" t="t" r="r" b="b"/>
              <a:pathLst>
                <a:path w="3477" h="3471" extrusionOk="0">
                  <a:moveTo>
                    <a:pt x="1168" y="0"/>
                  </a:moveTo>
                  <a:cubicBezTo>
                    <a:pt x="928" y="0"/>
                    <a:pt x="684" y="99"/>
                    <a:pt x="487" y="296"/>
                  </a:cubicBezTo>
                  <a:lnTo>
                    <a:pt x="1" y="783"/>
                  </a:lnTo>
                  <a:lnTo>
                    <a:pt x="2619" y="3471"/>
                  </a:lnTo>
                  <a:lnTo>
                    <a:pt x="3199" y="2892"/>
                  </a:lnTo>
                  <a:cubicBezTo>
                    <a:pt x="3477" y="2613"/>
                    <a:pt x="3477" y="2034"/>
                    <a:pt x="3199" y="1640"/>
                  </a:cubicBezTo>
                  <a:lnTo>
                    <a:pt x="1831" y="296"/>
                  </a:lnTo>
                  <a:cubicBezTo>
                    <a:pt x="1646" y="99"/>
                    <a:pt x="1408" y="0"/>
                    <a:pt x="1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78"/>
            <p:cNvSpPr/>
            <p:nvPr/>
          </p:nvSpPr>
          <p:spPr>
            <a:xfrm>
              <a:off x="1079371" y="2418555"/>
              <a:ext cx="31203" cy="59897"/>
            </a:xfrm>
            <a:custGeom>
              <a:avLst/>
              <a:gdLst/>
              <a:ahLst/>
              <a:cxnLst/>
              <a:rect l="l" t="t" r="r" b="b"/>
              <a:pathLst>
                <a:path w="1159" h="2225" extrusionOk="0">
                  <a:moveTo>
                    <a:pt x="487" y="0"/>
                  </a:moveTo>
                  <a:cubicBezTo>
                    <a:pt x="881" y="394"/>
                    <a:pt x="881" y="973"/>
                    <a:pt x="487" y="1367"/>
                  </a:cubicBezTo>
                  <a:lnTo>
                    <a:pt x="0" y="1854"/>
                  </a:lnTo>
                  <a:lnTo>
                    <a:pt x="301" y="2225"/>
                  </a:lnTo>
                  <a:lnTo>
                    <a:pt x="881" y="1646"/>
                  </a:lnTo>
                  <a:cubicBezTo>
                    <a:pt x="1159" y="1367"/>
                    <a:pt x="1159" y="788"/>
                    <a:pt x="881" y="394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78"/>
            <p:cNvSpPr/>
            <p:nvPr/>
          </p:nvSpPr>
          <p:spPr>
            <a:xfrm>
              <a:off x="991392" y="2406064"/>
              <a:ext cx="96113" cy="96104"/>
            </a:xfrm>
            <a:custGeom>
              <a:avLst/>
              <a:gdLst/>
              <a:ahLst/>
              <a:cxnLst/>
              <a:rect l="l" t="t" r="r" b="b"/>
              <a:pathLst>
                <a:path w="3570" h="3570" extrusionOk="0">
                  <a:moveTo>
                    <a:pt x="951" y="1"/>
                  </a:moveTo>
                  <a:lnTo>
                    <a:pt x="0" y="951"/>
                  </a:lnTo>
                  <a:lnTo>
                    <a:pt x="2689" y="3570"/>
                  </a:lnTo>
                  <a:lnTo>
                    <a:pt x="3569" y="2689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78"/>
            <p:cNvSpPr/>
            <p:nvPr/>
          </p:nvSpPr>
          <p:spPr>
            <a:xfrm>
              <a:off x="1053769" y="2468467"/>
              <a:ext cx="33734" cy="33704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951" y="0"/>
                  </a:moveTo>
                  <a:lnTo>
                    <a:pt x="1" y="950"/>
                  </a:lnTo>
                  <a:lnTo>
                    <a:pt x="372" y="1252"/>
                  </a:lnTo>
                  <a:lnTo>
                    <a:pt x="1252" y="371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78"/>
            <p:cNvSpPr/>
            <p:nvPr/>
          </p:nvSpPr>
          <p:spPr>
            <a:xfrm>
              <a:off x="736205" y="2668114"/>
              <a:ext cx="88629" cy="88594"/>
            </a:xfrm>
            <a:custGeom>
              <a:avLst/>
              <a:gdLst/>
              <a:ahLst/>
              <a:cxnLst/>
              <a:rect l="l" t="t" r="r" b="b"/>
              <a:pathLst>
                <a:path w="3292" h="3291" extrusionOk="0">
                  <a:moveTo>
                    <a:pt x="673" y="0"/>
                  </a:moveTo>
                  <a:lnTo>
                    <a:pt x="93" y="3106"/>
                  </a:lnTo>
                  <a:cubicBezTo>
                    <a:pt x="1" y="3198"/>
                    <a:pt x="93" y="3291"/>
                    <a:pt x="209" y="3291"/>
                  </a:cubicBezTo>
                  <a:lnTo>
                    <a:pt x="3292" y="2712"/>
                  </a:lnTo>
                  <a:lnTo>
                    <a:pt x="2040" y="1367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78"/>
            <p:cNvSpPr/>
            <p:nvPr/>
          </p:nvSpPr>
          <p:spPr>
            <a:xfrm>
              <a:off x="736205" y="2733614"/>
              <a:ext cx="88629" cy="23097"/>
            </a:xfrm>
            <a:custGeom>
              <a:avLst/>
              <a:gdLst/>
              <a:ahLst/>
              <a:cxnLst/>
              <a:rect l="l" t="t" r="r" b="b"/>
              <a:pathLst>
                <a:path w="3292" h="858" extrusionOk="0">
                  <a:moveTo>
                    <a:pt x="3106" y="1"/>
                  </a:moveTo>
                  <a:lnTo>
                    <a:pt x="209" y="580"/>
                  </a:lnTo>
                  <a:lnTo>
                    <a:pt x="93" y="580"/>
                  </a:lnTo>
                  <a:lnTo>
                    <a:pt x="93" y="673"/>
                  </a:lnTo>
                  <a:cubicBezTo>
                    <a:pt x="1" y="765"/>
                    <a:pt x="93" y="858"/>
                    <a:pt x="209" y="858"/>
                  </a:cubicBezTo>
                  <a:lnTo>
                    <a:pt x="3292" y="279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78"/>
            <p:cNvSpPr/>
            <p:nvPr/>
          </p:nvSpPr>
          <p:spPr>
            <a:xfrm>
              <a:off x="736205" y="2718026"/>
              <a:ext cx="41838" cy="38684"/>
            </a:xfrm>
            <a:custGeom>
              <a:avLst/>
              <a:gdLst/>
              <a:ahLst/>
              <a:cxnLst/>
              <a:rect l="l" t="t" r="r" b="b"/>
              <a:pathLst>
                <a:path w="1554" h="1437" extrusionOk="0">
                  <a:moveTo>
                    <a:pt x="302" y="0"/>
                  </a:moveTo>
                  <a:lnTo>
                    <a:pt x="93" y="1252"/>
                  </a:lnTo>
                  <a:cubicBezTo>
                    <a:pt x="1" y="1344"/>
                    <a:pt x="93" y="1437"/>
                    <a:pt x="209" y="1437"/>
                  </a:cubicBezTo>
                  <a:lnTo>
                    <a:pt x="1553" y="1159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78"/>
            <p:cNvSpPr/>
            <p:nvPr/>
          </p:nvSpPr>
          <p:spPr>
            <a:xfrm>
              <a:off x="736205" y="2743601"/>
              <a:ext cx="41838" cy="13110"/>
            </a:xfrm>
            <a:custGeom>
              <a:avLst/>
              <a:gdLst/>
              <a:ahLst/>
              <a:cxnLst/>
              <a:rect l="l" t="t" r="r" b="b"/>
              <a:pathLst>
                <a:path w="1554" h="487" extrusionOk="0">
                  <a:moveTo>
                    <a:pt x="1252" y="0"/>
                  </a:moveTo>
                  <a:lnTo>
                    <a:pt x="209" y="209"/>
                  </a:lnTo>
                  <a:lnTo>
                    <a:pt x="93" y="209"/>
                  </a:lnTo>
                  <a:lnTo>
                    <a:pt x="93" y="302"/>
                  </a:lnTo>
                  <a:cubicBezTo>
                    <a:pt x="1" y="394"/>
                    <a:pt x="93" y="487"/>
                    <a:pt x="209" y="487"/>
                  </a:cubicBezTo>
                  <a:lnTo>
                    <a:pt x="1553" y="209"/>
                  </a:lnTo>
                  <a:lnTo>
                    <a:pt x="12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78"/>
            <p:cNvSpPr/>
            <p:nvPr/>
          </p:nvSpPr>
          <p:spPr>
            <a:xfrm>
              <a:off x="754297" y="2431639"/>
              <a:ext cx="309501" cy="309472"/>
            </a:xfrm>
            <a:custGeom>
              <a:avLst/>
              <a:gdLst/>
              <a:ahLst/>
              <a:cxnLst/>
              <a:rect l="l" t="t" r="r" b="b"/>
              <a:pathLst>
                <a:path w="11496" h="11496" extrusionOk="0">
                  <a:moveTo>
                    <a:pt x="8807" y="1"/>
                  </a:moveTo>
                  <a:lnTo>
                    <a:pt x="1" y="8784"/>
                  </a:lnTo>
                  <a:lnTo>
                    <a:pt x="302" y="9572"/>
                  </a:lnTo>
                  <a:cubicBezTo>
                    <a:pt x="395" y="9665"/>
                    <a:pt x="395" y="9757"/>
                    <a:pt x="487" y="9757"/>
                  </a:cubicBezTo>
                  <a:lnTo>
                    <a:pt x="1368" y="10151"/>
                  </a:lnTo>
                  <a:lnTo>
                    <a:pt x="1646" y="10916"/>
                  </a:lnTo>
                  <a:cubicBezTo>
                    <a:pt x="1739" y="11009"/>
                    <a:pt x="1739" y="11102"/>
                    <a:pt x="1855" y="11102"/>
                  </a:cubicBezTo>
                  <a:lnTo>
                    <a:pt x="2620" y="11496"/>
                  </a:lnTo>
                  <a:lnTo>
                    <a:pt x="11496" y="2620"/>
                  </a:lnTo>
                  <a:lnTo>
                    <a:pt x="880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78"/>
            <p:cNvSpPr/>
            <p:nvPr/>
          </p:nvSpPr>
          <p:spPr>
            <a:xfrm>
              <a:off x="811693" y="2494042"/>
              <a:ext cx="252102" cy="247072"/>
            </a:xfrm>
            <a:custGeom>
              <a:avLst/>
              <a:gdLst/>
              <a:ahLst/>
              <a:cxnLst/>
              <a:rect l="l" t="t" r="r" b="b"/>
              <a:pathLst>
                <a:path w="9364" h="9178" extrusionOk="0">
                  <a:moveTo>
                    <a:pt x="8993" y="0"/>
                  </a:moveTo>
                  <a:lnTo>
                    <a:pt x="1" y="8900"/>
                  </a:lnTo>
                  <a:lnTo>
                    <a:pt x="488" y="9178"/>
                  </a:lnTo>
                  <a:lnTo>
                    <a:pt x="9364" y="302"/>
                  </a:lnTo>
                  <a:lnTo>
                    <a:pt x="89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78"/>
            <p:cNvSpPr/>
            <p:nvPr/>
          </p:nvSpPr>
          <p:spPr>
            <a:xfrm>
              <a:off x="754297" y="2431639"/>
              <a:ext cx="273317" cy="273292"/>
            </a:xfrm>
            <a:custGeom>
              <a:avLst/>
              <a:gdLst/>
              <a:ahLst/>
              <a:cxnLst/>
              <a:rect l="l" t="t" r="r" b="b"/>
              <a:pathLst>
                <a:path w="10152" h="10152" extrusionOk="0">
                  <a:moveTo>
                    <a:pt x="8807" y="1"/>
                  </a:moveTo>
                  <a:lnTo>
                    <a:pt x="1" y="8784"/>
                  </a:lnTo>
                  <a:lnTo>
                    <a:pt x="302" y="9572"/>
                  </a:lnTo>
                  <a:cubicBezTo>
                    <a:pt x="395" y="9665"/>
                    <a:pt x="395" y="9757"/>
                    <a:pt x="487" y="9757"/>
                  </a:cubicBezTo>
                  <a:lnTo>
                    <a:pt x="1368" y="10151"/>
                  </a:lnTo>
                  <a:lnTo>
                    <a:pt x="10152" y="1368"/>
                  </a:lnTo>
                  <a:lnTo>
                    <a:pt x="880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78"/>
            <p:cNvSpPr/>
            <p:nvPr/>
          </p:nvSpPr>
          <p:spPr>
            <a:xfrm>
              <a:off x="775510" y="2455356"/>
              <a:ext cx="252102" cy="249575"/>
            </a:xfrm>
            <a:custGeom>
              <a:avLst/>
              <a:gdLst/>
              <a:ahLst/>
              <a:cxnLst/>
              <a:rect l="l" t="t" r="r" b="b"/>
              <a:pathLst>
                <a:path w="9364" h="9271" extrusionOk="0">
                  <a:moveTo>
                    <a:pt x="8970" y="0"/>
                  </a:moveTo>
                  <a:lnTo>
                    <a:pt x="1" y="8969"/>
                  </a:lnTo>
                  <a:lnTo>
                    <a:pt x="580" y="9270"/>
                  </a:lnTo>
                  <a:lnTo>
                    <a:pt x="9364" y="487"/>
                  </a:lnTo>
                  <a:lnTo>
                    <a:pt x="89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78"/>
            <p:cNvSpPr/>
            <p:nvPr/>
          </p:nvSpPr>
          <p:spPr>
            <a:xfrm>
              <a:off x="731225" y="2379869"/>
              <a:ext cx="387496" cy="381833"/>
            </a:xfrm>
            <a:custGeom>
              <a:avLst/>
              <a:gdLst/>
              <a:ahLst/>
              <a:cxnLst/>
              <a:rect l="l" t="t" r="r" b="b"/>
              <a:pathLst>
                <a:path w="14393" h="14184" extrusionOk="0">
                  <a:moveTo>
                    <a:pt x="10615" y="1252"/>
                  </a:moveTo>
                  <a:lnTo>
                    <a:pt x="12932" y="3662"/>
                  </a:lnTo>
                  <a:lnTo>
                    <a:pt x="12353" y="4241"/>
                  </a:lnTo>
                  <a:lnTo>
                    <a:pt x="9942" y="1924"/>
                  </a:lnTo>
                  <a:lnTo>
                    <a:pt x="10615" y="1252"/>
                  </a:lnTo>
                  <a:close/>
                  <a:moveTo>
                    <a:pt x="11009" y="3569"/>
                  </a:moveTo>
                  <a:lnTo>
                    <a:pt x="12075" y="4543"/>
                  </a:lnTo>
                  <a:lnTo>
                    <a:pt x="3477" y="13141"/>
                  </a:lnTo>
                  <a:lnTo>
                    <a:pt x="2804" y="12839"/>
                  </a:lnTo>
                  <a:cubicBezTo>
                    <a:pt x="2804" y="12839"/>
                    <a:pt x="2712" y="12839"/>
                    <a:pt x="2712" y="12747"/>
                  </a:cubicBezTo>
                  <a:lnTo>
                    <a:pt x="2411" y="12074"/>
                  </a:lnTo>
                  <a:lnTo>
                    <a:pt x="11009" y="3569"/>
                  </a:lnTo>
                  <a:close/>
                  <a:moveTo>
                    <a:pt x="974" y="11402"/>
                  </a:moveTo>
                  <a:lnTo>
                    <a:pt x="1066" y="11588"/>
                  </a:lnTo>
                  <a:cubicBezTo>
                    <a:pt x="1066" y="11773"/>
                    <a:pt x="1159" y="11866"/>
                    <a:pt x="1252" y="11866"/>
                  </a:cubicBezTo>
                  <a:lnTo>
                    <a:pt x="2017" y="12260"/>
                  </a:lnTo>
                  <a:lnTo>
                    <a:pt x="2318" y="12932"/>
                  </a:lnTo>
                  <a:cubicBezTo>
                    <a:pt x="2411" y="13025"/>
                    <a:pt x="2503" y="13141"/>
                    <a:pt x="2596" y="13233"/>
                  </a:cubicBezTo>
                  <a:lnTo>
                    <a:pt x="2804" y="13326"/>
                  </a:lnTo>
                  <a:lnTo>
                    <a:pt x="1738" y="13511"/>
                  </a:lnTo>
                  <a:lnTo>
                    <a:pt x="672" y="12445"/>
                  </a:lnTo>
                  <a:lnTo>
                    <a:pt x="974" y="11402"/>
                  </a:lnTo>
                  <a:close/>
                  <a:moveTo>
                    <a:pt x="580" y="12932"/>
                  </a:moveTo>
                  <a:lnTo>
                    <a:pt x="1252" y="13604"/>
                  </a:lnTo>
                  <a:lnTo>
                    <a:pt x="487" y="13813"/>
                  </a:lnTo>
                  <a:lnTo>
                    <a:pt x="580" y="13025"/>
                  </a:lnTo>
                  <a:lnTo>
                    <a:pt x="580" y="12932"/>
                  </a:lnTo>
                  <a:close/>
                  <a:moveTo>
                    <a:pt x="11773" y="0"/>
                  </a:moveTo>
                  <a:cubicBezTo>
                    <a:pt x="11495" y="0"/>
                    <a:pt x="11194" y="93"/>
                    <a:pt x="11009" y="278"/>
                  </a:cubicBezTo>
                  <a:lnTo>
                    <a:pt x="2596" y="8691"/>
                  </a:lnTo>
                  <a:cubicBezTo>
                    <a:pt x="2503" y="8784"/>
                    <a:pt x="2503" y="8876"/>
                    <a:pt x="2596" y="8969"/>
                  </a:cubicBezTo>
                  <a:cubicBezTo>
                    <a:pt x="2654" y="9027"/>
                    <a:pt x="2706" y="9056"/>
                    <a:pt x="2755" y="9056"/>
                  </a:cubicBezTo>
                  <a:cubicBezTo>
                    <a:pt x="2804" y="9056"/>
                    <a:pt x="2851" y="9027"/>
                    <a:pt x="2897" y="8969"/>
                  </a:cubicBezTo>
                  <a:lnTo>
                    <a:pt x="9664" y="2225"/>
                  </a:lnTo>
                  <a:lnTo>
                    <a:pt x="10707" y="3291"/>
                  </a:lnTo>
                  <a:lnTo>
                    <a:pt x="2132" y="11773"/>
                  </a:lnTo>
                  <a:lnTo>
                    <a:pt x="1437" y="11495"/>
                  </a:lnTo>
                  <a:lnTo>
                    <a:pt x="1344" y="11495"/>
                  </a:lnTo>
                  <a:lnTo>
                    <a:pt x="1066" y="10707"/>
                  </a:lnTo>
                  <a:lnTo>
                    <a:pt x="2225" y="9664"/>
                  </a:lnTo>
                  <a:cubicBezTo>
                    <a:pt x="2318" y="9548"/>
                    <a:pt x="2318" y="9456"/>
                    <a:pt x="2225" y="9363"/>
                  </a:cubicBezTo>
                  <a:cubicBezTo>
                    <a:pt x="2179" y="9317"/>
                    <a:pt x="2127" y="9293"/>
                    <a:pt x="2074" y="9293"/>
                  </a:cubicBezTo>
                  <a:cubicBezTo>
                    <a:pt x="2022" y="9293"/>
                    <a:pt x="1970" y="9317"/>
                    <a:pt x="1924" y="9363"/>
                  </a:cubicBezTo>
                  <a:lnTo>
                    <a:pt x="672" y="10614"/>
                  </a:lnTo>
                  <a:cubicBezTo>
                    <a:pt x="672" y="10614"/>
                    <a:pt x="672" y="10707"/>
                    <a:pt x="580" y="10823"/>
                  </a:cubicBezTo>
                  <a:lnTo>
                    <a:pt x="0" y="13813"/>
                  </a:lnTo>
                  <a:cubicBezTo>
                    <a:pt x="0" y="13905"/>
                    <a:pt x="93" y="13998"/>
                    <a:pt x="93" y="14091"/>
                  </a:cubicBezTo>
                  <a:cubicBezTo>
                    <a:pt x="186" y="14183"/>
                    <a:pt x="278" y="14183"/>
                    <a:pt x="394" y="14183"/>
                  </a:cubicBezTo>
                  <a:lnTo>
                    <a:pt x="487" y="14183"/>
                  </a:lnTo>
                  <a:lnTo>
                    <a:pt x="3569" y="13604"/>
                  </a:lnTo>
                  <a:cubicBezTo>
                    <a:pt x="3569" y="13604"/>
                    <a:pt x="3662" y="13604"/>
                    <a:pt x="3662" y="13511"/>
                  </a:cubicBezTo>
                  <a:lnTo>
                    <a:pt x="13905" y="3291"/>
                  </a:lnTo>
                  <a:cubicBezTo>
                    <a:pt x="14392" y="2804"/>
                    <a:pt x="14392" y="2132"/>
                    <a:pt x="13905" y="1646"/>
                  </a:cubicBezTo>
                  <a:lnTo>
                    <a:pt x="13604" y="1344"/>
                  </a:lnTo>
                  <a:lnTo>
                    <a:pt x="13326" y="1344"/>
                  </a:lnTo>
                  <a:lnTo>
                    <a:pt x="13326" y="1646"/>
                  </a:lnTo>
                  <a:lnTo>
                    <a:pt x="13604" y="1924"/>
                  </a:lnTo>
                  <a:cubicBezTo>
                    <a:pt x="13905" y="2225"/>
                    <a:pt x="13905" y="2712"/>
                    <a:pt x="13604" y="2990"/>
                  </a:cubicBezTo>
                  <a:lnTo>
                    <a:pt x="13233" y="3384"/>
                  </a:lnTo>
                  <a:lnTo>
                    <a:pt x="10916" y="974"/>
                  </a:lnTo>
                  <a:lnTo>
                    <a:pt x="11287" y="580"/>
                  </a:lnTo>
                  <a:cubicBezTo>
                    <a:pt x="11391" y="429"/>
                    <a:pt x="11565" y="354"/>
                    <a:pt x="11747" y="354"/>
                  </a:cubicBezTo>
                  <a:cubicBezTo>
                    <a:pt x="11930" y="354"/>
                    <a:pt x="12121" y="429"/>
                    <a:pt x="12260" y="580"/>
                  </a:cubicBezTo>
                  <a:lnTo>
                    <a:pt x="12654" y="974"/>
                  </a:lnTo>
                  <a:cubicBezTo>
                    <a:pt x="12700" y="1020"/>
                    <a:pt x="12747" y="1043"/>
                    <a:pt x="12793" y="1043"/>
                  </a:cubicBezTo>
                  <a:cubicBezTo>
                    <a:pt x="12839" y="1043"/>
                    <a:pt x="12886" y="1020"/>
                    <a:pt x="12932" y="974"/>
                  </a:cubicBezTo>
                  <a:cubicBezTo>
                    <a:pt x="13025" y="974"/>
                    <a:pt x="13025" y="765"/>
                    <a:pt x="12932" y="672"/>
                  </a:cubicBezTo>
                  <a:lnTo>
                    <a:pt x="12561" y="278"/>
                  </a:lnTo>
                  <a:cubicBezTo>
                    <a:pt x="12353" y="93"/>
                    <a:pt x="12075" y="0"/>
                    <a:pt x="11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7" name="Google Shape;4457;p78"/>
          <p:cNvGrpSpPr/>
          <p:nvPr/>
        </p:nvGrpSpPr>
        <p:grpSpPr>
          <a:xfrm>
            <a:off x="1417038" y="3450865"/>
            <a:ext cx="384992" cy="383099"/>
            <a:chOff x="731225" y="2952590"/>
            <a:chExt cx="384992" cy="383099"/>
          </a:xfrm>
        </p:grpSpPr>
        <p:sp>
          <p:nvSpPr>
            <p:cNvPr id="4458" name="Google Shape;4458;p78"/>
            <p:cNvSpPr/>
            <p:nvPr/>
          </p:nvSpPr>
          <p:spPr>
            <a:xfrm>
              <a:off x="736205" y="2956979"/>
              <a:ext cx="374384" cy="371846"/>
            </a:xfrm>
            <a:custGeom>
              <a:avLst/>
              <a:gdLst/>
              <a:ahLst/>
              <a:cxnLst/>
              <a:rect l="l" t="t" r="r" b="b"/>
              <a:pathLst>
                <a:path w="13906" h="13813" extrusionOk="0">
                  <a:moveTo>
                    <a:pt x="6953" y="0"/>
                  </a:moveTo>
                  <a:cubicBezTo>
                    <a:pt x="3199" y="0"/>
                    <a:pt x="1" y="3082"/>
                    <a:pt x="1" y="6953"/>
                  </a:cubicBezTo>
                  <a:cubicBezTo>
                    <a:pt x="1" y="10707"/>
                    <a:pt x="3199" y="13813"/>
                    <a:pt x="6953" y="13813"/>
                  </a:cubicBezTo>
                  <a:cubicBezTo>
                    <a:pt x="10824" y="13813"/>
                    <a:pt x="13906" y="10707"/>
                    <a:pt x="13906" y="6953"/>
                  </a:cubicBezTo>
                  <a:cubicBezTo>
                    <a:pt x="13906" y="3082"/>
                    <a:pt x="10824" y="0"/>
                    <a:pt x="6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78"/>
            <p:cNvSpPr/>
            <p:nvPr/>
          </p:nvSpPr>
          <p:spPr>
            <a:xfrm>
              <a:off x="960190" y="2975070"/>
              <a:ext cx="150389" cy="351252"/>
            </a:xfrm>
            <a:custGeom>
              <a:avLst/>
              <a:gdLst/>
              <a:ahLst/>
              <a:cxnLst/>
              <a:rect l="l" t="t" r="r" b="b"/>
              <a:pathLst>
                <a:path w="5586" h="13048" extrusionOk="0">
                  <a:moveTo>
                    <a:pt x="1437" y="0"/>
                  </a:moveTo>
                  <a:lnTo>
                    <a:pt x="1437" y="0"/>
                  </a:lnTo>
                  <a:cubicBezTo>
                    <a:pt x="3662" y="1159"/>
                    <a:pt x="5099" y="3477"/>
                    <a:pt x="5006" y="6188"/>
                  </a:cubicBezTo>
                  <a:cubicBezTo>
                    <a:pt x="5006" y="9456"/>
                    <a:pt x="2897" y="12167"/>
                    <a:pt x="1" y="13048"/>
                  </a:cubicBezTo>
                  <a:cubicBezTo>
                    <a:pt x="3176" y="12353"/>
                    <a:pt x="5493" y="9664"/>
                    <a:pt x="5586" y="6281"/>
                  </a:cubicBezTo>
                  <a:cubicBezTo>
                    <a:pt x="5586" y="3477"/>
                    <a:pt x="3848" y="1066"/>
                    <a:pt x="1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78"/>
            <p:cNvSpPr/>
            <p:nvPr/>
          </p:nvSpPr>
          <p:spPr>
            <a:xfrm>
              <a:off x="819823" y="2956979"/>
              <a:ext cx="207788" cy="371846"/>
            </a:xfrm>
            <a:custGeom>
              <a:avLst/>
              <a:gdLst/>
              <a:ahLst/>
              <a:cxnLst/>
              <a:rect l="l" t="t" r="r" b="b"/>
              <a:pathLst>
                <a:path w="7718" h="13813" extrusionOk="0">
                  <a:moveTo>
                    <a:pt x="3847" y="0"/>
                  </a:moveTo>
                  <a:cubicBezTo>
                    <a:pt x="3361" y="0"/>
                    <a:pt x="2897" y="93"/>
                    <a:pt x="2503" y="186"/>
                  </a:cubicBezTo>
                  <a:cubicBezTo>
                    <a:pt x="858" y="3963"/>
                    <a:pt x="0" y="8390"/>
                    <a:pt x="1622" y="12260"/>
                  </a:cubicBezTo>
                  <a:cubicBezTo>
                    <a:pt x="1831" y="12747"/>
                    <a:pt x="2109" y="13233"/>
                    <a:pt x="2410" y="13720"/>
                  </a:cubicBezTo>
                  <a:cubicBezTo>
                    <a:pt x="2897" y="13813"/>
                    <a:pt x="3361" y="13813"/>
                    <a:pt x="3847" y="13813"/>
                  </a:cubicBezTo>
                  <a:cubicBezTo>
                    <a:pt x="4334" y="13813"/>
                    <a:pt x="4821" y="13813"/>
                    <a:pt x="5307" y="13720"/>
                  </a:cubicBezTo>
                  <a:cubicBezTo>
                    <a:pt x="5585" y="13233"/>
                    <a:pt x="5794" y="12747"/>
                    <a:pt x="5979" y="12260"/>
                  </a:cubicBezTo>
                  <a:cubicBezTo>
                    <a:pt x="7718" y="8505"/>
                    <a:pt x="6837" y="3963"/>
                    <a:pt x="5307" y="186"/>
                  </a:cubicBezTo>
                  <a:cubicBezTo>
                    <a:pt x="4821" y="93"/>
                    <a:pt x="4334" y="0"/>
                    <a:pt x="38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78"/>
            <p:cNvSpPr/>
            <p:nvPr/>
          </p:nvSpPr>
          <p:spPr>
            <a:xfrm>
              <a:off x="869116" y="2956979"/>
              <a:ext cx="111701" cy="59924"/>
            </a:xfrm>
            <a:custGeom>
              <a:avLst/>
              <a:gdLst/>
              <a:ahLst/>
              <a:cxnLst/>
              <a:rect l="l" t="t" r="r" b="b"/>
              <a:pathLst>
                <a:path w="4149" h="2226" extrusionOk="0">
                  <a:moveTo>
                    <a:pt x="2016" y="0"/>
                  </a:moveTo>
                  <a:cubicBezTo>
                    <a:pt x="950" y="0"/>
                    <a:pt x="0" y="487"/>
                    <a:pt x="0" y="1159"/>
                  </a:cubicBezTo>
                  <a:cubicBezTo>
                    <a:pt x="0" y="1738"/>
                    <a:pt x="950" y="2225"/>
                    <a:pt x="2016" y="2225"/>
                  </a:cubicBezTo>
                  <a:cubicBezTo>
                    <a:pt x="3175" y="2225"/>
                    <a:pt x="4056" y="1738"/>
                    <a:pt x="4056" y="1159"/>
                  </a:cubicBezTo>
                  <a:cubicBezTo>
                    <a:pt x="4148" y="487"/>
                    <a:pt x="3175" y="0"/>
                    <a:pt x="2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78"/>
            <p:cNvSpPr/>
            <p:nvPr/>
          </p:nvSpPr>
          <p:spPr>
            <a:xfrm>
              <a:off x="874096" y="2964463"/>
              <a:ext cx="106721" cy="52440"/>
            </a:xfrm>
            <a:custGeom>
              <a:avLst/>
              <a:gdLst/>
              <a:ahLst/>
              <a:cxnLst/>
              <a:rect l="l" t="t" r="r" b="b"/>
              <a:pathLst>
                <a:path w="3964" h="1948" extrusionOk="0">
                  <a:moveTo>
                    <a:pt x="3291" y="0"/>
                  </a:moveTo>
                  <a:lnTo>
                    <a:pt x="3291" y="0"/>
                  </a:lnTo>
                  <a:cubicBezTo>
                    <a:pt x="3384" y="209"/>
                    <a:pt x="3477" y="302"/>
                    <a:pt x="3477" y="487"/>
                  </a:cubicBezTo>
                  <a:cubicBezTo>
                    <a:pt x="3477" y="1025"/>
                    <a:pt x="2638" y="1563"/>
                    <a:pt x="1590" y="1563"/>
                  </a:cubicBezTo>
                  <a:cubicBezTo>
                    <a:pt x="1509" y="1563"/>
                    <a:pt x="1427" y="1560"/>
                    <a:pt x="1345" y="1553"/>
                  </a:cubicBezTo>
                  <a:cubicBezTo>
                    <a:pt x="881" y="1553"/>
                    <a:pt x="394" y="1460"/>
                    <a:pt x="0" y="1275"/>
                  </a:cubicBezTo>
                  <a:lnTo>
                    <a:pt x="0" y="1275"/>
                  </a:lnTo>
                  <a:cubicBezTo>
                    <a:pt x="394" y="1646"/>
                    <a:pt x="1066" y="1947"/>
                    <a:pt x="1831" y="1947"/>
                  </a:cubicBezTo>
                  <a:cubicBezTo>
                    <a:pt x="2990" y="1947"/>
                    <a:pt x="3871" y="1460"/>
                    <a:pt x="3871" y="881"/>
                  </a:cubicBezTo>
                  <a:cubicBezTo>
                    <a:pt x="3963" y="487"/>
                    <a:pt x="3662" y="209"/>
                    <a:pt x="3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78"/>
            <p:cNvSpPr/>
            <p:nvPr/>
          </p:nvSpPr>
          <p:spPr>
            <a:xfrm>
              <a:off x="731225" y="2952590"/>
              <a:ext cx="384992" cy="383099"/>
            </a:xfrm>
            <a:custGeom>
              <a:avLst/>
              <a:gdLst/>
              <a:ahLst/>
              <a:cxnLst/>
              <a:rect l="l" t="t" r="r" b="b"/>
              <a:pathLst>
                <a:path w="14300" h="14231" extrusionOk="0">
                  <a:moveTo>
                    <a:pt x="7287" y="407"/>
                  </a:moveTo>
                  <a:cubicBezTo>
                    <a:pt x="7719" y="407"/>
                    <a:pt x="8139" y="515"/>
                    <a:pt x="8506" y="743"/>
                  </a:cubicBezTo>
                  <a:cubicBezTo>
                    <a:pt x="8876" y="835"/>
                    <a:pt x="8969" y="1137"/>
                    <a:pt x="8969" y="1322"/>
                  </a:cubicBezTo>
                  <a:cubicBezTo>
                    <a:pt x="8969" y="1507"/>
                    <a:pt x="8784" y="1716"/>
                    <a:pt x="8506" y="1901"/>
                  </a:cubicBezTo>
                  <a:cubicBezTo>
                    <a:pt x="8112" y="2098"/>
                    <a:pt x="7625" y="2197"/>
                    <a:pt x="7141" y="2197"/>
                  </a:cubicBezTo>
                  <a:cubicBezTo>
                    <a:pt x="6657" y="2197"/>
                    <a:pt x="6176" y="2098"/>
                    <a:pt x="5794" y="1901"/>
                  </a:cubicBezTo>
                  <a:cubicBezTo>
                    <a:pt x="5493" y="1716"/>
                    <a:pt x="5307" y="1507"/>
                    <a:pt x="5307" y="1322"/>
                  </a:cubicBezTo>
                  <a:cubicBezTo>
                    <a:pt x="5307" y="1021"/>
                    <a:pt x="5493" y="835"/>
                    <a:pt x="5794" y="650"/>
                  </a:cubicBezTo>
                  <a:cubicBezTo>
                    <a:pt x="6188" y="557"/>
                    <a:pt x="6466" y="441"/>
                    <a:pt x="6860" y="441"/>
                  </a:cubicBezTo>
                  <a:cubicBezTo>
                    <a:pt x="7003" y="418"/>
                    <a:pt x="7145" y="407"/>
                    <a:pt x="7287" y="407"/>
                  </a:cubicBezTo>
                  <a:close/>
                  <a:moveTo>
                    <a:pt x="5307" y="1994"/>
                  </a:moveTo>
                  <a:cubicBezTo>
                    <a:pt x="5400" y="2087"/>
                    <a:pt x="5493" y="2179"/>
                    <a:pt x="5609" y="2295"/>
                  </a:cubicBezTo>
                  <a:cubicBezTo>
                    <a:pt x="6072" y="2481"/>
                    <a:pt x="6559" y="2573"/>
                    <a:pt x="7138" y="2573"/>
                  </a:cubicBezTo>
                  <a:cubicBezTo>
                    <a:pt x="7926" y="2573"/>
                    <a:pt x="8598" y="2388"/>
                    <a:pt x="8969" y="2087"/>
                  </a:cubicBezTo>
                  <a:cubicBezTo>
                    <a:pt x="9456" y="3547"/>
                    <a:pt x="9850" y="4984"/>
                    <a:pt x="9942" y="6351"/>
                  </a:cubicBezTo>
                  <a:cubicBezTo>
                    <a:pt x="10128" y="8553"/>
                    <a:pt x="9850" y="10592"/>
                    <a:pt x="9085" y="12330"/>
                  </a:cubicBezTo>
                  <a:cubicBezTo>
                    <a:pt x="8876" y="12817"/>
                    <a:pt x="8691" y="13303"/>
                    <a:pt x="8390" y="13674"/>
                  </a:cubicBezTo>
                  <a:cubicBezTo>
                    <a:pt x="8204" y="13674"/>
                    <a:pt x="7926" y="13767"/>
                    <a:pt x="7625" y="13767"/>
                  </a:cubicBezTo>
                  <a:lnTo>
                    <a:pt x="6767" y="13767"/>
                  </a:lnTo>
                  <a:cubicBezTo>
                    <a:pt x="6466" y="13767"/>
                    <a:pt x="6072" y="13674"/>
                    <a:pt x="5794" y="13674"/>
                  </a:cubicBezTo>
                  <a:cubicBezTo>
                    <a:pt x="5609" y="13303"/>
                    <a:pt x="5307" y="12817"/>
                    <a:pt x="5122" y="12330"/>
                  </a:cubicBezTo>
                  <a:cubicBezTo>
                    <a:pt x="4334" y="10592"/>
                    <a:pt x="4149" y="8553"/>
                    <a:pt x="4334" y="6351"/>
                  </a:cubicBezTo>
                  <a:cubicBezTo>
                    <a:pt x="4543" y="4984"/>
                    <a:pt x="4821" y="3547"/>
                    <a:pt x="5307" y="1994"/>
                  </a:cubicBezTo>
                  <a:close/>
                  <a:moveTo>
                    <a:pt x="7373" y="1"/>
                  </a:moveTo>
                  <a:cubicBezTo>
                    <a:pt x="6976" y="1"/>
                    <a:pt x="6570" y="24"/>
                    <a:pt x="6188" y="71"/>
                  </a:cubicBezTo>
                  <a:cubicBezTo>
                    <a:pt x="5887" y="71"/>
                    <a:pt x="5493" y="163"/>
                    <a:pt x="5215" y="256"/>
                  </a:cubicBezTo>
                  <a:cubicBezTo>
                    <a:pt x="4450" y="441"/>
                    <a:pt x="3755" y="743"/>
                    <a:pt x="3083" y="1229"/>
                  </a:cubicBezTo>
                  <a:cubicBezTo>
                    <a:pt x="2990" y="1322"/>
                    <a:pt x="2990" y="1415"/>
                    <a:pt x="3083" y="1507"/>
                  </a:cubicBezTo>
                  <a:cubicBezTo>
                    <a:pt x="3129" y="1554"/>
                    <a:pt x="3181" y="1577"/>
                    <a:pt x="3233" y="1577"/>
                  </a:cubicBezTo>
                  <a:cubicBezTo>
                    <a:pt x="3285" y="1577"/>
                    <a:pt x="3338" y="1554"/>
                    <a:pt x="3384" y="1507"/>
                  </a:cubicBezTo>
                  <a:cubicBezTo>
                    <a:pt x="3963" y="1229"/>
                    <a:pt x="4543" y="835"/>
                    <a:pt x="5122" y="650"/>
                  </a:cubicBezTo>
                  <a:lnTo>
                    <a:pt x="5122" y="650"/>
                  </a:lnTo>
                  <a:cubicBezTo>
                    <a:pt x="5029" y="835"/>
                    <a:pt x="4913" y="1021"/>
                    <a:pt x="4913" y="1322"/>
                  </a:cubicBezTo>
                  <a:cubicBezTo>
                    <a:pt x="4913" y="1415"/>
                    <a:pt x="4913" y="1507"/>
                    <a:pt x="5029" y="1716"/>
                  </a:cubicBezTo>
                  <a:cubicBezTo>
                    <a:pt x="4450" y="3245"/>
                    <a:pt x="4056" y="4798"/>
                    <a:pt x="3963" y="6351"/>
                  </a:cubicBezTo>
                  <a:cubicBezTo>
                    <a:pt x="3662" y="8553"/>
                    <a:pt x="3963" y="10685"/>
                    <a:pt x="4728" y="12516"/>
                  </a:cubicBezTo>
                  <a:cubicBezTo>
                    <a:pt x="4913" y="12817"/>
                    <a:pt x="5029" y="13188"/>
                    <a:pt x="5215" y="13489"/>
                  </a:cubicBezTo>
                  <a:cubicBezTo>
                    <a:pt x="4149" y="13188"/>
                    <a:pt x="3175" y="12608"/>
                    <a:pt x="2411" y="11843"/>
                  </a:cubicBezTo>
                  <a:cubicBezTo>
                    <a:pt x="1159" y="10499"/>
                    <a:pt x="487" y="8854"/>
                    <a:pt x="487" y="7023"/>
                  </a:cubicBezTo>
                  <a:cubicBezTo>
                    <a:pt x="487" y="6142"/>
                    <a:pt x="672" y="5192"/>
                    <a:pt x="1066" y="4312"/>
                  </a:cubicBezTo>
                  <a:cubicBezTo>
                    <a:pt x="1437" y="3547"/>
                    <a:pt x="1924" y="2759"/>
                    <a:pt x="2596" y="2179"/>
                  </a:cubicBezTo>
                  <a:cubicBezTo>
                    <a:pt x="2712" y="2087"/>
                    <a:pt x="2712" y="1901"/>
                    <a:pt x="2596" y="1901"/>
                  </a:cubicBezTo>
                  <a:cubicBezTo>
                    <a:pt x="2503" y="1809"/>
                    <a:pt x="2411" y="1809"/>
                    <a:pt x="2318" y="1809"/>
                  </a:cubicBezTo>
                  <a:cubicBezTo>
                    <a:pt x="1646" y="2481"/>
                    <a:pt x="1066" y="3245"/>
                    <a:pt x="672" y="4126"/>
                  </a:cubicBezTo>
                  <a:cubicBezTo>
                    <a:pt x="278" y="5076"/>
                    <a:pt x="0" y="6050"/>
                    <a:pt x="0" y="7023"/>
                  </a:cubicBezTo>
                  <a:cubicBezTo>
                    <a:pt x="0" y="8947"/>
                    <a:pt x="765" y="10777"/>
                    <a:pt x="2132" y="12145"/>
                  </a:cubicBezTo>
                  <a:cubicBezTo>
                    <a:pt x="2318" y="12330"/>
                    <a:pt x="2503" y="12516"/>
                    <a:pt x="2804" y="12724"/>
                  </a:cubicBezTo>
                  <a:cubicBezTo>
                    <a:pt x="3083" y="12910"/>
                    <a:pt x="3291" y="13095"/>
                    <a:pt x="3569" y="13303"/>
                  </a:cubicBezTo>
                  <a:cubicBezTo>
                    <a:pt x="3871" y="13396"/>
                    <a:pt x="4149" y="13582"/>
                    <a:pt x="4450" y="13674"/>
                  </a:cubicBezTo>
                  <a:cubicBezTo>
                    <a:pt x="4728" y="13767"/>
                    <a:pt x="5029" y="13883"/>
                    <a:pt x="5307" y="13976"/>
                  </a:cubicBezTo>
                  <a:cubicBezTo>
                    <a:pt x="5701" y="14068"/>
                    <a:pt x="5979" y="14068"/>
                    <a:pt x="6281" y="14161"/>
                  </a:cubicBezTo>
                  <a:cubicBezTo>
                    <a:pt x="6570" y="14207"/>
                    <a:pt x="6837" y="14230"/>
                    <a:pt x="7103" y="14230"/>
                  </a:cubicBezTo>
                  <a:cubicBezTo>
                    <a:pt x="7370" y="14230"/>
                    <a:pt x="7637" y="14207"/>
                    <a:pt x="7926" y="14161"/>
                  </a:cubicBezTo>
                  <a:cubicBezTo>
                    <a:pt x="8204" y="14161"/>
                    <a:pt x="8598" y="14068"/>
                    <a:pt x="8876" y="13976"/>
                  </a:cubicBezTo>
                  <a:cubicBezTo>
                    <a:pt x="9178" y="13883"/>
                    <a:pt x="9548" y="13767"/>
                    <a:pt x="9850" y="13674"/>
                  </a:cubicBezTo>
                  <a:cubicBezTo>
                    <a:pt x="10128" y="13582"/>
                    <a:pt x="10429" y="13396"/>
                    <a:pt x="10707" y="13188"/>
                  </a:cubicBezTo>
                  <a:cubicBezTo>
                    <a:pt x="11009" y="13095"/>
                    <a:pt x="11194" y="12910"/>
                    <a:pt x="11495" y="12724"/>
                  </a:cubicBezTo>
                  <a:cubicBezTo>
                    <a:pt x="12747" y="11751"/>
                    <a:pt x="13604" y="10499"/>
                    <a:pt x="13998" y="8947"/>
                  </a:cubicBezTo>
                  <a:cubicBezTo>
                    <a:pt x="13998" y="8854"/>
                    <a:pt x="13998" y="8761"/>
                    <a:pt x="13905" y="8761"/>
                  </a:cubicBezTo>
                  <a:cubicBezTo>
                    <a:pt x="13851" y="8734"/>
                    <a:pt x="13803" y="8723"/>
                    <a:pt x="13762" y="8723"/>
                  </a:cubicBezTo>
                  <a:cubicBezTo>
                    <a:pt x="13662" y="8723"/>
                    <a:pt x="13604" y="8788"/>
                    <a:pt x="13604" y="8854"/>
                  </a:cubicBezTo>
                  <a:cubicBezTo>
                    <a:pt x="13233" y="10291"/>
                    <a:pt x="12353" y="11565"/>
                    <a:pt x="11194" y="12423"/>
                  </a:cubicBezTo>
                  <a:cubicBezTo>
                    <a:pt x="10522" y="12910"/>
                    <a:pt x="9757" y="13303"/>
                    <a:pt x="8969" y="13489"/>
                  </a:cubicBezTo>
                  <a:cubicBezTo>
                    <a:pt x="9178" y="13188"/>
                    <a:pt x="9363" y="12910"/>
                    <a:pt x="9456" y="12516"/>
                  </a:cubicBezTo>
                  <a:cubicBezTo>
                    <a:pt x="10244" y="10685"/>
                    <a:pt x="10615" y="8668"/>
                    <a:pt x="10336" y="6351"/>
                  </a:cubicBezTo>
                  <a:cubicBezTo>
                    <a:pt x="10244" y="4891"/>
                    <a:pt x="9850" y="3245"/>
                    <a:pt x="9363" y="1716"/>
                  </a:cubicBezTo>
                  <a:cubicBezTo>
                    <a:pt x="9363" y="1507"/>
                    <a:pt x="9456" y="1415"/>
                    <a:pt x="9456" y="1322"/>
                  </a:cubicBezTo>
                  <a:cubicBezTo>
                    <a:pt x="9456" y="1137"/>
                    <a:pt x="9363" y="928"/>
                    <a:pt x="9178" y="743"/>
                  </a:cubicBezTo>
                  <a:lnTo>
                    <a:pt x="9178" y="743"/>
                  </a:lnTo>
                  <a:cubicBezTo>
                    <a:pt x="10244" y="1021"/>
                    <a:pt x="11101" y="1600"/>
                    <a:pt x="11866" y="2388"/>
                  </a:cubicBezTo>
                  <a:cubicBezTo>
                    <a:pt x="13141" y="3639"/>
                    <a:pt x="13813" y="5378"/>
                    <a:pt x="13813" y="7116"/>
                  </a:cubicBezTo>
                  <a:lnTo>
                    <a:pt x="13813" y="7973"/>
                  </a:lnTo>
                  <a:cubicBezTo>
                    <a:pt x="13813" y="8089"/>
                    <a:pt x="13813" y="8182"/>
                    <a:pt x="13998" y="8182"/>
                  </a:cubicBezTo>
                  <a:cubicBezTo>
                    <a:pt x="14091" y="8182"/>
                    <a:pt x="14184" y="8089"/>
                    <a:pt x="14184" y="7973"/>
                  </a:cubicBezTo>
                  <a:cubicBezTo>
                    <a:pt x="14184" y="7695"/>
                    <a:pt x="14299" y="7394"/>
                    <a:pt x="14299" y="7116"/>
                  </a:cubicBezTo>
                  <a:cubicBezTo>
                    <a:pt x="14299" y="5192"/>
                    <a:pt x="13511" y="3454"/>
                    <a:pt x="12167" y="2087"/>
                  </a:cubicBezTo>
                  <a:cubicBezTo>
                    <a:pt x="11681" y="1600"/>
                    <a:pt x="11194" y="1137"/>
                    <a:pt x="10522" y="835"/>
                  </a:cubicBezTo>
                  <a:cubicBezTo>
                    <a:pt x="9942" y="441"/>
                    <a:pt x="9270" y="256"/>
                    <a:pt x="8506" y="71"/>
                  </a:cubicBezTo>
                  <a:cubicBezTo>
                    <a:pt x="8158" y="24"/>
                    <a:pt x="7770" y="1"/>
                    <a:pt x="7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4" name="Google Shape;4464;p78"/>
          <p:cNvGrpSpPr/>
          <p:nvPr/>
        </p:nvGrpSpPr>
        <p:grpSpPr>
          <a:xfrm>
            <a:off x="2088805" y="3450246"/>
            <a:ext cx="348182" cy="381833"/>
            <a:chOff x="1555392" y="2951971"/>
            <a:chExt cx="348182" cy="381833"/>
          </a:xfrm>
        </p:grpSpPr>
        <p:sp>
          <p:nvSpPr>
            <p:cNvPr id="4465" name="Google Shape;4465;p78"/>
            <p:cNvSpPr/>
            <p:nvPr/>
          </p:nvSpPr>
          <p:spPr>
            <a:xfrm>
              <a:off x="1560400" y="2956979"/>
              <a:ext cx="338200" cy="371846"/>
            </a:xfrm>
            <a:custGeom>
              <a:avLst/>
              <a:gdLst/>
              <a:ahLst/>
              <a:cxnLst/>
              <a:rect l="l" t="t" r="r" b="b"/>
              <a:pathLst>
                <a:path w="12562" h="13813" extrusionOk="0">
                  <a:moveTo>
                    <a:pt x="487" y="0"/>
                  </a:moveTo>
                  <a:cubicBezTo>
                    <a:pt x="186" y="0"/>
                    <a:pt x="0" y="278"/>
                    <a:pt x="0" y="487"/>
                  </a:cubicBezTo>
                  <a:lnTo>
                    <a:pt x="0" y="13326"/>
                  </a:lnTo>
                  <a:cubicBezTo>
                    <a:pt x="0" y="13604"/>
                    <a:pt x="186" y="13813"/>
                    <a:pt x="487" y="13813"/>
                  </a:cubicBezTo>
                  <a:lnTo>
                    <a:pt x="12074" y="13813"/>
                  </a:lnTo>
                  <a:cubicBezTo>
                    <a:pt x="12352" y="13813"/>
                    <a:pt x="12561" y="13604"/>
                    <a:pt x="12561" y="13326"/>
                  </a:cubicBezTo>
                  <a:lnTo>
                    <a:pt x="12561" y="487"/>
                  </a:lnTo>
                  <a:cubicBezTo>
                    <a:pt x="12561" y="278"/>
                    <a:pt x="12352" y="0"/>
                    <a:pt x="12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78"/>
            <p:cNvSpPr/>
            <p:nvPr/>
          </p:nvSpPr>
          <p:spPr>
            <a:xfrm>
              <a:off x="1869860" y="2956979"/>
              <a:ext cx="28726" cy="371846"/>
            </a:xfrm>
            <a:custGeom>
              <a:avLst/>
              <a:gdLst/>
              <a:ahLst/>
              <a:cxnLst/>
              <a:rect l="l" t="t" r="r" b="b"/>
              <a:pathLst>
                <a:path w="1067" h="13813" extrusionOk="0">
                  <a:moveTo>
                    <a:pt x="0" y="0"/>
                  </a:moveTo>
                  <a:cubicBezTo>
                    <a:pt x="278" y="0"/>
                    <a:pt x="579" y="278"/>
                    <a:pt x="579" y="487"/>
                  </a:cubicBezTo>
                  <a:lnTo>
                    <a:pt x="579" y="13326"/>
                  </a:lnTo>
                  <a:cubicBezTo>
                    <a:pt x="579" y="13604"/>
                    <a:pt x="278" y="13813"/>
                    <a:pt x="0" y="13813"/>
                  </a:cubicBezTo>
                  <a:lnTo>
                    <a:pt x="579" y="13813"/>
                  </a:lnTo>
                  <a:cubicBezTo>
                    <a:pt x="857" y="13813"/>
                    <a:pt x="1066" y="13604"/>
                    <a:pt x="1066" y="13326"/>
                  </a:cubicBezTo>
                  <a:lnTo>
                    <a:pt x="1066" y="487"/>
                  </a:lnTo>
                  <a:cubicBezTo>
                    <a:pt x="1066" y="278"/>
                    <a:pt x="857" y="0"/>
                    <a:pt x="5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78"/>
            <p:cNvSpPr/>
            <p:nvPr/>
          </p:nvSpPr>
          <p:spPr>
            <a:xfrm>
              <a:off x="1596582" y="3126044"/>
              <a:ext cx="59929" cy="68431"/>
            </a:xfrm>
            <a:custGeom>
              <a:avLst/>
              <a:gdLst/>
              <a:ahLst/>
              <a:cxnLst/>
              <a:rect l="l" t="t" r="r" b="b"/>
              <a:pathLst>
                <a:path w="2226" h="2542" extrusionOk="0">
                  <a:moveTo>
                    <a:pt x="1159" y="673"/>
                  </a:moveTo>
                  <a:lnTo>
                    <a:pt x="1460" y="1646"/>
                  </a:lnTo>
                  <a:lnTo>
                    <a:pt x="788" y="1646"/>
                  </a:lnTo>
                  <a:lnTo>
                    <a:pt x="1159" y="673"/>
                  </a:lnTo>
                  <a:close/>
                  <a:moveTo>
                    <a:pt x="1159" y="1"/>
                  </a:moveTo>
                  <a:cubicBezTo>
                    <a:pt x="1066" y="1"/>
                    <a:pt x="974" y="93"/>
                    <a:pt x="881" y="186"/>
                  </a:cubicBezTo>
                  <a:lnTo>
                    <a:pt x="116" y="2225"/>
                  </a:lnTo>
                  <a:cubicBezTo>
                    <a:pt x="0" y="2318"/>
                    <a:pt x="116" y="2504"/>
                    <a:pt x="209" y="2504"/>
                  </a:cubicBezTo>
                  <a:lnTo>
                    <a:pt x="302" y="2504"/>
                  </a:lnTo>
                  <a:cubicBezTo>
                    <a:pt x="394" y="2504"/>
                    <a:pt x="487" y="2504"/>
                    <a:pt x="487" y="2411"/>
                  </a:cubicBezTo>
                  <a:lnTo>
                    <a:pt x="580" y="2017"/>
                  </a:lnTo>
                  <a:lnTo>
                    <a:pt x="1646" y="2017"/>
                  </a:lnTo>
                  <a:lnTo>
                    <a:pt x="1738" y="2411"/>
                  </a:lnTo>
                  <a:cubicBezTo>
                    <a:pt x="1820" y="2476"/>
                    <a:pt x="1891" y="2542"/>
                    <a:pt x="1958" y="2542"/>
                  </a:cubicBezTo>
                  <a:cubicBezTo>
                    <a:pt x="1985" y="2542"/>
                    <a:pt x="2013" y="2531"/>
                    <a:pt x="2040" y="2504"/>
                  </a:cubicBezTo>
                  <a:cubicBezTo>
                    <a:pt x="2132" y="2504"/>
                    <a:pt x="2225" y="2318"/>
                    <a:pt x="2132" y="2225"/>
                  </a:cubicBezTo>
                  <a:lnTo>
                    <a:pt x="1368" y="186"/>
                  </a:lnTo>
                  <a:cubicBezTo>
                    <a:pt x="1368" y="93"/>
                    <a:pt x="1275" y="1"/>
                    <a:pt x="1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78"/>
            <p:cNvSpPr/>
            <p:nvPr/>
          </p:nvSpPr>
          <p:spPr>
            <a:xfrm>
              <a:off x="1667089" y="3144135"/>
              <a:ext cx="44314" cy="49317"/>
            </a:xfrm>
            <a:custGeom>
              <a:avLst/>
              <a:gdLst/>
              <a:ahLst/>
              <a:cxnLst/>
              <a:rect l="l" t="t" r="r" b="b"/>
              <a:pathLst>
                <a:path w="1646" h="1832" extrusionOk="0">
                  <a:moveTo>
                    <a:pt x="765" y="487"/>
                  </a:moveTo>
                  <a:cubicBezTo>
                    <a:pt x="1066" y="487"/>
                    <a:pt x="1252" y="673"/>
                    <a:pt x="1252" y="974"/>
                  </a:cubicBezTo>
                  <a:cubicBezTo>
                    <a:pt x="1252" y="1159"/>
                    <a:pt x="1066" y="1345"/>
                    <a:pt x="765" y="1345"/>
                  </a:cubicBezTo>
                  <a:cubicBezTo>
                    <a:pt x="579" y="1345"/>
                    <a:pt x="394" y="1159"/>
                    <a:pt x="394" y="974"/>
                  </a:cubicBezTo>
                  <a:cubicBezTo>
                    <a:pt x="394" y="673"/>
                    <a:pt x="579" y="487"/>
                    <a:pt x="765" y="487"/>
                  </a:cubicBezTo>
                  <a:close/>
                  <a:moveTo>
                    <a:pt x="1437" y="1"/>
                  </a:moveTo>
                  <a:cubicBezTo>
                    <a:pt x="1344" y="1"/>
                    <a:pt x="1252" y="93"/>
                    <a:pt x="1252" y="186"/>
                  </a:cubicBezTo>
                  <a:cubicBezTo>
                    <a:pt x="1066" y="186"/>
                    <a:pt x="973" y="93"/>
                    <a:pt x="765" y="93"/>
                  </a:cubicBezTo>
                  <a:cubicBezTo>
                    <a:pt x="394" y="93"/>
                    <a:pt x="0" y="487"/>
                    <a:pt x="0" y="974"/>
                  </a:cubicBezTo>
                  <a:cubicBezTo>
                    <a:pt x="0" y="1438"/>
                    <a:pt x="394" y="1739"/>
                    <a:pt x="765" y="1739"/>
                  </a:cubicBezTo>
                  <a:cubicBezTo>
                    <a:pt x="973" y="1739"/>
                    <a:pt x="1066" y="1739"/>
                    <a:pt x="1252" y="1646"/>
                  </a:cubicBezTo>
                  <a:cubicBezTo>
                    <a:pt x="1252" y="1739"/>
                    <a:pt x="1344" y="1832"/>
                    <a:pt x="1437" y="1832"/>
                  </a:cubicBezTo>
                  <a:cubicBezTo>
                    <a:pt x="1553" y="1832"/>
                    <a:pt x="1646" y="1739"/>
                    <a:pt x="1646" y="1646"/>
                  </a:cubicBezTo>
                  <a:lnTo>
                    <a:pt x="1646" y="186"/>
                  </a:lnTo>
                  <a:cubicBezTo>
                    <a:pt x="1646" y="93"/>
                    <a:pt x="1553" y="1"/>
                    <a:pt x="1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78"/>
            <p:cNvSpPr/>
            <p:nvPr/>
          </p:nvSpPr>
          <p:spPr>
            <a:xfrm>
              <a:off x="1750060" y="3126044"/>
              <a:ext cx="44314" cy="67408"/>
            </a:xfrm>
            <a:custGeom>
              <a:avLst/>
              <a:gdLst/>
              <a:ahLst/>
              <a:cxnLst/>
              <a:rect l="l" t="t" r="r" b="b"/>
              <a:pathLst>
                <a:path w="1646" h="2504" extrusionOk="0">
                  <a:moveTo>
                    <a:pt x="788" y="371"/>
                  </a:moveTo>
                  <a:cubicBezTo>
                    <a:pt x="974" y="371"/>
                    <a:pt x="1066" y="580"/>
                    <a:pt x="1066" y="673"/>
                  </a:cubicBezTo>
                  <a:cubicBezTo>
                    <a:pt x="1066" y="858"/>
                    <a:pt x="974" y="951"/>
                    <a:pt x="788" y="951"/>
                  </a:cubicBezTo>
                  <a:lnTo>
                    <a:pt x="394" y="951"/>
                  </a:lnTo>
                  <a:lnTo>
                    <a:pt x="394" y="371"/>
                  </a:lnTo>
                  <a:close/>
                  <a:moveTo>
                    <a:pt x="881" y="1345"/>
                  </a:moveTo>
                  <a:cubicBezTo>
                    <a:pt x="1066" y="1345"/>
                    <a:pt x="1252" y="1530"/>
                    <a:pt x="1252" y="1739"/>
                  </a:cubicBezTo>
                  <a:cubicBezTo>
                    <a:pt x="1252" y="1924"/>
                    <a:pt x="1066" y="2110"/>
                    <a:pt x="881" y="2110"/>
                  </a:cubicBezTo>
                  <a:lnTo>
                    <a:pt x="394" y="2110"/>
                  </a:lnTo>
                  <a:lnTo>
                    <a:pt x="394" y="1345"/>
                  </a:lnTo>
                  <a:close/>
                  <a:moveTo>
                    <a:pt x="209" y="1"/>
                  </a:moveTo>
                  <a:cubicBezTo>
                    <a:pt x="93" y="1"/>
                    <a:pt x="0" y="93"/>
                    <a:pt x="0" y="186"/>
                  </a:cubicBezTo>
                  <a:lnTo>
                    <a:pt x="0" y="2318"/>
                  </a:lnTo>
                  <a:lnTo>
                    <a:pt x="0" y="2504"/>
                  </a:lnTo>
                  <a:lnTo>
                    <a:pt x="881" y="2504"/>
                  </a:lnTo>
                  <a:cubicBezTo>
                    <a:pt x="1368" y="2504"/>
                    <a:pt x="1646" y="2225"/>
                    <a:pt x="1646" y="1739"/>
                  </a:cubicBezTo>
                  <a:cubicBezTo>
                    <a:pt x="1646" y="1438"/>
                    <a:pt x="1553" y="1252"/>
                    <a:pt x="1368" y="1159"/>
                  </a:cubicBezTo>
                  <a:cubicBezTo>
                    <a:pt x="1460" y="951"/>
                    <a:pt x="1460" y="858"/>
                    <a:pt x="1460" y="673"/>
                  </a:cubicBezTo>
                  <a:cubicBezTo>
                    <a:pt x="1460" y="279"/>
                    <a:pt x="1159" y="1"/>
                    <a:pt x="7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78"/>
            <p:cNvSpPr/>
            <p:nvPr/>
          </p:nvSpPr>
          <p:spPr>
            <a:xfrm>
              <a:off x="1809960" y="3126044"/>
              <a:ext cx="49322" cy="67408"/>
            </a:xfrm>
            <a:custGeom>
              <a:avLst/>
              <a:gdLst/>
              <a:ahLst/>
              <a:cxnLst/>
              <a:rect l="l" t="t" r="r" b="b"/>
              <a:pathLst>
                <a:path w="1832" h="2504" extrusionOk="0">
                  <a:moveTo>
                    <a:pt x="974" y="1159"/>
                  </a:moveTo>
                  <a:cubicBezTo>
                    <a:pt x="1252" y="1159"/>
                    <a:pt x="1460" y="1345"/>
                    <a:pt x="1460" y="1646"/>
                  </a:cubicBezTo>
                  <a:cubicBezTo>
                    <a:pt x="1460" y="1924"/>
                    <a:pt x="1252" y="2110"/>
                    <a:pt x="974" y="2110"/>
                  </a:cubicBezTo>
                  <a:cubicBezTo>
                    <a:pt x="672" y="2110"/>
                    <a:pt x="487" y="1924"/>
                    <a:pt x="487" y="1646"/>
                  </a:cubicBezTo>
                  <a:cubicBezTo>
                    <a:pt x="487" y="1345"/>
                    <a:pt x="672" y="1159"/>
                    <a:pt x="974" y="1159"/>
                  </a:cubicBezTo>
                  <a:close/>
                  <a:moveTo>
                    <a:pt x="301" y="1"/>
                  </a:moveTo>
                  <a:cubicBezTo>
                    <a:pt x="93" y="1"/>
                    <a:pt x="0" y="93"/>
                    <a:pt x="0" y="186"/>
                  </a:cubicBezTo>
                  <a:lnTo>
                    <a:pt x="0" y="2318"/>
                  </a:lnTo>
                  <a:cubicBezTo>
                    <a:pt x="0" y="2411"/>
                    <a:pt x="93" y="2504"/>
                    <a:pt x="301" y="2504"/>
                  </a:cubicBezTo>
                  <a:cubicBezTo>
                    <a:pt x="394" y="2504"/>
                    <a:pt x="394" y="2504"/>
                    <a:pt x="487" y="2411"/>
                  </a:cubicBezTo>
                  <a:cubicBezTo>
                    <a:pt x="580" y="2504"/>
                    <a:pt x="765" y="2504"/>
                    <a:pt x="974" y="2504"/>
                  </a:cubicBezTo>
                  <a:cubicBezTo>
                    <a:pt x="1460" y="2504"/>
                    <a:pt x="1831" y="2110"/>
                    <a:pt x="1831" y="1646"/>
                  </a:cubicBezTo>
                  <a:cubicBezTo>
                    <a:pt x="1831" y="1159"/>
                    <a:pt x="1460" y="673"/>
                    <a:pt x="974" y="673"/>
                  </a:cubicBezTo>
                  <a:cubicBezTo>
                    <a:pt x="765" y="673"/>
                    <a:pt x="580" y="765"/>
                    <a:pt x="487" y="858"/>
                  </a:cubicBezTo>
                  <a:lnTo>
                    <a:pt x="487" y="186"/>
                  </a:lnTo>
                  <a:cubicBezTo>
                    <a:pt x="487" y="93"/>
                    <a:pt x="394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78"/>
            <p:cNvSpPr/>
            <p:nvPr/>
          </p:nvSpPr>
          <p:spPr>
            <a:xfrm>
              <a:off x="1580968" y="3094842"/>
              <a:ext cx="296417" cy="10014"/>
            </a:xfrm>
            <a:custGeom>
              <a:avLst/>
              <a:gdLst/>
              <a:ahLst/>
              <a:cxnLst/>
              <a:rect l="l" t="t" r="r" b="b"/>
              <a:pathLst>
                <a:path w="11010" h="372" extrusionOk="0">
                  <a:moveTo>
                    <a:pt x="209" y="1"/>
                  </a:moveTo>
                  <a:cubicBezTo>
                    <a:pt x="117" y="1"/>
                    <a:pt x="1" y="94"/>
                    <a:pt x="1" y="186"/>
                  </a:cubicBezTo>
                  <a:cubicBezTo>
                    <a:pt x="1" y="279"/>
                    <a:pt x="117" y="372"/>
                    <a:pt x="209" y="372"/>
                  </a:cubicBezTo>
                  <a:lnTo>
                    <a:pt x="10824" y="372"/>
                  </a:lnTo>
                  <a:cubicBezTo>
                    <a:pt x="10916" y="372"/>
                    <a:pt x="11009" y="279"/>
                    <a:pt x="11009" y="186"/>
                  </a:cubicBezTo>
                  <a:cubicBezTo>
                    <a:pt x="11009" y="94"/>
                    <a:pt x="10916" y="1"/>
                    <a:pt x="108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78"/>
            <p:cNvSpPr/>
            <p:nvPr/>
          </p:nvSpPr>
          <p:spPr>
            <a:xfrm>
              <a:off x="1599705" y="3222125"/>
              <a:ext cx="56806" cy="67408"/>
            </a:xfrm>
            <a:custGeom>
              <a:avLst/>
              <a:gdLst/>
              <a:ahLst/>
              <a:cxnLst/>
              <a:rect l="l" t="t" r="r" b="b"/>
              <a:pathLst>
                <a:path w="2110" h="2504" extrusionOk="0">
                  <a:moveTo>
                    <a:pt x="1252" y="1"/>
                  </a:moveTo>
                  <a:cubicBezTo>
                    <a:pt x="580" y="1"/>
                    <a:pt x="0" y="580"/>
                    <a:pt x="0" y="1252"/>
                  </a:cubicBezTo>
                  <a:cubicBezTo>
                    <a:pt x="0" y="1924"/>
                    <a:pt x="580" y="2504"/>
                    <a:pt x="1252" y="2504"/>
                  </a:cubicBezTo>
                  <a:cubicBezTo>
                    <a:pt x="1530" y="2504"/>
                    <a:pt x="1831" y="2411"/>
                    <a:pt x="2016" y="2133"/>
                  </a:cubicBezTo>
                  <a:cubicBezTo>
                    <a:pt x="2109" y="2017"/>
                    <a:pt x="2109" y="1924"/>
                    <a:pt x="2016" y="1831"/>
                  </a:cubicBezTo>
                  <a:cubicBezTo>
                    <a:pt x="1924" y="1831"/>
                    <a:pt x="1831" y="1831"/>
                    <a:pt x="1738" y="1924"/>
                  </a:cubicBezTo>
                  <a:cubicBezTo>
                    <a:pt x="1622" y="2017"/>
                    <a:pt x="1437" y="2133"/>
                    <a:pt x="1252" y="2133"/>
                  </a:cubicBezTo>
                  <a:cubicBezTo>
                    <a:pt x="765" y="2133"/>
                    <a:pt x="371" y="1739"/>
                    <a:pt x="371" y="1252"/>
                  </a:cubicBezTo>
                  <a:cubicBezTo>
                    <a:pt x="371" y="765"/>
                    <a:pt x="765" y="395"/>
                    <a:pt x="1252" y="395"/>
                  </a:cubicBezTo>
                  <a:cubicBezTo>
                    <a:pt x="1437" y="395"/>
                    <a:pt x="1530" y="487"/>
                    <a:pt x="1738" y="580"/>
                  </a:cubicBezTo>
                  <a:cubicBezTo>
                    <a:pt x="1831" y="580"/>
                    <a:pt x="1924" y="580"/>
                    <a:pt x="2016" y="487"/>
                  </a:cubicBezTo>
                  <a:cubicBezTo>
                    <a:pt x="2109" y="395"/>
                    <a:pt x="2016" y="279"/>
                    <a:pt x="1924" y="186"/>
                  </a:cubicBezTo>
                  <a:cubicBezTo>
                    <a:pt x="1738" y="93"/>
                    <a:pt x="1530" y="1"/>
                    <a:pt x="12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78"/>
            <p:cNvSpPr/>
            <p:nvPr/>
          </p:nvSpPr>
          <p:spPr>
            <a:xfrm>
              <a:off x="1669565" y="3240216"/>
              <a:ext cx="41838" cy="49317"/>
            </a:xfrm>
            <a:custGeom>
              <a:avLst/>
              <a:gdLst/>
              <a:ahLst/>
              <a:cxnLst/>
              <a:rect l="l" t="t" r="r" b="b"/>
              <a:pathLst>
                <a:path w="1554" h="1832" extrusionOk="0">
                  <a:moveTo>
                    <a:pt x="881" y="1"/>
                  </a:moveTo>
                  <a:cubicBezTo>
                    <a:pt x="395" y="1"/>
                    <a:pt x="1" y="487"/>
                    <a:pt x="1" y="974"/>
                  </a:cubicBezTo>
                  <a:cubicBezTo>
                    <a:pt x="1" y="1461"/>
                    <a:pt x="395" y="1832"/>
                    <a:pt x="881" y="1832"/>
                  </a:cubicBezTo>
                  <a:cubicBezTo>
                    <a:pt x="1160" y="1832"/>
                    <a:pt x="1345" y="1739"/>
                    <a:pt x="1461" y="1553"/>
                  </a:cubicBezTo>
                  <a:cubicBezTo>
                    <a:pt x="1554" y="1553"/>
                    <a:pt x="1554" y="1345"/>
                    <a:pt x="1461" y="1252"/>
                  </a:cubicBezTo>
                  <a:cubicBezTo>
                    <a:pt x="1345" y="1252"/>
                    <a:pt x="1252" y="1252"/>
                    <a:pt x="1160" y="1345"/>
                  </a:cubicBezTo>
                  <a:cubicBezTo>
                    <a:pt x="1067" y="1345"/>
                    <a:pt x="1067" y="1461"/>
                    <a:pt x="881" y="1461"/>
                  </a:cubicBezTo>
                  <a:cubicBezTo>
                    <a:pt x="580" y="1461"/>
                    <a:pt x="395" y="1252"/>
                    <a:pt x="395" y="974"/>
                  </a:cubicBezTo>
                  <a:cubicBezTo>
                    <a:pt x="395" y="673"/>
                    <a:pt x="580" y="487"/>
                    <a:pt x="881" y="487"/>
                  </a:cubicBezTo>
                  <a:cubicBezTo>
                    <a:pt x="974" y="487"/>
                    <a:pt x="1067" y="487"/>
                    <a:pt x="1160" y="580"/>
                  </a:cubicBezTo>
                  <a:cubicBezTo>
                    <a:pt x="1252" y="580"/>
                    <a:pt x="1345" y="580"/>
                    <a:pt x="1461" y="487"/>
                  </a:cubicBezTo>
                  <a:cubicBezTo>
                    <a:pt x="1554" y="395"/>
                    <a:pt x="1461" y="302"/>
                    <a:pt x="1461" y="186"/>
                  </a:cubicBezTo>
                  <a:cubicBezTo>
                    <a:pt x="1252" y="93"/>
                    <a:pt x="1067" y="1"/>
                    <a:pt x="8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78"/>
            <p:cNvSpPr/>
            <p:nvPr/>
          </p:nvSpPr>
          <p:spPr>
            <a:xfrm>
              <a:off x="1750060" y="3222125"/>
              <a:ext cx="49322" cy="67408"/>
            </a:xfrm>
            <a:custGeom>
              <a:avLst/>
              <a:gdLst/>
              <a:ahLst/>
              <a:cxnLst/>
              <a:rect l="l" t="t" r="r" b="b"/>
              <a:pathLst>
                <a:path w="1832" h="2504" extrusionOk="0">
                  <a:moveTo>
                    <a:pt x="788" y="395"/>
                  </a:moveTo>
                  <a:cubicBezTo>
                    <a:pt x="1252" y="395"/>
                    <a:pt x="1460" y="858"/>
                    <a:pt x="1460" y="1252"/>
                  </a:cubicBezTo>
                  <a:cubicBezTo>
                    <a:pt x="1460" y="1646"/>
                    <a:pt x="1252" y="2133"/>
                    <a:pt x="788" y="2133"/>
                  </a:cubicBezTo>
                  <a:lnTo>
                    <a:pt x="394" y="2133"/>
                  </a:lnTo>
                  <a:lnTo>
                    <a:pt x="394" y="395"/>
                  </a:lnTo>
                  <a:close/>
                  <a:moveTo>
                    <a:pt x="209" y="1"/>
                  </a:moveTo>
                  <a:cubicBezTo>
                    <a:pt x="93" y="1"/>
                    <a:pt x="93" y="1"/>
                    <a:pt x="0" y="93"/>
                  </a:cubicBezTo>
                  <a:lnTo>
                    <a:pt x="0" y="186"/>
                  </a:lnTo>
                  <a:lnTo>
                    <a:pt x="0" y="2318"/>
                  </a:lnTo>
                  <a:lnTo>
                    <a:pt x="0" y="2504"/>
                  </a:lnTo>
                  <a:lnTo>
                    <a:pt x="788" y="2504"/>
                  </a:lnTo>
                  <a:cubicBezTo>
                    <a:pt x="1460" y="2504"/>
                    <a:pt x="1831" y="2017"/>
                    <a:pt x="1831" y="1252"/>
                  </a:cubicBezTo>
                  <a:cubicBezTo>
                    <a:pt x="1831" y="487"/>
                    <a:pt x="1460" y="1"/>
                    <a:pt x="7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78"/>
            <p:cNvSpPr/>
            <p:nvPr/>
          </p:nvSpPr>
          <p:spPr>
            <a:xfrm>
              <a:off x="1809960" y="3222125"/>
              <a:ext cx="49322" cy="67408"/>
            </a:xfrm>
            <a:custGeom>
              <a:avLst/>
              <a:gdLst/>
              <a:ahLst/>
              <a:cxnLst/>
              <a:rect l="l" t="t" r="r" b="b"/>
              <a:pathLst>
                <a:path w="1832" h="2504" extrusionOk="0">
                  <a:moveTo>
                    <a:pt x="974" y="1159"/>
                  </a:moveTo>
                  <a:cubicBezTo>
                    <a:pt x="1252" y="1159"/>
                    <a:pt x="1460" y="1345"/>
                    <a:pt x="1460" y="1646"/>
                  </a:cubicBezTo>
                  <a:cubicBezTo>
                    <a:pt x="1460" y="1924"/>
                    <a:pt x="1252" y="2133"/>
                    <a:pt x="974" y="2133"/>
                  </a:cubicBezTo>
                  <a:cubicBezTo>
                    <a:pt x="672" y="2133"/>
                    <a:pt x="487" y="1924"/>
                    <a:pt x="487" y="1646"/>
                  </a:cubicBezTo>
                  <a:cubicBezTo>
                    <a:pt x="487" y="1345"/>
                    <a:pt x="672" y="1159"/>
                    <a:pt x="974" y="1159"/>
                  </a:cubicBezTo>
                  <a:close/>
                  <a:moveTo>
                    <a:pt x="1646" y="1"/>
                  </a:moveTo>
                  <a:cubicBezTo>
                    <a:pt x="1553" y="1"/>
                    <a:pt x="1460" y="93"/>
                    <a:pt x="1460" y="186"/>
                  </a:cubicBezTo>
                  <a:lnTo>
                    <a:pt x="1460" y="858"/>
                  </a:lnTo>
                  <a:cubicBezTo>
                    <a:pt x="1344" y="765"/>
                    <a:pt x="1159" y="673"/>
                    <a:pt x="974" y="673"/>
                  </a:cubicBezTo>
                  <a:cubicBezTo>
                    <a:pt x="487" y="673"/>
                    <a:pt x="0" y="1159"/>
                    <a:pt x="0" y="1646"/>
                  </a:cubicBezTo>
                  <a:cubicBezTo>
                    <a:pt x="0" y="2133"/>
                    <a:pt x="487" y="2504"/>
                    <a:pt x="974" y="2504"/>
                  </a:cubicBezTo>
                  <a:cubicBezTo>
                    <a:pt x="1159" y="2504"/>
                    <a:pt x="1344" y="2504"/>
                    <a:pt x="1460" y="2411"/>
                  </a:cubicBezTo>
                  <a:cubicBezTo>
                    <a:pt x="1460" y="2504"/>
                    <a:pt x="1553" y="2504"/>
                    <a:pt x="1646" y="2504"/>
                  </a:cubicBezTo>
                  <a:cubicBezTo>
                    <a:pt x="1738" y="2504"/>
                    <a:pt x="1831" y="2411"/>
                    <a:pt x="1831" y="2318"/>
                  </a:cubicBezTo>
                  <a:lnTo>
                    <a:pt x="1831" y="186"/>
                  </a:lnTo>
                  <a:cubicBezTo>
                    <a:pt x="1831" y="93"/>
                    <a:pt x="1738" y="1"/>
                    <a:pt x="1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78"/>
            <p:cNvSpPr/>
            <p:nvPr/>
          </p:nvSpPr>
          <p:spPr>
            <a:xfrm>
              <a:off x="1586594" y="3014375"/>
              <a:ext cx="25603" cy="54298"/>
            </a:xfrm>
            <a:custGeom>
              <a:avLst/>
              <a:gdLst/>
              <a:ahLst/>
              <a:cxnLst/>
              <a:rect l="l" t="t" r="r" b="b"/>
              <a:pathLst>
                <a:path w="951" h="2017" extrusionOk="0">
                  <a:moveTo>
                    <a:pt x="186" y="0"/>
                  </a:moveTo>
                  <a:cubicBezTo>
                    <a:pt x="93" y="0"/>
                    <a:pt x="0" y="93"/>
                    <a:pt x="0" y="278"/>
                  </a:cubicBezTo>
                  <a:lnTo>
                    <a:pt x="0" y="1831"/>
                  </a:lnTo>
                  <a:cubicBezTo>
                    <a:pt x="0" y="1924"/>
                    <a:pt x="93" y="2017"/>
                    <a:pt x="186" y="2017"/>
                  </a:cubicBezTo>
                  <a:lnTo>
                    <a:pt x="765" y="2017"/>
                  </a:lnTo>
                  <a:cubicBezTo>
                    <a:pt x="858" y="2017"/>
                    <a:pt x="951" y="1924"/>
                    <a:pt x="951" y="1831"/>
                  </a:cubicBezTo>
                  <a:cubicBezTo>
                    <a:pt x="951" y="1738"/>
                    <a:pt x="858" y="1623"/>
                    <a:pt x="765" y="1623"/>
                  </a:cubicBezTo>
                  <a:lnTo>
                    <a:pt x="371" y="1623"/>
                  </a:lnTo>
                  <a:lnTo>
                    <a:pt x="371" y="278"/>
                  </a:lnTo>
                  <a:cubicBezTo>
                    <a:pt x="371" y="93"/>
                    <a:pt x="279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78"/>
            <p:cNvSpPr/>
            <p:nvPr/>
          </p:nvSpPr>
          <p:spPr>
            <a:xfrm>
              <a:off x="1669565" y="2993161"/>
              <a:ext cx="31230" cy="75511"/>
            </a:xfrm>
            <a:custGeom>
              <a:avLst/>
              <a:gdLst/>
              <a:ahLst/>
              <a:cxnLst/>
              <a:rect l="l" t="t" r="r" b="b"/>
              <a:pathLst>
                <a:path w="1160" h="2805" extrusionOk="0">
                  <a:moveTo>
                    <a:pt x="580" y="0"/>
                  </a:moveTo>
                  <a:cubicBezTo>
                    <a:pt x="487" y="0"/>
                    <a:pt x="395" y="93"/>
                    <a:pt x="395" y="302"/>
                  </a:cubicBezTo>
                  <a:lnTo>
                    <a:pt x="395" y="672"/>
                  </a:lnTo>
                  <a:lnTo>
                    <a:pt x="302" y="672"/>
                  </a:lnTo>
                  <a:cubicBezTo>
                    <a:pt x="93" y="672"/>
                    <a:pt x="1" y="788"/>
                    <a:pt x="1" y="881"/>
                  </a:cubicBezTo>
                  <a:cubicBezTo>
                    <a:pt x="1" y="974"/>
                    <a:pt x="93" y="1066"/>
                    <a:pt x="302" y="1066"/>
                  </a:cubicBezTo>
                  <a:lnTo>
                    <a:pt x="395" y="1066"/>
                  </a:lnTo>
                  <a:lnTo>
                    <a:pt x="395" y="2619"/>
                  </a:lnTo>
                  <a:cubicBezTo>
                    <a:pt x="395" y="2712"/>
                    <a:pt x="487" y="2805"/>
                    <a:pt x="580" y="2805"/>
                  </a:cubicBezTo>
                  <a:cubicBezTo>
                    <a:pt x="673" y="2805"/>
                    <a:pt x="766" y="2712"/>
                    <a:pt x="766" y="2619"/>
                  </a:cubicBezTo>
                  <a:lnTo>
                    <a:pt x="766" y="1066"/>
                  </a:lnTo>
                  <a:lnTo>
                    <a:pt x="974" y="1066"/>
                  </a:lnTo>
                  <a:cubicBezTo>
                    <a:pt x="1067" y="1066"/>
                    <a:pt x="1160" y="974"/>
                    <a:pt x="1160" y="881"/>
                  </a:cubicBezTo>
                  <a:cubicBezTo>
                    <a:pt x="1160" y="788"/>
                    <a:pt x="1067" y="672"/>
                    <a:pt x="974" y="672"/>
                  </a:cubicBezTo>
                  <a:lnTo>
                    <a:pt x="766" y="672"/>
                  </a:lnTo>
                  <a:lnTo>
                    <a:pt x="766" y="302"/>
                  </a:lnTo>
                  <a:cubicBezTo>
                    <a:pt x="766" y="93"/>
                    <a:pt x="673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78"/>
            <p:cNvSpPr/>
            <p:nvPr/>
          </p:nvSpPr>
          <p:spPr>
            <a:xfrm>
              <a:off x="1711374" y="2993161"/>
              <a:ext cx="28726" cy="75511"/>
            </a:xfrm>
            <a:custGeom>
              <a:avLst/>
              <a:gdLst/>
              <a:ahLst/>
              <a:cxnLst/>
              <a:rect l="l" t="t" r="r" b="b"/>
              <a:pathLst>
                <a:path w="1067" h="2805" extrusionOk="0">
                  <a:moveTo>
                    <a:pt x="487" y="0"/>
                  </a:moveTo>
                  <a:cubicBezTo>
                    <a:pt x="371" y="0"/>
                    <a:pt x="279" y="93"/>
                    <a:pt x="279" y="302"/>
                  </a:cubicBezTo>
                  <a:lnTo>
                    <a:pt x="279" y="672"/>
                  </a:lnTo>
                  <a:lnTo>
                    <a:pt x="186" y="672"/>
                  </a:lnTo>
                  <a:cubicBezTo>
                    <a:pt x="93" y="672"/>
                    <a:pt x="1" y="788"/>
                    <a:pt x="1" y="881"/>
                  </a:cubicBezTo>
                  <a:cubicBezTo>
                    <a:pt x="1" y="974"/>
                    <a:pt x="93" y="1066"/>
                    <a:pt x="186" y="1066"/>
                  </a:cubicBezTo>
                  <a:lnTo>
                    <a:pt x="279" y="1066"/>
                  </a:lnTo>
                  <a:lnTo>
                    <a:pt x="279" y="2619"/>
                  </a:lnTo>
                  <a:cubicBezTo>
                    <a:pt x="279" y="2712"/>
                    <a:pt x="371" y="2805"/>
                    <a:pt x="487" y="2805"/>
                  </a:cubicBezTo>
                  <a:cubicBezTo>
                    <a:pt x="580" y="2805"/>
                    <a:pt x="673" y="2712"/>
                    <a:pt x="673" y="2619"/>
                  </a:cubicBezTo>
                  <a:lnTo>
                    <a:pt x="673" y="1066"/>
                  </a:lnTo>
                  <a:lnTo>
                    <a:pt x="858" y="1066"/>
                  </a:lnTo>
                  <a:cubicBezTo>
                    <a:pt x="951" y="1066"/>
                    <a:pt x="1067" y="974"/>
                    <a:pt x="1067" y="881"/>
                  </a:cubicBezTo>
                  <a:cubicBezTo>
                    <a:pt x="1067" y="788"/>
                    <a:pt x="951" y="672"/>
                    <a:pt x="858" y="672"/>
                  </a:cubicBezTo>
                  <a:lnTo>
                    <a:pt x="673" y="672"/>
                  </a:lnTo>
                  <a:lnTo>
                    <a:pt x="673" y="302"/>
                  </a:lnTo>
                  <a:cubicBezTo>
                    <a:pt x="673" y="93"/>
                    <a:pt x="580" y="0"/>
                    <a:pt x="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78"/>
            <p:cNvSpPr/>
            <p:nvPr/>
          </p:nvSpPr>
          <p:spPr>
            <a:xfrm>
              <a:off x="1833650" y="3016367"/>
              <a:ext cx="38715" cy="52306"/>
            </a:xfrm>
            <a:custGeom>
              <a:avLst/>
              <a:gdLst/>
              <a:ahLst/>
              <a:cxnLst/>
              <a:rect l="l" t="t" r="r" b="b"/>
              <a:pathLst>
                <a:path w="1438" h="1943" extrusionOk="0">
                  <a:moveTo>
                    <a:pt x="666" y="0"/>
                  </a:moveTo>
                  <a:cubicBezTo>
                    <a:pt x="602" y="0"/>
                    <a:pt x="534" y="6"/>
                    <a:pt x="464" y="19"/>
                  </a:cubicBezTo>
                  <a:cubicBezTo>
                    <a:pt x="279" y="112"/>
                    <a:pt x="186" y="204"/>
                    <a:pt x="94" y="506"/>
                  </a:cubicBezTo>
                  <a:cubicBezTo>
                    <a:pt x="94" y="876"/>
                    <a:pt x="464" y="1085"/>
                    <a:pt x="858" y="1178"/>
                  </a:cubicBezTo>
                  <a:cubicBezTo>
                    <a:pt x="858" y="1178"/>
                    <a:pt x="1044" y="1270"/>
                    <a:pt x="1044" y="1363"/>
                  </a:cubicBezTo>
                  <a:cubicBezTo>
                    <a:pt x="1044" y="1456"/>
                    <a:pt x="951" y="1549"/>
                    <a:pt x="766" y="1549"/>
                  </a:cubicBezTo>
                  <a:cubicBezTo>
                    <a:pt x="580" y="1549"/>
                    <a:pt x="464" y="1456"/>
                    <a:pt x="372" y="1363"/>
                  </a:cubicBezTo>
                  <a:cubicBezTo>
                    <a:pt x="325" y="1317"/>
                    <a:pt x="279" y="1294"/>
                    <a:pt x="233" y="1294"/>
                  </a:cubicBezTo>
                  <a:cubicBezTo>
                    <a:pt x="186" y="1294"/>
                    <a:pt x="140" y="1317"/>
                    <a:pt x="94" y="1363"/>
                  </a:cubicBezTo>
                  <a:cubicBezTo>
                    <a:pt x="1" y="1456"/>
                    <a:pt x="1" y="1549"/>
                    <a:pt x="94" y="1664"/>
                  </a:cubicBezTo>
                  <a:cubicBezTo>
                    <a:pt x="279" y="1850"/>
                    <a:pt x="464" y="1943"/>
                    <a:pt x="766" y="1943"/>
                  </a:cubicBezTo>
                  <a:cubicBezTo>
                    <a:pt x="1160" y="1943"/>
                    <a:pt x="1345" y="1757"/>
                    <a:pt x="1438" y="1456"/>
                  </a:cubicBezTo>
                  <a:cubicBezTo>
                    <a:pt x="1438" y="1178"/>
                    <a:pt x="1345" y="876"/>
                    <a:pt x="951" y="784"/>
                  </a:cubicBezTo>
                  <a:cubicBezTo>
                    <a:pt x="766" y="691"/>
                    <a:pt x="580" y="598"/>
                    <a:pt x="580" y="598"/>
                  </a:cubicBezTo>
                  <a:cubicBezTo>
                    <a:pt x="464" y="598"/>
                    <a:pt x="464" y="506"/>
                    <a:pt x="464" y="506"/>
                  </a:cubicBezTo>
                  <a:cubicBezTo>
                    <a:pt x="580" y="506"/>
                    <a:pt x="580" y="390"/>
                    <a:pt x="673" y="390"/>
                  </a:cubicBezTo>
                  <a:cubicBezTo>
                    <a:pt x="707" y="373"/>
                    <a:pt x="740" y="366"/>
                    <a:pt x="773" y="366"/>
                  </a:cubicBezTo>
                  <a:cubicBezTo>
                    <a:pt x="920" y="366"/>
                    <a:pt x="1044" y="506"/>
                    <a:pt x="1044" y="506"/>
                  </a:cubicBezTo>
                  <a:cubicBezTo>
                    <a:pt x="1102" y="552"/>
                    <a:pt x="1154" y="575"/>
                    <a:pt x="1203" y="575"/>
                  </a:cubicBezTo>
                  <a:cubicBezTo>
                    <a:pt x="1252" y="575"/>
                    <a:pt x="1299" y="552"/>
                    <a:pt x="1345" y="506"/>
                  </a:cubicBezTo>
                  <a:cubicBezTo>
                    <a:pt x="1438" y="390"/>
                    <a:pt x="1438" y="297"/>
                    <a:pt x="1345" y="204"/>
                  </a:cubicBezTo>
                  <a:cubicBezTo>
                    <a:pt x="1345" y="204"/>
                    <a:pt x="1056" y="0"/>
                    <a:pt x="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78"/>
            <p:cNvSpPr/>
            <p:nvPr/>
          </p:nvSpPr>
          <p:spPr>
            <a:xfrm>
              <a:off x="1804952" y="3014375"/>
              <a:ext cx="23126" cy="54298"/>
            </a:xfrm>
            <a:custGeom>
              <a:avLst/>
              <a:gdLst/>
              <a:ahLst/>
              <a:cxnLst/>
              <a:rect l="l" t="t" r="r" b="b"/>
              <a:pathLst>
                <a:path w="859" h="2017" extrusionOk="0">
                  <a:moveTo>
                    <a:pt x="186" y="0"/>
                  </a:moveTo>
                  <a:cubicBezTo>
                    <a:pt x="93" y="0"/>
                    <a:pt x="1" y="93"/>
                    <a:pt x="1" y="278"/>
                  </a:cubicBezTo>
                  <a:lnTo>
                    <a:pt x="1" y="1831"/>
                  </a:lnTo>
                  <a:cubicBezTo>
                    <a:pt x="1" y="1924"/>
                    <a:pt x="93" y="2017"/>
                    <a:pt x="186" y="2017"/>
                  </a:cubicBezTo>
                  <a:cubicBezTo>
                    <a:pt x="279" y="2017"/>
                    <a:pt x="372" y="1924"/>
                    <a:pt x="372" y="1831"/>
                  </a:cubicBezTo>
                  <a:lnTo>
                    <a:pt x="372" y="858"/>
                  </a:lnTo>
                  <a:cubicBezTo>
                    <a:pt x="372" y="858"/>
                    <a:pt x="372" y="765"/>
                    <a:pt x="580" y="580"/>
                  </a:cubicBezTo>
                  <a:cubicBezTo>
                    <a:pt x="673" y="464"/>
                    <a:pt x="766" y="464"/>
                    <a:pt x="766" y="464"/>
                  </a:cubicBezTo>
                  <a:cubicBezTo>
                    <a:pt x="858" y="371"/>
                    <a:pt x="858" y="278"/>
                    <a:pt x="858" y="186"/>
                  </a:cubicBezTo>
                  <a:cubicBezTo>
                    <a:pt x="766" y="93"/>
                    <a:pt x="673" y="93"/>
                    <a:pt x="580" y="93"/>
                  </a:cubicBezTo>
                  <a:cubicBezTo>
                    <a:pt x="580" y="93"/>
                    <a:pt x="487" y="93"/>
                    <a:pt x="372" y="186"/>
                  </a:cubicBezTo>
                  <a:cubicBezTo>
                    <a:pt x="372" y="93"/>
                    <a:pt x="279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78"/>
            <p:cNvSpPr/>
            <p:nvPr/>
          </p:nvSpPr>
          <p:spPr>
            <a:xfrm>
              <a:off x="1617796" y="3014375"/>
              <a:ext cx="49322" cy="54298"/>
            </a:xfrm>
            <a:custGeom>
              <a:avLst/>
              <a:gdLst/>
              <a:ahLst/>
              <a:cxnLst/>
              <a:rect l="l" t="t" r="r" b="b"/>
              <a:pathLst>
                <a:path w="1832" h="2017" extrusionOk="0">
                  <a:moveTo>
                    <a:pt x="858" y="464"/>
                  </a:moveTo>
                  <a:cubicBezTo>
                    <a:pt x="1159" y="464"/>
                    <a:pt x="1344" y="672"/>
                    <a:pt x="1344" y="858"/>
                  </a:cubicBezTo>
                  <a:lnTo>
                    <a:pt x="371" y="858"/>
                  </a:lnTo>
                  <a:cubicBezTo>
                    <a:pt x="487" y="672"/>
                    <a:pt x="672" y="464"/>
                    <a:pt x="858" y="464"/>
                  </a:cubicBezTo>
                  <a:close/>
                  <a:moveTo>
                    <a:pt x="858" y="0"/>
                  </a:moveTo>
                  <a:cubicBezTo>
                    <a:pt x="371" y="0"/>
                    <a:pt x="0" y="464"/>
                    <a:pt x="0" y="1043"/>
                  </a:cubicBezTo>
                  <a:cubicBezTo>
                    <a:pt x="0" y="1530"/>
                    <a:pt x="487" y="2017"/>
                    <a:pt x="950" y="2017"/>
                  </a:cubicBezTo>
                  <a:lnTo>
                    <a:pt x="1344" y="2017"/>
                  </a:lnTo>
                  <a:cubicBezTo>
                    <a:pt x="1437" y="1924"/>
                    <a:pt x="1437" y="1831"/>
                    <a:pt x="1437" y="1738"/>
                  </a:cubicBezTo>
                  <a:cubicBezTo>
                    <a:pt x="1344" y="1623"/>
                    <a:pt x="1252" y="1530"/>
                    <a:pt x="1159" y="1530"/>
                  </a:cubicBezTo>
                  <a:cubicBezTo>
                    <a:pt x="1159" y="1623"/>
                    <a:pt x="1066" y="1623"/>
                    <a:pt x="950" y="1623"/>
                  </a:cubicBezTo>
                  <a:cubicBezTo>
                    <a:pt x="765" y="1623"/>
                    <a:pt x="580" y="1437"/>
                    <a:pt x="487" y="1252"/>
                  </a:cubicBezTo>
                  <a:lnTo>
                    <a:pt x="1738" y="1252"/>
                  </a:lnTo>
                  <a:cubicBezTo>
                    <a:pt x="1831" y="1159"/>
                    <a:pt x="1831" y="1043"/>
                    <a:pt x="1831" y="950"/>
                  </a:cubicBezTo>
                  <a:cubicBezTo>
                    <a:pt x="1831" y="464"/>
                    <a:pt x="1437" y="0"/>
                    <a:pt x="8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78"/>
            <p:cNvSpPr/>
            <p:nvPr/>
          </p:nvSpPr>
          <p:spPr>
            <a:xfrm>
              <a:off x="1742576" y="3014375"/>
              <a:ext cx="49322" cy="54298"/>
            </a:xfrm>
            <a:custGeom>
              <a:avLst/>
              <a:gdLst/>
              <a:ahLst/>
              <a:cxnLst/>
              <a:rect l="l" t="t" r="r" b="b"/>
              <a:pathLst>
                <a:path w="1832" h="2017" extrusionOk="0">
                  <a:moveTo>
                    <a:pt x="950" y="464"/>
                  </a:moveTo>
                  <a:cubicBezTo>
                    <a:pt x="1159" y="464"/>
                    <a:pt x="1437" y="672"/>
                    <a:pt x="1437" y="858"/>
                  </a:cubicBezTo>
                  <a:lnTo>
                    <a:pt x="487" y="858"/>
                  </a:lnTo>
                  <a:cubicBezTo>
                    <a:pt x="487" y="672"/>
                    <a:pt x="672" y="464"/>
                    <a:pt x="950" y="464"/>
                  </a:cubicBezTo>
                  <a:close/>
                  <a:moveTo>
                    <a:pt x="950" y="0"/>
                  </a:moveTo>
                  <a:cubicBezTo>
                    <a:pt x="672" y="0"/>
                    <a:pt x="487" y="186"/>
                    <a:pt x="278" y="371"/>
                  </a:cubicBezTo>
                  <a:cubicBezTo>
                    <a:pt x="93" y="580"/>
                    <a:pt x="0" y="765"/>
                    <a:pt x="0" y="1043"/>
                  </a:cubicBezTo>
                  <a:cubicBezTo>
                    <a:pt x="93" y="1530"/>
                    <a:pt x="487" y="2017"/>
                    <a:pt x="1066" y="2017"/>
                  </a:cubicBezTo>
                  <a:lnTo>
                    <a:pt x="1344" y="2017"/>
                  </a:lnTo>
                  <a:cubicBezTo>
                    <a:pt x="1437" y="1924"/>
                    <a:pt x="1530" y="1831"/>
                    <a:pt x="1437" y="1738"/>
                  </a:cubicBezTo>
                  <a:cubicBezTo>
                    <a:pt x="1437" y="1623"/>
                    <a:pt x="1344" y="1530"/>
                    <a:pt x="1252" y="1530"/>
                  </a:cubicBezTo>
                  <a:cubicBezTo>
                    <a:pt x="1159" y="1623"/>
                    <a:pt x="1066" y="1623"/>
                    <a:pt x="1066" y="1623"/>
                  </a:cubicBezTo>
                  <a:cubicBezTo>
                    <a:pt x="765" y="1623"/>
                    <a:pt x="580" y="1437"/>
                    <a:pt x="487" y="1252"/>
                  </a:cubicBezTo>
                  <a:lnTo>
                    <a:pt x="1646" y="1252"/>
                  </a:lnTo>
                  <a:cubicBezTo>
                    <a:pt x="1738" y="1252"/>
                    <a:pt x="1831" y="1159"/>
                    <a:pt x="1831" y="1043"/>
                  </a:cubicBezTo>
                  <a:lnTo>
                    <a:pt x="1831" y="950"/>
                  </a:lnTo>
                  <a:cubicBezTo>
                    <a:pt x="1831" y="464"/>
                    <a:pt x="1437" y="0"/>
                    <a:pt x="9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78"/>
            <p:cNvSpPr/>
            <p:nvPr/>
          </p:nvSpPr>
          <p:spPr>
            <a:xfrm>
              <a:off x="1555392" y="2951971"/>
              <a:ext cx="220899" cy="381833"/>
            </a:xfrm>
            <a:custGeom>
              <a:avLst/>
              <a:gdLst/>
              <a:ahLst/>
              <a:cxnLst/>
              <a:rect l="l" t="t" r="r" b="b"/>
              <a:pathLst>
                <a:path w="8205" h="14184" extrusionOk="0">
                  <a:moveTo>
                    <a:pt x="673" y="1"/>
                  </a:moveTo>
                  <a:cubicBezTo>
                    <a:pt x="279" y="1"/>
                    <a:pt x="1" y="279"/>
                    <a:pt x="1" y="673"/>
                  </a:cubicBezTo>
                  <a:lnTo>
                    <a:pt x="1" y="13512"/>
                  </a:lnTo>
                  <a:cubicBezTo>
                    <a:pt x="1" y="13906"/>
                    <a:pt x="279" y="14184"/>
                    <a:pt x="673" y="14184"/>
                  </a:cubicBezTo>
                  <a:lnTo>
                    <a:pt x="8019" y="14184"/>
                  </a:lnTo>
                  <a:cubicBezTo>
                    <a:pt x="8112" y="14184"/>
                    <a:pt x="8205" y="14091"/>
                    <a:pt x="8205" y="13999"/>
                  </a:cubicBezTo>
                  <a:cubicBezTo>
                    <a:pt x="8205" y="13906"/>
                    <a:pt x="8112" y="13790"/>
                    <a:pt x="8019" y="13790"/>
                  </a:cubicBezTo>
                  <a:lnTo>
                    <a:pt x="673" y="13790"/>
                  </a:lnTo>
                  <a:cubicBezTo>
                    <a:pt x="487" y="13790"/>
                    <a:pt x="372" y="13697"/>
                    <a:pt x="372" y="13512"/>
                  </a:cubicBezTo>
                  <a:lnTo>
                    <a:pt x="372" y="673"/>
                  </a:lnTo>
                  <a:cubicBezTo>
                    <a:pt x="372" y="580"/>
                    <a:pt x="487" y="372"/>
                    <a:pt x="673" y="372"/>
                  </a:cubicBezTo>
                  <a:lnTo>
                    <a:pt x="4242" y="372"/>
                  </a:lnTo>
                  <a:cubicBezTo>
                    <a:pt x="4334" y="372"/>
                    <a:pt x="4427" y="279"/>
                    <a:pt x="4427" y="186"/>
                  </a:cubicBezTo>
                  <a:cubicBezTo>
                    <a:pt x="4427" y="94"/>
                    <a:pt x="4334" y="1"/>
                    <a:pt x="4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78"/>
            <p:cNvSpPr/>
            <p:nvPr/>
          </p:nvSpPr>
          <p:spPr>
            <a:xfrm>
              <a:off x="1690160" y="2951971"/>
              <a:ext cx="213415" cy="381833"/>
            </a:xfrm>
            <a:custGeom>
              <a:avLst/>
              <a:gdLst/>
              <a:ahLst/>
              <a:cxnLst/>
              <a:rect l="l" t="t" r="r" b="b"/>
              <a:pathLst>
                <a:path w="7927" h="14184" extrusionOk="0">
                  <a:moveTo>
                    <a:pt x="209" y="1"/>
                  </a:moveTo>
                  <a:cubicBezTo>
                    <a:pt x="116" y="1"/>
                    <a:pt x="1" y="94"/>
                    <a:pt x="1" y="186"/>
                  </a:cubicBezTo>
                  <a:cubicBezTo>
                    <a:pt x="1" y="279"/>
                    <a:pt x="116" y="372"/>
                    <a:pt x="209" y="372"/>
                  </a:cubicBezTo>
                  <a:lnTo>
                    <a:pt x="7254" y="372"/>
                  </a:lnTo>
                  <a:cubicBezTo>
                    <a:pt x="7440" y="372"/>
                    <a:pt x="7532" y="580"/>
                    <a:pt x="7532" y="673"/>
                  </a:cubicBezTo>
                  <a:lnTo>
                    <a:pt x="7532" y="13512"/>
                  </a:lnTo>
                  <a:cubicBezTo>
                    <a:pt x="7532" y="13697"/>
                    <a:pt x="7440" y="13790"/>
                    <a:pt x="7254" y="13790"/>
                  </a:cubicBezTo>
                  <a:lnTo>
                    <a:pt x="3964" y="13790"/>
                  </a:lnTo>
                  <a:cubicBezTo>
                    <a:pt x="3778" y="13790"/>
                    <a:pt x="3685" y="13906"/>
                    <a:pt x="3685" y="13999"/>
                  </a:cubicBezTo>
                  <a:cubicBezTo>
                    <a:pt x="3685" y="14091"/>
                    <a:pt x="3778" y="14184"/>
                    <a:pt x="3964" y="14184"/>
                  </a:cubicBezTo>
                  <a:lnTo>
                    <a:pt x="7254" y="14184"/>
                  </a:lnTo>
                  <a:cubicBezTo>
                    <a:pt x="7648" y="14184"/>
                    <a:pt x="7926" y="13906"/>
                    <a:pt x="7926" y="13512"/>
                  </a:cubicBezTo>
                  <a:lnTo>
                    <a:pt x="7926" y="673"/>
                  </a:lnTo>
                  <a:cubicBezTo>
                    <a:pt x="7926" y="279"/>
                    <a:pt x="7648" y="1"/>
                    <a:pt x="7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5" name="Google Shape;4485;p78"/>
          <p:cNvGrpSpPr/>
          <p:nvPr/>
        </p:nvGrpSpPr>
        <p:grpSpPr>
          <a:xfrm>
            <a:off x="2765580" y="3450246"/>
            <a:ext cx="285782" cy="381833"/>
            <a:chOff x="2384567" y="2951971"/>
            <a:chExt cx="285782" cy="381833"/>
          </a:xfrm>
        </p:grpSpPr>
        <p:sp>
          <p:nvSpPr>
            <p:cNvPr id="4486" name="Google Shape;4486;p78"/>
            <p:cNvSpPr/>
            <p:nvPr/>
          </p:nvSpPr>
          <p:spPr>
            <a:xfrm>
              <a:off x="2389548" y="2956979"/>
              <a:ext cx="275821" cy="371846"/>
            </a:xfrm>
            <a:custGeom>
              <a:avLst/>
              <a:gdLst/>
              <a:ahLst/>
              <a:cxnLst/>
              <a:rect l="l" t="t" r="r" b="b"/>
              <a:pathLst>
                <a:path w="10245" h="13813" extrusionOk="0">
                  <a:moveTo>
                    <a:pt x="7048" y="1480"/>
                  </a:moveTo>
                  <a:cubicBezTo>
                    <a:pt x="7829" y="1480"/>
                    <a:pt x="8521" y="2083"/>
                    <a:pt x="8599" y="2897"/>
                  </a:cubicBezTo>
                  <a:cubicBezTo>
                    <a:pt x="8692" y="3476"/>
                    <a:pt x="8506" y="4056"/>
                    <a:pt x="8205" y="4543"/>
                  </a:cubicBezTo>
                  <a:cubicBezTo>
                    <a:pt x="7626" y="5493"/>
                    <a:pt x="6768" y="6188"/>
                    <a:pt x="5795" y="6767"/>
                  </a:cubicBezTo>
                  <a:cubicBezTo>
                    <a:pt x="5702" y="6860"/>
                    <a:pt x="5424" y="7045"/>
                    <a:pt x="5215" y="7138"/>
                  </a:cubicBezTo>
                  <a:cubicBezTo>
                    <a:pt x="5215" y="7184"/>
                    <a:pt x="5192" y="7208"/>
                    <a:pt x="5157" y="7208"/>
                  </a:cubicBezTo>
                  <a:cubicBezTo>
                    <a:pt x="5123" y="7208"/>
                    <a:pt x="5076" y="7184"/>
                    <a:pt x="5030" y="7138"/>
                  </a:cubicBezTo>
                  <a:cubicBezTo>
                    <a:pt x="4845" y="7045"/>
                    <a:pt x="4636" y="6860"/>
                    <a:pt x="4451" y="6767"/>
                  </a:cubicBezTo>
                  <a:cubicBezTo>
                    <a:pt x="3570" y="6188"/>
                    <a:pt x="2620" y="5493"/>
                    <a:pt x="2040" y="4543"/>
                  </a:cubicBezTo>
                  <a:cubicBezTo>
                    <a:pt x="1739" y="4056"/>
                    <a:pt x="1554" y="3476"/>
                    <a:pt x="1646" y="2897"/>
                  </a:cubicBezTo>
                  <a:cubicBezTo>
                    <a:pt x="1724" y="2083"/>
                    <a:pt x="2482" y="1480"/>
                    <a:pt x="3297" y="1480"/>
                  </a:cubicBezTo>
                  <a:cubicBezTo>
                    <a:pt x="3457" y="1480"/>
                    <a:pt x="3619" y="1504"/>
                    <a:pt x="3778" y="1553"/>
                  </a:cubicBezTo>
                  <a:cubicBezTo>
                    <a:pt x="4265" y="1738"/>
                    <a:pt x="4636" y="2132"/>
                    <a:pt x="4937" y="2503"/>
                  </a:cubicBezTo>
                  <a:cubicBezTo>
                    <a:pt x="4984" y="2549"/>
                    <a:pt x="5053" y="2573"/>
                    <a:pt x="5123" y="2573"/>
                  </a:cubicBezTo>
                  <a:cubicBezTo>
                    <a:pt x="5192" y="2573"/>
                    <a:pt x="5262" y="2549"/>
                    <a:pt x="5308" y="2503"/>
                  </a:cubicBezTo>
                  <a:cubicBezTo>
                    <a:pt x="5609" y="2132"/>
                    <a:pt x="6096" y="1738"/>
                    <a:pt x="6583" y="1553"/>
                  </a:cubicBezTo>
                  <a:cubicBezTo>
                    <a:pt x="6739" y="1504"/>
                    <a:pt x="6895" y="1480"/>
                    <a:pt x="7048" y="1480"/>
                  </a:cubicBezTo>
                  <a:close/>
                  <a:moveTo>
                    <a:pt x="2898" y="0"/>
                  </a:moveTo>
                  <a:cubicBezTo>
                    <a:pt x="2226" y="0"/>
                    <a:pt x="1461" y="278"/>
                    <a:pt x="974" y="765"/>
                  </a:cubicBezTo>
                  <a:cubicBezTo>
                    <a:pt x="580" y="1159"/>
                    <a:pt x="302" y="1646"/>
                    <a:pt x="210" y="2225"/>
                  </a:cubicBezTo>
                  <a:cubicBezTo>
                    <a:pt x="1" y="3082"/>
                    <a:pt x="302" y="4056"/>
                    <a:pt x="673" y="4821"/>
                  </a:cubicBezTo>
                  <a:cubicBezTo>
                    <a:pt x="974" y="5493"/>
                    <a:pt x="1461" y="6188"/>
                    <a:pt x="2040" y="6651"/>
                  </a:cubicBezTo>
                  <a:cubicBezTo>
                    <a:pt x="2620" y="7045"/>
                    <a:pt x="3570" y="7926"/>
                    <a:pt x="4358" y="8390"/>
                  </a:cubicBezTo>
                  <a:lnTo>
                    <a:pt x="4358" y="10128"/>
                  </a:lnTo>
                  <a:lnTo>
                    <a:pt x="3292" y="10128"/>
                  </a:lnTo>
                  <a:cubicBezTo>
                    <a:pt x="3199" y="10128"/>
                    <a:pt x="3106" y="10244"/>
                    <a:pt x="3106" y="10336"/>
                  </a:cubicBezTo>
                  <a:lnTo>
                    <a:pt x="3106" y="11402"/>
                  </a:lnTo>
                  <a:cubicBezTo>
                    <a:pt x="3106" y="11588"/>
                    <a:pt x="3199" y="11680"/>
                    <a:pt x="3292" y="11680"/>
                  </a:cubicBezTo>
                  <a:lnTo>
                    <a:pt x="4358" y="11680"/>
                  </a:lnTo>
                  <a:lnTo>
                    <a:pt x="4358" y="13604"/>
                  </a:lnTo>
                  <a:cubicBezTo>
                    <a:pt x="4358" y="13720"/>
                    <a:pt x="4451" y="13813"/>
                    <a:pt x="4636" y="13813"/>
                  </a:cubicBezTo>
                  <a:lnTo>
                    <a:pt x="5702" y="13813"/>
                  </a:lnTo>
                  <a:cubicBezTo>
                    <a:pt x="5795" y="13813"/>
                    <a:pt x="5887" y="13720"/>
                    <a:pt x="5887" y="13604"/>
                  </a:cubicBezTo>
                  <a:lnTo>
                    <a:pt x="5887" y="11680"/>
                  </a:lnTo>
                  <a:lnTo>
                    <a:pt x="6953" y="11680"/>
                  </a:lnTo>
                  <a:cubicBezTo>
                    <a:pt x="7046" y="11680"/>
                    <a:pt x="7162" y="11588"/>
                    <a:pt x="7162" y="11402"/>
                  </a:cubicBezTo>
                  <a:lnTo>
                    <a:pt x="7162" y="10336"/>
                  </a:lnTo>
                  <a:cubicBezTo>
                    <a:pt x="7162" y="10244"/>
                    <a:pt x="7046" y="10128"/>
                    <a:pt x="6953" y="10128"/>
                  </a:cubicBezTo>
                  <a:lnTo>
                    <a:pt x="5887" y="10128"/>
                  </a:lnTo>
                  <a:lnTo>
                    <a:pt x="5887" y="8390"/>
                  </a:lnTo>
                  <a:cubicBezTo>
                    <a:pt x="6675" y="7926"/>
                    <a:pt x="7741" y="7045"/>
                    <a:pt x="8205" y="6651"/>
                  </a:cubicBezTo>
                  <a:cubicBezTo>
                    <a:pt x="8784" y="6188"/>
                    <a:pt x="9271" y="5493"/>
                    <a:pt x="9572" y="4821"/>
                  </a:cubicBezTo>
                  <a:cubicBezTo>
                    <a:pt x="10059" y="4056"/>
                    <a:pt x="10244" y="3082"/>
                    <a:pt x="10059" y="2225"/>
                  </a:cubicBezTo>
                  <a:cubicBezTo>
                    <a:pt x="9943" y="1646"/>
                    <a:pt x="9665" y="1159"/>
                    <a:pt x="9271" y="765"/>
                  </a:cubicBezTo>
                  <a:cubicBezTo>
                    <a:pt x="8784" y="278"/>
                    <a:pt x="8112" y="0"/>
                    <a:pt x="7347" y="0"/>
                  </a:cubicBezTo>
                  <a:cubicBezTo>
                    <a:pt x="6467" y="0"/>
                    <a:pt x="5702" y="487"/>
                    <a:pt x="5215" y="1066"/>
                  </a:cubicBezTo>
                  <a:cubicBezTo>
                    <a:pt x="5169" y="1113"/>
                    <a:pt x="5146" y="1136"/>
                    <a:pt x="5123" y="1136"/>
                  </a:cubicBezTo>
                  <a:cubicBezTo>
                    <a:pt x="5099" y="1136"/>
                    <a:pt x="5076" y="1113"/>
                    <a:pt x="5030" y="1066"/>
                  </a:cubicBezTo>
                  <a:cubicBezTo>
                    <a:pt x="4543" y="487"/>
                    <a:pt x="3778" y="0"/>
                    <a:pt x="28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78"/>
            <p:cNvSpPr/>
            <p:nvPr/>
          </p:nvSpPr>
          <p:spPr>
            <a:xfrm>
              <a:off x="2522458" y="2956979"/>
              <a:ext cx="142905" cy="371846"/>
            </a:xfrm>
            <a:custGeom>
              <a:avLst/>
              <a:gdLst/>
              <a:ahLst/>
              <a:cxnLst/>
              <a:rect l="l" t="t" r="r" b="b"/>
              <a:pathLst>
                <a:path w="5308" h="13813" extrusionOk="0">
                  <a:moveTo>
                    <a:pt x="2109" y="0"/>
                  </a:moveTo>
                  <a:cubicBezTo>
                    <a:pt x="2689" y="93"/>
                    <a:pt x="3175" y="394"/>
                    <a:pt x="3569" y="765"/>
                  </a:cubicBezTo>
                  <a:cubicBezTo>
                    <a:pt x="3963" y="1159"/>
                    <a:pt x="4241" y="1646"/>
                    <a:pt x="4334" y="2225"/>
                  </a:cubicBezTo>
                  <a:cubicBezTo>
                    <a:pt x="4543" y="3082"/>
                    <a:pt x="4334" y="4056"/>
                    <a:pt x="3963" y="4821"/>
                  </a:cubicBezTo>
                  <a:cubicBezTo>
                    <a:pt x="3569" y="5493"/>
                    <a:pt x="3083" y="6188"/>
                    <a:pt x="2503" y="6651"/>
                  </a:cubicBezTo>
                  <a:cubicBezTo>
                    <a:pt x="2016" y="7045"/>
                    <a:pt x="1066" y="7625"/>
                    <a:pt x="371" y="8111"/>
                  </a:cubicBezTo>
                  <a:cubicBezTo>
                    <a:pt x="278" y="8204"/>
                    <a:pt x="278" y="8297"/>
                    <a:pt x="278" y="8390"/>
                  </a:cubicBezTo>
                  <a:lnTo>
                    <a:pt x="278" y="9757"/>
                  </a:lnTo>
                  <a:cubicBezTo>
                    <a:pt x="278" y="9942"/>
                    <a:pt x="371" y="10128"/>
                    <a:pt x="580" y="10128"/>
                  </a:cubicBezTo>
                  <a:lnTo>
                    <a:pt x="950" y="10128"/>
                  </a:lnTo>
                  <a:lnTo>
                    <a:pt x="950" y="8390"/>
                  </a:lnTo>
                  <a:cubicBezTo>
                    <a:pt x="1738" y="7926"/>
                    <a:pt x="2804" y="7045"/>
                    <a:pt x="3268" y="6651"/>
                  </a:cubicBezTo>
                  <a:cubicBezTo>
                    <a:pt x="3847" y="6188"/>
                    <a:pt x="4334" y="5493"/>
                    <a:pt x="4635" y="4821"/>
                  </a:cubicBezTo>
                  <a:cubicBezTo>
                    <a:pt x="5122" y="4056"/>
                    <a:pt x="5307" y="3082"/>
                    <a:pt x="5122" y="2225"/>
                  </a:cubicBezTo>
                  <a:cubicBezTo>
                    <a:pt x="5006" y="1646"/>
                    <a:pt x="4728" y="1159"/>
                    <a:pt x="4334" y="765"/>
                  </a:cubicBezTo>
                  <a:cubicBezTo>
                    <a:pt x="3847" y="278"/>
                    <a:pt x="3175" y="0"/>
                    <a:pt x="2410" y="0"/>
                  </a:cubicBezTo>
                  <a:close/>
                  <a:moveTo>
                    <a:pt x="1252" y="10128"/>
                  </a:moveTo>
                  <a:cubicBezTo>
                    <a:pt x="1437" y="10128"/>
                    <a:pt x="1530" y="10244"/>
                    <a:pt x="1530" y="10336"/>
                  </a:cubicBezTo>
                  <a:lnTo>
                    <a:pt x="1530" y="11402"/>
                  </a:lnTo>
                  <a:cubicBezTo>
                    <a:pt x="1530" y="11588"/>
                    <a:pt x="1437" y="11680"/>
                    <a:pt x="1252" y="11680"/>
                  </a:cubicBezTo>
                  <a:lnTo>
                    <a:pt x="2016" y="11680"/>
                  </a:lnTo>
                  <a:cubicBezTo>
                    <a:pt x="2109" y="11680"/>
                    <a:pt x="2225" y="11588"/>
                    <a:pt x="2225" y="11402"/>
                  </a:cubicBezTo>
                  <a:lnTo>
                    <a:pt x="2225" y="10336"/>
                  </a:lnTo>
                  <a:cubicBezTo>
                    <a:pt x="2225" y="10244"/>
                    <a:pt x="2109" y="10128"/>
                    <a:pt x="2016" y="10128"/>
                  </a:cubicBezTo>
                  <a:close/>
                  <a:moveTo>
                    <a:pt x="580" y="11680"/>
                  </a:moveTo>
                  <a:cubicBezTo>
                    <a:pt x="371" y="11680"/>
                    <a:pt x="278" y="11866"/>
                    <a:pt x="278" y="11982"/>
                  </a:cubicBezTo>
                  <a:lnTo>
                    <a:pt x="278" y="13604"/>
                  </a:lnTo>
                  <a:cubicBezTo>
                    <a:pt x="278" y="13720"/>
                    <a:pt x="93" y="13813"/>
                    <a:pt x="0" y="13813"/>
                  </a:cubicBezTo>
                  <a:lnTo>
                    <a:pt x="765" y="13813"/>
                  </a:lnTo>
                  <a:cubicBezTo>
                    <a:pt x="858" y="13813"/>
                    <a:pt x="950" y="13720"/>
                    <a:pt x="950" y="13604"/>
                  </a:cubicBezTo>
                  <a:lnTo>
                    <a:pt x="950" y="116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78"/>
            <p:cNvSpPr/>
            <p:nvPr/>
          </p:nvSpPr>
          <p:spPr>
            <a:xfrm>
              <a:off x="2426376" y="2990576"/>
              <a:ext cx="202807" cy="166689"/>
            </a:xfrm>
            <a:custGeom>
              <a:avLst/>
              <a:gdLst/>
              <a:ahLst/>
              <a:cxnLst/>
              <a:rect l="l" t="t" r="r" b="b"/>
              <a:pathLst>
                <a:path w="7533" h="6192" extrusionOk="0">
                  <a:moveTo>
                    <a:pt x="1902" y="1"/>
                  </a:moveTo>
                  <a:cubicBezTo>
                    <a:pt x="1585" y="1"/>
                    <a:pt x="1268" y="109"/>
                    <a:pt x="950" y="305"/>
                  </a:cubicBezTo>
                  <a:cubicBezTo>
                    <a:pt x="464" y="583"/>
                    <a:pt x="186" y="1070"/>
                    <a:pt x="93" y="1649"/>
                  </a:cubicBezTo>
                  <a:cubicBezTo>
                    <a:pt x="0" y="2228"/>
                    <a:pt x="186" y="2901"/>
                    <a:pt x="464" y="3387"/>
                  </a:cubicBezTo>
                  <a:cubicBezTo>
                    <a:pt x="1043" y="4453"/>
                    <a:pt x="3083" y="5797"/>
                    <a:pt x="3083" y="5797"/>
                  </a:cubicBezTo>
                  <a:cubicBezTo>
                    <a:pt x="3268" y="5890"/>
                    <a:pt x="3361" y="5983"/>
                    <a:pt x="3569" y="6099"/>
                  </a:cubicBezTo>
                  <a:cubicBezTo>
                    <a:pt x="3569" y="6099"/>
                    <a:pt x="3662" y="6191"/>
                    <a:pt x="3755" y="6191"/>
                  </a:cubicBezTo>
                  <a:cubicBezTo>
                    <a:pt x="3847" y="6191"/>
                    <a:pt x="3940" y="6099"/>
                    <a:pt x="4056" y="6099"/>
                  </a:cubicBezTo>
                  <a:cubicBezTo>
                    <a:pt x="4149" y="5983"/>
                    <a:pt x="6072" y="4639"/>
                    <a:pt x="6652" y="3967"/>
                  </a:cubicBezTo>
                  <a:cubicBezTo>
                    <a:pt x="6744" y="3874"/>
                    <a:pt x="6744" y="3665"/>
                    <a:pt x="6652" y="3665"/>
                  </a:cubicBezTo>
                  <a:cubicBezTo>
                    <a:pt x="6605" y="3619"/>
                    <a:pt x="6559" y="3596"/>
                    <a:pt x="6513" y="3596"/>
                  </a:cubicBezTo>
                  <a:cubicBezTo>
                    <a:pt x="6466" y="3596"/>
                    <a:pt x="6420" y="3619"/>
                    <a:pt x="6373" y="3665"/>
                  </a:cubicBezTo>
                  <a:cubicBezTo>
                    <a:pt x="5794" y="4361"/>
                    <a:pt x="5006" y="4940"/>
                    <a:pt x="4334" y="5311"/>
                  </a:cubicBezTo>
                  <a:cubicBezTo>
                    <a:pt x="4241" y="5403"/>
                    <a:pt x="3940" y="5612"/>
                    <a:pt x="3755" y="5705"/>
                  </a:cubicBezTo>
                  <a:cubicBezTo>
                    <a:pt x="3662" y="5612"/>
                    <a:pt x="3477" y="5519"/>
                    <a:pt x="3361" y="5403"/>
                  </a:cubicBezTo>
                  <a:cubicBezTo>
                    <a:pt x="3268" y="5403"/>
                    <a:pt x="1437" y="4152"/>
                    <a:pt x="858" y="3202"/>
                  </a:cubicBezTo>
                  <a:cubicBezTo>
                    <a:pt x="580" y="2715"/>
                    <a:pt x="464" y="2228"/>
                    <a:pt x="464" y="1742"/>
                  </a:cubicBezTo>
                  <a:cubicBezTo>
                    <a:pt x="580" y="1255"/>
                    <a:pt x="765" y="884"/>
                    <a:pt x="1159" y="676"/>
                  </a:cubicBezTo>
                  <a:cubicBezTo>
                    <a:pt x="1394" y="499"/>
                    <a:pt x="1639" y="435"/>
                    <a:pt x="1886" y="435"/>
                  </a:cubicBezTo>
                  <a:cubicBezTo>
                    <a:pt x="2029" y="435"/>
                    <a:pt x="2174" y="456"/>
                    <a:pt x="2318" y="490"/>
                  </a:cubicBezTo>
                  <a:cubicBezTo>
                    <a:pt x="2689" y="676"/>
                    <a:pt x="3083" y="977"/>
                    <a:pt x="3361" y="1348"/>
                  </a:cubicBezTo>
                  <a:cubicBezTo>
                    <a:pt x="3477" y="1464"/>
                    <a:pt x="3662" y="1556"/>
                    <a:pt x="3755" y="1556"/>
                  </a:cubicBezTo>
                  <a:cubicBezTo>
                    <a:pt x="3940" y="1556"/>
                    <a:pt x="4056" y="1464"/>
                    <a:pt x="4149" y="1348"/>
                  </a:cubicBezTo>
                  <a:cubicBezTo>
                    <a:pt x="4427" y="977"/>
                    <a:pt x="4821" y="676"/>
                    <a:pt x="5215" y="490"/>
                  </a:cubicBezTo>
                  <a:cubicBezTo>
                    <a:pt x="5350" y="456"/>
                    <a:pt x="5489" y="435"/>
                    <a:pt x="5630" y="435"/>
                  </a:cubicBezTo>
                  <a:cubicBezTo>
                    <a:pt x="5874" y="435"/>
                    <a:pt x="6124" y="499"/>
                    <a:pt x="6373" y="676"/>
                  </a:cubicBezTo>
                  <a:cubicBezTo>
                    <a:pt x="6744" y="884"/>
                    <a:pt x="7046" y="1255"/>
                    <a:pt x="7046" y="1742"/>
                  </a:cubicBezTo>
                  <a:cubicBezTo>
                    <a:pt x="7138" y="2136"/>
                    <a:pt x="7046" y="2507"/>
                    <a:pt x="6837" y="2901"/>
                  </a:cubicBezTo>
                  <a:cubicBezTo>
                    <a:pt x="6837" y="2993"/>
                    <a:pt x="6837" y="3086"/>
                    <a:pt x="6953" y="3202"/>
                  </a:cubicBezTo>
                  <a:cubicBezTo>
                    <a:pt x="7046" y="3202"/>
                    <a:pt x="7231" y="3202"/>
                    <a:pt x="7231" y="3086"/>
                  </a:cubicBezTo>
                  <a:cubicBezTo>
                    <a:pt x="7416" y="2622"/>
                    <a:pt x="7532" y="2136"/>
                    <a:pt x="7416" y="1649"/>
                  </a:cubicBezTo>
                  <a:cubicBezTo>
                    <a:pt x="7416" y="1070"/>
                    <a:pt x="7046" y="583"/>
                    <a:pt x="6559" y="305"/>
                  </a:cubicBezTo>
                  <a:cubicBezTo>
                    <a:pt x="6302" y="109"/>
                    <a:pt x="5967" y="1"/>
                    <a:pt x="5630" y="1"/>
                  </a:cubicBezTo>
                  <a:cubicBezTo>
                    <a:pt x="5449" y="1"/>
                    <a:pt x="5268" y="32"/>
                    <a:pt x="5099" y="96"/>
                  </a:cubicBezTo>
                  <a:cubicBezTo>
                    <a:pt x="4635" y="305"/>
                    <a:pt x="4149" y="676"/>
                    <a:pt x="3755" y="1162"/>
                  </a:cubicBezTo>
                  <a:cubicBezTo>
                    <a:pt x="3361" y="676"/>
                    <a:pt x="2897" y="305"/>
                    <a:pt x="2410" y="96"/>
                  </a:cubicBezTo>
                  <a:cubicBezTo>
                    <a:pt x="2241" y="32"/>
                    <a:pt x="2071" y="1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78"/>
            <p:cNvSpPr/>
            <p:nvPr/>
          </p:nvSpPr>
          <p:spPr>
            <a:xfrm>
              <a:off x="2384567" y="2951971"/>
              <a:ext cx="285782" cy="381833"/>
            </a:xfrm>
            <a:custGeom>
              <a:avLst/>
              <a:gdLst/>
              <a:ahLst/>
              <a:cxnLst/>
              <a:rect l="l" t="t" r="r" b="b"/>
              <a:pathLst>
                <a:path w="10615" h="14184" extrusionOk="0">
                  <a:moveTo>
                    <a:pt x="3083" y="1"/>
                  </a:moveTo>
                  <a:cubicBezTo>
                    <a:pt x="2318" y="1"/>
                    <a:pt x="1553" y="279"/>
                    <a:pt x="1067" y="858"/>
                  </a:cubicBezTo>
                  <a:cubicBezTo>
                    <a:pt x="580" y="1252"/>
                    <a:pt x="279" y="1739"/>
                    <a:pt x="186" y="2318"/>
                  </a:cubicBezTo>
                  <a:cubicBezTo>
                    <a:pt x="1" y="3477"/>
                    <a:pt x="279" y="4427"/>
                    <a:pt x="673" y="5099"/>
                  </a:cubicBezTo>
                  <a:cubicBezTo>
                    <a:pt x="974" y="5795"/>
                    <a:pt x="1437" y="6467"/>
                    <a:pt x="2133" y="6953"/>
                  </a:cubicBezTo>
                  <a:cubicBezTo>
                    <a:pt x="2596" y="7417"/>
                    <a:pt x="3570" y="8112"/>
                    <a:pt x="4334" y="8691"/>
                  </a:cubicBezTo>
                  <a:lnTo>
                    <a:pt x="4334" y="8970"/>
                  </a:lnTo>
                  <a:cubicBezTo>
                    <a:pt x="4334" y="9062"/>
                    <a:pt x="4450" y="9155"/>
                    <a:pt x="4543" y="9155"/>
                  </a:cubicBezTo>
                  <a:cubicBezTo>
                    <a:pt x="4636" y="9155"/>
                    <a:pt x="4728" y="9062"/>
                    <a:pt x="4728" y="8970"/>
                  </a:cubicBezTo>
                  <a:lnTo>
                    <a:pt x="4728" y="8576"/>
                  </a:lnTo>
                  <a:cubicBezTo>
                    <a:pt x="4728" y="8576"/>
                    <a:pt x="4728" y="8483"/>
                    <a:pt x="4636" y="8483"/>
                  </a:cubicBezTo>
                  <a:cubicBezTo>
                    <a:pt x="3871" y="7904"/>
                    <a:pt x="2897" y="7139"/>
                    <a:pt x="2411" y="6652"/>
                  </a:cubicBezTo>
                  <a:cubicBezTo>
                    <a:pt x="1831" y="6165"/>
                    <a:pt x="1345" y="5586"/>
                    <a:pt x="1067" y="5007"/>
                  </a:cubicBezTo>
                  <a:cubicBezTo>
                    <a:pt x="765" y="4335"/>
                    <a:pt x="395" y="3361"/>
                    <a:pt x="580" y="2411"/>
                  </a:cubicBezTo>
                  <a:cubicBezTo>
                    <a:pt x="765" y="1924"/>
                    <a:pt x="974" y="1438"/>
                    <a:pt x="1345" y="1160"/>
                  </a:cubicBezTo>
                  <a:cubicBezTo>
                    <a:pt x="1739" y="673"/>
                    <a:pt x="2411" y="372"/>
                    <a:pt x="3083" y="372"/>
                  </a:cubicBezTo>
                  <a:cubicBezTo>
                    <a:pt x="3871" y="372"/>
                    <a:pt x="4636" y="766"/>
                    <a:pt x="5122" y="1438"/>
                  </a:cubicBezTo>
                  <a:cubicBezTo>
                    <a:pt x="5122" y="1530"/>
                    <a:pt x="5215" y="1530"/>
                    <a:pt x="5308" y="1530"/>
                  </a:cubicBezTo>
                  <a:cubicBezTo>
                    <a:pt x="5400" y="1530"/>
                    <a:pt x="5493" y="1530"/>
                    <a:pt x="5609" y="1438"/>
                  </a:cubicBezTo>
                  <a:cubicBezTo>
                    <a:pt x="6072" y="766"/>
                    <a:pt x="6768" y="372"/>
                    <a:pt x="7532" y="372"/>
                  </a:cubicBezTo>
                  <a:cubicBezTo>
                    <a:pt x="8205" y="372"/>
                    <a:pt x="8877" y="673"/>
                    <a:pt x="9363" y="1160"/>
                  </a:cubicBezTo>
                  <a:cubicBezTo>
                    <a:pt x="9665" y="1438"/>
                    <a:pt x="9943" y="1924"/>
                    <a:pt x="10035" y="2411"/>
                  </a:cubicBezTo>
                  <a:cubicBezTo>
                    <a:pt x="10244" y="3361"/>
                    <a:pt x="9943" y="4335"/>
                    <a:pt x="9549" y="5007"/>
                  </a:cubicBezTo>
                  <a:cubicBezTo>
                    <a:pt x="9271" y="5586"/>
                    <a:pt x="8877" y="6165"/>
                    <a:pt x="8297" y="6652"/>
                  </a:cubicBezTo>
                  <a:cubicBezTo>
                    <a:pt x="7718" y="7139"/>
                    <a:pt x="6768" y="7904"/>
                    <a:pt x="5980" y="8483"/>
                  </a:cubicBezTo>
                  <a:cubicBezTo>
                    <a:pt x="5887" y="8483"/>
                    <a:pt x="5887" y="8576"/>
                    <a:pt x="5887" y="8576"/>
                  </a:cubicBezTo>
                  <a:lnTo>
                    <a:pt x="5887" y="10314"/>
                  </a:lnTo>
                  <a:cubicBezTo>
                    <a:pt x="5887" y="10430"/>
                    <a:pt x="5980" y="10522"/>
                    <a:pt x="6072" y="10522"/>
                  </a:cubicBezTo>
                  <a:lnTo>
                    <a:pt x="7138" y="10522"/>
                  </a:lnTo>
                  <a:lnTo>
                    <a:pt x="7138" y="11588"/>
                  </a:lnTo>
                  <a:lnTo>
                    <a:pt x="7138" y="11681"/>
                  </a:lnTo>
                  <a:lnTo>
                    <a:pt x="6072" y="11681"/>
                  </a:lnTo>
                  <a:cubicBezTo>
                    <a:pt x="5980" y="11681"/>
                    <a:pt x="5887" y="11774"/>
                    <a:pt x="5887" y="11866"/>
                  </a:cubicBezTo>
                  <a:lnTo>
                    <a:pt x="5887" y="13790"/>
                  </a:lnTo>
                  <a:lnTo>
                    <a:pt x="4728" y="13790"/>
                  </a:lnTo>
                  <a:lnTo>
                    <a:pt x="4728" y="11866"/>
                  </a:lnTo>
                  <a:cubicBezTo>
                    <a:pt x="4728" y="11774"/>
                    <a:pt x="4636" y="11681"/>
                    <a:pt x="4543" y="11681"/>
                  </a:cubicBezTo>
                  <a:lnTo>
                    <a:pt x="3477" y="11681"/>
                  </a:lnTo>
                  <a:lnTo>
                    <a:pt x="3477" y="11588"/>
                  </a:lnTo>
                  <a:lnTo>
                    <a:pt x="3477" y="10522"/>
                  </a:lnTo>
                  <a:lnTo>
                    <a:pt x="4543" y="10522"/>
                  </a:lnTo>
                  <a:cubicBezTo>
                    <a:pt x="4636" y="10522"/>
                    <a:pt x="4728" y="10430"/>
                    <a:pt x="4728" y="10314"/>
                  </a:cubicBezTo>
                  <a:lnTo>
                    <a:pt x="4728" y="9943"/>
                  </a:lnTo>
                  <a:cubicBezTo>
                    <a:pt x="4728" y="9734"/>
                    <a:pt x="4636" y="9642"/>
                    <a:pt x="4543" y="9642"/>
                  </a:cubicBezTo>
                  <a:cubicBezTo>
                    <a:pt x="4450" y="9642"/>
                    <a:pt x="4334" y="9734"/>
                    <a:pt x="4334" y="9943"/>
                  </a:cubicBezTo>
                  <a:lnTo>
                    <a:pt x="4334" y="10128"/>
                  </a:lnTo>
                  <a:lnTo>
                    <a:pt x="3477" y="10128"/>
                  </a:lnTo>
                  <a:cubicBezTo>
                    <a:pt x="3291" y="10128"/>
                    <a:pt x="3083" y="10314"/>
                    <a:pt x="3083" y="10522"/>
                  </a:cubicBezTo>
                  <a:lnTo>
                    <a:pt x="3083" y="11588"/>
                  </a:lnTo>
                  <a:cubicBezTo>
                    <a:pt x="3083" y="11866"/>
                    <a:pt x="3291" y="12052"/>
                    <a:pt x="3477" y="12052"/>
                  </a:cubicBezTo>
                  <a:lnTo>
                    <a:pt x="4334" y="12052"/>
                  </a:lnTo>
                  <a:lnTo>
                    <a:pt x="4334" y="13790"/>
                  </a:lnTo>
                  <a:cubicBezTo>
                    <a:pt x="4334" y="13999"/>
                    <a:pt x="4543" y="14184"/>
                    <a:pt x="4821" y="14184"/>
                  </a:cubicBezTo>
                  <a:lnTo>
                    <a:pt x="5887" y="14184"/>
                  </a:lnTo>
                  <a:cubicBezTo>
                    <a:pt x="6072" y="14184"/>
                    <a:pt x="6281" y="13999"/>
                    <a:pt x="6281" y="13790"/>
                  </a:cubicBezTo>
                  <a:lnTo>
                    <a:pt x="6281" y="12052"/>
                  </a:lnTo>
                  <a:lnTo>
                    <a:pt x="7138" y="12052"/>
                  </a:lnTo>
                  <a:cubicBezTo>
                    <a:pt x="7347" y="12052"/>
                    <a:pt x="7625" y="11866"/>
                    <a:pt x="7625" y="11588"/>
                  </a:cubicBezTo>
                  <a:lnTo>
                    <a:pt x="7625" y="10522"/>
                  </a:lnTo>
                  <a:cubicBezTo>
                    <a:pt x="7625" y="10314"/>
                    <a:pt x="7347" y="10128"/>
                    <a:pt x="7138" y="10128"/>
                  </a:cubicBezTo>
                  <a:lnTo>
                    <a:pt x="6281" y="10128"/>
                  </a:lnTo>
                  <a:lnTo>
                    <a:pt x="6281" y="8691"/>
                  </a:lnTo>
                  <a:cubicBezTo>
                    <a:pt x="7046" y="8112"/>
                    <a:pt x="8019" y="7417"/>
                    <a:pt x="8506" y="6953"/>
                  </a:cubicBezTo>
                  <a:cubicBezTo>
                    <a:pt x="9178" y="6467"/>
                    <a:pt x="9665" y="5795"/>
                    <a:pt x="9943" y="5099"/>
                  </a:cubicBezTo>
                  <a:cubicBezTo>
                    <a:pt x="10337" y="4427"/>
                    <a:pt x="10615" y="3477"/>
                    <a:pt x="10429" y="2318"/>
                  </a:cubicBezTo>
                  <a:cubicBezTo>
                    <a:pt x="10337" y="1739"/>
                    <a:pt x="10035" y="1252"/>
                    <a:pt x="9665" y="858"/>
                  </a:cubicBezTo>
                  <a:cubicBezTo>
                    <a:pt x="9085" y="279"/>
                    <a:pt x="8297" y="1"/>
                    <a:pt x="7532" y="1"/>
                  </a:cubicBezTo>
                  <a:cubicBezTo>
                    <a:pt x="6652" y="1"/>
                    <a:pt x="5887" y="372"/>
                    <a:pt x="5308" y="1044"/>
                  </a:cubicBezTo>
                  <a:cubicBezTo>
                    <a:pt x="4728" y="372"/>
                    <a:pt x="3963" y="1"/>
                    <a:pt x="30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0" name="Google Shape;4490;p78"/>
          <p:cNvGrpSpPr/>
          <p:nvPr/>
        </p:nvGrpSpPr>
        <p:grpSpPr>
          <a:xfrm>
            <a:off x="3393061" y="3450246"/>
            <a:ext cx="353789" cy="384337"/>
            <a:chOff x="3164449" y="2951971"/>
            <a:chExt cx="353789" cy="384337"/>
          </a:xfrm>
        </p:grpSpPr>
        <p:sp>
          <p:nvSpPr>
            <p:cNvPr id="4491" name="Google Shape;4491;p78"/>
            <p:cNvSpPr/>
            <p:nvPr/>
          </p:nvSpPr>
          <p:spPr>
            <a:xfrm>
              <a:off x="3237459" y="2956979"/>
              <a:ext cx="96086" cy="73007"/>
            </a:xfrm>
            <a:custGeom>
              <a:avLst/>
              <a:gdLst/>
              <a:ahLst/>
              <a:cxnLst/>
              <a:rect l="l" t="t" r="r" b="b"/>
              <a:pathLst>
                <a:path w="3569" h="2712" extrusionOk="0">
                  <a:moveTo>
                    <a:pt x="1738" y="0"/>
                  </a:moveTo>
                  <a:cubicBezTo>
                    <a:pt x="765" y="0"/>
                    <a:pt x="0" y="765"/>
                    <a:pt x="0" y="1738"/>
                  </a:cubicBezTo>
                  <a:lnTo>
                    <a:pt x="0" y="2712"/>
                  </a:lnTo>
                  <a:lnTo>
                    <a:pt x="3569" y="2712"/>
                  </a:lnTo>
                  <a:lnTo>
                    <a:pt x="3569" y="1738"/>
                  </a:lnTo>
                  <a:cubicBezTo>
                    <a:pt x="3569" y="765"/>
                    <a:pt x="2781" y="0"/>
                    <a:pt x="17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78"/>
            <p:cNvSpPr/>
            <p:nvPr/>
          </p:nvSpPr>
          <p:spPr>
            <a:xfrm>
              <a:off x="3346625" y="2956979"/>
              <a:ext cx="98617" cy="73007"/>
            </a:xfrm>
            <a:custGeom>
              <a:avLst/>
              <a:gdLst/>
              <a:ahLst/>
              <a:cxnLst/>
              <a:rect l="l" t="t" r="r" b="b"/>
              <a:pathLst>
                <a:path w="3663" h="2712" extrusionOk="0">
                  <a:moveTo>
                    <a:pt x="1832" y="0"/>
                  </a:moveTo>
                  <a:cubicBezTo>
                    <a:pt x="858" y="0"/>
                    <a:pt x="1" y="765"/>
                    <a:pt x="1" y="1738"/>
                  </a:cubicBezTo>
                  <a:lnTo>
                    <a:pt x="1" y="2712"/>
                  </a:lnTo>
                  <a:lnTo>
                    <a:pt x="3662" y="2712"/>
                  </a:lnTo>
                  <a:lnTo>
                    <a:pt x="3662" y="1738"/>
                  </a:lnTo>
                  <a:cubicBezTo>
                    <a:pt x="3662" y="765"/>
                    <a:pt x="2782" y="0"/>
                    <a:pt x="18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78"/>
            <p:cNvSpPr/>
            <p:nvPr/>
          </p:nvSpPr>
          <p:spPr>
            <a:xfrm>
              <a:off x="3278622" y="2956979"/>
              <a:ext cx="54922" cy="73007"/>
            </a:xfrm>
            <a:custGeom>
              <a:avLst/>
              <a:gdLst/>
              <a:ahLst/>
              <a:cxnLst/>
              <a:rect l="l" t="t" r="r" b="b"/>
              <a:pathLst>
                <a:path w="2040" h="2712" extrusionOk="0">
                  <a:moveTo>
                    <a:pt x="1" y="0"/>
                  </a:moveTo>
                  <a:cubicBezTo>
                    <a:pt x="789" y="186"/>
                    <a:pt x="1461" y="858"/>
                    <a:pt x="1461" y="1738"/>
                  </a:cubicBezTo>
                  <a:lnTo>
                    <a:pt x="1461" y="2712"/>
                  </a:lnTo>
                  <a:lnTo>
                    <a:pt x="2040" y="2712"/>
                  </a:lnTo>
                  <a:lnTo>
                    <a:pt x="2040" y="1738"/>
                  </a:lnTo>
                  <a:lnTo>
                    <a:pt x="2040" y="1553"/>
                  </a:lnTo>
                  <a:cubicBezTo>
                    <a:pt x="1947" y="672"/>
                    <a:pt x="1159" y="0"/>
                    <a:pt x="2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78"/>
            <p:cNvSpPr/>
            <p:nvPr/>
          </p:nvSpPr>
          <p:spPr>
            <a:xfrm>
              <a:off x="3387815" y="2956979"/>
              <a:ext cx="57426" cy="73007"/>
            </a:xfrm>
            <a:custGeom>
              <a:avLst/>
              <a:gdLst/>
              <a:ahLst/>
              <a:cxnLst/>
              <a:rect l="l" t="t" r="r" b="b"/>
              <a:pathLst>
                <a:path w="2133" h="2712" extrusionOk="0">
                  <a:moveTo>
                    <a:pt x="0" y="0"/>
                  </a:moveTo>
                  <a:cubicBezTo>
                    <a:pt x="881" y="186"/>
                    <a:pt x="1553" y="858"/>
                    <a:pt x="1553" y="1738"/>
                  </a:cubicBezTo>
                  <a:lnTo>
                    <a:pt x="1553" y="2712"/>
                  </a:lnTo>
                  <a:lnTo>
                    <a:pt x="2132" y="2712"/>
                  </a:lnTo>
                  <a:lnTo>
                    <a:pt x="2132" y="1738"/>
                  </a:lnTo>
                  <a:cubicBezTo>
                    <a:pt x="2132" y="765"/>
                    <a:pt x="1252" y="0"/>
                    <a:pt x="3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78"/>
            <p:cNvSpPr/>
            <p:nvPr/>
          </p:nvSpPr>
          <p:spPr>
            <a:xfrm>
              <a:off x="3299836" y="2983173"/>
              <a:ext cx="83002" cy="46814"/>
            </a:xfrm>
            <a:custGeom>
              <a:avLst/>
              <a:gdLst/>
              <a:ahLst/>
              <a:cxnLst/>
              <a:rect l="l" t="t" r="r" b="b"/>
              <a:pathLst>
                <a:path w="3083" h="1739" extrusionOk="0">
                  <a:moveTo>
                    <a:pt x="1530" y="1"/>
                  </a:moveTo>
                  <a:cubicBezTo>
                    <a:pt x="673" y="1"/>
                    <a:pt x="1" y="673"/>
                    <a:pt x="1" y="1530"/>
                  </a:cubicBezTo>
                  <a:lnTo>
                    <a:pt x="1" y="1739"/>
                  </a:lnTo>
                  <a:lnTo>
                    <a:pt x="3083" y="1739"/>
                  </a:lnTo>
                  <a:lnTo>
                    <a:pt x="3083" y="1530"/>
                  </a:lnTo>
                  <a:cubicBezTo>
                    <a:pt x="3083" y="673"/>
                    <a:pt x="2411" y="1"/>
                    <a:pt x="15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78"/>
            <p:cNvSpPr/>
            <p:nvPr/>
          </p:nvSpPr>
          <p:spPr>
            <a:xfrm>
              <a:off x="3333514" y="2983173"/>
              <a:ext cx="49322" cy="46814"/>
            </a:xfrm>
            <a:custGeom>
              <a:avLst/>
              <a:gdLst/>
              <a:ahLst/>
              <a:cxnLst/>
              <a:rect l="l" t="t" r="r" b="b"/>
              <a:pathLst>
                <a:path w="1832" h="1739" extrusionOk="0">
                  <a:moveTo>
                    <a:pt x="1" y="1"/>
                  </a:moveTo>
                  <a:cubicBezTo>
                    <a:pt x="673" y="186"/>
                    <a:pt x="1252" y="765"/>
                    <a:pt x="1252" y="1530"/>
                  </a:cubicBezTo>
                  <a:lnTo>
                    <a:pt x="1252" y="1739"/>
                  </a:lnTo>
                  <a:lnTo>
                    <a:pt x="1832" y="1739"/>
                  </a:lnTo>
                  <a:lnTo>
                    <a:pt x="1832" y="1530"/>
                  </a:lnTo>
                  <a:cubicBezTo>
                    <a:pt x="1832" y="673"/>
                    <a:pt x="1160" y="1"/>
                    <a:pt x="2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78"/>
            <p:cNvSpPr/>
            <p:nvPr/>
          </p:nvSpPr>
          <p:spPr>
            <a:xfrm>
              <a:off x="3187521" y="3102353"/>
              <a:ext cx="307024" cy="226478"/>
            </a:xfrm>
            <a:custGeom>
              <a:avLst/>
              <a:gdLst/>
              <a:ahLst/>
              <a:cxnLst/>
              <a:rect l="l" t="t" r="r" b="b"/>
              <a:pathLst>
                <a:path w="11404" h="8413" extrusionOk="0">
                  <a:moveTo>
                    <a:pt x="1" y="0"/>
                  </a:moveTo>
                  <a:lnTo>
                    <a:pt x="1" y="8204"/>
                  </a:lnTo>
                  <a:cubicBezTo>
                    <a:pt x="1" y="8320"/>
                    <a:pt x="117" y="8413"/>
                    <a:pt x="210" y="8413"/>
                  </a:cubicBezTo>
                  <a:lnTo>
                    <a:pt x="11125" y="8413"/>
                  </a:lnTo>
                  <a:cubicBezTo>
                    <a:pt x="11310" y="8413"/>
                    <a:pt x="11403" y="8320"/>
                    <a:pt x="11403" y="8204"/>
                  </a:cubicBezTo>
                  <a:lnTo>
                    <a:pt x="114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78"/>
            <p:cNvSpPr/>
            <p:nvPr/>
          </p:nvSpPr>
          <p:spPr>
            <a:xfrm>
              <a:off x="3473909" y="3102353"/>
              <a:ext cx="20623" cy="226478"/>
            </a:xfrm>
            <a:custGeom>
              <a:avLst/>
              <a:gdLst/>
              <a:ahLst/>
              <a:cxnLst/>
              <a:rect l="l" t="t" r="r" b="b"/>
              <a:pathLst>
                <a:path w="766" h="8413" extrusionOk="0">
                  <a:moveTo>
                    <a:pt x="186" y="0"/>
                  </a:moveTo>
                  <a:lnTo>
                    <a:pt x="186" y="8204"/>
                  </a:lnTo>
                  <a:cubicBezTo>
                    <a:pt x="186" y="8320"/>
                    <a:pt x="93" y="8413"/>
                    <a:pt x="0" y="8413"/>
                  </a:cubicBezTo>
                  <a:lnTo>
                    <a:pt x="487" y="8413"/>
                  </a:lnTo>
                  <a:cubicBezTo>
                    <a:pt x="672" y="8413"/>
                    <a:pt x="765" y="8320"/>
                    <a:pt x="765" y="8204"/>
                  </a:cubicBezTo>
                  <a:lnTo>
                    <a:pt x="7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78"/>
            <p:cNvSpPr/>
            <p:nvPr/>
          </p:nvSpPr>
          <p:spPr>
            <a:xfrm>
              <a:off x="3169429" y="3029962"/>
              <a:ext cx="343208" cy="72388"/>
            </a:xfrm>
            <a:custGeom>
              <a:avLst/>
              <a:gdLst/>
              <a:ahLst/>
              <a:cxnLst/>
              <a:rect l="l" t="t" r="r" b="b"/>
              <a:pathLst>
                <a:path w="12748" h="2689" extrusionOk="0">
                  <a:moveTo>
                    <a:pt x="395" y="1"/>
                  </a:moveTo>
                  <a:cubicBezTo>
                    <a:pt x="209" y="1"/>
                    <a:pt x="1" y="186"/>
                    <a:pt x="1" y="371"/>
                  </a:cubicBezTo>
                  <a:lnTo>
                    <a:pt x="1" y="2318"/>
                  </a:lnTo>
                  <a:cubicBezTo>
                    <a:pt x="1" y="2504"/>
                    <a:pt x="209" y="2689"/>
                    <a:pt x="395" y="2689"/>
                  </a:cubicBezTo>
                  <a:lnTo>
                    <a:pt x="12376" y="2689"/>
                  </a:lnTo>
                  <a:cubicBezTo>
                    <a:pt x="12562" y="2689"/>
                    <a:pt x="12747" y="2504"/>
                    <a:pt x="12747" y="2318"/>
                  </a:cubicBezTo>
                  <a:lnTo>
                    <a:pt x="12747" y="371"/>
                  </a:lnTo>
                  <a:cubicBezTo>
                    <a:pt x="12747" y="186"/>
                    <a:pt x="12562" y="1"/>
                    <a:pt x="123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78"/>
            <p:cNvSpPr/>
            <p:nvPr/>
          </p:nvSpPr>
          <p:spPr>
            <a:xfrm>
              <a:off x="3487019" y="3029962"/>
              <a:ext cx="25603" cy="72388"/>
            </a:xfrm>
            <a:custGeom>
              <a:avLst/>
              <a:gdLst/>
              <a:ahLst/>
              <a:cxnLst/>
              <a:rect l="l" t="t" r="r" b="b"/>
              <a:pathLst>
                <a:path w="951" h="2689" extrusionOk="0">
                  <a:moveTo>
                    <a:pt x="0" y="1"/>
                  </a:moveTo>
                  <a:cubicBezTo>
                    <a:pt x="185" y="1"/>
                    <a:pt x="371" y="186"/>
                    <a:pt x="371" y="371"/>
                  </a:cubicBezTo>
                  <a:lnTo>
                    <a:pt x="371" y="2318"/>
                  </a:lnTo>
                  <a:cubicBezTo>
                    <a:pt x="371" y="2504"/>
                    <a:pt x="185" y="2689"/>
                    <a:pt x="0" y="2689"/>
                  </a:cubicBezTo>
                  <a:lnTo>
                    <a:pt x="579" y="2689"/>
                  </a:lnTo>
                  <a:cubicBezTo>
                    <a:pt x="765" y="2689"/>
                    <a:pt x="950" y="2504"/>
                    <a:pt x="950" y="2318"/>
                  </a:cubicBezTo>
                  <a:lnTo>
                    <a:pt x="950" y="371"/>
                  </a:lnTo>
                  <a:cubicBezTo>
                    <a:pt x="950" y="186"/>
                    <a:pt x="765" y="1"/>
                    <a:pt x="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78"/>
            <p:cNvSpPr/>
            <p:nvPr/>
          </p:nvSpPr>
          <p:spPr>
            <a:xfrm>
              <a:off x="3281126" y="3029962"/>
              <a:ext cx="117328" cy="72388"/>
            </a:xfrm>
            <a:custGeom>
              <a:avLst/>
              <a:gdLst/>
              <a:ahLst/>
              <a:cxnLst/>
              <a:rect l="l" t="t" r="r" b="b"/>
              <a:pathLst>
                <a:path w="4358" h="2689" extrusionOk="0">
                  <a:moveTo>
                    <a:pt x="0" y="1"/>
                  </a:moveTo>
                  <a:lnTo>
                    <a:pt x="0" y="2689"/>
                  </a:lnTo>
                  <a:lnTo>
                    <a:pt x="4357" y="2689"/>
                  </a:lnTo>
                  <a:lnTo>
                    <a:pt x="435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78"/>
            <p:cNvSpPr/>
            <p:nvPr/>
          </p:nvSpPr>
          <p:spPr>
            <a:xfrm>
              <a:off x="3382807" y="3029962"/>
              <a:ext cx="15642" cy="72388"/>
            </a:xfrm>
            <a:custGeom>
              <a:avLst/>
              <a:gdLst/>
              <a:ahLst/>
              <a:cxnLst/>
              <a:rect l="l" t="t" r="r" b="b"/>
              <a:pathLst>
                <a:path w="581" h="2689" extrusionOk="0">
                  <a:moveTo>
                    <a:pt x="1" y="1"/>
                  </a:moveTo>
                  <a:lnTo>
                    <a:pt x="1" y="2689"/>
                  </a:lnTo>
                  <a:lnTo>
                    <a:pt x="580" y="2689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78"/>
            <p:cNvSpPr/>
            <p:nvPr/>
          </p:nvSpPr>
          <p:spPr>
            <a:xfrm>
              <a:off x="3296713" y="3102353"/>
              <a:ext cx="88629" cy="162624"/>
            </a:xfrm>
            <a:custGeom>
              <a:avLst/>
              <a:gdLst/>
              <a:ahLst/>
              <a:cxnLst/>
              <a:rect l="l" t="t" r="r" b="b"/>
              <a:pathLst>
                <a:path w="3292" h="6041" extrusionOk="0">
                  <a:moveTo>
                    <a:pt x="1" y="0"/>
                  </a:moveTo>
                  <a:lnTo>
                    <a:pt x="1" y="5886"/>
                  </a:lnTo>
                  <a:cubicBezTo>
                    <a:pt x="1" y="5969"/>
                    <a:pt x="60" y="6040"/>
                    <a:pt x="94" y="6040"/>
                  </a:cubicBezTo>
                  <a:cubicBezTo>
                    <a:pt x="107" y="6040"/>
                    <a:pt x="117" y="6029"/>
                    <a:pt x="117" y="6002"/>
                  </a:cubicBezTo>
                  <a:lnTo>
                    <a:pt x="1553" y="5029"/>
                  </a:lnTo>
                  <a:lnTo>
                    <a:pt x="1646" y="5029"/>
                  </a:lnTo>
                  <a:lnTo>
                    <a:pt x="3106" y="6002"/>
                  </a:lnTo>
                  <a:cubicBezTo>
                    <a:pt x="3133" y="6029"/>
                    <a:pt x="3159" y="6040"/>
                    <a:pt x="3183" y="6040"/>
                  </a:cubicBezTo>
                  <a:cubicBezTo>
                    <a:pt x="3244" y="6040"/>
                    <a:pt x="3292" y="5969"/>
                    <a:pt x="3292" y="5886"/>
                  </a:cubicBezTo>
                  <a:lnTo>
                    <a:pt x="32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78"/>
            <p:cNvSpPr/>
            <p:nvPr/>
          </p:nvSpPr>
          <p:spPr>
            <a:xfrm>
              <a:off x="3369724" y="3102353"/>
              <a:ext cx="15615" cy="162624"/>
            </a:xfrm>
            <a:custGeom>
              <a:avLst/>
              <a:gdLst/>
              <a:ahLst/>
              <a:cxnLst/>
              <a:rect l="l" t="t" r="r" b="b"/>
              <a:pathLst>
                <a:path w="580" h="6041" extrusionOk="0">
                  <a:moveTo>
                    <a:pt x="0" y="0"/>
                  </a:moveTo>
                  <a:lnTo>
                    <a:pt x="0" y="5701"/>
                  </a:lnTo>
                  <a:lnTo>
                    <a:pt x="394" y="6002"/>
                  </a:lnTo>
                  <a:cubicBezTo>
                    <a:pt x="421" y="6029"/>
                    <a:pt x="447" y="6040"/>
                    <a:pt x="471" y="6040"/>
                  </a:cubicBezTo>
                  <a:cubicBezTo>
                    <a:pt x="532" y="6040"/>
                    <a:pt x="580" y="5969"/>
                    <a:pt x="580" y="5886"/>
                  </a:cubicBezTo>
                  <a:lnTo>
                    <a:pt x="5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78"/>
            <p:cNvSpPr/>
            <p:nvPr/>
          </p:nvSpPr>
          <p:spPr>
            <a:xfrm>
              <a:off x="3164449" y="2951971"/>
              <a:ext cx="353789" cy="384337"/>
            </a:xfrm>
            <a:custGeom>
              <a:avLst/>
              <a:gdLst/>
              <a:ahLst/>
              <a:cxnLst/>
              <a:rect l="l" t="t" r="r" b="b"/>
              <a:pathLst>
                <a:path w="13141" h="14277" extrusionOk="0">
                  <a:moveTo>
                    <a:pt x="4450" y="372"/>
                  </a:moveTo>
                  <a:cubicBezTo>
                    <a:pt x="5030" y="372"/>
                    <a:pt x="5493" y="673"/>
                    <a:pt x="5794" y="1044"/>
                  </a:cubicBezTo>
                  <a:cubicBezTo>
                    <a:pt x="5215" y="1345"/>
                    <a:pt x="4728" y="2017"/>
                    <a:pt x="4728" y="2689"/>
                  </a:cubicBezTo>
                  <a:lnTo>
                    <a:pt x="2897" y="2689"/>
                  </a:lnTo>
                  <a:lnTo>
                    <a:pt x="2897" y="1924"/>
                  </a:lnTo>
                  <a:cubicBezTo>
                    <a:pt x="2897" y="1044"/>
                    <a:pt x="3569" y="372"/>
                    <a:pt x="4450" y="372"/>
                  </a:cubicBezTo>
                  <a:close/>
                  <a:moveTo>
                    <a:pt x="6559" y="1345"/>
                  </a:moveTo>
                  <a:cubicBezTo>
                    <a:pt x="7231" y="1345"/>
                    <a:pt x="7926" y="1924"/>
                    <a:pt x="7926" y="2689"/>
                  </a:cubicBezTo>
                  <a:lnTo>
                    <a:pt x="5215" y="2689"/>
                  </a:lnTo>
                  <a:cubicBezTo>
                    <a:pt x="5215" y="1924"/>
                    <a:pt x="5794" y="1345"/>
                    <a:pt x="6559" y="1345"/>
                  </a:cubicBezTo>
                  <a:close/>
                  <a:moveTo>
                    <a:pt x="4149" y="3083"/>
                  </a:moveTo>
                  <a:lnTo>
                    <a:pt x="4149" y="5401"/>
                  </a:lnTo>
                  <a:lnTo>
                    <a:pt x="580" y="5401"/>
                  </a:lnTo>
                  <a:cubicBezTo>
                    <a:pt x="487" y="5401"/>
                    <a:pt x="394" y="5308"/>
                    <a:pt x="394" y="5215"/>
                  </a:cubicBezTo>
                  <a:lnTo>
                    <a:pt x="394" y="3268"/>
                  </a:lnTo>
                  <a:cubicBezTo>
                    <a:pt x="394" y="3176"/>
                    <a:pt x="487" y="3083"/>
                    <a:pt x="580" y="3083"/>
                  </a:cubicBezTo>
                  <a:close/>
                  <a:moveTo>
                    <a:pt x="8506" y="3083"/>
                  </a:moveTo>
                  <a:lnTo>
                    <a:pt x="8506" y="5401"/>
                  </a:lnTo>
                  <a:lnTo>
                    <a:pt x="4636" y="5401"/>
                  </a:lnTo>
                  <a:lnTo>
                    <a:pt x="4636" y="3083"/>
                  </a:lnTo>
                  <a:close/>
                  <a:moveTo>
                    <a:pt x="12561" y="3083"/>
                  </a:moveTo>
                  <a:cubicBezTo>
                    <a:pt x="12654" y="3083"/>
                    <a:pt x="12747" y="3176"/>
                    <a:pt x="12747" y="3268"/>
                  </a:cubicBezTo>
                  <a:lnTo>
                    <a:pt x="12747" y="5215"/>
                  </a:lnTo>
                  <a:cubicBezTo>
                    <a:pt x="12747" y="5308"/>
                    <a:pt x="12654" y="5401"/>
                    <a:pt x="12561" y="5401"/>
                  </a:cubicBezTo>
                  <a:lnTo>
                    <a:pt x="8877" y="5401"/>
                  </a:lnTo>
                  <a:lnTo>
                    <a:pt x="8877" y="3083"/>
                  </a:lnTo>
                  <a:close/>
                  <a:moveTo>
                    <a:pt x="8019" y="5795"/>
                  </a:moveTo>
                  <a:lnTo>
                    <a:pt x="8019" y="11287"/>
                  </a:lnTo>
                  <a:lnTo>
                    <a:pt x="6768" y="10430"/>
                  </a:lnTo>
                  <a:lnTo>
                    <a:pt x="6374" y="10430"/>
                  </a:lnTo>
                  <a:lnTo>
                    <a:pt x="5122" y="11287"/>
                  </a:lnTo>
                  <a:lnTo>
                    <a:pt x="5122" y="5795"/>
                  </a:lnTo>
                  <a:close/>
                  <a:moveTo>
                    <a:pt x="4450" y="1"/>
                  </a:moveTo>
                  <a:cubicBezTo>
                    <a:pt x="3384" y="1"/>
                    <a:pt x="2503" y="858"/>
                    <a:pt x="2503" y="1924"/>
                  </a:cubicBezTo>
                  <a:lnTo>
                    <a:pt x="2503" y="2689"/>
                  </a:lnTo>
                  <a:lnTo>
                    <a:pt x="580" y="2689"/>
                  </a:lnTo>
                  <a:cubicBezTo>
                    <a:pt x="186" y="2689"/>
                    <a:pt x="1" y="2990"/>
                    <a:pt x="1" y="3268"/>
                  </a:cubicBezTo>
                  <a:lnTo>
                    <a:pt x="1" y="5215"/>
                  </a:lnTo>
                  <a:cubicBezTo>
                    <a:pt x="1" y="5586"/>
                    <a:pt x="186" y="5795"/>
                    <a:pt x="580" y="5795"/>
                  </a:cubicBezTo>
                  <a:lnTo>
                    <a:pt x="580" y="13790"/>
                  </a:lnTo>
                  <a:cubicBezTo>
                    <a:pt x="580" y="14091"/>
                    <a:pt x="858" y="14277"/>
                    <a:pt x="1067" y="14277"/>
                  </a:cubicBezTo>
                  <a:lnTo>
                    <a:pt x="2990" y="14277"/>
                  </a:lnTo>
                  <a:cubicBezTo>
                    <a:pt x="3083" y="14277"/>
                    <a:pt x="3176" y="14184"/>
                    <a:pt x="3176" y="13999"/>
                  </a:cubicBezTo>
                  <a:cubicBezTo>
                    <a:pt x="3176" y="13906"/>
                    <a:pt x="3083" y="13790"/>
                    <a:pt x="2990" y="13790"/>
                  </a:cubicBezTo>
                  <a:lnTo>
                    <a:pt x="1067" y="13790"/>
                  </a:lnTo>
                  <a:lnTo>
                    <a:pt x="1067" y="5795"/>
                  </a:lnTo>
                  <a:lnTo>
                    <a:pt x="4636" y="5795"/>
                  </a:lnTo>
                  <a:lnTo>
                    <a:pt x="4636" y="11472"/>
                  </a:lnTo>
                  <a:cubicBezTo>
                    <a:pt x="4636" y="11681"/>
                    <a:pt x="4728" y="11774"/>
                    <a:pt x="4821" y="11774"/>
                  </a:cubicBezTo>
                  <a:cubicBezTo>
                    <a:pt x="4867" y="11820"/>
                    <a:pt x="4919" y="11843"/>
                    <a:pt x="4972" y="11843"/>
                  </a:cubicBezTo>
                  <a:cubicBezTo>
                    <a:pt x="5024" y="11843"/>
                    <a:pt x="5076" y="11820"/>
                    <a:pt x="5122" y="11774"/>
                  </a:cubicBezTo>
                  <a:lnTo>
                    <a:pt x="6559" y="10800"/>
                  </a:lnTo>
                  <a:lnTo>
                    <a:pt x="7926" y="11774"/>
                  </a:lnTo>
                  <a:cubicBezTo>
                    <a:pt x="8019" y="11774"/>
                    <a:pt x="8019" y="11866"/>
                    <a:pt x="8112" y="11866"/>
                  </a:cubicBezTo>
                  <a:lnTo>
                    <a:pt x="8205" y="11774"/>
                  </a:lnTo>
                  <a:cubicBezTo>
                    <a:pt x="8297" y="11774"/>
                    <a:pt x="8390" y="11681"/>
                    <a:pt x="8390" y="11472"/>
                  </a:cubicBezTo>
                  <a:lnTo>
                    <a:pt x="8390" y="5795"/>
                  </a:lnTo>
                  <a:lnTo>
                    <a:pt x="12075" y="5795"/>
                  </a:lnTo>
                  <a:lnTo>
                    <a:pt x="12075" y="13790"/>
                  </a:lnTo>
                  <a:lnTo>
                    <a:pt x="3963" y="13790"/>
                  </a:lnTo>
                  <a:cubicBezTo>
                    <a:pt x="3871" y="13790"/>
                    <a:pt x="3755" y="13906"/>
                    <a:pt x="3755" y="13999"/>
                  </a:cubicBezTo>
                  <a:cubicBezTo>
                    <a:pt x="3755" y="14184"/>
                    <a:pt x="3871" y="14277"/>
                    <a:pt x="3963" y="14277"/>
                  </a:cubicBezTo>
                  <a:lnTo>
                    <a:pt x="11982" y="14277"/>
                  </a:lnTo>
                  <a:cubicBezTo>
                    <a:pt x="12260" y="14277"/>
                    <a:pt x="12446" y="14091"/>
                    <a:pt x="12446" y="13790"/>
                  </a:cubicBezTo>
                  <a:lnTo>
                    <a:pt x="12446" y="5795"/>
                  </a:lnTo>
                  <a:lnTo>
                    <a:pt x="12561" y="5795"/>
                  </a:lnTo>
                  <a:cubicBezTo>
                    <a:pt x="12840" y="5795"/>
                    <a:pt x="13141" y="5586"/>
                    <a:pt x="13141" y="5215"/>
                  </a:cubicBezTo>
                  <a:lnTo>
                    <a:pt x="13141" y="3268"/>
                  </a:lnTo>
                  <a:cubicBezTo>
                    <a:pt x="13141" y="2990"/>
                    <a:pt x="12840" y="2689"/>
                    <a:pt x="12561" y="2689"/>
                  </a:cubicBezTo>
                  <a:lnTo>
                    <a:pt x="10615" y="2689"/>
                  </a:lnTo>
                  <a:lnTo>
                    <a:pt x="10615" y="1924"/>
                  </a:lnTo>
                  <a:cubicBezTo>
                    <a:pt x="10615" y="1530"/>
                    <a:pt x="10429" y="1044"/>
                    <a:pt x="10244" y="766"/>
                  </a:cubicBezTo>
                  <a:cubicBezTo>
                    <a:pt x="10128" y="673"/>
                    <a:pt x="9943" y="673"/>
                    <a:pt x="9850" y="673"/>
                  </a:cubicBezTo>
                  <a:cubicBezTo>
                    <a:pt x="9850" y="766"/>
                    <a:pt x="9757" y="951"/>
                    <a:pt x="9850" y="1044"/>
                  </a:cubicBezTo>
                  <a:cubicBezTo>
                    <a:pt x="10035" y="1252"/>
                    <a:pt x="10128" y="1623"/>
                    <a:pt x="10128" y="1924"/>
                  </a:cubicBezTo>
                  <a:lnTo>
                    <a:pt x="10128" y="2689"/>
                  </a:lnTo>
                  <a:lnTo>
                    <a:pt x="8297" y="2689"/>
                  </a:lnTo>
                  <a:cubicBezTo>
                    <a:pt x="8297" y="2017"/>
                    <a:pt x="7926" y="1345"/>
                    <a:pt x="7231" y="1044"/>
                  </a:cubicBezTo>
                  <a:cubicBezTo>
                    <a:pt x="7532" y="673"/>
                    <a:pt x="8019" y="372"/>
                    <a:pt x="8599" y="372"/>
                  </a:cubicBezTo>
                  <a:cubicBezTo>
                    <a:pt x="8784" y="372"/>
                    <a:pt x="8969" y="372"/>
                    <a:pt x="9178" y="464"/>
                  </a:cubicBezTo>
                  <a:cubicBezTo>
                    <a:pt x="9206" y="499"/>
                    <a:pt x="9233" y="513"/>
                    <a:pt x="9261" y="513"/>
                  </a:cubicBezTo>
                  <a:cubicBezTo>
                    <a:pt x="9326" y="513"/>
                    <a:pt x="9391" y="437"/>
                    <a:pt x="9456" y="372"/>
                  </a:cubicBezTo>
                  <a:cubicBezTo>
                    <a:pt x="9456" y="279"/>
                    <a:pt x="9456" y="186"/>
                    <a:pt x="9363" y="94"/>
                  </a:cubicBezTo>
                  <a:cubicBezTo>
                    <a:pt x="9085" y="1"/>
                    <a:pt x="8877" y="1"/>
                    <a:pt x="8599" y="1"/>
                  </a:cubicBezTo>
                  <a:cubicBezTo>
                    <a:pt x="7811" y="1"/>
                    <a:pt x="7231" y="372"/>
                    <a:pt x="6860" y="951"/>
                  </a:cubicBezTo>
                  <a:lnTo>
                    <a:pt x="6188" y="951"/>
                  </a:lnTo>
                  <a:cubicBezTo>
                    <a:pt x="5887" y="372"/>
                    <a:pt x="5215" y="1"/>
                    <a:pt x="44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06" name="Google Shape;4506;p78"/>
          <p:cNvGrpSpPr/>
          <p:nvPr/>
        </p:nvGrpSpPr>
        <p:grpSpPr>
          <a:xfrm>
            <a:off x="4051745" y="3450246"/>
            <a:ext cx="384992" cy="384337"/>
            <a:chOff x="3975533" y="2951971"/>
            <a:chExt cx="384992" cy="384337"/>
          </a:xfrm>
        </p:grpSpPr>
        <p:sp>
          <p:nvSpPr>
            <p:cNvPr id="4507" name="Google Shape;4507;p78"/>
            <p:cNvSpPr/>
            <p:nvPr/>
          </p:nvSpPr>
          <p:spPr>
            <a:xfrm>
              <a:off x="3980513" y="2956979"/>
              <a:ext cx="374384" cy="371846"/>
            </a:xfrm>
            <a:custGeom>
              <a:avLst/>
              <a:gdLst/>
              <a:ahLst/>
              <a:cxnLst/>
              <a:rect l="l" t="t" r="r" b="b"/>
              <a:pathLst>
                <a:path w="13906" h="13813" extrusionOk="0">
                  <a:moveTo>
                    <a:pt x="6953" y="0"/>
                  </a:moveTo>
                  <a:cubicBezTo>
                    <a:pt x="3106" y="0"/>
                    <a:pt x="1" y="3082"/>
                    <a:pt x="1" y="6953"/>
                  </a:cubicBezTo>
                  <a:cubicBezTo>
                    <a:pt x="1" y="10707"/>
                    <a:pt x="3106" y="13813"/>
                    <a:pt x="6953" y="13813"/>
                  </a:cubicBezTo>
                  <a:cubicBezTo>
                    <a:pt x="10823" y="13813"/>
                    <a:pt x="13906" y="10707"/>
                    <a:pt x="13906" y="6953"/>
                  </a:cubicBezTo>
                  <a:cubicBezTo>
                    <a:pt x="13906" y="3082"/>
                    <a:pt x="10823" y="0"/>
                    <a:pt x="69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78"/>
            <p:cNvSpPr/>
            <p:nvPr/>
          </p:nvSpPr>
          <p:spPr>
            <a:xfrm>
              <a:off x="4084698" y="2970062"/>
              <a:ext cx="270194" cy="358763"/>
            </a:xfrm>
            <a:custGeom>
              <a:avLst/>
              <a:gdLst/>
              <a:ahLst/>
              <a:cxnLst/>
              <a:rect l="l" t="t" r="r" b="b"/>
              <a:pathLst>
                <a:path w="10036" h="13327" extrusionOk="0">
                  <a:moveTo>
                    <a:pt x="5702" y="1"/>
                  </a:moveTo>
                  <a:cubicBezTo>
                    <a:pt x="7927" y="1160"/>
                    <a:pt x="9456" y="3477"/>
                    <a:pt x="9456" y="6165"/>
                  </a:cubicBezTo>
                  <a:cubicBezTo>
                    <a:pt x="9456" y="10036"/>
                    <a:pt x="6374" y="13118"/>
                    <a:pt x="2597" y="13118"/>
                  </a:cubicBezTo>
                  <a:cubicBezTo>
                    <a:pt x="1646" y="13118"/>
                    <a:pt x="766" y="12933"/>
                    <a:pt x="1" y="12654"/>
                  </a:cubicBezTo>
                  <a:lnTo>
                    <a:pt x="1" y="12654"/>
                  </a:lnTo>
                  <a:cubicBezTo>
                    <a:pt x="858" y="13118"/>
                    <a:pt x="1924" y="13327"/>
                    <a:pt x="3083" y="13327"/>
                  </a:cubicBezTo>
                  <a:cubicBezTo>
                    <a:pt x="6953" y="13327"/>
                    <a:pt x="10036" y="10221"/>
                    <a:pt x="10036" y="6467"/>
                  </a:cubicBezTo>
                  <a:cubicBezTo>
                    <a:pt x="10036" y="3570"/>
                    <a:pt x="8205" y="1067"/>
                    <a:pt x="57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78"/>
            <p:cNvSpPr/>
            <p:nvPr/>
          </p:nvSpPr>
          <p:spPr>
            <a:xfrm>
              <a:off x="4053524" y="3159749"/>
              <a:ext cx="229003" cy="102646"/>
            </a:xfrm>
            <a:custGeom>
              <a:avLst/>
              <a:gdLst/>
              <a:ahLst/>
              <a:cxnLst/>
              <a:rect l="l" t="t" r="r" b="b"/>
              <a:pathLst>
                <a:path w="8506" h="3813" extrusionOk="0">
                  <a:moveTo>
                    <a:pt x="580" y="0"/>
                  </a:moveTo>
                  <a:cubicBezTo>
                    <a:pt x="278" y="0"/>
                    <a:pt x="0" y="278"/>
                    <a:pt x="93" y="579"/>
                  </a:cubicBezTo>
                  <a:cubicBezTo>
                    <a:pt x="278" y="1646"/>
                    <a:pt x="858" y="2318"/>
                    <a:pt x="1437" y="2804"/>
                  </a:cubicBezTo>
                  <a:cubicBezTo>
                    <a:pt x="2260" y="3476"/>
                    <a:pt x="3250" y="3812"/>
                    <a:pt x="4241" y="3812"/>
                  </a:cubicBezTo>
                  <a:cubicBezTo>
                    <a:pt x="5232" y="3812"/>
                    <a:pt x="6223" y="3476"/>
                    <a:pt x="7045" y="2804"/>
                  </a:cubicBezTo>
                  <a:cubicBezTo>
                    <a:pt x="7717" y="2318"/>
                    <a:pt x="8204" y="1646"/>
                    <a:pt x="8390" y="579"/>
                  </a:cubicBezTo>
                  <a:cubicBezTo>
                    <a:pt x="8505" y="278"/>
                    <a:pt x="8204" y="0"/>
                    <a:pt x="7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78"/>
            <p:cNvSpPr/>
            <p:nvPr/>
          </p:nvSpPr>
          <p:spPr>
            <a:xfrm>
              <a:off x="4133991" y="3159749"/>
              <a:ext cx="148531" cy="103131"/>
            </a:xfrm>
            <a:custGeom>
              <a:avLst/>
              <a:gdLst/>
              <a:ahLst/>
              <a:cxnLst/>
              <a:rect l="l" t="t" r="r" b="b"/>
              <a:pathLst>
                <a:path w="5517" h="3831" extrusionOk="0">
                  <a:moveTo>
                    <a:pt x="4937" y="0"/>
                  </a:moveTo>
                  <a:cubicBezTo>
                    <a:pt x="5030" y="93"/>
                    <a:pt x="5030" y="186"/>
                    <a:pt x="5030" y="278"/>
                  </a:cubicBezTo>
                  <a:cubicBezTo>
                    <a:pt x="4821" y="1344"/>
                    <a:pt x="4242" y="2132"/>
                    <a:pt x="3570" y="2712"/>
                  </a:cubicBezTo>
                  <a:cubicBezTo>
                    <a:pt x="2812" y="3395"/>
                    <a:pt x="1789" y="3725"/>
                    <a:pt x="772" y="3725"/>
                  </a:cubicBezTo>
                  <a:cubicBezTo>
                    <a:pt x="513" y="3725"/>
                    <a:pt x="254" y="3704"/>
                    <a:pt x="1" y="3662"/>
                  </a:cubicBezTo>
                  <a:lnTo>
                    <a:pt x="1" y="3662"/>
                  </a:lnTo>
                  <a:cubicBezTo>
                    <a:pt x="418" y="3774"/>
                    <a:pt x="834" y="3830"/>
                    <a:pt x="1242" y="3830"/>
                  </a:cubicBezTo>
                  <a:cubicBezTo>
                    <a:pt x="2260" y="3830"/>
                    <a:pt x="3229" y="3483"/>
                    <a:pt x="4056" y="2804"/>
                  </a:cubicBezTo>
                  <a:cubicBezTo>
                    <a:pt x="4728" y="2318"/>
                    <a:pt x="5215" y="1646"/>
                    <a:pt x="5401" y="579"/>
                  </a:cubicBezTo>
                  <a:cubicBezTo>
                    <a:pt x="5516" y="278"/>
                    <a:pt x="5215" y="0"/>
                    <a:pt x="49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78"/>
            <p:cNvSpPr/>
            <p:nvPr/>
          </p:nvSpPr>
          <p:spPr>
            <a:xfrm>
              <a:off x="4089706" y="3198408"/>
              <a:ext cx="156016" cy="63989"/>
            </a:xfrm>
            <a:custGeom>
              <a:avLst/>
              <a:gdLst/>
              <a:ahLst/>
              <a:cxnLst/>
              <a:rect l="l" t="t" r="r" b="b"/>
              <a:pathLst>
                <a:path w="5795" h="2377" extrusionOk="0">
                  <a:moveTo>
                    <a:pt x="1553" y="1"/>
                  </a:moveTo>
                  <a:cubicBezTo>
                    <a:pt x="788" y="1"/>
                    <a:pt x="93" y="580"/>
                    <a:pt x="0" y="1368"/>
                  </a:cubicBezTo>
                  <a:lnTo>
                    <a:pt x="93" y="1368"/>
                  </a:lnTo>
                  <a:cubicBezTo>
                    <a:pt x="916" y="2040"/>
                    <a:pt x="1906" y="2376"/>
                    <a:pt x="2897" y="2376"/>
                  </a:cubicBezTo>
                  <a:cubicBezTo>
                    <a:pt x="3888" y="2376"/>
                    <a:pt x="4879" y="2040"/>
                    <a:pt x="5701" y="1368"/>
                  </a:cubicBezTo>
                  <a:lnTo>
                    <a:pt x="5794" y="1368"/>
                  </a:lnTo>
                  <a:cubicBezTo>
                    <a:pt x="5701" y="580"/>
                    <a:pt x="5029" y="1"/>
                    <a:pt x="4265" y="1"/>
                  </a:cubicBezTo>
                  <a:cubicBezTo>
                    <a:pt x="3778" y="1"/>
                    <a:pt x="3384" y="210"/>
                    <a:pt x="3106" y="488"/>
                  </a:cubicBezTo>
                  <a:cubicBezTo>
                    <a:pt x="3048" y="534"/>
                    <a:pt x="2973" y="557"/>
                    <a:pt x="2900" y="557"/>
                  </a:cubicBezTo>
                  <a:cubicBezTo>
                    <a:pt x="2828" y="557"/>
                    <a:pt x="2758" y="534"/>
                    <a:pt x="2712" y="488"/>
                  </a:cubicBezTo>
                  <a:cubicBezTo>
                    <a:pt x="2411" y="210"/>
                    <a:pt x="2040" y="1"/>
                    <a:pt x="15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78"/>
            <p:cNvSpPr/>
            <p:nvPr/>
          </p:nvSpPr>
          <p:spPr>
            <a:xfrm>
              <a:off x="4133991" y="3222125"/>
              <a:ext cx="111728" cy="41834"/>
            </a:xfrm>
            <a:custGeom>
              <a:avLst/>
              <a:gdLst/>
              <a:ahLst/>
              <a:cxnLst/>
              <a:rect l="l" t="t" r="r" b="b"/>
              <a:pathLst>
                <a:path w="4150" h="1554" extrusionOk="0">
                  <a:moveTo>
                    <a:pt x="1" y="1345"/>
                  </a:moveTo>
                  <a:cubicBezTo>
                    <a:pt x="38" y="1351"/>
                    <a:pt x="75" y="1357"/>
                    <a:pt x="112" y="1362"/>
                  </a:cubicBezTo>
                  <a:lnTo>
                    <a:pt x="112" y="1362"/>
                  </a:lnTo>
                  <a:cubicBezTo>
                    <a:pt x="106" y="1357"/>
                    <a:pt x="100" y="1351"/>
                    <a:pt x="93" y="1345"/>
                  </a:cubicBezTo>
                  <a:close/>
                  <a:moveTo>
                    <a:pt x="3964" y="1"/>
                  </a:moveTo>
                  <a:cubicBezTo>
                    <a:pt x="3871" y="93"/>
                    <a:pt x="3778" y="279"/>
                    <a:pt x="3570" y="395"/>
                  </a:cubicBezTo>
                  <a:cubicBezTo>
                    <a:pt x="2812" y="1078"/>
                    <a:pt x="1789" y="1408"/>
                    <a:pt x="772" y="1408"/>
                  </a:cubicBezTo>
                  <a:cubicBezTo>
                    <a:pt x="551" y="1408"/>
                    <a:pt x="330" y="1393"/>
                    <a:pt x="112" y="1362"/>
                  </a:cubicBezTo>
                  <a:lnTo>
                    <a:pt x="112" y="1362"/>
                  </a:lnTo>
                  <a:cubicBezTo>
                    <a:pt x="201" y="1437"/>
                    <a:pt x="308" y="1437"/>
                    <a:pt x="395" y="1437"/>
                  </a:cubicBezTo>
                  <a:cubicBezTo>
                    <a:pt x="580" y="1553"/>
                    <a:pt x="881" y="1553"/>
                    <a:pt x="1160" y="1553"/>
                  </a:cubicBezTo>
                  <a:cubicBezTo>
                    <a:pt x="1461" y="1553"/>
                    <a:pt x="1646" y="1553"/>
                    <a:pt x="1924" y="1437"/>
                  </a:cubicBezTo>
                  <a:lnTo>
                    <a:pt x="2133" y="1437"/>
                  </a:lnTo>
                  <a:cubicBezTo>
                    <a:pt x="2318" y="1437"/>
                    <a:pt x="2504" y="1345"/>
                    <a:pt x="2620" y="1345"/>
                  </a:cubicBezTo>
                  <a:cubicBezTo>
                    <a:pt x="2898" y="1252"/>
                    <a:pt x="3199" y="1159"/>
                    <a:pt x="3384" y="974"/>
                  </a:cubicBezTo>
                  <a:cubicBezTo>
                    <a:pt x="3662" y="858"/>
                    <a:pt x="3871" y="673"/>
                    <a:pt x="4149" y="487"/>
                  </a:cubicBezTo>
                  <a:cubicBezTo>
                    <a:pt x="4149" y="279"/>
                    <a:pt x="4056" y="93"/>
                    <a:pt x="39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78"/>
            <p:cNvSpPr/>
            <p:nvPr/>
          </p:nvSpPr>
          <p:spPr>
            <a:xfrm>
              <a:off x="3975533" y="2951971"/>
              <a:ext cx="384992" cy="384337"/>
            </a:xfrm>
            <a:custGeom>
              <a:avLst/>
              <a:gdLst/>
              <a:ahLst/>
              <a:cxnLst/>
              <a:rect l="l" t="t" r="r" b="b"/>
              <a:pathLst>
                <a:path w="14300" h="14277" extrusionOk="0">
                  <a:moveTo>
                    <a:pt x="7138" y="1"/>
                  </a:moveTo>
                  <a:cubicBezTo>
                    <a:pt x="6373" y="1"/>
                    <a:pt x="5609" y="94"/>
                    <a:pt x="4821" y="372"/>
                  </a:cubicBezTo>
                  <a:cubicBezTo>
                    <a:pt x="4728" y="372"/>
                    <a:pt x="4635" y="464"/>
                    <a:pt x="4728" y="673"/>
                  </a:cubicBezTo>
                  <a:cubicBezTo>
                    <a:pt x="4728" y="766"/>
                    <a:pt x="4821" y="766"/>
                    <a:pt x="4913" y="766"/>
                  </a:cubicBezTo>
                  <a:cubicBezTo>
                    <a:pt x="5701" y="464"/>
                    <a:pt x="6373" y="372"/>
                    <a:pt x="7138" y="372"/>
                  </a:cubicBezTo>
                  <a:cubicBezTo>
                    <a:pt x="8969" y="372"/>
                    <a:pt x="10614" y="1044"/>
                    <a:pt x="11866" y="2318"/>
                  </a:cubicBezTo>
                  <a:cubicBezTo>
                    <a:pt x="13141" y="3662"/>
                    <a:pt x="13905" y="5308"/>
                    <a:pt x="13905" y="7139"/>
                  </a:cubicBezTo>
                  <a:cubicBezTo>
                    <a:pt x="13905" y="8877"/>
                    <a:pt x="13141" y="10615"/>
                    <a:pt x="11866" y="11866"/>
                  </a:cubicBezTo>
                  <a:cubicBezTo>
                    <a:pt x="10614" y="13118"/>
                    <a:pt x="8969" y="13790"/>
                    <a:pt x="7138" y="13790"/>
                  </a:cubicBezTo>
                  <a:cubicBezTo>
                    <a:pt x="5307" y="13790"/>
                    <a:pt x="3662" y="13118"/>
                    <a:pt x="2410" y="11866"/>
                  </a:cubicBezTo>
                  <a:cubicBezTo>
                    <a:pt x="1159" y="10615"/>
                    <a:pt x="394" y="8877"/>
                    <a:pt x="394" y="7139"/>
                  </a:cubicBezTo>
                  <a:cubicBezTo>
                    <a:pt x="394" y="5887"/>
                    <a:pt x="765" y="4636"/>
                    <a:pt x="1437" y="3570"/>
                  </a:cubicBezTo>
                  <a:cubicBezTo>
                    <a:pt x="2132" y="2504"/>
                    <a:pt x="2990" y="1623"/>
                    <a:pt x="4056" y="1160"/>
                  </a:cubicBezTo>
                  <a:cubicBezTo>
                    <a:pt x="4241" y="1044"/>
                    <a:pt x="4241" y="951"/>
                    <a:pt x="4149" y="858"/>
                  </a:cubicBezTo>
                  <a:cubicBezTo>
                    <a:pt x="4149" y="793"/>
                    <a:pt x="4102" y="727"/>
                    <a:pt x="4042" y="727"/>
                  </a:cubicBezTo>
                  <a:cubicBezTo>
                    <a:pt x="4018" y="727"/>
                    <a:pt x="3990" y="738"/>
                    <a:pt x="3963" y="766"/>
                  </a:cubicBezTo>
                  <a:cubicBezTo>
                    <a:pt x="2804" y="1345"/>
                    <a:pt x="1738" y="2202"/>
                    <a:pt x="1066" y="3361"/>
                  </a:cubicBezTo>
                  <a:cubicBezTo>
                    <a:pt x="394" y="4427"/>
                    <a:pt x="0" y="5795"/>
                    <a:pt x="0" y="7139"/>
                  </a:cubicBezTo>
                  <a:cubicBezTo>
                    <a:pt x="0" y="8970"/>
                    <a:pt x="765" y="10800"/>
                    <a:pt x="2132" y="12168"/>
                  </a:cubicBezTo>
                  <a:cubicBezTo>
                    <a:pt x="3477" y="13512"/>
                    <a:pt x="5215" y="14277"/>
                    <a:pt x="7138" y="14277"/>
                  </a:cubicBezTo>
                  <a:cubicBezTo>
                    <a:pt x="9085" y="14277"/>
                    <a:pt x="10823" y="13512"/>
                    <a:pt x="12167" y="12168"/>
                  </a:cubicBezTo>
                  <a:cubicBezTo>
                    <a:pt x="13511" y="10800"/>
                    <a:pt x="14299" y="8970"/>
                    <a:pt x="14299" y="7139"/>
                  </a:cubicBezTo>
                  <a:cubicBezTo>
                    <a:pt x="14299" y="5215"/>
                    <a:pt x="13511" y="3361"/>
                    <a:pt x="12167" y="2017"/>
                  </a:cubicBezTo>
                  <a:cubicBezTo>
                    <a:pt x="10823" y="673"/>
                    <a:pt x="9085" y="1"/>
                    <a:pt x="7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78"/>
            <p:cNvSpPr/>
            <p:nvPr/>
          </p:nvSpPr>
          <p:spPr>
            <a:xfrm>
              <a:off x="4048516" y="3154742"/>
              <a:ext cx="238991" cy="114195"/>
            </a:xfrm>
            <a:custGeom>
              <a:avLst/>
              <a:gdLst/>
              <a:ahLst/>
              <a:cxnLst/>
              <a:rect l="l" t="t" r="r" b="b"/>
              <a:pathLst>
                <a:path w="8877" h="4242" extrusionOk="0">
                  <a:moveTo>
                    <a:pt x="8112" y="372"/>
                  </a:moveTo>
                  <a:cubicBezTo>
                    <a:pt x="8205" y="372"/>
                    <a:pt x="8297" y="372"/>
                    <a:pt x="8297" y="464"/>
                  </a:cubicBezTo>
                  <a:cubicBezTo>
                    <a:pt x="8390" y="580"/>
                    <a:pt x="8390" y="673"/>
                    <a:pt x="8390" y="673"/>
                  </a:cubicBezTo>
                  <a:cubicBezTo>
                    <a:pt x="8297" y="1438"/>
                    <a:pt x="7903" y="2017"/>
                    <a:pt x="7417" y="2596"/>
                  </a:cubicBezTo>
                  <a:cubicBezTo>
                    <a:pt x="7324" y="2318"/>
                    <a:pt x="7231" y="2110"/>
                    <a:pt x="7046" y="1924"/>
                  </a:cubicBezTo>
                  <a:cubicBezTo>
                    <a:pt x="7000" y="1878"/>
                    <a:pt x="6924" y="1855"/>
                    <a:pt x="6861" y="1855"/>
                  </a:cubicBezTo>
                  <a:cubicBezTo>
                    <a:pt x="6797" y="1855"/>
                    <a:pt x="6745" y="1878"/>
                    <a:pt x="6745" y="1924"/>
                  </a:cubicBezTo>
                  <a:cubicBezTo>
                    <a:pt x="6652" y="2017"/>
                    <a:pt x="6652" y="2110"/>
                    <a:pt x="6745" y="2202"/>
                  </a:cubicBezTo>
                  <a:cubicBezTo>
                    <a:pt x="6953" y="2411"/>
                    <a:pt x="7046" y="2596"/>
                    <a:pt x="7139" y="2898"/>
                  </a:cubicBezTo>
                  <a:cubicBezTo>
                    <a:pt x="6374" y="3477"/>
                    <a:pt x="5401" y="3848"/>
                    <a:pt x="4427" y="3848"/>
                  </a:cubicBezTo>
                  <a:cubicBezTo>
                    <a:pt x="3662" y="3848"/>
                    <a:pt x="2898" y="3662"/>
                    <a:pt x="2202" y="3176"/>
                  </a:cubicBezTo>
                  <a:cubicBezTo>
                    <a:pt x="2110" y="3176"/>
                    <a:pt x="2017" y="3083"/>
                    <a:pt x="1832" y="2990"/>
                  </a:cubicBezTo>
                  <a:cubicBezTo>
                    <a:pt x="1832" y="2898"/>
                    <a:pt x="1832" y="2898"/>
                    <a:pt x="1739" y="2898"/>
                  </a:cubicBezTo>
                  <a:cubicBezTo>
                    <a:pt x="1924" y="2202"/>
                    <a:pt x="2504" y="1832"/>
                    <a:pt x="3083" y="1832"/>
                  </a:cubicBezTo>
                  <a:cubicBezTo>
                    <a:pt x="3477" y="1832"/>
                    <a:pt x="3848" y="2017"/>
                    <a:pt x="4149" y="2202"/>
                  </a:cubicBezTo>
                  <a:cubicBezTo>
                    <a:pt x="4242" y="2318"/>
                    <a:pt x="4335" y="2411"/>
                    <a:pt x="4427" y="2411"/>
                  </a:cubicBezTo>
                  <a:cubicBezTo>
                    <a:pt x="4520" y="2411"/>
                    <a:pt x="4636" y="2318"/>
                    <a:pt x="4728" y="2202"/>
                  </a:cubicBezTo>
                  <a:cubicBezTo>
                    <a:pt x="5007" y="2017"/>
                    <a:pt x="5401" y="1832"/>
                    <a:pt x="5795" y="1832"/>
                  </a:cubicBezTo>
                  <a:lnTo>
                    <a:pt x="5980" y="1832"/>
                  </a:lnTo>
                  <a:cubicBezTo>
                    <a:pt x="6073" y="1832"/>
                    <a:pt x="6165" y="1832"/>
                    <a:pt x="6165" y="1623"/>
                  </a:cubicBezTo>
                  <a:cubicBezTo>
                    <a:pt x="6258" y="1530"/>
                    <a:pt x="6165" y="1438"/>
                    <a:pt x="6073" y="1438"/>
                  </a:cubicBezTo>
                  <a:lnTo>
                    <a:pt x="5795" y="1438"/>
                  </a:lnTo>
                  <a:cubicBezTo>
                    <a:pt x="5308" y="1438"/>
                    <a:pt x="4821" y="1623"/>
                    <a:pt x="4427" y="1924"/>
                  </a:cubicBezTo>
                  <a:cubicBezTo>
                    <a:pt x="4056" y="1623"/>
                    <a:pt x="3662" y="1438"/>
                    <a:pt x="3083" y="1438"/>
                  </a:cubicBezTo>
                  <a:cubicBezTo>
                    <a:pt x="2411" y="1438"/>
                    <a:pt x="1739" y="1924"/>
                    <a:pt x="1438" y="2596"/>
                  </a:cubicBezTo>
                  <a:cubicBezTo>
                    <a:pt x="951" y="2017"/>
                    <a:pt x="580" y="1438"/>
                    <a:pt x="464" y="673"/>
                  </a:cubicBezTo>
                  <a:cubicBezTo>
                    <a:pt x="464" y="673"/>
                    <a:pt x="464" y="580"/>
                    <a:pt x="580" y="464"/>
                  </a:cubicBezTo>
                  <a:cubicBezTo>
                    <a:pt x="580" y="372"/>
                    <a:pt x="673" y="372"/>
                    <a:pt x="766" y="372"/>
                  </a:cubicBezTo>
                  <a:close/>
                  <a:moveTo>
                    <a:pt x="766" y="1"/>
                  </a:moveTo>
                  <a:cubicBezTo>
                    <a:pt x="580" y="1"/>
                    <a:pt x="372" y="93"/>
                    <a:pt x="186" y="186"/>
                  </a:cubicBezTo>
                  <a:cubicBezTo>
                    <a:pt x="93" y="372"/>
                    <a:pt x="1" y="580"/>
                    <a:pt x="93" y="765"/>
                  </a:cubicBezTo>
                  <a:cubicBezTo>
                    <a:pt x="279" y="1739"/>
                    <a:pt x="766" y="2596"/>
                    <a:pt x="1530" y="3176"/>
                  </a:cubicBezTo>
                  <a:cubicBezTo>
                    <a:pt x="2318" y="3848"/>
                    <a:pt x="3361" y="4242"/>
                    <a:pt x="4427" y="4242"/>
                  </a:cubicBezTo>
                  <a:cubicBezTo>
                    <a:pt x="5493" y="4242"/>
                    <a:pt x="6559" y="3848"/>
                    <a:pt x="7417" y="3176"/>
                  </a:cubicBezTo>
                  <a:cubicBezTo>
                    <a:pt x="8205" y="2596"/>
                    <a:pt x="8576" y="1739"/>
                    <a:pt x="8784" y="765"/>
                  </a:cubicBezTo>
                  <a:cubicBezTo>
                    <a:pt x="8877" y="580"/>
                    <a:pt x="8784" y="372"/>
                    <a:pt x="8691" y="186"/>
                  </a:cubicBezTo>
                  <a:cubicBezTo>
                    <a:pt x="8483" y="93"/>
                    <a:pt x="8297" y="1"/>
                    <a:pt x="8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78"/>
            <p:cNvSpPr/>
            <p:nvPr/>
          </p:nvSpPr>
          <p:spPr>
            <a:xfrm>
              <a:off x="4084698" y="3068648"/>
              <a:ext cx="41838" cy="46814"/>
            </a:xfrm>
            <a:custGeom>
              <a:avLst/>
              <a:gdLst/>
              <a:ahLst/>
              <a:cxnLst/>
              <a:rect l="l" t="t" r="r" b="b"/>
              <a:pathLst>
                <a:path w="1554" h="1739" extrusionOk="0">
                  <a:moveTo>
                    <a:pt x="766" y="1"/>
                  </a:moveTo>
                  <a:cubicBezTo>
                    <a:pt x="279" y="1"/>
                    <a:pt x="1" y="395"/>
                    <a:pt x="1" y="765"/>
                  </a:cubicBezTo>
                  <a:lnTo>
                    <a:pt x="1" y="1553"/>
                  </a:lnTo>
                  <a:cubicBezTo>
                    <a:pt x="1" y="1646"/>
                    <a:pt x="94" y="1739"/>
                    <a:pt x="186" y="1739"/>
                  </a:cubicBezTo>
                  <a:cubicBezTo>
                    <a:pt x="279" y="1739"/>
                    <a:pt x="395" y="1646"/>
                    <a:pt x="395" y="1553"/>
                  </a:cubicBezTo>
                  <a:lnTo>
                    <a:pt x="395" y="765"/>
                  </a:lnTo>
                  <a:cubicBezTo>
                    <a:pt x="395" y="580"/>
                    <a:pt x="580" y="395"/>
                    <a:pt x="766" y="395"/>
                  </a:cubicBezTo>
                  <a:cubicBezTo>
                    <a:pt x="974" y="395"/>
                    <a:pt x="1160" y="580"/>
                    <a:pt x="1160" y="765"/>
                  </a:cubicBezTo>
                  <a:lnTo>
                    <a:pt x="1160" y="1553"/>
                  </a:lnTo>
                  <a:cubicBezTo>
                    <a:pt x="1160" y="1646"/>
                    <a:pt x="1252" y="1739"/>
                    <a:pt x="1345" y="1739"/>
                  </a:cubicBezTo>
                  <a:cubicBezTo>
                    <a:pt x="1438" y="1739"/>
                    <a:pt x="1554" y="1646"/>
                    <a:pt x="1554" y="1553"/>
                  </a:cubicBezTo>
                  <a:lnTo>
                    <a:pt x="1554" y="765"/>
                  </a:lnTo>
                  <a:cubicBezTo>
                    <a:pt x="1554" y="395"/>
                    <a:pt x="1160" y="1"/>
                    <a:pt x="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78"/>
            <p:cNvSpPr/>
            <p:nvPr/>
          </p:nvSpPr>
          <p:spPr>
            <a:xfrm>
              <a:off x="4204498" y="3068648"/>
              <a:ext cx="41218" cy="46814"/>
            </a:xfrm>
            <a:custGeom>
              <a:avLst/>
              <a:gdLst/>
              <a:ahLst/>
              <a:cxnLst/>
              <a:rect l="l" t="t" r="r" b="b"/>
              <a:pathLst>
                <a:path w="1531" h="1739" extrusionOk="0">
                  <a:moveTo>
                    <a:pt x="765" y="1"/>
                  </a:moveTo>
                  <a:cubicBezTo>
                    <a:pt x="279" y="1"/>
                    <a:pt x="1" y="395"/>
                    <a:pt x="1" y="765"/>
                  </a:cubicBezTo>
                  <a:lnTo>
                    <a:pt x="1" y="1553"/>
                  </a:lnTo>
                  <a:cubicBezTo>
                    <a:pt x="1" y="1646"/>
                    <a:pt x="93" y="1739"/>
                    <a:pt x="186" y="1739"/>
                  </a:cubicBezTo>
                  <a:cubicBezTo>
                    <a:pt x="279" y="1739"/>
                    <a:pt x="371" y="1646"/>
                    <a:pt x="371" y="1553"/>
                  </a:cubicBezTo>
                  <a:lnTo>
                    <a:pt x="371" y="765"/>
                  </a:lnTo>
                  <a:cubicBezTo>
                    <a:pt x="371" y="580"/>
                    <a:pt x="580" y="395"/>
                    <a:pt x="765" y="395"/>
                  </a:cubicBezTo>
                  <a:cubicBezTo>
                    <a:pt x="951" y="395"/>
                    <a:pt x="1159" y="580"/>
                    <a:pt x="1159" y="765"/>
                  </a:cubicBezTo>
                  <a:lnTo>
                    <a:pt x="1159" y="1553"/>
                  </a:lnTo>
                  <a:cubicBezTo>
                    <a:pt x="1159" y="1646"/>
                    <a:pt x="1252" y="1739"/>
                    <a:pt x="1345" y="1739"/>
                  </a:cubicBezTo>
                  <a:cubicBezTo>
                    <a:pt x="1437" y="1739"/>
                    <a:pt x="1530" y="1646"/>
                    <a:pt x="1530" y="1553"/>
                  </a:cubicBezTo>
                  <a:lnTo>
                    <a:pt x="1530" y="765"/>
                  </a:lnTo>
                  <a:cubicBezTo>
                    <a:pt x="1530" y="395"/>
                    <a:pt x="1159" y="1"/>
                    <a:pt x="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7" name="Google Shape;4517;p78"/>
          <p:cNvGrpSpPr/>
          <p:nvPr/>
        </p:nvGrpSpPr>
        <p:grpSpPr>
          <a:xfrm>
            <a:off x="4730997" y="3450246"/>
            <a:ext cx="343208" cy="381833"/>
            <a:chOff x="4807184" y="2951971"/>
            <a:chExt cx="343208" cy="381833"/>
          </a:xfrm>
        </p:grpSpPr>
        <p:sp>
          <p:nvSpPr>
            <p:cNvPr id="4518" name="Google Shape;4518;p78"/>
            <p:cNvSpPr/>
            <p:nvPr/>
          </p:nvSpPr>
          <p:spPr>
            <a:xfrm>
              <a:off x="4812811" y="2985677"/>
              <a:ext cx="332574" cy="56801"/>
            </a:xfrm>
            <a:custGeom>
              <a:avLst/>
              <a:gdLst/>
              <a:ahLst/>
              <a:cxnLst/>
              <a:rect l="l" t="t" r="r" b="b"/>
              <a:pathLst>
                <a:path w="12353" h="2110" extrusionOk="0">
                  <a:moveTo>
                    <a:pt x="371" y="0"/>
                  </a:moveTo>
                  <a:cubicBezTo>
                    <a:pt x="186" y="0"/>
                    <a:pt x="0" y="186"/>
                    <a:pt x="0" y="371"/>
                  </a:cubicBezTo>
                  <a:lnTo>
                    <a:pt x="0" y="2109"/>
                  </a:lnTo>
                  <a:lnTo>
                    <a:pt x="12353" y="2109"/>
                  </a:lnTo>
                  <a:lnTo>
                    <a:pt x="12353" y="371"/>
                  </a:lnTo>
                  <a:cubicBezTo>
                    <a:pt x="12353" y="186"/>
                    <a:pt x="12167" y="0"/>
                    <a:pt x="119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78"/>
            <p:cNvSpPr/>
            <p:nvPr/>
          </p:nvSpPr>
          <p:spPr>
            <a:xfrm>
              <a:off x="5119148" y="2985677"/>
              <a:ext cx="26223" cy="56801"/>
            </a:xfrm>
            <a:custGeom>
              <a:avLst/>
              <a:gdLst/>
              <a:ahLst/>
              <a:cxnLst/>
              <a:rect l="l" t="t" r="r" b="b"/>
              <a:pathLst>
                <a:path w="974" h="2110" extrusionOk="0">
                  <a:moveTo>
                    <a:pt x="0" y="0"/>
                  </a:moveTo>
                  <a:cubicBezTo>
                    <a:pt x="209" y="0"/>
                    <a:pt x="394" y="186"/>
                    <a:pt x="394" y="371"/>
                  </a:cubicBezTo>
                  <a:lnTo>
                    <a:pt x="394" y="2109"/>
                  </a:lnTo>
                  <a:lnTo>
                    <a:pt x="974" y="2109"/>
                  </a:lnTo>
                  <a:lnTo>
                    <a:pt x="974" y="371"/>
                  </a:lnTo>
                  <a:cubicBezTo>
                    <a:pt x="974" y="186"/>
                    <a:pt x="788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78"/>
            <p:cNvSpPr/>
            <p:nvPr/>
          </p:nvSpPr>
          <p:spPr>
            <a:xfrm>
              <a:off x="4812811" y="3042453"/>
              <a:ext cx="332574" cy="286375"/>
            </a:xfrm>
            <a:custGeom>
              <a:avLst/>
              <a:gdLst/>
              <a:ahLst/>
              <a:cxnLst/>
              <a:rect l="l" t="t" r="r" b="b"/>
              <a:pathLst>
                <a:path w="12353" h="10638" extrusionOk="0">
                  <a:moveTo>
                    <a:pt x="0" y="0"/>
                  </a:moveTo>
                  <a:lnTo>
                    <a:pt x="0" y="10244"/>
                  </a:lnTo>
                  <a:cubicBezTo>
                    <a:pt x="0" y="10429"/>
                    <a:pt x="186" y="10638"/>
                    <a:pt x="371" y="10638"/>
                  </a:cubicBezTo>
                  <a:lnTo>
                    <a:pt x="11959" y="10638"/>
                  </a:lnTo>
                  <a:cubicBezTo>
                    <a:pt x="12167" y="10638"/>
                    <a:pt x="12353" y="10429"/>
                    <a:pt x="12353" y="10244"/>
                  </a:cubicBezTo>
                  <a:lnTo>
                    <a:pt x="12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78"/>
            <p:cNvSpPr/>
            <p:nvPr/>
          </p:nvSpPr>
          <p:spPr>
            <a:xfrm>
              <a:off x="5119148" y="3042453"/>
              <a:ext cx="26223" cy="286375"/>
            </a:xfrm>
            <a:custGeom>
              <a:avLst/>
              <a:gdLst/>
              <a:ahLst/>
              <a:cxnLst/>
              <a:rect l="l" t="t" r="r" b="b"/>
              <a:pathLst>
                <a:path w="974" h="10638" extrusionOk="0">
                  <a:moveTo>
                    <a:pt x="394" y="0"/>
                  </a:moveTo>
                  <a:lnTo>
                    <a:pt x="394" y="10244"/>
                  </a:lnTo>
                  <a:cubicBezTo>
                    <a:pt x="394" y="10429"/>
                    <a:pt x="209" y="10638"/>
                    <a:pt x="0" y="10638"/>
                  </a:cubicBezTo>
                  <a:lnTo>
                    <a:pt x="580" y="10638"/>
                  </a:lnTo>
                  <a:cubicBezTo>
                    <a:pt x="788" y="10638"/>
                    <a:pt x="974" y="10429"/>
                    <a:pt x="974" y="10244"/>
                  </a:cubicBezTo>
                  <a:lnTo>
                    <a:pt x="9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78"/>
            <p:cNvSpPr/>
            <p:nvPr/>
          </p:nvSpPr>
          <p:spPr>
            <a:xfrm>
              <a:off x="4864580" y="2956979"/>
              <a:ext cx="26249" cy="57420"/>
            </a:xfrm>
            <a:custGeom>
              <a:avLst/>
              <a:gdLst/>
              <a:ahLst/>
              <a:cxnLst/>
              <a:rect l="l" t="t" r="r" b="b"/>
              <a:pathLst>
                <a:path w="975" h="2133" extrusionOk="0">
                  <a:moveTo>
                    <a:pt x="488" y="0"/>
                  </a:moveTo>
                  <a:cubicBezTo>
                    <a:pt x="186" y="0"/>
                    <a:pt x="1" y="186"/>
                    <a:pt x="1" y="487"/>
                  </a:cubicBezTo>
                  <a:lnTo>
                    <a:pt x="1" y="1646"/>
                  </a:lnTo>
                  <a:cubicBezTo>
                    <a:pt x="1" y="1831"/>
                    <a:pt x="186" y="2132"/>
                    <a:pt x="488" y="2132"/>
                  </a:cubicBezTo>
                  <a:cubicBezTo>
                    <a:pt x="673" y="2132"/>
                    <a:pt x="974" y="1831"/>
                    <a:pt x="974" y="1646"/>
                  </a:cubicBezTo>
                  <a:lnTo>
                    <a:pt x="974" y="487"/>
                  </a:lnTo>
                  <a:cubicBezTo>
                    <a:pt x="974" y="186"/>
                    <a:pt x="673" y="0"/>
                    <a:pt x="4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78"/>
            <p:cNvSpPr/>
            <p:nvPr/>
          </p:nvSpPr>
          <p:spPr>
            <a:xfrm>
              <a:off x="5069855" y="2956979"/>
              <a:ext cx="23746" cy="57420"/>
            </a:xfrm>
            <a:custGeom>
              <a:avLst/>
              <a:gdLst/>
              <a:ahLst/>
              <a:cxnLst/>
              <a:rect l="l" t="t" r="r" b="b"/>
              <a:pathLst>
                <a:path w="882" h="2133" extrusionOk="0">
                  <a:moveTo>
                    <a:pt x="395" y="0"/>
                  </a:moveTo>
                  <a:cubicBezTo>
                    <a:pt x="186" y="0"/>
                    <a:pt x="1" y="186"/>
                    <a:pt x="1" y="487"/>
                  </a:cubicBezTo>
                  <a:lnTo>
                    <a:pt x="1" y="1646"/>
                  </a:lnTo>
                  <a:cubicBezTo>
                    <a:pt x="1" y="1831"/>
                    <a:pt x="186" y="2132"/>
                    <a:pt x="395" y="2132"/>
                  </a:cubicBezTo>
                  <a:cubicBezTo>
                    <a:pt x="673" y="2132"/>
                    <a:pt x="881" y="1831"/>
                    <a:pt x="881" y="1646"/>
                  </a:cubicBezTo>
                  <a:lnTo>
                    <a:pt x="881" y="487"/>
                  </a:lnTo>
                  <a:cubicBezTo>
                    <a:pt x="881" y="186"/>
                    <a:pt x="673" y="0"/>
                    <a:pt x="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78"/>
            <p:cNvSpPr/>
            <p:nvPr/>
          </p:nvSpPr>
          <p:spPr>
            <a:xfrm>
              <a:off x="4869588" y="2956979"/>
              <a:ext cx="21242" cy="57420"/>
            </a:xfrm>
            <a:custGeom>
              <a:avLst/>
              <a:gdLst/>
              <a:ahLst/>
              <a:cxnLst/>
              <a:rect l="l" t="t" r="r" b="b"/>
              <a:pathLst>
                <a:path w="789" h="2133" extrusionOk="0">
                  <a:moveTo>
                    <a:pt x="302" y="0"/>
                  </a:moveTo>
                  <a:cubicBezTo>
                    <a:pt x="209" y="0"/>
                    <a:pt x="93" y="0"/>
                    <a:pt x="0" y="93"/>
                  </a:cubicBezTo>
                  <a:cubicBezTo>
                    <a:pt x="93" y="93"/>
                    <a:pt x="93" y="93"/>
                    <a:pt x="93" y="186"/>
                  </a:cubicBezTo>
                  <a:cubicBezTo>
                    <a:pt x="209" y="186"/>
                    <a:pt x="302" y="394"/>
                    <a:pt x="302" y="487"/>
                  </a:cubicBezTo>
                  <a:lnTo>
                    <a:pt x="302" y="1646"/>
                  </a:lnTo>
                  <a:cubicBezTo>
                    <a:pt x="302" y="1831"/>
                    <a:pt x="209" y="1924"/>
                    <a:pt x="0" y="2016"/>
                  </a:cubicBezTo>
                  <a:cubicBezTo>
                    <a:pt x="93" y="2016"/>
                    <a:pt x="209" y="2132"/>
                    <a:pt x="302" y="2132"/>
                  </a:cubicBezTo>
                  <a:cubicBezTo>
                    <a:pt x="487" y="2132"/>
                    <a:pt x="788" y="1831"/>
                    <a:pt x="788" y="1646"/>
                  </a:cubicBezTo>
                  <a:lnTo>
                    <a:pt x="788" y="487"/>
                  </a:lnTo>
                  <a:cubicBezTo>
                    <a:pt x="788" y="394"/>
                    <a:pt x="672" y="186"/>
                    <a:pt x="580" y="186"/>
                  </a:cubicBezTo>
                  <a:cubicBezTo>
                    <a:pt x="487" y="93"/>
                    <a:pt x="394" y="0"/>
                    <a:pt x="3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78"/>
            <p:cNvSpPr/>
            <p:nvPr/>
          </p:nvSpPr>
          <p:spPr>
            <a:xfrm>
              <a:off x="5074835" y="2956979"/>
              <a:ext cx="18765" cy="57420"/>
            </a:xfrm>
            <a:custGeom>
              <a:avLst/>
              <a:gdLst/>
              <a:ahLst/>
              <a:cxnLst/>
              <a:rect l="l" t="t" r="r" b="b"/>
              <a:pathLst>
                <a:path w="697" h="2133" extrusionOk="0">
                  <a:moveTo>
                    <a:pt x="210" y="0"/>
                  </a:moveTo>
                  <a:cubicBezTo>
                    <a:pt x="210" y="0"/>
                    <a:pt x="117" y="0"/>
                    <a:pt x="1" y="93"/>
                  </a:cubicBezTo>
                  <a:cubicBezTo>
                    <a:pt x="1" y="93"/>
                    <a:pt x="117" y="93"/>
                    <a:pt x="117" y="186"/>
                  </a:cubicBezTo>
                  <a:cubicBezTo>
                    <a:pt x="210" y="186"/>
                    <a:pt x="302" y="394"/>
                    <a:pt x="302" y="487"/>
                  </a:cubicBezTo>
                  <a:lnTo>
                    <a:pt x="302" y="1646"/>
                  </a:lnTo>
                  <a:cubicBezTo>
                    <a:pt x="302" y="1831"/>
                    <a:pt x="210" y="1924"/>
                    <a:pt x="1" y="2016"/>
                  </a:cubicBezTo>
                  <a:cubicBezTo>
                    <a:pt x="117" y="2016"/>
                    <a:pt x="210" y="2132"/>
                    <a:pt x="210" y="2132"/>
                  </a:cubicBezTo>
                  <a:cubicBezTo>
                    <a:pt x="488" y="2132"/>
                    <a:pt x="696" y="1831"/>
                    <a:pt x="696" y="1646"/>
                  </a:cubicBezTo>
                  <a:lnTo>
                    <a:pt x="696" y="487"/>
                  </a:lnTo>
                  <a:cubicBezTo>
                    <a:pt x="696" y="394"/>
                    <a:pt x="696" y="186"/>
                    <a:pt x="580" y="186"/>
                  </a:cubicBezTo>
                  <a:cubicBezTo>
                    <a:pt x="488" y="93"/>
                    <a:pt x="395" y="0"/>
                    <a:pt x="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78"/>
            <p:cNvSpPr/>
            <p:nvPr/>
          </p:nvSpPr>
          <p:spPr>
            <a:xfrm>
              <a:off x="4807184" y="2951971"/>
              <a:ext cx="343208" cy="381833"/>
            </a:xfrm>
            <a:custGeom>
              <a:avLst/>
              <a:gdLst/>
              <a:ahLst/>
              <a:cxnLst/>
              <a:rect l="l" t="t" r="r" b="b"/>
              <a:pathLst>
                <a:path w="12748" h="14184" extrusionOk="0">
                  <a:moveTo>
                    <a:pt x="2620" y="372"/>
                  </a:moveTo>
                  <a:cubicBezTo>
                    <a:pt x="2712" y="372"/>
                    <a:pt x="2805" y="580"/>
                    <a:pt x="2805" y="673"/>
                  </a:cubicBezTo>
                  <a:lnTo>
                    <a:pt x="2805" y="1832"/>
                  </a:lnTo>
                  <a:cubicBezTo>
                    <a:pt x="2805" y="1924"/>
                    <a:pt x="2712" y="2017"/>
                    <a:pt x="2620" y="2017"/>
                  </a:cubicBezTo>
                  <a:cubicBezTo>
                    <a:pt x="2411" y="2017"/>
                    <a:pt x="2318" y="1924"/>
                    <a:pt x="2318" y="1832"/>
                  </a:cubicBezTo>
                  <a:lnTo>
                    <a:pt x="2318" y="673"/>
                  </a:lnTo>
                  <a:cubicBezTo>
                    <a:pt x="2318" y="580"/>
                    <a:pt x="2411" y="372"/>
                    <a:pt x="2620" y="372"/>
                  </a:cubicBezTo>
                  <a:close/>
                  <a:moveTo>
                    <a:pt x="10152" y="372"/>
                  </a:moveTo>
                  <a:cubicBezTo>
                    <a:pt x="10337" y="372"/>
                    <a:pt x="10430" y="580"/>
                    <a:pt x="10430" y="673"/>
                  </a:cubicBezTo>
                  <a:lnTo>
                    <a:pt x="10430" y="1832"/>
                  </a:lnTo>
                  <a:cubicBezTo>
                    <a:pt x="10430" y="1924"/>
                    <a:pt x="10337" y="2017"/>
                    <a:pt x="10152" y="2017"/>
                  </a:cubicBezTo>
                  <a:cubicBezTo>
                    <a:pt x="10059" y="2017"/>
                    <a:pt x="9943" y="1924"/>
                    <a:pt x="9943" y="1832"/>
                  </a:cubicBezTo>
                  <a:lnTo>
                    <a:pt x="9943" y="673"/>
                  </a:lnTo>
                  <a:cubicBezTo>
                    <a:pt x="9943" y="580"/>
                    <a:pt x="10059" y="372"/>
                    <a:pt x="10152" y="372"/>
                  </a:cubicBezTo>
                  <a:close/>
                  <a:moveTo>
                    <a:pt x="12376" y="3570"/>
                  </a:moveTo>
                  <a:lnTo>
                    <a:pt x="12376" y="13605"/>
                  </a:lnTo>
                  <a:cubicBezTo>
                    <a:pt x="12376" y="13697"/>
                    <a:pt x="12260" y="13790"/>
                    <a:pt x="12168" y="13790"/>
                  </a:cubicBezTo>
                  <a:lnTo>
                    <a:pt x="580" y="13790"/>
                  </a:lnTo>
                  <a:cubicBezTo>
                    <a:pt x="487" y="13790"/>
                    <a:pt x="395" y="13697"/>
                    <a:pt x="395" y="13605"/>
                  </a:cubicBezTo>
                  <a:lnTo>
                    <a:pt x="395" y="3570"/>
                  </a:lnTo>
                  <a:close/>
                  <a:moveTo>
                    <a:pt x="2620" y="1"/>
                  </a:moveTo>
                  <a:cubicBezTo>
                    <a:pt x="2226" y="1"/>
                    <a:pt x="1947" y="279"/>
                    <a:pt x="1947" y="673"/>
                  </a:cubicBezTo>
                  <a:lnTo>
                    <a:pt x="1947" y="1044"/>
                  </a:lnTo>
                  <a:lnTo>
                    <a:pt x="580" y="1044"/>
                  </a:lnTo>
                  <a:cubicBezTo>
                    <a:pt x="302" y="1044"/>
                    <a:pt x="1" y="1345"/>
                    <a:pt x="1" y="1623"/>
                  </a:cubicBezTo>
                  <a:lnTo>
                    <a:pt x="1" y="13605"/>
                  </a:lnTo>
                  <a:cubicBezTo>
                    <a:pt x="1" y="13999"/>
                    <a:pt x="302" y="14184"/>
                    <a:pt x="580" y="14184"/>
                  </a:cubicBezTo>
                  <a:lnTo>
                    <a:pt x="12168" y="14184"/>
                  </a:lnTo>
                  <a:cubicBezTo>
                    <a:pt x="12469" y="14184"/>
                    <a:pt x="12747" y="13999"/>
                    <a:pt x="12747" y="13605"/>
                  </a:cubicBezTo>
                  <a:lnTo>
                    <a:pt x="12747" y="1623"/>
                  </a:lnTo>
                  <a:cubicBezTo>
                    <a:pt x="12747" y="1345"/>
                    <a:pt x="12469" y="1044"/>
                    <a:pt x="12168" y="1044"/>
                  </a:cubicBezTo>
                  <a:lnTo>
                    <a:pt x="10916" y="1044"/>
                  </a:lnTo>
                  <a:lnTo>
                    <a:pt x="10916" y="673"/>
                  </a:lnTo>
                  <a:cubicBezTo>
                    <a:pt x="10916" y="279"/>
                    <a:pt x="10522" y="1"/>
                    <a:pt x="10152" y="1"/>
                  </a:cubicBezTo>
                  <a:cubicBezTo>
                    <a:pt x="9850" y="1"/>
                    <a:pt x="9479" y="279"/>
                    <a:pt x="9479" y="673"/>
                  </a:cubicBezTo>
                  <a:lnTo>
                    <a:pt x="9479" y="1044"/>
                  </a:lnTo>
                  <a:lnTo>
                    <a:pt x="8691" y="1044"/>
                  </a:lnTo>
                  <a:cubicBezTo>
                    <a:pt x="8599" y="1044"/>
                    <a:pt x="8506" y="1160"/>
                    <a:pt x="8506" y="1252"/>
                  </a:cubicBezTo>
                  <a:cubicBezTo>
                    <a:pt x="8506" y="1345"/>
                    <a:pt x="8599" y="1438"/>
                    <a:pt x="8691" y="1438"/>
                  </a:cubicBezTo>
                  <a:lnTo>
                    <a:pt x="9479" y="1438"/>
                  </a:lnTo>
                  <a:lnTo>
                    <a:pt x="9479" y="1832"/>
                  </a:lnTo>
                  <a:cubicBezTo>
                    <a:pt x="9479" y="2202"/>
                    <a:pt x="9850" y="2504"/>
                    <a:pt x="10152" y="2504"/>
                  </a:cubicBezTo>
                  <a:cubicBezTo>
                    <a:pt x="10522" y="2504"/>
                    <a:pt x="10916" y="2202"/>
                    <a:pt x="10916" y="1832"/>
                  </a:cubicBezTo>
                  <a:lnTo>
                    <a:pt x="10916" y="1438"/>
                  </a:lnTo>
                  <a:lnTo>
                    <a:pt x="12168" y="1438"/>
                  </a:lnTo>
                  <a:cubicBezTo>
                    <a:pt x="12260" y="1438"/>
                    <a:pt x="12376" y="1530"/>
                    <a:pt x="12376" y="1623"/>
                  </a:cubicBezTo>
                  <a:lnTo>
                    <a:pt x="12376" y="3176"/>
                  </a:lnTo>
                  <a:lnTo>
                    <a:pt x="395" y="3176"/>
                  </a:lnTo>
                  <a:lnTo>
                    <a:pt x="395" y="1623"/>
                  </a:lnTo>
                  <a:cubicBezTo>
                    <a:pt x="395" y="1530"/>
                    <a:pt x="487" y="1438"/>
                    <a:pt x="580" y="1438"/>
                  </a:cubicBezTo>
                  <a:lnTo>
                    <a:pt x="1947" y="1438"/>
                  </a:lnTo>
                  <a:lnTo>
                    <a:pt x="1947" y="1832"/>
                  </a:lnTo>
                  <a:cubicBezTo>
                    <a:pt x="1947" y="2202"/>
                    <a:pt x="2226" y="2504"/>
                    <a:pt x="2620" y="2504"/>
                  </a:cubicBezTo>
                  <a:cubicBezTo>
                    <a:pt x="2990" y="2504"/>
                    <a:pt x="3292" y="2202"/>
                    <a:pt x="3292" y="1832"/>
                  </a:cubicBezTo>
                  <a:lnTo>
                    <a:pt x="3292" y="1438"/>
                  </a:lnTo>
                  <a:lnTo>
                    <a:pt x="7834" y="1438"/>
                  </a:lnTo>
                  <a:cubicBezTo>
                    <a:pt x="7927" y="1438"/>
                    <a:pt x="8019" y="1345"/>
                    <a:pt x="8019" y="1252"/>
                  </a:cubicBezTo>
                  <a:cubicBezTo>
                    <a:pt x="8019" y="1160"/>
                    <a:pt x="7927" y="1044"/>
                    <a:pt x="7834" y="1044"/>
                  </a:cubicBezTo>
                  <a:lnTo>
                    <a:pt x="3292" y="1044"/>
                  </a:lnTo>
                  <a:lnTo>
                    <a:pt x="3292" y="673"/>
                  </a:lnTo>
                  <a:cubicBezTo>
                    <a:pt x="3292" y="279"/>
                    <a:pt x="2990" y="1"/>
                    <a:pt x="2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78"/>
            <p:cNvSpPr/>
            <p:nvPr/>
          </p:nvSpPr>
          <p:spPr>
            <a:xfrm>
              <a:off x="4926984" y="3076751"/>
              <a:ext cx="104217" cy="90505"/>
            </a:xfrm>
            <a:custGeom>
              <a:avLst/>
              <a:gdLst/>
              <a:ahLst/>
              <a:cxnLst/>
              <a:rect l="l" t="t" r="r" b="b"/>
              <a:pathLst>
                <a:path w="3871" h="3362" extrusionOk="0">
                  <a:moveTo>
                    <a:pt x="1066" y="1"/>
                  </a:moveTo>
                  <a:cubicBezTo>
                    <a:pt x="858" y="1"/>
                    <a:pt x="580" y="94"/>
                    <a:pt x="394" y="279"/>
                  </a:cubicBezTo>
                  <a:cubicBezTo>
                    <a:pt x="186" y="372"/>
                    <a:pt x="93" y="580"/>
                    <a:pt x="93" y="766"/>
                  </a:cubicBezTo>
                  <a:cubicBezTo>
                    <a:pt x="0" y="1160"/>
                    <a:pt x="93" y="1530"/>
                    <a:pt x="279" y="1832"/>
                  </a:cubicBezTo>
                  <a:cubicBezTo>
                    <a:pt x="394" y="2110"/>
                    <a:pt x="580" y="2318"/>
                    <a:pt x="765" y="2504"/>
                  </a:cubicBezTo>
                  <a:cubicBezTo>
                    <a:pt x="1066" y="2689"/>
                    <a:pt x="1646" y="3176"/>
                    <a:pt x="1831" y="3361"/>
                  </a:cubicBezTo>
                  <a:lnTo>
                    <a:pt x="2017" y="3361"/>
                  </a:lnTo>
                  <a:cubicBezTo>
                    <a:pt x="2225" y="3176"/>
                    <a:pt x="2805" y="2689"/>
                    <a:pt x="3083" y="2504"/>
                  </a:cubicBezTo>
                  <a:cubicBezTo>
                    <a:pt x="3291" y="2318"/>
                    <a:pt x="3477" y="2110"/>
                    <a:pt x="3569" y="1832"/>
                  </a:cubicBezTo>
                  <a:cubicBezTo>
                    <a:pt x="3755" y="1530"/>
                    <a:pt x="3871" y="1160"/>
                    <a:pt x="3755" y="766"/>
                  </a:cubicBezTo>
                  <a:cubicBezTo>
                    <a:pt x="3755" y="580"/>
                    <a:pt x="3662" y="372"/>
                    <a:pt x="3477" y="279"/>
                  </a:cubicBezTo>
                  <a:cubicBezTo>
                    <a:pt x="3291" y="94"/>
                    <a:pt x="3083" y="1"/>
                    <a:pt x="2805" y="1"/>
                  </a:cubicBezTo>
                  <a:cubicBezTo>
                    <a:pt x="2411" y="1"/>
                    <a:pt x="2133" y="186"/>
                    <a:pt x="1924" y="372"/>
                  </a:cubicBezTo>
                  <a:cubicBezTo>
                    <a:pt x="1739" y="186"/>
                    <a:pt x="1437" y="1"/>
                    <a:pt x="10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78"/>
            <p:cNvSpPr/>
            <p:nvPr/>
          </p:nvSpPr>
          <p:spPr>
            <a:xfrm>
              <a:off x="4968792" y="3076751"/>
              <a:ext cx="62406" cy="90505"/>
            </a:xfrm>
            <a:custGeom>
              <a:avLst/>
              <a:gdLst/>
              <a:ahLst/>
              <a:cxnLst/>
              <a:rect l="l" t="t" r="r" b="b"/>
              <a:pathLst>
                <a:path w="2318" h="3362" extrusionOk="0">
                  <a:moveTo>
                    <a:pt x="1437" y="1"/>
                  </a:moveTo>
                  <a:cubicBezTo>
                    <a:pt x="1622" y="186"/>
                    <a:pt x="1738" y="372"/>
                    <a:pt x="1738" y="580"/>
                  </a:cubicBezTo>
                  <a:cubicBezTo>
                    <a:pt x="1831" y="858"/>
                    <a:pt x="1738" y="1252"/>
                    <a:pt x="1622" y="1530"/>
                  </a:cubicBezTo>
                  <a:cubicBezTo>
                    <a:pt x="1437" y="1832"/>
                    <a:pt x="1252" y="2017"/>
                    <a:pt x="1043" y="2202"/>
                  </a:cubicBezTo>
                  <a:cubicBezTo>
                    <a:pt x="765" y="2504"/>
                    <a:pt x="186" y="2898"/>
                    <a:pt x="0" y="3083"/>
                  </a:cubicBezTo>
                  <a:cubicBezTo>
                    <a:pt x="93" y="3176"/>
                    <a:pt x="278" y="3269"/>
                    <a:pt x="278" y="3361"/>
                  </a:cubicBezTo>
                  <a:lnTo>
                    <a:pt x="464" y="3361"/>
                  </a:lnTo>
                  <a:cubicBezTo>
                    <a:pt x="672" y="3176"/>
                    <a:pt x="1252" y="2689"/>
                    <a:pt x="1530" y="2504"/>
                  </a:cubicBezTo>
                  <a:cubicBezTo>
                    <a:pt x="1738" y="2318"/>
                    <a:pt x="1924" y="2110"/>
                    <a:pt x="2016" y="1832"/>
                  </a:cubicBezTo>
                  <a:cubicBezTo>
                    <a:pt x="2202" y="1530"/>
                    <a:pt x="2318" y="1160"/>
                    <a:pt x="2202" y="766"/>
                  </a:cubicBezTo>
                  <a:cubicBezTo>
                    <a:pt x="2202" y="580"/>
                    <a:pt x="2109" y="372"/>
                    <a:pt x="1924" y="279"/>
                  </a:cubicBezTo>
                  <a:cubicBezTo>
                    <a:pt x="1831" y="186"/>
                    <a:pt x="1622" y="94"/>
                    <a:pt x="1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78"/>
            <p:cNvSpPr/>
            <p:nvPr/>
          </p:nvSpPr>
          <p:spPr>
            <a:xfrm>
              <a:off x="4958185" y="3240216"/>
              <a:ext cx="49295" cy="59924"/>
            </a:xfrm>
            <a:custGeom>
              <a:avLst/>
              <a:gdLst/>
              <a:ahLst/>
              <a:cxnLst/>
              <a:rect l="l" t="t" r="r" b="b"/>
              <a:pathLst>
                <a:path w="1831" h="2226" extrusionOk="0">
                  <a:moveTo>
                    <a:pt x="974" y="487"/>
                  </a:moveTo>
                  <a:lnTo>
                    <a:pt x="1344" y="1461"/>
                  </a:lnTo>
                  <a:lnTo>
                    <a:pt x="580" y="1461"/>
                  </a:lnTo>
                  <a:lnTo>
                    <a:pt x="974" y="487"/>
                  </a:lnTo>
                  <a:close/>
                  <a:moveTo>
                    <a:pt x="974" y="1"/>
                  </a:moveTo>
                  <a:cubicBezTo>
                    <a:pt x="858" y="1"/>
                    <a:pt x="858" y="93"/>
                    <a:pt x="765" y="93"/>
                  </a:cubicBezTo>
                  <a:lnTo>
                    <a:pt x="93" y="2040"/>
                  </a:lnTo>
                  <a:cubicBezTo>
                    <a:pt x="0" y="2133"/>
                    <a:pt x="93" y="2226"/>
                    <a:pt x="186" y="2226"/>
                  </a:cubicBezTo>
                  <a:cubicBezTo>
                    <a:pt x="186" y="2226"/>
                    <a:pt x="278" y="2226"/>
                    <a:pt x="278" y="2133"/>
                  </a:cubicBezTo>
                  <a:lnTo>
                    <a:pt x="487" y="1739"/>
                  </a:lnTo>
                  <a:lnTo>
                    <a:pt x="1437" y="1739"/>
                  </a:lnTo>
                  <a:lnTo>
                    <a:pt x="1553" y="2133"/>
                  </a:lnTo>
                  <a:cubicBezTo>
                    <a:pt x="1646" y="2226"/>
                    <a:pt x="1646" y="2226"/>
                    <a:pt x="1738" y="2226"/>
                  </a:cubicBezTo>
                  <a:cubicBezTo>
                    <a:pt x="1831" y="2226"/>
                    <a:pt x="1831" y="2133"/>
                    <a:pt x="1831" y="2040"/>
                  </a:cubicBezTo>
                  <a:lnTo>
                    <a:pt x="1159" y="93"/>
                  </a:lnTo>
                  <a:cubicBezTo>
                    <a:pt x="1066" y="93"/>
                    <a:pt x="1066" y="1"/>
                    <a:pt x="9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78"/>
            <p:cNvSpPr/>
            <p:nvPr/>
          </p:nvSpPr>
          <p:spPr>
            <a:xfrm>
              <a:off x="4916377" y="3240216"/>
              <a:ext cx="41838" cy="59924"/>
            </a:xfrm>
            <a:custGeom>
              <a:avLst/>
              <a:gdLst/>
              <a:ahLst/>
              <a:cxnLst/>
              <a:rect l="l" t="t" r="r" b="b"/>
              <a:pathLst>
                <a:path w="1554" h="2226" extrusionOk="0">
                  <a:moveTo>
                    <a:pt x="673" y="302"/>
                  </a:moveTo>
                  <a:cubicBezTo>
                    <a:pt x="974" y="302"/>
                    <a:pt x="1368" y="487"/>
                    <a:pt x="1368" y="1159"/>
                  </a:cubicBezTo>
                  <a:cubicBezTo>
                    <a:pt x="1368" y="1553"/>
                    <a:pt x="1066" y="1924"/>
                    <a:pt x="673" y="1924"/>
                  </a:cubicBezTo>
                  <a:lnTo>
                    <a:pt x="302" y="1924"/>
                  </a:lnTo>
                  <a:lnTo>
                    <a:pt x="302" y="302"/>
                  </a:lnTo>
                  <a:close/>
                  <a:moveTo>
                    <a:pt x="209" y="1"/>
                  </a:moveTo>
                  <a:cubicBezTo>
                    <a:pt x="93" y="1"/>
                    <a:pt x="93" y="93"/>
                    <a:pt x="93" y="93"/>
                  </a:cubicBezTo>
                  <a:lnTo>
                    <a:pt x="0" y="186"/>
                  </a:lnTo>
                  <a:lnTo>
                    <a:pt x="0" y="2040"/>
                  </a:lnTo>
                  <a:cubicBezTo>
                    <a:pt x="0" y="2133"/>
                    <a:pt x="93" y="2133"/>
                    <a:pt x="93" y="2133"/>
                  </a:cubicBezTo>
                  <a:cubicBezTo>
                    <a:pt x="93" y="2133"/>
                    <a:pt x="93" y="2226"/>
                    <a:pt x="209" y="2226"/>
                  </a:cubicBezTo>
                  <a:lnTo>
                    <a:pt x="673" y="2226"/>
                  </a:lnTo>
                  <a:cubicBezTo>
                    <a:pt x="1252" y="2133"/>
                    <a:pt x="1553" y="1739"/>
                    <a:pt x="1553" y="1159"/>
                  </a:cubicBezTo>
                  <a:cubicBezTo>
                    <a:pt x="1553" y="487"/>
                    <a:pt x="125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78"/>
            <p:cNvSpPr/>
            <p:nvPr/>
          </p:nvSpPr>
          <p:spPr>
            <a:xfrm>
              <a:off x="4999967" y="3240216"/>
              <a:ext cx="41218" cy="59924"/>
            </a:xfrm>
            <a:custGeom>
              <a:avLst/>
              <a:gdLst/>
              <a:ahLst/>
              <a:cxnLst/>
              <a:rect l="l" t="t" r="r" b="b"/>
              <a:pathLst>
                <a:path w="1531" h="2226" extrusionOk="0">
                  <a:moveTo>
                    <a:pt x="94" y="1"/>
                  </a:moveTo>
                  <a:cubicBezTo>
                    <a:pt x="1" y="93"/>
                    <a:pt x="1" y="186"/>
                    <a:pt x="94" y="186"/>
                  </a:cubicBezTo>
                  <a:lnTo>
                    <a:pt x="673" y="1159"/>
                  </a:lnTo>
                  <a:lnTo>
                    <a:pt x="673" y="2040"/>
                  </a:lnTo>
                  <a:cubicBezTo>
                    <a:pt x="673" y="2133"/>
                    <a:pt x="673" y="2226"/>
                    <a:pt x="766" y="2226"/>
                  </a:cubicBezTo>
                  <a:cubicBezTo>
                    <a:pt x="858" y="2226"/>
                    <a:pt x="951" y="2133"/>
                    <a:pt x="951" y="2040"/>
                  </a:cubicBezTo>
                  <a:lnTo>
                    <a:pt x="951" y="1159"/>
                  </a:lnTo>
                  <a:lnTo>
                    <a:pt x="1530" y="186"/>
                  </a:lnTo>
                  <a:cubicBezTo>
                    <a:pt x="1530" y="186"/>
                    <a:pt x="1530" y="93"/>
                    <a:pt x="1438" y="1"/>
                  </a:cubicBezTo>
                  <a:cubicBezTo>
                    <a:pt x="1345" y="1"/>
                    <a:pt x="1345" y="1"/>
                    <a:pt x="1252" y="93"/>
                  </a:cubicBezTo>
                  <a:lnTo>
                    <a:pt x="766" y="881"/>
                  </a:lnTo>
                  <a:lnTo>
                    <a:pt x="279" y="93"/>
                  </a:lnTo>
                  <a:cubicBezTo>
                    <a:pt x="279" y="1"/>
                    <a:pt x="18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78"/>
            <p:cNvSpPr/>
            <p:nvPr/>
          </p:nvSpPr>
          <p:spPr>
            <a:xfrm>
              <a:off x="5046783" y="3188447"/>
              <a:ext cx="31203" cy="41188"/>
            </a:xfrm>
            <a:custGeom>
              <a:avLst/>
              <a:gdLst/>
              <a:ahLst/>
              <a:cxnLst/>
              <a:rect l="l" t="t" r="r" b="b"/>
              <a:pathLst>
                <a:path w="1159" h="1530" extrusionOk="0">
                  <a:moveTo>
                    <a:pt x="93" y="0"/>
                  </a:moveTo>
                  <a:lnTo>
                    <a:pt x="0" y="93"/>
                  </a:lnTo>
                  <a:lnTo>
                    <a:pt x="0" y="1344"/>
                  </a:lnTo>
                  <a:cubicBezTo>
                    <a:pt x="0" y="1437"/>
                    <a:pt x="93" y="1530"/>
                    <a:pt x="185" y="1530"/>
                  </a:cubicBezTo>
                  <a:cubicBezTo>
                    <a:pt x="278" y="1530"/>
                    <a:pt x="278" y="1437"/>
                    <a:pt x="278" y="1344"/>
                  </a:cubicBezTo>
                  <a:lnTo>
                    <a:pt x="278" y="580"/>
                  </a:lnTo>
                  <a:lnTo>
                    <a:pt x="858" y="1437"/>
                  </a:lnTo>
                  <a:cubicBezTo>
                    <a:pt x="919" y="1437"/>
                    <a:pt x="981" y="1478"/>
                    <a:pt x="1015" y="1478"/>
                  </a:cubicBezTo>
                  <a:cubicBezTo>
                    <a:pt x="1033" y="1478"/>
                    <a:pt x="1043" y="1468"/>
                    <a:pt x="1043" y="1437"/>
                  </a:cubicBezTo>
                  <a:cubicBezTo>
                    <a:pt x="1159" y="1437"/>
                    <a:pt x="1159" y="1437"/>
                    <a:pt x="1159" y="1344"/>
                  </a:cubicBezTo>
                  <a:lnTo>
                    <a:pt x="1159" y="93"/>
                  </a:lnTo>
                  <a:cubicBezTo>
                    <a:pt x="1159" y="0"/>
                    <a:pt x="1159" y="0"/>
                    <a:pt x="1043" y="0"/>
                  </a:cubicBezTo>
                  <a:cubicBezTo>
                    <a:pt x="950" y="0"/>
                    <a:pt x="858" y="0"/>
                    <a:pt x="858" y="93"/>
                  </a:cubicBezTo>
                  <a:lnTo>
                    <a:pt x="858" y="950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78"/>
            <p:cNvSpPr/>
            <p:nvPr/>
          </p:nvSpPr>
          <p:spPr>
            <a:xfrm>
              <a:off x="4924480" y="3188447"/>
              <a:ext cx="20623" cy="41188"/>
            </a:xfrm>
            <a:custGeom>
              <a:avLst/>
              <a:gdLst/>
              <a:ahLst/>
              <a:cxnLst/>
              <a:rect l="l" t="t" r="r" b="b"/>
              <a:pathLst>
                <a:path w="766" h="1530" extrusionOk="0">
                  <a:moveTo>
                    <a:pt x="186" y="0"/>
                  </a:moveTo>
                  <a:cubicBezTo>
                    <a:pt x="93" y="0"/>
                    <a:pt x="1" y="0"/>
                    <a:pt x="1" y="93"/>
                  </a:cubicBezTo>
                  <a:lnTo>
                    <a:pt x="1" y="1344"/>
                  </a:lnTo>
                  <a:cubicBezTo>
                    <a:pt x="1" y="1437"/>
                    <a:pt x="93" y="1530"/>
                    <a:pt x="186" y="1530"/>
                  </a:cubicBezTo>
                  <a:lnTo>
                    <a:pt x="580" y="1530"/>
                  </a:lnTo>
                  <a:cubicBezTo>
                    <a:pt x="673" y="1530"/>
                    <a:pt x="765" y="1437"/>
                    <a:pt x="765" y="1344"/>
                  </a:cubicBezTo>
                  <a:cubicBezTo>
                    <a:pt x="765" y="1252"/>
                    <a:pt x="673" y="1252"/>
                    <a:pt x="580" y="1252"/>
                  </a:cubicBezTo>
                  <a:lnTo>
                    <a:pt x="279" y="1252"/>
                  </a:lnTo>
                  <a:lnTo>
                    <a:pt x="279" y="93"/>
                  </a:lnTo>
                  <a:cubicBezTo>
                    <a:pt x="279" y="0"/>
                    <a:pt x="279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78"/>
            <p:cNvSpPr/>
            <p:nvPr/>
          </p:nvSpPr>
          <p:spPr>
            <a:xfrm>
              <a:off x="4908893" y="3188447"/>
              <a:ext cx="7511" cy="41188"/>
            </a:xfrm>
            <a:custGeom>
              <a:avLst/>
              <a:gdLst/>
              <a:ahLst/>
              <a:cxnLst/>
              <a:rect l="l" t="t" r="r" b="b"/>
              <a:pathLst>
                <a:path w="279" h="1530" extrusionOk="0">
                  <a:moveTo>
                    <a:pt x="186" y="0"/>
                  </a:moveTo>
                  <a:cubicBezTo>
                    <a:pt x="93" y="0"/>
                    <a:pt x="0" y="0"/>
                    <a:pt x="0" y="93"/>
                  </a:cubicBezTo>
                  <a:lnTo>
                    <a:pt x="0" y="1344"/>
                  </a:lnTo>
                  <a:cubicBezTo>
                    <a:pt x="0" y="1437"/>
                    <a:pt x="93" y="1530"/>
                    <a:pt x="186" y="1530"/>
                  </a:cubicBezTo>
                  <a:cubicBezTo>
                    <a:pt x="278" y="1530"/>
                    <a:pt x="278" y="1437"/>
                    <a:pt x="278" y="1344"/>
                  </a:cubicBezTo>
                  <a:lnTo>
                    <a:pt x="278" y="93"/>
                  </a:lnTo>
                  <a:cubicBezTo>
                    <a:pt x="278" y="0"/>
                    <a:pt x="278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78"/>
            <p:cNvSpPr/>
            <p:nvPr/>
          </p:nvSpPr>
          <p:spPr>
            <a:xfrm>
              <a:off x="4869588" y="3188447"/>
              <a:ext cx="31230" cy="41188"/>
            </a:xfrm>
            <a:custGeom>
              <a:avLst/>
              <a:gdLst/>
              <a:ahLst/>
              <a:cxnLst/>
              <a:rect l="l" t="t" r="r" b="b"/>
              <a:pathLst>
                <a:path w="1160" h="1530" extrusionOk="0">
                  <a:moveTo>
                    <a:pt x="209" y="0"/>
                  </a:moveTo>
                  <a:cubicBezTo>
                    <a:pt x="93" y="0"/>
                    <a:pt x="0" y="0"/>
                    <a:pt x="0" y="93"/>
                  </a:cubicBezTo>
                  <a:lnTo>
                    <a:pt x="0" y="1344"/>
                  </a:lnTo>
                  <a:cubicBezTo>
                    <a:pt x="0" y="1437"/>
                    <a:pt x="93" y="1530"/>
                    <a:pt x="209" y="1530"/>
                  </a:cubicBezTo>
                  <a:cubicBezTo>
                    <a:pt x="302" y="1530"/>
                    <a:pt x="302" y="1437"/>
                    <a:pt x="302" y="1344"/>
                  </a:cubicBezTo>
                  <a:lnTo>
                    <a:pt x="302" y="858"/>
                  </a:lnTo>
                  <a:lnTo>
                    <a:pt x="881" y="858"/>
                  </a:lnTo>
                  <a:lnTo>
                    <a:pt x="881" y="1344"/>
                  </a:lnTo>
                  <a:cubicBezTo>
                    <a:pt x="881" y="1437"/>
                    <a:pt x="974" y="1530"/>
                    <a:pt x="1066" y="1530"/>
                  </a:cubicBezTo>
                  <a:cubicBezTo>
                    <a:pt x="1159" y="1530"/>
                    <a:pt x="1159" y="1437"/>
                    <a:pt x="1159" y="1344"/>
                  </a:cubicBezTo>
                  <a:lnTo>
                    <a:pt x="1159" y="93"/>
                  </a:lnTo>
                  <a:cubicBezTo>
                    <a:pt x="1159" y="0"/>
                    <a:pt x="1159" y="0"/>
                    <a:pt x="1066" y="0"/>
                  </a:cubicBezTo>
                  <a:cubicBezTo>
                    <a:pt x="974" y="0"/>
                    <a:pt x="881" y="0"/>
                    <a:pt x="881" y="93"/>
                  </a:cubicBezTo>
                  <a:lnTo>
                    <a:pt x="881" y="580"/>
                  </a:lnTo>
                  <a:lnTo>
                    <a:pt x="302" y="580"/>
                  </a:lnTo>
                  <a:lnTo>
                    <a:pt x="302" y="93"/>
                  </a:lnTo>
                  <a:cubicBezTo>
                    <a:pt x="302" y="0"/>
                    <a:pt x="30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78"/>
            <p:cNvSpPr/>
            <p:nvPr/>
          </p:nvSpPr>
          <p:spPr>
            <a:xfrm>
              <a:off x="5020562" y="3188447"/>
              <a:ext cx="20623" cy="41188"/>
            </a:xfrm>
            <a:custGeom>
              <a:avLst/>
              <a:gdLst/>
              <a:ahLst/>
              <a:cxnLst/>
              <a:rect l="l" t="t" r="r" b="b"/>
              <a:pathLst>
                <a:path w="766" h="1530" extrusionOk="0">
                  <a:moveTo>
                    <a:pt x="93" y="0"/>
                  </a:moveTo>
                  <a:cubicBezTo>
                    <a:pt x="1" y="0"/>
                    <a:pt x="1" y="93"/>
                    <a:pt x="1" y="93"/>
                  </a:cubicBezTo>
                  <a:lnTo>
                    <a:pt x="1" y="1344"/>
                  </a:lnTo>
                  <a:cubicBezTo>
                    <a:pt x="1" y="1437"/>
                    <a:pt x="1" y="1530"/>
                    <a:pt x="93" y="1530"/>
                  </a:cubicBezTo>
                  <a:lnTo>
                    <a:pt x="580" y="1530"/>
                  </a:lnTo>
                  <a:cubicBezTo>
                    <a:pt x="673" y="1530"/>
                    <a:pt x="765" y="1437"/>
                    <a:pt x="765" y="1344"/>
                  </a:cubicBezTo>
                  <a:cubicBezTo>
                    <a:pt x="765" y="1252"/>
                    <a:pt x="673" y="1252"/>
                    <a:pt x="580" y="1252"/>
                  </a:cubicBezTo>
                  <a:lnTo>
                    <a:pt x="186" y="1252"/>
                  </a:lnTo>
                  <a:lnTo>
                    <a:pt x="186" y="858"/>
                  </a:lnTo>
                  <a:lnTo>
                    <a:pt x="580" y="858"/>
                  </a:lnTo>
                  <a:cubicBezTo>
                    <a:pt x="673" y="858"/>
                    <a:pt x="673" y="858"/>
                    <a:pt x="673" y="765"/>
                  </a:cubicBezTo>
                  <a:cubicBezTo>
                    <a:pt x="673" y="672"/>
                    <a:pt x="673" y="580"/>
                    <a:pt x="580" y="580"/>
                  </a:cubicBezTo>
                  <a:lnTo>
                    <a:pt x="186" y="580"/>
                  </a:lnTo>
                  <a:lnTo>
                    <a:pt x="186" y="278"/>
                  </a:lnTo>
                  <a:lnTo>
                    <a:pt x="580" y="278"/>
                  </a:lnTo>
                  <a:cubicBezTo>
                    <a:pt x="673" y="278"/>
                    <a:pt x="765" y="186"/>
                    <a:pt x="765" y="93"/>
                  </a:cubicBezTo>
                  <a:cubicBezTo>
                    <a:pt x="765" y="93"/>
                    <a:pt x="673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78"/>
            <p:cNvSpPr/>
            <p:nvPr/>
          </p:nvSpPr>
          <p:spPr>
            <a:xfrm>
              <a:off x="4953178" y="3188447"/>
              <a:ext cx="28107" cy="41188"/>
            </a:xfrm>
            <a:custGeom>
              <a:avLst/>
              <a:gdLst/>
              <a:ahLst/>
              <a:cxnLst/>
              <a:rect l="l" t="t" r="r" b="b"/>
              <a:pathLst>
                <a:path w="1044" h="1530" extrusionOk="0">
                  <a:moveTo>
                    <a:pt x="464" y="278"/>
                  </a:moveTo>
                  <a:cubicBezTo>
                    <a:pt x="766" y="278"/>
                    <a:pt x="858" y="580"/>
                    <a:pt x="858" y="765"/>
                  </a:cubicBezTo>
                  <a:cubicBezTo>
                    <a:pt x="858" y="1066"/>
                    <a:pt x="673" y="1252"/>
                    <a:pt x="464" y="1252"/>
                  </a:cubicBezTo>
                  <a:lnTo>
                    <a:pt x="279" y="1252"/>
                  </a:lnTo>
                  <a:lnTo>
                    <a:pt x="279" y="765"/>
                  </a:lnTo>
                  <a:lnTo>
                    <a:pt x="279" y="278"/>
                  </a:lnTo>
                  <a:close/>
                  <a:moveTo>
                    <a:pt x="93" y="0"/>
                  </a:moveTo>
                  <a:lnTo>
                    <a:pt x="1" y="93"/>
                  </a:lnTo>
                  <a:lnTo>
                    <a:pt x="1" y="186"/>
                  </a:lnTo>
                  <a:lnTo>
                    <a:pt x="1" y="1344"/>
                  </a:lnTo>
                  <a:lnTo>
                    <a:pt x="1" y="1437"/>
                  </a:lnTo>
                  <a:lnTo>
                    <a:pt x="93" y="1530"/>
                  </a:lnTo>
                  <a:lnTo>
                    <a:pt x="464" y="1530"/>
                  </a:lnTo>
                  <a:cubicBezTo>
                    <a:pt x="858" y="1530"/>
                    <a:pt x="1044" y="1159"/>
                    <a:pt x="1044" y="765"/>
                  </a:cubicBezTo>
                  <a:cubicBezTo>
                    <a:pt x="1044" y="278"/>
                    <a:pt x="858" y="0"/>
                    <a:pt x="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78"/>
            <p:cNvSpPr/>
            <p:nvPr/>
          </p:nvSpPr>
          <p:spPr>
            <a:xfrm>
              <a:off x="4830902" y="3188447"/>
              <a:ext cx="33707" cy="41188"/>
            </a:xfrm>
            <a:custGeom>
              <a:avLst/>
              <a:gdLst/>
              <a:ahLst/>
              <a:cxnLst/>
              <a:rect l="l" t="t" r="r" b="b"/>
              <a:pathLst>
                <a:path w="1252" h="1530" extrusionOk="0">
                  <a:moveTo>
                    <a:pt x="673" y="0"/>
                  </a:moveTo>
                  <a:cubicBezTo>
                    <a:pt x="279" y="0"/>
                    <a:pt x="0" y="278"/>
                    <a:pt x="0" y="765"/>
                  </a:cubicBezTo>
                  <a:cubicBezTo>
                    <a:pt x="0" y="1159"/>
                    <a:pt x="279" y="1530"/>
                    <a:pt x="673" y="1530"/>
                  </a:cubicBezTo>
                  <a:cubicBezTo>
                    <a:pt x="858" y="1530"/>
                    <a:pt x="1066" y="1437"/>
                    <a:pt x="1159" y="1344"/>
                  </a:cubicBezTo>
                  <a:lnTo>
                    <a:pt x="1252" y="1252"/>
                  </a:lnTo>
                  <a:cubicBezTo>
                    <a:pt x="1252" y="1252"/>
                    <a:pt x="1252" y="1159"/>
                    <a:pt x="1159" y="1066"/>
                  </a:cubicBezTo>
                  <a:lnTo>
                    <a:pt x="951" y="1066"/>
                  </a:lnTo>
                  <a:lnTo>
                    <a:pt x="951" y="1159"/>
                  </a:lnTo>
                  <a:cubicBezTo>
                    <a:pt x="858" y="1159"/>
                    <a:pt x="858" y="1252"/>
                    <a:pt x="673" y="1252"/>
                  </a:cubicBezTo>
                  <a:cubicBezTo>
                    <a:pt x="487" y="1252"/>
                    <a:pt x="186" y="1066"/>
                    <a:pt x="186" y="765"/>
                  </a:cubicBezTo>
                  <a:cubicBezTo>
                    <a:pt x="186" y="487"/>
                    <a:pt x="487" y="278"/>
                    <a:pt x="673" y="278"/>
                  </a:cubicBezTo>
                  <a:cubicBezTo>
                    <a:pt x="765" y="278"/>
                    <a:pt x="858" y="278"/>
                    <a:pt x="951" y="371"/>
                  </a:cubicBezTo>
                  <a:cubicBezTo>
                    <a:pt x="1066" y="371"/>
                    <a:pt x="1159" y="371"/>
                    <a:pt x="1159" y="278"/>
                  </a:cubicBezTo>
                  <a:cubicBezTo>
                    <a:pt x="1252" y="186"/>
                    <a:pt x="1252" y="186"/>
                    <a:pt x="1159" y="93"/>
                  </a:cubicBezTo>
                  <a:cubicBezTo>
                    <a:pt x="1066" y="0"/>
                    <a:pt x="858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78"/>
            <p:cNvSpPr/>
            <p:nvPr/>
          </p:nvSpPr>
          <p:spPr>
            <a:xfrm>
              <a:off x="5098553" y="3187747"/>
              <a:ext cx="31230" cy="41888"/>
            </a:xfrm>
            <a:custGeom>
              <a:avLst/>
              <a:gdLst/>
              <a:ahLst/>
              <a:cxnLst/>
              <a:rect l="l" t="t" r="r" b="b"/>
              <a:pathLst>
                <a:path w="1160" h="1556" extrusionOk="0">
                  <a:moveTo>
                    <a:pt x="607" y="0"/>
                  </a:moveTo>
                  <a:cubicBezTo>
                    <a:pt x="540" y="0"/>
                    <a:pt x="469" y="8"/>
                    <a:pt x="395" y="26"/>
                  </a:cubicBezTo>
                  <a:cubicBezTo>
                    <a:pt x="279" y="119"/>
                    <a:pt x="93" y="212"/>
                    <a:pt x="93" y="397"/>
                  </a:cubicBezTo>
                  <a:lnTo>
                    <a:pt x="93" y="606"/>
                  </a:lnTo>
                  <a:cubicBezTo>
                    <a:pt x="186" y="698"/>
                    <a:pt x="279" y="791"/>
                    <a:pt x="395" y="791"/>
                  </a:cubicBezTo>
                  <a:cubicBezTo>
                    <a:pt x="487" y="791"/>
                    <a:pt x="580" y="884"/>
                    <a:pt x="673" y="884"/>
                  </a:cubicBezTo>
                  <a:cubicBezTo>
                    <a:pt x="765" y="884"/>
                    <a:pt x="858" y="976"/>
                    <a:pt x="858" y="1092"/>
                  </a:cubicBezTo>
                  <a:cubicBezTo>
                    <a:pt x="858" y="1185"/>
                    <a:pt x="765" y="1278"/>
                    <a:pt x="580" y="1278"/>
                  </a:cubicBezTo>
                  <a:cubicBezTo>
                    <a:pt x="487" y="1278"/>
                    <a:pt x="395" y="1185"/>
                    <a:pt x="279" y="1092"/>
                  </a:cubicBezTo>
                  <a:lnTo>
                    <a:pt x="93" y="1092"/>
                  </a:lnTo>
                  <a:cubicBezTo>
                    <a:pt x="1" y="1185"/>
                    <a:pt x="1" y="1278"/>
                    <a:pt x="93" y="1278"/>
                  </a:cubicBezTo>
                  <a:cubicBezTo>
                    <a:pt x="186" y="1463"/>
                    <a:pt x="395" y="1556"/>
                    <a:pt x="580" y="1556"/>
                  </a:cubicBezTo>
                  <a:cubicBezTo>
                    <a:pt x="858" y="1556"/>
                    <a:pt x="1067" y="1370"/>
                    <a:pt x="1159" y="1185"/>
                  </a:cubicBezTo>
                  <a:cubicBezTo>
                    <a:pt x="1159" y="976"/>
                    <a:pt x="1067" y="791"/>
                    <a:pt x="765" y="606"/>
                  </a:cubicBezTo>
                  <a:cubicBezTo>
                    <a:pt x="580" y="606"/>
                    <a:pt x="487" y="513"/>
                    <a:pt x="395" y="513"/>
                  </a:cubicBezTo>
                  <a:lnTo>
                    <a:pt x="395" y="397"/>
                  </a:lnTo>
                  <a:cubicBezTo>
                    <a:pt x="395" y="397"/>
                    <a:pt x="395" y="304"/>
                    <a:pt x="487" y="304"/>
                  </a:cubicBezTo>
                  <a:cubicBezTo>
                    <a:pt x="524" y="286"/>
                    <a:pt x="561" y="278"/>
                    <a:pt x="597" y="278"/>
                  </a:cubicBezTo>
                  <a:cubicBezTo>
                    <a:pt x="739" y="278"/>
                    <a:pt x="858" y="397"/>
                    <a:pt x="858" y="397"/>
                  </a:cubicBezTo>
                  <a:cubicBezTo>
                    <a:pt x="974" y="397"/>
                    <a:pt x="974" y="397"/>
                    <a:pt x="1067" y="304"/>
                  </a:cubicBezTo>
                  <a:lnTo>
                    <a:pt x="1067" y="119"/>
                  </a:lnTo>
                  <a:cubicBezTo>
                    <a:pt x="1067" y="119"/>
                    <a:pt x="874" y="0"/>
                    <a:pt x="6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78"/>
            <p:cNvSpPr/>
            <p:nvPr/>
          </p:nvSpPr>
          <p:spPr>
            <a:xfrm>
              <a:off x="4989360" y="3188447"/>
              <a:ext cx="26249" cy="41188"/>
            </a:xfrm>
            <a:custGeom>
              <a:avLst/>
              <a:gdLst/>
              <a:ahLst/>
              <a:cxnLst/>
              <a:rect l="l" t="t" r="r" b="b"/>
              <a:pathLst>
                <a:path w="975" h="1530" extrusionOk="0">
                  <a:moveTo>
                    <a:pt x="488" y="278"/>
                  </a:moveTo>
                  <a:cubicBezTo>
                    <a:pt x="580" y="278"/>
                    <a:pt x="673" y="371"/>
                    <a:pt x="673" y="487"/>
                  </a:cubicBezTo>
                  <a:cubicBezTo>
                    <a:pt x="673" y="580"/>
                    <a:pt x="580" y="672"/>
                    <a:pt x="488" y="672"/>
                  </a:cubicBezTo>
                  <a:lnTo>
                    <a:pt x="279" y="672"/>
                  </a:lnTo>
                  <a:lnTo>
                    <a:pt x="279" y="278"/>
                  </a:lnTo>
                  <a:close/>
                  <a:moveTo>
                    <a:pt x="94" y="0"/>
                  </a:moveTo>
                  <a:cubicBezTo>
                    <a:pt x="1" y="0"/>
                    <a:pt x="1" y="0"/>
                    <a:pt x="1" y="93"/>
                  </a:cubicBezTo>
                  <a:lnTo>
                    <a:pt x="1" y="1344"/>
                  </a:lnTo>
                  <a:cubicBezTo>
                    <a:pt x="1" y="1437"/>
                    <a:pt x="1" y="1530"/>
                    <a:pt x="94" y="1530"/>
                  </a:cubicBezTo>
                  <a:cubicBezTo>
                    <a:pt x="186" y="1530"/>
                    <a:pt x="279" y="1437"/>
                    <a:pt x="279" y="1344"/>
                  </a:cubicBezTo>
                  <a:lnTo>
                    <a:pt x="279" y="950"/>
                  </a:lnTo>
                  <a:lnTo>
                    <a:pt x="673" y="1437"/>
                  </a:lnTo>
                  <a:cubicBezTo>
                    <a:pt x="673" y="1530"/>
                    <a:pt x="766" y="1530"/>
                    <a:pt x="766" y="1530"/>
                  </a:cubicBezTo>
                  <a:cubicBezTo>
                    <a:pt x="858" y="1530"/>
                    <a:pt x="858" y="1530"/>
                    <a:pt x="858" y="1437"/>
                  </a:cubicBezTo>
                  <a:cubicBezTo>
                    <a:pt x="974" y="1437"/>
                    <a:pt x="974" y="1344"/>
                    <a:pt x="858" y="1252"/>
                  </a:cubicBezTo>
                  <a:lnTo>
                    <a:pt x="580" y="858"/>
                  </a:lnTo>
                  <a:cubicBezTo>
                    <a:pt x="766" y="858"/>
                    <a:pt x="974" y="672"/>
                    <a:pt x="974" y="487"/>
                  </a:cubicBezTo>
                  <a:cubicBezTo>
                    <a:pt x="974" y="186"/>
                    <a:pt x="673" y="0"/>
                    <a:pt x="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78"/>
            <p:cNvSpPr/>
            <p:nvPr/>
          </p:nvSpPr>
          <p:spPr>
            <a:xfrm>
              <a:off x="5085442" y="3188447"/>
              <a:ext cx="13138" cy="15614"/>
            </a:xfrm>
            <a:custGeom>
              <a:avLst/>
              <a:gdLst/>
              <a:ahLst/>
              <a:cxnLst/>
              <a:rect l="l" t="t" r="r" b="b"/>
              <a:pathLst>
                <a:path w="488" h="580" extrusionOk="0">
                  <a:moveTo>
                    <a:pt x="395" y="0"/>
                  </a:moveTo>
                  <a:cubicBezTo>
                    <a:pt x="302" y="0"/>
                    <a:pt x="186" y="0"/>
                    <a:pt x="186" y="93"/>
                  </a:cubicBezTo>
                  <a:lnTo>
                    <a:pt x="1" y="371"/>
                  </a:lnTo>
                  <a:cubicBezTo>
                    <a:pt x="1" y="487"/>
                    <a:pt x="1" y="580"/>
                    <a:pt x="94" y="580"/>
                  </a:cubicBezTo>
                  <a:cubicBezTo>
                    <a:pt x="186" y="580"/>
                    <a:pt x="186" y="580"/>
                    <a:pt x="302" y="487"/>
                  </a:cubicBezTo>
                  <a:lnTo>
                    <a:pt x="395" y="186"/>
                  </a:lnTo>
                  <a:cubicBezTo>
                    <a:pt x="488" y="93"/>
                    <a:pt x="395" y="0"/>
                    <a:pt x="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78"/>
            <p:cNvSpPr/>
            <p:nvPr/>
          </p:nvSpPr>
          <p:spPr>
            <a:xfrm>
              <a:off x="4922003" y="3071151"/>
              <a:ext cx="114205" cy="101704"/>
            </a:xfrm>
            <a:custGeom>
              <a:avLst/>
              <a:gdLst/>
              <a:ahLst/>
              <a:cxnLst/>
              <a:rect l="l" t="t" r="r" b="b"/>
              <a:pathLst>
                <a:path w="4242" h="3778" extrusionOk="0">
                  <a:moveTo>
                    <a:pt x="2990" y="394"/>
                  </a:moveTo>
                  <a:cubicBezTo>
                    <a:pt x="3175" y="394"/>
                    <a:pt x="3360" y="487"/>
                    <a:pt x="3569" y="672"/>
                  </a:cubicBezTo>
                  <a:cubicBezTo>
                    <a:pt x="3662" y="788"/>
                    <a:pt x="3754" y="881"/>
                    <a:pt x="3754" y="1066"/>
                  </a:cubicBezTo>
                  <a:cubicBezTo>
                    <a:pt x="3847" y="1368"/>
                    <a:pt x="3754" y="1738"/>
                    <a:pt x="3662" y="1947"/>
                  </a:cubicBezTo>
                  <a:cubicBezTo>
                    <a:pt x="3476" y="2132"/>
                    <a:pt x="3360" y="2318"/>
                    <a:pt x="3175" y="2526"/>
                  </a:cubicBezTo>
                  <a:cubicBezTo>
                    <a:pt x="2897" y="2712"/>
                    <a:pt x="2410" y="3198"/>
                    <a:pt x="2109" y="3291"/>
                  </a:cubicBezTo>
                  <a:cubicBezTo>
                    <a:pt x="1924" y="3198"/>
                    <a:pt x="1344" y="2712"/>
                    <a:pt x="1043" y="2526"/>
                  </a:cubicBezTo>
                  <a:cubicBezTo>
                    <a:pt x="857" y="2318"/>
                    <a:pt x="765" y="2132"/>
                    <a:pt x="672" y="1947"/>
                  </a:cubicBezTo>
                  <a:cubicBezTo>
                    <a:pt x="579" y="1738"/>
                    <a:pt x="371" y="1368"/>
                    <a:pt x="464" y="1066"/>
                  </a:cubicBezTo>
                  <a:cubicBezTo>
                    <a:pt x="464" y="881"/>
                    <a:pt x="579" y="788"/>
                    <a:pt x="672" y="672"/>
                  </a:cubicBezTo>
                  <a:cubicBezTo>
                    <a:pt x="857" y="487"/>
                    <a:pt x="1043" y="394"/>
                    <a:pt x="1251" y="394"/>
                  </a:cubicBezTo>
                  <a:cubicBezTo>
                    <a:pt x="1530" y="394"/>
                    <a:pt x="1738" y="487"/>
                    <a:pt x="1924" y="788"/>
                  </a:cubicBezTo>
                  <a:cubicBezTo>
                    <a:pt x="2016" y="788"/>
                    <a:pt x="2016" y="881"/>
                    <a:pt x="2109" y="881"/>
                  </a:cubicBezTo>
                  <a:cubicBezTo>
                    <a:pt x="2202" y="881"/>
                    <a:pt x="2318" y="788"/>
                    <a:pt x="2318" y="788"/>
                  </a:cubicBezTo>
                  <a:cubicBezTo>
                    <a:pt x="2503" y="487"/>
                    <a:pt x="2688" y="394"/>
                    <a:pt x="2990" y="394"/>
                  </a:cubicBezTo>
                  <a:close/>
                  <a:moveTo>
                    <a:pt x="1251" y="0"/>
                  </a:moveTo>
                  <a:cubicBezTo>
                    <a:pt x="950" y="0"/>
                    <a:pt x="672" y="93"/>
                    <a:pt x="371" y="302"/>
                  </a:cubicBezTo>
                  <a:cubicBezTo>
                    <a:pt x="278" y="487"/>
                    <a:pt x="93" y="672"/>
                    <a:pt x="93" y="974"/>
                  </a:cubicBezTo>
                  <a:cubicBezTo>
                    <a:pt x="0" y="1460"/>
                    <a:pt x="93" y="1831"/>
                    <a:pt x="278" y="2132"/>
                  </a:cubicBezTo>
                  <a:cubicBezTo>
                    <a:pt x="371" y="2410"/>
                    <a:pt x="579" y="2619"/>
                    <a:pt x="857" y="2804"/>
                  </a:cubicBezTo>
                  <a:cubicBezTo>
                    <a:pt x="1043" y="3106"/>
                    <a:pt x="1738" y="3477"/>
                    <a:pt x="1924" y="3685"/>
                  </a:cubicBezTo>
                  <a:cubicBezTo>
                    <a:pt x="2016" y="3778"/>
                    <a:pt x="2016" y="3778"/>
                    <a:pt x="2109" y="3778"/>
                  </a:cubicBezTo>
                  <a:cubicBezTo>
                    <a:pt x="2202" y="3778"/>
                    <a:pt x="2202" y="3778"/>
                    <a:pt x="2318" y="3685"/>
                  </a:cubicBezTo>
                  <a:cubicBezTo>
                    <a:pt x="2596" y="3477"/>
                    <a:pt x="3175" y="3106"/>
                    <a:pt x="3476" y="2804"/>
                  </a:cubicBezTo>
                  <a:cubicBezTo>
                    <a:pt x="3662" y="2619"/>
                    <a:pt x="3847" y="2410"/>
                    <a:pt x="3940" y="2132"/>
                  </a:cubicBezTo>
                  <a:cubicBezTo>
                    <a:pt x="4148" y="1831"/>
                    <a:pt x="4241" y="1460"/>
                    <a:pt x="4148" y="974"/>
                  </a:cubicBezTo>
                  <a:cubicBezTo>
                    <a:pt x="4148" y="672"/>
                    <a:pt x="4056" y="487"/>
                    <a:pt x="3847" y="302"/>
                  </a:cubicBezTo>
                  <a:cubicBezTo>
                    <a:pt x="3569" y="93"/>
                    <a:pt x="3268" y="0"/>
                    <a:pt x="2990" y="0"/>
                  </a:cubicBezTo>
                  <a:cubicBezTo>
                    <a:pt x="2688" y="0"/>
                    <a:pt x="2318" y="93"/>
                    <a:pt x="2109" y="302"/>
                  </a:cubicBezTo>
                  <a:cubicBezTo>
                    <a:pt x="1924" y="93"/>
                    <a:pt x="1622" y="0"/>
                    <a:pt x="1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3" name="Google Shape;4543;p78"/>
          <p:cNvGrpSpPr/>
          <p:nvPr/>
        </p:nvGrpSpPr>
        <p:grpSpPr>
          <a:xfrm>
            <a:off x="5415875" y="3450246"/>
            <a:ext cx="298894" cy="381833"/>
            <a:chOff x="5644462" y="2951971"/>
            <a:chExt cx="298894" cy="381833"/>
          </a:xfrm>
        </p:grpSpPr>
        <p:sp>
          <p:nvSpPr>
            <p:cNvPr id="4544" name="Google Shape;4544;p78"/>
            <p:cNvSpPr/>
            <p:nvPr/>
          </p:nvSpPr>
          <p:spPr>
            <a:xfrm>
              <a:off x="5662876" y="3162226"/>
              <a:ext cx="140105" cy="167846"/>
            </a:xfrm>
            <a:custGeom>
              <a:avLst/>
              <a:gdLst/>
              <a:ahLst/>
              <a:cxnLst/>
              <a:rect l="l" t="t" r="r" b="b"/>
              <a:pathLst>
                <a:path w="5204" h="6235" extrusionOk="0">
                  <a:moveTo>
                    <a:pt x="2608" y="1"/>
                  </a:moveTo>
                  <a:lnTo>
                    <a:pt x="82" y="4636"/>
                  </a:lnTo>
                  <a:cubicBezTo>
                    <a:pt x="1" y="4797"/>
                    <a:pt x="61" y="5047"/>
                    <a:pt x="277" y="5047"/>
                  </a:cubicBezTo>
                  <a:cubicBezTo>
                    <a:pt x="309" y="5047"/>
                    <a:pt x="344" y="5042"/>
                    <a:pt x="383" y="5030"/>
                  </a:cubicBezTo>
                  <a:lnTo>
                    <a:pt x="1333" y="5030"/>
                  </a:lnTo>
                  <a:cubicBezTo>
                    <a:pt x="1542" y="5030"/>
                    <a:pt x="1634" y="5123"/>
                    <a:pt x="1634" y="5123"/>
                  </a:cubicBezTo>
                  <a:lnTo>
                    <a:pt x="2214" y="6096"/>
                  </a:lnTo>
                  <a:cubicBezTo>
                    <a:pt x="2260" y="6189"/>
                    <a:pt x="2359" y="6235"/>
                    <a:pt x="2457" y="6235"/>
                  </a:cubicBezTo>
                  <a:cubicBezTo>
                    <a:pt x="2556" y="6235"/>
                    <a:pt x="2654" y="6189"/>
                    <a:pt x="2700" y="6096"/>
                  </a:cubicBezTo>
                  <a:lnTo>
                    <a:pt x="5203" y="1461"/>
                  </a:lnTo>
                  <a:lnTo>
                    <a:pt x="3859" y="673"/>
                  </a:lnTo>
                  <a:lnTo>
                    <a:pt x="26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78"/>
            <p:cNvSpPr/>
            <p:nvPr/>
          </p:nvSpPr>
          <p:spPr>
            <a:xfrm>
              <a:off x="5719976" y="3193427"/>
              <a:ext cx="83002" cy="136646"/>
            </a:xfrm>
            <a:custGeom>
              <a:avLst/>
              <a:gdLst/>
              <a:ahLst/>
              <a:cxnLst/>
              <a:rect l="l" t="t" r="r" b="b"/>
              <a:pathLst>
                <a:path w="3083" h="5076" extrusionOk="0">
                  <a:moveTo>
                    <a:pt x="2596" y="1"/>
                  </a:moveTo>
                  <a:lnTo>
                    <a:pt x="185" y="4543"/>
                  </a:lnTo>
                  <a:cubicBezTo>
                    <a:pt x="93" y="4636"/>
                    <a:pt x="0" y="4728"/>
                    <a:pt x="0" y="4728"/>
                  </a:cubicBezTo>
                  <a:lnTo>
                    <a:pt x="93" y="4937"/>
                  </a:lnTo>
                  <a:cubicBezTo>
                    <a:pt x="139" y="5030"/>
                    <a:pt x="238" y="5076"/>
                    <a:pt x="336" y="5076"/>
                  </a:cubicBezTo>
                  <a:cubicBezTo>
                    <a:pt x="435" y="5076"/>
                    <a:pt x="533" y="5030"/>
                    <a:pt x="579" y="4937"/>
                  </a:cubicBezTo>
                  <a:lnTo>
                    <a:pt x="3082" y="302"/>
                  </a:lnTo>
                  <a:lnTo>
                    <a:pt x="25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78"/>
            <p:cNvSpPr/>
            <p:nvPr/>
          </p:nvSpPr>
          <p:spPr>
            <a:xfrm>
              <a:off x="5784856" y="3162226"/>
              <a:ext cx="140078" cy="167846"/>
            </a:xfrm>
            <a:custGeom>
              <a:avLst/>
              <a:gdLst/>
              <a:ahLst/>
              <a:cxnLst/>
              <a:rect l="l" t="t" r="r" b="b"/>
              <a:pathLst>
                <a:path w="5203" h="6235" extrusionOk="0">
                  <a:moveTo>
                    <a:pt x="2596" y="1"/>
                  </a:moveTo>
                  <a:lnTo>
                    <a:pt x="1252" y="673"/>
                  </a:lnTo>
                  <a:lnTo>
                    <a:pt x="0" y="1461"/>
                  </a:lnTo>
                  <a:lnTo>
                    <a:pt x="2503" y="6096"/>
                  </a:lnTo>
                  <a:cubicBezTo>
                    <a:pt x="2550" y="6189"/>
                    <a:pt x="2648" y="6235"/>
                    <a:pt x="2747" y="6235"/>
                  </a:cubicBezTo>
                  <a:cubicBezTo>
                    <a:pt x="2845" y="6235"/>
                    <a:pt x="2944" y="6189"/>
                    <a:pt x="2990" y="6096"/>
                  </a:cubicBezTo>
                  <a:lnTo>
                    <a:pt x="3569" y="5123"/>
                  </a:lnTo>
                  <a:cubicBezTo>
                    <a:pt x="3569" y="5123"/>
                    <a:pt x="3662" y="5030"/>
                    <a:pt x="3755" y="5030"/>
                  </a:cubicBezTo>
                  <a:lnTo>
                    <a:pt x="4821" y="5030"/>
                  </a:lnTo>
                  <a:cubicBezTo>
                    <a:pt x="4847" y="5042"/>
                    <a:pt x="4874" y="5047"/>
                    <a:pt x="4899" y="5047"/>
                  </a:cubicBezTo>
                  <a:cubicBezTo>
                    <a:pt x="5072" y="5047"/>
                    <a:pt x="5203" y="4797"/>
                    <a:pt x="5122" y="4636"/>
                  </a:cubicBezTo>
                  <a:lnTo>
                    <a:pt x="25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78"/>
            <p:cNvSpPr/>
            <p:nvPr/>
          </p:nvSpPr>
          <p:spPr>
            <a:xfrm>
              <a:off x="5842253" y="3162226"/>
              <a:ext cx="82679" cy="135892"/>
            </a:xfrm>
            <a:custGeom>
              <a:avLst/>
              <a:gdLst/>
              <a:ahLst/>
              <a:cxnLst/>
              <a:rect l="l" t="t" r="r" b="b"/>
              <a:pathLst>
                <a:path w="3071" h="5048" extrusionOk="0">
                  <a:moveTo>
                    <a:pt x="464" y="1"/>
                  </a:moveTo>
                  <a:lnTo>
                    <a:pt x="0" y="302"/>
                  </a:lnTo>
                  <a:lnTo>
                    <a:pt x="2411" y="4821"/>
                  </a:lnTo>
                  <a:cubicBezTo>
                    <a:pt x="2503" y="4937"/>
                    <a:pt x="2503" y="5030"/>
                    <a:pt x="2411" y="5030"/>
                  </a:cubicBezTo>
                  <a:lnTo>
                    <a:pt x="2689" y="5030"/>
                  </a:lnTo>
                  <a:cubicBezTo>
                    <a:pt x="2715" y="5042"/>
                    <a:pt x="2742" y="5047"/>
                    <a:pt x="2767" y="5047"/>
                  </a:cubicBezTo>
                  <a:cubicBezTo>
                    <a:pt x="2940" y="5047"/>
                    <a:pt x="3071" y="4797"/>
                    <a:pt x="2990" y="4636"/>
                  </a:cubicBezTo>
                  <a:lnTo>
                    <a:pt x="46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78"/>
            <p:cNvSpPr/>
            <p:nvPr/>
          </p:nvSpPr>
          <p:spPr>
            <a:xfrm>
              <a:off x="5649469" y="2956979"/>
              <a:ext cx="288905" cy="288259"/>
            </a:xfrm>
            <a:custGeom>
              <a:avLst/>
              <a:gdLst/>
              <a:ahLst/>
              <a:cxnLst/>
              <a:rect l="l" t="t" r="r" b="b"/>
              <a:pathLst>
                <a:path w="10731" h="10708" extrusionOk="0">
                  <a:moveTo>
                    <a:pt x="5307" y="0"/>
                  </a:moveTo>
                  <a:cubicBezTo>
                    <a:pt x="4937" y="0"/>
                    <a:pt x="4543" y="186"/>
                    <a:pt x="4265" y="487"/>
                  </a:cubicBezTo>
                  <a:cubicBezTo>
                    <a:pt x="4183" y="552"/>
                    <a:pt x="4066" y="618"/>
                    <a:pt x="3972" y="618"/>
                  </a:cubicBezTo>
                  <a:cubicBezTo>
                    <a:pt x="3933" y="618"/>
                    <a:pt x="3898" y="607"/>
                    <a:pt x="3871" y="580"/>
                  </a:cubicBezTo>
                  <a:cubicBezTo>
                    <a:pt x="3726" y="546"/>
                    <a:pt x="3570" y="524"/>
                    <a:pt x="3415" y="524"/>
                  </a:cubicBezTo>
                  <a:cubicBezTo>
                    <a:pt x="3148" y="524"/>
                    <a:pt x="2888" y="589"/>
                    <a:pt x="2712" y="765"/>
                  </a:cubicBezTo>
                  <a:cubicBezTo>
                    <a:pt x="2318" y="974"/>
                    <a:pt x="2040" y="1344"/>
                    <a:pt x="1947" y="1738"/>
                  </a:cubicBezTo>
                  <a:cubicBezTo>
                    <a:pt x="1947" y="1831"/>
                    <a:pt x="1831" y="1924"/>
                    <a:pt x="1646" y="2016"/>
                  </a:cubicBezTo>
                  <a:cubicBezTo>
                    <a:pt x="1252" y="2132"/>
                    <a:pt x="974" y="2318"/>
                    <a:pt x="672" y="2712"/>
                  </a:cubicBezTo>
                  <a:cubicBezTo>
                    <a:pt x="487" y="3082"/>
                    <a:pt x="487" y="3476"/>
                    <a:pt x="580" y="3870"/>
                  </a:cubicBezTo>
                  <a:cubicBezTo>
                    <a:pt x="580" y="4056"/>
                    <a:pt x="580" y="4149"/>
                    <a:pt x="487" y="4334"/>
                  </a:cubicBezTo>
                  <a:cubicBezTo>
                    <a:pt x="209" y="4543"/>
                    <a:pt x="0" y="4913"/>
                    <a:pt x="0" y="5400"/>
                  </a:cubicBezTo>
                  <a:cubicBezTo>
                    <a:pt x="0" y="5794"/>
                    <a:pt x="209" y="6188"/>
                    <a:pt x="487" y="6466"/>
                  </a:cubicBezTo>
                  <a:cubicBezTo>
                    <a:pt x="580" y="6559"/>
                    <a:pt x="580" y="6767"/>
                    <a:pt x="580" y="6860"/>
                  </a:cubicBezTo>
                  <a:cubicBezTo>
                    <a:pt x="487" y="7231"/>
                    <a:pt x="487" y="7718"/>
                    <a:pt x="788" y="8019"/>
                  </a:cubicBezTo>
                  <a:cubicBezTo>
                    <a:pt x="974" y="8390"/>
                    <a:pt x="1252" y="8691"/>
                    <a:pt x="1646" y="8784"/>
                  </a:cubicBezTo>
                  <a:cubicBezTo>
                    <a:pt x="1831" y="8784"/>
                    <a:pt x="1947" y="8876"/>
                    <a:pt x="2040" y="9085"/>
                  </a:cubicBezTo>
                  <a:cubicBezTo>
                    <a:pt x="2132" y="9456"/>
                    <a:pt x="2318" y="9757"/>
                    <a:pt x="2712" y="10035"/>
                  </a:cubicBezTo>
                  <a:cubicBezTo>
                    <a:pt x="2937" y="10155"/>
                    <a:pt x="3156" y="10206"/>
                    <a:pt x="3375" y="10206"/>
                  </a:cubicBezTo>
                  <a:cubicBezTo>
                    <a:pt x="3538" y="10206"/>
                    <a:pt x="3702" y="10177"/>
                    <a:pt x="3871" y="10128"/>
                  </a:cubicBezTo>
                  <a:cubicBezTo>
                    <a:pt x="4056" y="10128"/>
                    <a:pt x="4149" y="10128"/>
                    <a:pt x="4265" y="10244"/>
                  </a:cubicBezTo>
                  <a:cubicBezTo>
                    <a:pt x="4543" y="10522"/>
                    <a:pt x="4937" y="10707"/>
                    <a:pt x="5423" y="10707"/>
                  </a:cubicBezTo>
                  <a:cubicBezTo>
                    <a:pt x="5794" y="10707"/>
                    <a:pt x="6188" y="10522"/>
                    <a:pt x="6466" y="10244"/>
                  </a:cubicBezTo>
                  <a:cubicBezTo>
                    <a:pt x="6582" y="10128"/>
                    <a:pt x="6767" y="10128"/>
                    <a:pt x="6860" y="10128"/>
                  </a:cubicBezTo>
                  <a:cubicBezTo>
                    <a:pt x="7011" y="10172"/>
                    <a:pt x="7158" y="10199"/>
                    <a:pt x="7305" y="10199"/>
                  </a:cubicBezTo>
                  <a:cubicBezTo>
                    <a:pt x="7541" y="10199"/>
                    <a:pt x="7776" y="10128"/>
                    <a:pt x="8019" y="9942"/>
                  </a:cubicBezTo>
                  <a:cubicBezTo>
                    <a:pt x="8413" y="9757"/>
                    <a:pt x="8691" y="9456"/>
                    <a:pt x="8784" y="9085"/>
                  </a:cubicBezTo>
                  <a:cubicBezTo>
                    <a:pt x="8784" y="8876"/>
                    <a:pt x="8900" y="8784"/>
                    <a:pt x="9085" y="8691"/>
                  </a:cubicBezTo>
                  <a:cubicBezTo>
                    <a:pt x="9479" y="8598"/>
                    <a:pt x="9757" y="8390"/>
                    <a:pt x="9942" y="8019"/>
                  </a:cubicBezTo>
                  <a:cubicBezTo>
                    <a:pt x="10244" y="7625"/>
                    <a:pt x="10244" y="7231"/>
                    <a:pt x="10151" y="6860"/>
                  </a:cubicBezTo>
                  <a:cubicBezTo>
                    <a:pt x="10058" y="6651"/>
                    <a:pt x="10151" y="6559"/>
                    <a:pt x="10244" y="6466"/>
                  </a:cubicBezTo>
                  <a:cubicBezTo>
                    <a:pt x="10522" y="6188"/>
                    <a:pt x="10730" y="5794"/>
                    <a:pt x="10730" y="5307"/>
                  </a:cubicBezTo>
                  <a:cubicBezTo>
                    <a:pt x="10730" y="4913"/>
                    <a:pt x="10522" y="4543"/>
                    <a:pt x="10244" y="4241"/>
                  </a:cubicBezTo>
                  <a:cubicBezTo>
                    <a:pt x="10151" y="4149"/>
                    <a:pt x="10058" y="3963"/>
                    <a:pt x="10151" y="3870"/>
                  </a:cubicBezTo>
                  <a:cubicBezTo>
                    <a:pt x="10244" y="3476"/>
                    <a:pt x="10244" y="3082"/>
                    <a:pt x="9942" y="2712"/>
                  </a:cubicBezTo>
                  <a:cubicBezTo>
                    <a:pt x="9757" y="2318"/>
                    <a:pt x="9363" y="2016"/>
                    <a:pt x="8992" y="1924"/>
                  </a:cubicBezTo>
                  <a:cubicBezTo>
                    <a:pt x="8900" y="1924"/>
                    <a:pt x="8784" y="1831"/>
                    <a:pt x="8691" y="1646"/>
                  </a:cubicBezTo>
                  <a:cubicBezTo>
                    <a:pt x="8598" y="1252"/>
                    <a:pt x="8413" y="974"/>
                    <a:pt x="8019" y="765"/>
                  </a:cubicBezTo>
                  <a:cubicBezTo>
                    <a:pt x="7769" y="589"/>
                    <a:pt x="7529" y="524"/>
                    <a:pt x="7286" y="524"/>
                  </a:cubicBezTo>
                  <a:cubicBezTo>
                    <a:pt x="7145" y="524"/>
                    <a:pt x="7004" y="546"/>
                    <a:pt x="6860" y="580"/>
                  </a:cubicBezTo>
                  <a:cubicBezTo>
                    <a:pt x="6806" y="607"/>
                    <a:pt x="6759" y="618"/>
                    <a:pt x="6716" y="618"/>
                  </a:cubicBezTo>
                  <a:cubicBezTo>
                    <a:pt x="6610" y="618"/>
                    <a:pt x="6521" y="552"/>
                    <a:pt x="6373" y="487"/>
                  </a:cubicBezTo>
                  <a:cubicBezTo>
                    <a:pt x="6188" y="186"/>
                    <a:pt x="5794" y="0"/>
                    <a:pt x="53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78"/>
            <p:cNvSpPr/>
            <p:nvPr/>
          </p:nvSpPr>
          <p:spPr>
            <a:xfrm>
              <a:off x="5836626" y="3011252"/>
              <a:ext cx="101740" cy="220313"/>
            </a:xfrm>
            <a:custGeom>
              <a:avLst/>
              <a:gdLst/>
              <a:ahLst/>
              <a:cxnLst/>
              <a:rect l="l" t="t" r="r" b="b"/>
              <a:pathLst>
                <a:path w="3779" h="8184" extrusionOk="0">
                  <a:moveTo>
                    <a:pt x="2226" y="0"/>
                  </a:moveTo>
                  <a:lnTo>
                    <a:pt x="2226" y="0"/>
                  </a:lnTo>
                  <a:cubicBezTo>
                    <a:pt x="2318" y="116"/>
                    <a:pt x="2411" y="209"/>
                    <a:pt x="2527" y="302"/>
                  </a:cubicBezTo>
                  <a:cubicBezTo>
                    <a:pt x="2805" y="788"/>
                    <a:pt x="2712" y="1553"/>
                    <a:pt x="2620" y="1947"/>
                  </a:cubicBezTo>
                  <a:cubicBezTo>
                    <a:pt x="2620" y="2133"/>
                    <a:pt x="2620" y="2225"/>
                    <a:pt x="2712" y="2434"/>
                  </a:cubicBezTo>
                  <a:cubicBezTo>
                    <a:pt x="2990" y="2619"/>
                    <a:pt x="3199" y="2897"/>
                    <a:pt x="3199" y="3291"/>
                  </a:cubicBezTo>
                  <a:cubicBezTo>
                    <a:pt x="3292" y="3593"/>
                    <a:pt x="2990" y="3963"/>
                    <a:pt x="2712" y="4265"/>
                  </a:cubicBezTo>
                  <a:cubicBezTo>
                    <a:pt x="2620" y="4357"/>
                    <a:pt x="2620" y="4543"/>
                    <a:pt x="2620" y="4635"/>
                  </a:cubicBezTo>
                  <a:cubicBezTo>
                    <a:pt x="2805" y="5215"/>
                    <a:pt x="2712" y="6003"/>
                    <a:pt x="2133" y="6281"/>
                  </a:cubicBezTo>
                  <a:cubicBezTo>
                    <a:pt x="1948" y="6374"/>
                    <a:pt x="1739" y="6374"/>
                    <a:pt x="1646" y="6489"/>
                  </a:cubicBezTo>
                  <a:cubicBezTo>
                    <a:pt x="1461" y="6489"/>
                    <a:pt x="1368" y="6582"/>
                    <a:pt x="1252" y="6768"/>
                  </a:cubicBezTo>
                  <a:cubicBezTo>
                    <a:pt x="1160" y="7162"/>
                    <a:pt x="881" y="7741"/>
                    <a:pt x="488" y="7926"/>
                  </a:cubicBezTo>
                  <a:cubicBezTo>
                    <a:pt x="302" y="8019"/>
                    <a:pt x="94" y="8112"/>
                    <a:pt x="1" y="8112"/>
                  </a:cubicBezTo>
                  <a:cubicBezTo>
                    <a:pt x="116" y="8156"/>
                    <a:pt x="259" y="8183"/>
                    <a:pt x="406" y="8183"/>
                  </a:cubicBezTo>
                  <a:cubicBezTo>
                    <a:pt x="644" y="8183"/>
                    <a:pt x="895" y="8112"/>
                    <a:pt x="1067" y="7926"/>
                  </a:cubicBezTo>
                  <a:cubicBezTo>
                    <a:pt x="1461" y="7741"/>
                    <a:pt x="1739" y="7440"/>
                    <a:pt x="1832" y="7069"/>
                  </a:cubicBezTo>
                  <a:cubicBezTo>
                    <a:pt x="1832" y="6860"/>
                    <a:pt x="1948" y="6768"/>
                    <a:pt x="2133" y="6675"/>
                  </a:cubicBezTo>
                  <a:cubicBezTo>
                    <a:pt x="2527" y="6582"/>
                    <a:pt x="2805" y="6374"/>
                    <a:pt x="2990" y="6003"/>
                  </a:cubicBezTo>
                  <a:cubicBezTo>
                    <a:pt x="3292" y="5609"/>
                    <a:pt x="3292" y="5215"/>
                    <a:pt x="3199" y="4844"/>
                  </a:cubicBezTo>
                  <a:cubicBezTo>
                    <a:pt x="3106" y="4635"/>
                    <a:pt x="3199" y="4543"/>
                    <a:pt x="3292" y="4450"/>
                  </a:cubicBezTo>
                  <a:cubicBezTo>
                    <a:pt x="3570" y="4172"/>
                    <a:pt x="3778" y="3778"/>
                    <a:pt x="3778" y="3291"/>
                  </a:cubicBezTo>
                  <a:cubicBezTo>
                    <a:pt x="3778" y="2897"/>
                    <a:pt x="3570" y="2527"/>
                    <a:pt x="3292" y="2225"/>
                  </a:cubicBezTo>
                  <a:cubicBezTo>
                    <a:pt x="3199" y="2133"/>
                    <a:pt x="3106" y="1947"/>
                    <a:pt x="3199" y="1854"/>
                  </a:cubicBezTo>
                  <a:cubicBezTo>
                    <a:pt x="3292" y="1460"/>
                    <a:pt x="3292" y="1066"/>
                    <a:pt x="2990" y="696"/>
                  </a:cubicBezTo>
                  <a:cubicBezTo>
                    <a:pt x="2805" y="302"/>
                    <a:pt x="2527" y="116"/>
                    <a:pt x="2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78"/>
            <p:cNvSpPr/>
            <p:nvPr/>
          </p:nvSpPr>
          <p:spPr>
            <a:xfrm>
              <a:off x="5693755" y="3001264"/>
              <a:ext cx="200303" cy="200285"/>
            </a:xfrm>
            <a:custGeom>
              <a:avLst/>
              <a:gdLst/>
              <a:ahLst/>
              <a:cxnLst/>
              <a:rect l="l" t="t" r="r" b="b"/>
              <a:pathLst>
                <a:path w="7440" h="7440" extrusionOk="0">
                  <a:moveTo>
                    <a:pt x="3662" y="1"/>
                  </a:moveTo>
                  <a:cubicBezTo>
                    <a:pt x="1646" y="1"/>
                    <a:pt x="1" y="1646"/>
                    <a:pt x="1" y="3755"/>
                  </a:cubicBezTo>
                  <a:cubicBezTo>
                    <a:pt x="1" y="5794"/>
                    <a:pt x="1646" y="7440"/>
                    <a:pt x="3662" y="7440"/>
                  </a:cubicBezTo>
                  <a:cubicBezTo>
                    <a:pt x="5795" y="7440"/>
                    <a:pt x="7440" y="5794"/>
                    <a:pt x="7440" y="3755"/>
                  </a:cubicBezTo>
                  <a:cubicBezTo>
                    <a:pt x="7440" y="1646"/>
                    <a:pt x="5795" y="1"/>
                    <a:pt x="36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78"/>
            <p:cNvSpPr/>
            <p:nvPr/>
          </p:nvSpPr>
          <p:spPr>
            <a:xfrm>
              <a:off x="5748674" y="3006271"/>
              <a:ext cx="145382" cy="195278"/>
            </a:xfrm>
            <a:custGeom>
              <a:avLst/>
              <a:gdLst/>
              <a:ahLst/>
              <a:cxnLst/>
              <a:rect l="l" t="t" r="r" b="b"/>
              <a:pathLst>
                <a:path w="5400" h="7254" extrusionOk="0">
                  <a:moveTo>
                    <a:pt x="2781" y="0"/>
                  </a:moveTo>
                  <a:lnTo>
                    <a:pt x="2781" y="0"/>
                  </a:lnTo>
                  <a:cubicBezTo>
                    <a:pt x="4056" y="579"/>
                    <a:pt x="4913" y="1831"/>
                    <a:pt x="4913" y="3291"/>
                  </a:cubicBezTo>
                  <a:cubicBezTo>
                    <a:pt x="4913" y="5400"/>
                    <a:pt x="3175" y="7045"/>
                    <a:pt x="1159" y="7045"/>
                  </a:cubicBezTo>
                  <a:cubicBezTo>
                    <a:pt x="765" y="7045"/>
                    <a:pt x="371" y="6953"/>
                    <a:pt x="0" y="6860"/>
                  </a:cubicBezTo>
                  <a:lnTo>
                    <a:pt x="0" y="6860"/>
                  </a:lnTo>
                  <a:cubicBezTo>
                    <a:pt x="464" y="7138"/>
                    <a:pt x="1043" y="7254"/>
                    <a:pt x="1622" y="7254"/>
                  </a:cubicBezTo>
                  <a:cubicBezTo>
                    <a:pt x="3755" y="7254"/>
                    <a:pt x="5400" y="5608"/>
                    <a:pt x="5400" y="3569"/>
                  </a:cubicBezTo>
                  <a:cubicBezTo>
                    <a:pt x="5400" y="1831"/>
                    <a:pt x="4334" y="487"/>
                    <a:pt x="2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78"/>
            <p:cNvSpPr/>
            <p:nvPr/>
          </p:nvSpPr>
          <p:spPr>
            <a:xfrm>
              <a:off x="5644462" y="2951971"/>
              <a:ext cx="298894" cy="381833"/>
            </a:xfrm>
            <a:custGeom>
              <a:avLst/>
              <a:gdLst/>
              <a:ahLst/>
              <a:cxnLst/>
              <a:rect l="l" t="t" r="r" b="b"/>
              <a:pathLst>
                <a:path w="11102" h="14184" extrusionOk="0">
                  <a:moveTo>
                    <a:pt x="5493" y="372"/>
                  </a:moveTo>
                  <a:cubicBezTo>
                    <a:pt x="5887" y="372"/>
                    <a:pt x="6189" y="580"/>
                    <a:pt x="6467" y="766"/>
                  </a:cubicBezTo>
                  <a:cubicBezTo>
                    <a:pt x="6602" y="901"/>
                    <a:pt x="6751" y="987"/>
                    <a:pt x="6893" y="987"/>
                  </a:cubicBezTo>
                  <a:cubicBezTo>
                    <a:pt x="6945" y="987"/>
                    <a:pt x="6996" y="976"/>
                    <a:pt x="7046" y="951"/>
                  </a:cubicBezTo>
                  <a:cubicBezTo>
                    <a:pt x="7162" y="924"/>
                    <a:pt x="7275" y="913"/>
                    <a:pt x="7385" y="913"/>
                  </a:cubicBezTo>
                  <a:cubicBezTo>
                    <a:pt x="7651" y="913"/>
                    <a:pt x="7899" y="978"/>
                    <a:pt x="8112" y="1044"/>
                  </a:cubicBezTo>
                  <a:cubicBezTo>
                    <a:pt x="8390" y="1252"/>
                    <a:pt x="8599" y="1530"/>
                    <a:pt x="8692" y="1924"/>
                  </a:cubicBezTo>
                  <a:cubicBezTo>
                    <a:pt x="8784" y="2110"/>
                    <a:pt x="8970" y="2318"/>
                    <a:pt x="9178" y="2411"/>
                  </a:cubicBezTo>
                  <a:cubicBezTo>
                    <a:pt x="9549" y="2411"/>
                    <a:pt x="9850" y="2689"/>
                    <a:pt x="9943" y="2990"/>
                  </a:cubicBezTo>
                  <a:cubicBezTo>
                    <a:pt x="10128" y="3268"/>
                    <a:pt x="10244" y="3662"/>
                    <a:pt x="10128" y="3941"/>
                  </a:cubicBezTo>
                  <a:cubicBezTo>
                    <a:pt x="10036" y="4242"/>
                    <a:pt x="10128" y="4427"/>
                    <a:pt x="10244" y="4636"/>
                  </a:cubicBezTo>
                  <a:cubicBezTo>
                    <a:pt x="10522" y="4821"/>
                    <a:pt x="10708" y="5215"/>
                    <a:pt x="10708" y="5493"/>
                  </a:cubicBezTo>
                  <a:cubicBezTo>
                    <a:pt x="10708" y="5887"/>
                    <a:pt x="10522" y="6258"/>
                    <a:pt x="10337" y="6467"/>
                  </a:cubicBezTo>
                  <a:cubicBezTo>
                    <a:pt x="10128" y="6652"/>
                    <a:pt x="10036" y="6837"/>
                    <a:pt x="10128" y="7139"/>
                  </a:cubicBezTo>
                  <a:cubicBezTo>
                    <a:pt x="10244" y="7417"/>
                    <a:pt x="10128" y="7811"/>
                    <a:pt x="10036" y="8112"/>
                  </a:cubicBezTo>
                  <a:cubicBezTo>
                    <a:pt x="9850" y="8390"/>
                    <a:pt x="9549" y="8576"/>
                    <a:pt x="9178" y="8691"/>
                  </a:cubicBezTo>
                  <a:cubicBezTo>
                    <a:pt x="8970" y="8784"/>
                    <a:pt x="8784" y="8970"/>
                    <a:pt x="8692" y="9155"/>
                  </a:cubicBezTo>
                  <a:cubicBezTo>
                    <a:pt x="8692" y="9549"/>
                    <a:pt x="8390" y="9850"/>
                    <a:pt x="8112" y="10036"/>
                  </a:cubicBezTo>
                  <a:cubicBezTo>
                    <a:pt x="7899" y="10101"/>
                    <a:pt x="7651" y="10167"/>
                    <a:pt x="7418" y="10167"/>
                  </a:cubicBezTo>
                  <a:cubicBezTo>
                    <a:pt x="7321" y="10167"/>
                    <a:pt x="7227" y="10155"/>
                    <a:pt x="7139" y="10128"/>
                  </a:cubicBezTo>
                  <a:cubicBezTo>
                    <a:pt x="7064" y="10103"/>
                    <a:pt x="6995" y="10092"/>
                    <a:pt x="6929" y="10092"/>
                  </a:cubicBezTo>
                  <a:cubicBezTo>
                    <a:pt x="6751" y="10092"/>
                    <a:pt x="6602" y="10178"/>
                    <a:pt x="6467" y="10314"/>
                  </a:cubicBezTo>
                  <a:cubicBezTo>
                    <a:pt x="6281" y="10522"/>
                    <a:pt x="5887" y="10708"/>
                    <a:pt x="5609" y="10708"/>
                  </a:cubicBezTo>
                  <a:cubicBezTo>
                    <a:pt x="5215" y="10708"/>
                    <a:pt x="4821" y="10522"/>
                    <a:pt x="4636" y="10314"/>
                  </a:cubicBezTo>
                  <a:cubicBezTo>
                    <a:pt x="4543" y="10128"/>
                    <a:pt x="4335" y="10128"/>
                    <a:pt x="4149" y="10128"/>
                  </a:cubicBezTo>
                  <a:lnTo>
                    <a:pt x="3964" y="10128"/>
                  </a:lnTo>
                  <a:cubicBezTo>
                    <a:pt x="3839" y="10167"/>
                    <a:pt x="3702" y="10189"/>
                    <a:pt x="3564" y="10189"/>
                  </a:cubicBezTo>
                  <a:cubicBezTo>
                    <a:pt x="3367" y="10189"/>
                    <a:pt x="3167" y="10144"/>
                    <a:pt x="2990" y="10036"/>
                  </a:cubicBezTo>
                  <a:cubicBezTo>
                    <a:pt x="2712" y="9850"/>
                    <a:pt x="2504" y="9549"/>
                    <a:pt x="2411" y="9155"/>
                  </a:cubicBezTo>
                  <a:cubicBezTo>
                    <a:pt x="2318" y="8970"/>
                    <a:pt x="2133" y="8784"/>
                    <a:pt x="1924" y="8784"/>
                  </a:cubicBezTo>
                  <a:cubicBezTo>
                    <a:pt x="1554" y="8691"/>
                    <a:pt x="1252" y="8483"/>
                    <a:pt x="1067" y="8112"/>
                  </a:cubicBezTo>
                  <a:cubicBezTo>
                    <a:pt x="974" y="7811"/>
                    <a:pt x="858" y="7417"/>
                    <a:pt x="974" y="7139"/>
                  </a:cubicBezTo>
                  <a:cubicBezTo>
                    <a:pt x="1067" y="6953"/>
                    <a:pt x="974" y="6652"/>
                    <a:pt x="766" y="6467"/>
                  </a:cubicBezTo>
                  <a:cubicBezTo>
                    <a:pt x="580" y="6258"/>
                    <a:pt x="395" y="5887"/>
                    <a:pt x="395" y="5586"/>
                  </a:cubicBezTo>
                  <a:cubicBezTo>
                    <a:pt x="395" y="5215"/>
                    <a:pt x="580" y="4914"/>
                    <a:pt x="766" y="4636"/>
                  </a:cubicBezTo>
                  <a:cubicBezTo>
                    <a:pt x="974" y="4427"/>
                    <a:pt x="1067" y="4242"/>
                    <a:pt x="974" y="4056"/>
                  </a:cubicBezTo>
                  <a:cubicBezTo>
                    <a:pt x="858" y="3662"/>
                    <a:pt x="858" y="3268"/>
                    <a:pt x="1067" y="2990"/>
                  </a:cubicBezTo>
                  <a:cubicBezTo>
                    <a:pt x="1252" y="2689"/>
                    <a:pt x="1554" y="2504"/>
                    <a:pt x="1924" y="2411"/>
                  </a:cubicBezTo>
                  <a:cubicBezTo>
                    <a:pt x="2133" y="2318"/>
                    <a:pt x="2318" y="2110"/>
                    <a:pt x="2318" y="1924"/>
                  </a:cubicBezTo>
                  <a:cubicBezTo>
                    <a:pt x="2411" y="1530"/>
                    <a:pt x="2596" y="1252"/>
                    <a:pt x="2990" y="1160"/>
                  </a:cubicBezTo>
                  <a:cubicBezTo>
                    <a:pt x="3213" y="1006"/>
                    <a:pt x="3472" y="915"/>
                    <a:pt x="3714" y="915"/>
                  </a:cubicBezTo>
                  <a:cubicBezTo>
                    <a:pt x="3801" y="915"/>
                    <a:pt x="3885" y="927"/>
                    <a:pt x="3964" y="951"/>
                  </a:cubicBezTo>
                  <a:cubicBezTo>
                    <a:pt x="4018" y="978"/>
                    <a:pt x="4082" y="989"/>
                    <a:pt x="4151" y="989"/>
                  </a:cubicBezTo>
                  <a:cubicBezTo>
                    <a:pt x="4316" y="989"/>
                    <a:pt x="4505" y="924"/>
                    <a:pt x="4636" y="858"/>
                  </a:cubicBezTo>
                  <a:cubicBezTo>
                    <a:pt x="4821" y="580"/>
                    <a:pt x="5215" y="372"/>
                    <a:pt x="5493" y="372"/>
                  </a:cubicBezTo>
                  <a:close/>
                  <a:moveTo>
                    <a:pt x="2318" y="10036"/>
                  </a:moveTo>
                  <a:cubicBezTo>
                    <a:pt x="2411" y="10128"/>
                    <a:pt x="2596" y="10221"/>
                    <a:pt x="2805" y="10430"/>
                  </a:cubicBezTo>
                  <a:cubicBezTo>
                    <a:pt x="3034" y="10544"/>
                    <a:pt x="3308" y="10623"/>
                    <a:pt x="3598" y="10623"/>
                  </a:cubicBezTo>
                  <a:cubicBezTo>
                    <a:pt x="3777" y="10623"/>
                    <a:pt x="3963" y="10593"/>
                    <a:pt x="4149" y="10522"/>
                  </a:cubicBezTo>
                  <a:cubicBezTo>
                    <a:pt x="4149" y="10522"/>
                    <a:pt x="4242" y="10522"/>
                    <a:pt x="4335" y="10615"/>
                  </a:cubicBezTo>
                  <a:cubicBezTo>
                    <a:pt x="4451" y="10708"/>
                    <a:pt x="4636" y="10800"/>
                    <a:pt x="4729" y="10893"/>
                  </a:cubicBezTo>
                  <a:lnTo>
                    <a:pt x="3176" y="13790"/>
                  </a:lnTo>
                  <a:lnTo>
                    <a:pt x="3083" y="13790"/>
                  </a:lnTo>
                  <a:lnTo>
                    <a:pt x="2504" y="12840"/>
                  </a:lnTo>
                  <a:cubicBezTo>
                    <a:pt x="2411" y="12747"/>
                    <a:pt x="2226" y="12631"/>
                    <a:pt x="2133" y="12631"/>
                  </a:cubicBezTo>
                  <a:lnTo>
                    <a:pt x="974" y="12631"/>
                  </a:lnTo>
                  <a:lnTo>
                    <a:pt x="974" y="12539"/>
                  </a:lnTo>
                  <a:lnTo>
                    <a:pt x="2318" y="10036"/>
                  </a:lnTo>
                  <a:close/>
                  <a:moveTo>
                    <a:pt x="5493" y="1"/>
                  </a:moveTo>
                  <a:cubicBezTo>
                    <a:pt x="5030" y="1"/>
                    <a:pt x="4636" y="186"/>
                    <a:pt x="4242" y="580"/>
                  </a:cubicBezTo>
                  <a:lnTo>
                    <a:pt x="4057" y="580"/>
                  </a:lnTo>
                  <a:cubicBezTo>
                    <a:pt x="3906" y="536"/>
                    <a:pt x="3741" y="508"/>
                    <a:pt x="3570" y="508"/>
                  </a:cubicBezTo>
                  <a:cubicBezTo>
                    <a:pt x="3293" y="508"/>
                    <a:pt x="2998" y="580"/>
                    <a:pt x="2712" y="766"/>
                  </a:cubicBezTo>
                  <a:cubicBezTo>
                    <a:pt x="2318" y="951"/>
                    <a:pt x="2017" y="1345"/>
                    <a:pt x="1924" y="1832"/>
                  </a:cubicBezTo>
                  <a:cubicBezTo>
                    <a:pt x="1924" y="1924"/>
                    <a:pt x="1832" y="1924"/>
                    <a:pt x="1832" y="2017"/>
                  </a:cubicBezTo>
                  <a:cubicBezTo>
                    <a:pt x="1345" y="2110"/>
                    <a:pt x="974" y="2411"/>
                    <a:pt x="673" y="2782"/>
                  </a:cubicBezTo>
                  <a:cubicBezTo>
                    <a:pt x="488" y="3176"/>
                    <a:pt x="395" y="3662"/>
                    <a:pt x="580" y="4149"/>
                  </a:cubicBezTo>
                  <a:cubicBezTo>
                    <a:pt x="580" y="4242"/>
                    <a:pt x="580" y="4242"/>
                    <a:pt x="488" y="4335"/>
                  </a:cubicBezTo>
                  <a:cubicBezTo>
                    <a:pt x="186" y="4636"/>
                    <a:pt x="1" y="5099"/>
                    <a:pt x="1" y="5586"/>
                  </a:cubicBezTo>
                  <a:cubicBezTo>
                    <a:pt x="1" y="6073"/>
                    <a:pt x="186" y="6467"/>
                    <a:pt x="488" y="6837"/>
                  </a:cubicBezTo>
                  <a:cubicBezTo>
                    <a:pt x="580" y="6837"/>
                    <a:pt x="580" y="6953"/>
                    <a:pt x="580" y="7046"/>
                  </a:cubicBezTo>
                  <a:cubicBezTo>
                    <a:pt x="488" y="7417"/>
                    <a:pt x="488" y="7904"/>
                    <a:pt x="766" y="8390"/>
                  </a:cubicBezTo>
                  <a:cubicBezTo>
                    <a:pt x="974" y="8784"/>
                    <a:pt x="1345" y="9062"/>
                    <a:pt x="1832" y="9155"/>
                  </a:cubicBezTo>
                  <a:cubicBezTo>
                    <a:pt x="1924" y="9155"/>
                    <a:pt x="1924" y="9271"/>
                    <a:pt x="1924" y="9271"/>
                  </a:cubicBezTo>
                  <a:cubicBezTo>
                    <a:pt x="2017" y="9364"/>
                    <a:pt x="2017" y="9456"/>
                    <a:pt x="2017" y="9549"/>
                  </a:cubicBezTo>
                  <a:lnTo>
                    <a:pt x="580" y="12353"/>
                  </a:lnTo>
                  <a:cubicBezTo>
                    <a:pt x="488" y="12539"/>
                    <a:pt x="488" y="12747"/>
                    <a:pt x="580" y="12840"/>
                  </a:cubicBezTo>
                  <a:cubicBezTo>
                    <a:pt x="673" y="13025"/>
                    <a:pt x="858" y="13118"/>
                    <a:pt x="1067" y="13118"/>
                  </a:cubicBezTo>
                  <a:lnTo>
                    <a:pt x="2133" y="13025"/>
                  </a:lnTo>
                  <a:lnTo>
                    <a:pt x="2133" y="13118"/>
                  </a:lnTo>
                  <a:lnTo>
                    <a:pt x="2712" y="13999"/>
                  </a:lnTo>
                  <a:cubicBezTo>
                    <a:pt x="2805" y="14091"/>
                    <a:pt x="2898" y="14184"/>
                    <a:pt x="3083" y="14184"/>
                  </a:cubicBezTo>
                  <a:cubicBezTo>
                    <a:pt x="3292" y="14184"/>
                    <a:pt x="3477" y="14091"/>
                    <a:pt x="3570" y="13999"/>
                  </a:cubicBezTo>
                  <a:lnTo>
                    <a:pt x="5123" y="11102"/>
                  </a:lnTo>
                  <a:lnTo>
                    <a:pt x="5980" y="11102"/>
                  </a:lnTo>
                  <a:lnTo>
                    <a:pt x="6281" y="11588"/>
                  </a:lnTo>
                  <a:cubicBezTo>
                    <a:pt x="6281" y="11654"/>
                    <a:pt x="6328" y="11719"/>
                    <a:pt x="6420" y="11719"/>
                  </a:cubicBezTo>
                  <a:cubicBezTo>
                    <a:pt x="6459" y="11719"/>
                    <a:pt x="6505" y="11708"/>
                    <a:pt x="6559" y="11681"/>
                  </a:cubicBezTo>
                  <a:cubicBezTo>
                    <a:pt x="6652" y="11588"/>
                    <a:pt x="6652" y="11472"/>
                    <a:pt x="6559" y="11380"/>
                  </a:cubicBezTo>
                  <a:lnTo>
                    <a:pt x="6374" y="10893"/>
                  </a:lnTo>
                  <a:cubicBezTo>
                    <a:pt x="6467" y="10800"/>
                    <a:pt x="6652" y="10708"/>
                    <a:pt x="6768" y="10615"/>
                  </a:cubicBezTo>
                  <a:cubicBezTo>
                    <a:pt x="6861" y="10522"/>
                    <a:pt x="6953" y="10522"/>
                    <a:pt x="7046" y="10522"/>
                  </a:cubicBezTo>
                  <a:cubicBezTo>
                    <a:pt x="7187" y="10555"/>
                    <a:pt x="7339" y="10577"/>
                    <a:pt x="7494" y="10577"/>
                  </a:cubicBezTo>
                  <a:cubicBezTo>
                    <a:pt x="7773" y="10577"/>
                    <a:pt x="8059" y="10508"/>
                    <a:pt x="8298" y="10314"/>
                  </a:cubicBezTo>
                  <a:cubicBezTo>
                    <a:pt x="8506" y="10221"/>
                    <a:pt x="8692" y="10128"/>
                    <a:pt x="8784" y="10036"/>
                  </a:cubicBezTo>
                  <a:lnTo>
                    <a:pt x="10128" y="12539"/>
                  </a:lnTo>
                  <a:lnTo>
                    <a:pt x="10128" y="12631"/>
                  </a:lnTo>
                  <a:lnTo>
                    <a:pt x="8970" y="12631"/>
                  </a:lnTo>
                  <a:cubicBezTo>
                    <a:pt x="8877" y="12631"/>
                    <a:pt x="8692" y="12747"/>
                    <a:pt x="8599" y="12840"/>
                  </a:cubicBezTo>
                  <a:lnTo>
                    <a:pt x="8019" y="13790"/>
                  </a:lnTo>
                  <a:lnTo>
                    <a:pt x="7927" y="13790"/>
                  </a:lnTo>
                  <a:lnTo>
                    <a:pt x="7046" y="12260"/>
                  </a:lnTo>
                  <a:cubicBezTo>
                    <a:pt x="7046" y="12195"/>
                    <a:pt x="6955" y="12119"/>
                    <a:pt x="6869" y="12119"/>
                  </a:cubicBezTo>
                  <a:cubicBezTo>
                    <a:pt x="6832" y="12119"/>
                    <a:pt x="6796" y="12133"/>
                    <a:pt x="6768" y="12168"/>
                  </a:cubicBezTo>
                  <a:cubicBezTo>
                    <a:pt x="6652" y="12260"/>
                    <a:pt x="6652" y="12353"/>
                    <a:pt x="6652" y="12446"/>
                  </a:cubicBezTo>
                  <a:lnTo>
                    <a:pt x="7533" y="13999"/>
                  </a:lnTo>
                  <a:cubicBezTo>
                    <a:pt x="7626" y="14091"/>
                    <a:pt x="7811" y="14184"/>
                    <a:pt x="7927" y="14184"/>
                  </a:cubicBezTo>
                  <a:lnTo>
                    <a:pt x="8019" y="14184"/>
                  </a:lnTo>
                  <a:cubicBezTo>
                    <a:pt x="8112" y="14184"/>
                    <a:pt x="8298" y="14091"/>
                    <a:pt x="8390" y="13999"/>
                  </a:cubicBezTo>
                  <a:lnTo>
                    <a:pt x="8877" y="13118"/>
                  </a:lnTo>
                  <a:lnTo>
                    <a:pt x="8970" y="13025"/>
                  </a:lnTo>
                  <a:lnTo>
                    <a:pt x="10036" y="13118"/>
                  </a:lnTo>
                  <a:cubicBezTo>
                    <a:pt x="10244" y="13118"/>
                    <a:pt x="10430" y="13025"/>
                    <a:pt x="10522" y="12840"/>
                  </a:cubicBezTo>
                  <a:cubicBezTo>
                    <a:pt x="10615" y="12747"/>
                    <a:pt x="10615" y="12539"/>
                    <a:pt x="10522" y="12353"/>
                  </a:cubicBezTo>
                  <a:lnTo>
                    <a:pt x="8970" y="9642"/>
                  </a:lnTo>
                  <a:cubicBezTo>
                    <a:pt x="9086" y="9549"/>
                    <a:pt x="9086" y="9364"/>
                    <a:pt x="9178" y="9271"/>
                  </a:cubicBezTo>
                  <a:cubicBezTo>
                    <a:pt x="9178" y="9155"/>
                    <a:pt x="9178" y="9155"/>
                    <a:pt x="9271" y="9155"/>
                  </a:cubicBezTo>
                  <a:cubicBezTo>
                    <a:pt x="9758" y="8970"/>
                    <a:pt x="10128" y="8691"/>
                    <a:pt x="10337" y="8297"/>
                  </a:cubicBezTo>
                  <a:cubicBezTo>
                    <a:pt x="10615" y="7904"/>
                    <a:pt x="10615" y="7417"/>
                    <a:pt x="10522" y="6953"/>
                  </a:cubicBezTo>
                  <a:cubicBezTo>
                    <a:pt x="10522" y="6953"/>
                    <a:pt x="10522" y="6837"/>
                    <a:pt x="10615" y="6745"/>
                  </a:cubicBezTo>
                  <a:cubicBezTo>
                    <a:pt x="10916" y="6467"/>
                    <a:pt x="11102" y="5980"/>
                    <a:pt x="11102" y="5493"/>
                  </a:cubicBezTo>
                  <a:cubicBezTo>
                    <a:pt x="11102" y="5007"/>
                    <a:pt x="10916" y="4636"/>
                    <a:pt x="10522" y="4335"/>
                  </a:cubicBezTo>
                  <a:lnTo>
                    <a:pt x="10522" y="4056"/>
                  </a:lnTo>
                  <a:cubicBezTo>
                    <a:pt x="10615" y="3662"/>
                    <a:pt x="10615" y="3176"/>
                    <a:pt x="10337" y="2782"/>
                  </a:cubicBezTo>
                  <a:cubicBezTo>
                    <a:pt x="10128" y="2318"/>
                    <a:pt x="9758" y="2017"/>
                    <a:pt x="9271" y="1924"/>
                  </a:cubicBezTo>
                  <a:cubicBezTo>
                    <a:pt x="9178" y="1924"/>
                    <a:pt x="9178" y="1924"/>
                    <a:pt x="9086" y="1832"/>
                  </a:cubicBezTo>
                  <a:cubicBezTo>
                    <a:pt x="8970" y="1345"/>
                    <a:pt x="8692" y="951"/>
                    <a:pt x="8298" y="766"/>
                  </a:cubicBezTo>
                  <a:cubicBezTo>
                    <a:pt x="8069" y="580"/>
                    <a:pt x="7796" y="508"/>
                    <a:pt x="7506" y="508"/>
                  </a:cubicBezTo>
                  <a:cubicBezTo>
                    <a:pt x="7326" y="508"/>
                    <a:pt x="7140" y="536"/>
                    <a:pt x="6953" y="580"/>
                  </a:cubicBezTo>
                  <a:cubicBezTo>
                    <a:pt x="6861" y="580"/>
                    <a:pt x="6861" y="580"/>
                    <a:pt x="6768" y="464"/>
                  </a:cubicBezTo>
                  <a:cubicBezTo>
                    <a:pt x="6467" y="186"/>
                    <a:pt x="5980" y="1"/>
                    <a:pt x="54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78"/>
            <p:cNvSpPr/>
            <p:nvPr/>
          </p:nvSpPr>
          <p:spPr>
            <a:xfrm>
              <a:off x="5686271" y="2995664"/>
              <a:ext cx="212795" cy="213368"/>
            </a:xfrm>
            <a:custGeom>
              <a:avLst/>
              <a:gdLst/>
              <a:ahLst/>
              <a:cxnLst/>
              <a:rect l="l" t="t" r="r" b="b"/>
              <a:pathLst>
                <a:path w="7904" h="7926" extrusionOk="0">
                  <a:moveTo>
                    <a:pt x="3940" y="0"/>
                  </a:moveTo>
                  <a:cubicBezTo>
                    <a:pt x="1831" y="0"/>
                    <a:pt x="1" y="1738"/>
                    <a:pt x="1" y="3963"/>
                  </a:cubicBezTo>
                  <a:cubicBezTo>
                    <a:pt x="1" y="6095"/>
                    <a:pt x="1831" y="7926"/>
                    <a:pt x="3940" y="7926"/>
                  </a:cubicBezTo>
                  <a:cubicBezTo>
                    <a:pt x="6165" y="7926"/>
                    <a:pt x="7903" y="6095"/>
                    <a:pt x="7903" y="3963"/>
                  </a:cubicBezTo>
                  <a:cubicBezTo>
                    <a:pt x="7903" y="3291"/>
                    <a:pt x="7811" y="2712"/>
                    <a:pt x="7533" y="2132"/>
                  </a:cubicBezTo>
                  <a:cubicBezTo>
                    <a:pt x="7533" y="2039"/>
                    <a:pt x="7324" y="2039"/>
                    <a:pt x="7231" y="2039"/>
                  </a:cubicBezTo>
                  <a:cubicBezTo>
                    <a:pt x="7139" y="2132"/>
                    <a:pt x="7139" y="2225"/>
                    <a:pt x="7139" y="2318"/>
                  </a:cubicBezTo>
                  <a:cubicBezTo>
                    <a:pt x="7417" y="2804"/>
                    <a:pt x="7533" y="3384"/>
                    <a:pt x="7533" y="3963"/>
                  </a:cubicBezTo>
                  <a:cubicBezTo>
                    <a:pt x="7533" y="5910"/>
                    <a:pt x="5980" y="7439"/>
                    <a:pt x="3940" y="7439"/>
                  </a:cubicBezTo>
                  <a:cubicBezTo>
                    <a:pt x="2017" y="7439"/>
                    <a:pt x="464" y="5910"/>
                    <a:pt x="464" y="3963"/>
                  </a:cubicBezTo>
                  <a:cubicBezTo>
                    <a:pt x="464" y="1947"/>
                    <a:pt x="2017" y="394"/>
                    <a:pt x="3940" y="394"/>
                  </a:cubicBezTo>
                  <a:cubicBezTo>
                    <a:pt x="5006" y="394"/>
                    <a:pt x="5980" y="788"/>
                    <a:pt x="6652" y="1553"/>
                  </a:cubicBezTo>
                  <a:cubicBezTo>
                    <a:pt x="6745" y="1645"/>
                    <a:pt x="6837" y="1645"/>
                    <a:pt x="6953" y="1645"/>
                  </a:cubicBezTo>
                  <a:cubicBezTo>
                    <a:pt x="7046" y="1553"/>
                    <a:pt x="7046" y="1367"/>
                    <a:pt x="6953" y="1275"/>
                  </a:cubicBezTo>
                  <a:cubicBezTo>
                    <a:pt x="6165" y="487"/>
                    <a:pt x="5099" y="0"/>
                    <a:pt x="39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78"/>
            <p:cNvSpPr/>
            <p:nvPr/>
          </p:nvSpPr>
          <p:spPr>
            <a:xfrm>
              <a:off x="5764262" y="3050557"/>
              <a:ext cx="23100" cy="44310"/>
            </a:xfrm>
            <a:custGeom>
              <a:avLst/>
              <a:gdLst/>
              <a:ahLst/>
              <a:cxnLst/>
              <a:rect l="l" t="t" r="r" b="b"/>
              <a:pathLst>
                <a:path w="858" h="1646" extrusionOk="0">
                  <a:moveTo>
                    <a:pt x="93" y="0"/>
                  </a:moveTo>
                  <a:lnTo>
                    <a:pt x="1" y="93"/>
                  </a:lnTo>
                  <a:lnTo>
                    <a:pt x="1" y="1553"/>
                  </a:lnTo>
                  <a:cubicBezTo>
                    <a:pt x="1" y="1646"/>
                    <a:pt x="93" y="1646"/>
                    <a:pt x="93" y="1646"/>
                  </a:cubicBezTo>
                  <a:lnTo>
                    <a:pt x="673" y="1646"/>
                  </a:lnTo>
                  <a:cubicBezTo>
                    <a:pt x="765" y="1646"/>
                    <a:pt x="858" y="1646"/>
                    <a:pt x="858" y="1553"/>
                  </a:cubicBezTo>
                  <a:cubicBezTo>
                    <a:pt x="858" y="1437"/>
                    <a:pt x="765" y="1345"/>
                    <a:pt x="673" y="1345"/>
                  </a:cubicBezTo>
                  <a:lnTo>
                    <a:pt x="279" y="1345"/>
                  </a:lnTo>
                  <a:lnTo>
                    <a:pt x="279" y="974"/>
                  </a:lnTo>
                  <a:lnTo>
                    <a:pt x="673" y="974"/>
                  </a:lnTo>
                  <a:cubicBezTo>
                    <a:pt x="765" y="974"/>
                    <a:pt x="765" y="858"/>
                    <a:pt x="765" y="858"/>
                  </a:cubicBezTo>
                  <a:cubicBezTo>
                    <a:pt x="765" y="765"/>
                    <a:pt x="765" y="673"/>
                    <a:pt x="673" y="673"/>
                  </a:cubicBezTo>
                  <a:lnTo>
                    <a:pt x="279" y="673"/>
                  </a:lnTo>
                  <a:lnTo>
                    <a:pt x="279" y="279"/>
                  </a:lnTo>
                  <a:lnTo>
                    <a:pt x="673" y="279"/>
                  </a:lnTo>
                  <a:cubicBezTo>
                    <a:pt x="765" y="279"/>
                    <a:pt x="858" y="186"/>
                    <a:pt x="858" y="93"/>
                  </a:cubicBezTo>
                  <a:cubicBezTo>
                    <a:pt x="858" y="93"/>
                    <a:pt x="765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78"/>
            <p:cNvSpPr/>
            <p:nvPr/>
          </p:nvSpPr>
          <p:spPr>
            <a:xfrm>
              <a:off x="5727460" y="3050557"/>
              <a:ext cx="28726" cy="44310"/>
            </a:xfrm>
            <a:custGeom>
              <a:avLst/>
              <a:gdLst/>
              <a:ahLst/>
              <a:cxnLst/>
              <a:rect l="l" t="t" r="r" b="b"/>
              <a:pathLst>
                <a:path w="1067" h="1646" extrusionOk="0">
                  <a:moveTo>
                    <a:pt x="487" y="279"/>
                  </a:moveTo>
                  <a:cubicBezTo>
                    <a:pt x="580" y="279"/>
                    <a:pt x="672" y="394"/>
                    <a:pt x="672" y="487"/>
                  </a:cubicBezTo>
                  <a:cubicBezTo>
                    <a:pt x="672" y="580"/>
                    <a:pt x="580" y="673"/>
                    <a:pt x="487" y="673"/>
                  </a:cubicBezTo>
                  <a:lnTo>
                    <a:pt x="209" y="673"/>
                  </a:lnTo>
                  <a:lnTo>
                    <a:pt x="209" y="279"/>
                  </a:lnTo>
                  <a:close/>
                  <a:moveTo>
                    <a:pt x="580" y="858"/>
                  </a:moveTo>
                  <a:cubicBezTo>
                    <a:pt x="672" y="858"/>
                    <a:pt x="881" y="1067"/>
                    <a:pt x="881" y="1159"/>
                  </a:cubicBezTo>
                  <a:cubicBezTo>
                    <a:pt x="881" y="1252"/>
                    <a:pt x="672" y="1345"/>
                    <a:pt x="580" y="1345"/>
                  </a:cubicBezTo>
                  <a:lnTo>
                    <a:pt x="209" y="1345"/>
                  </a:lnTo>
                  <a:lnTo>
                    <a:pt x="209" y="858"/>
                  </a:lnTo>
                  <a:close/>
                  <a:moveTo>
                    <a:pt x="93" y="0"/>
                  </a:moveTo>
                  <a:cubicBezTo>
                    <a:pt x="0" y="0"/>
                    <a:pt x="0" y="0"/>
                    <a:pt x="0" y="93"/>
                  </a:cubicBezTo>
                  <a:lnTo>
                    <a:pt x="0" y="1553"/>
                  </a:lnTo>
                  <a:lnTo>
                    <a:pt x="0" y="1646"/>
                  </a:lnTo>
                  <a:lnTo>
                    <a:pt x="580" y="1646"/>
                  </a:lnTo>
                  <a:cubicBezTo>
                    <a:pt x="881" y="1646"/>
                    <a:pt x="1066" y="1437"/>
                    <a:pt x="1066" y="1159"/>
                  </a:cubicBezTo>
                  <a:cubicBezTo>
                    <a:pt x="1066" y="974"/>
                    <a:pt x="1066" y="858"/>
                    <a:pt x="881" y="765"/>
                  </a:cubicBezTo>
                  <a:cubicBezTo>
                    <a:pt x="974" y="673"/>
                    <a:pt x="974" y="580"/>
                    <a:pt x="974" y="487"/>
                  </a:cubicBezTo>
                  <a:cubicBezTo>
                    <a:pt x="974" y="186"/>
                    <a:pt x="788" y="0"/>
                    <a:pt x="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78"/>
            <p:cNvSpPr/>
            <p:nvPr/>
          </p:nvSpPr>
          <p:spPr>
            <a:xfrm>
              <a:off x="5792341" y="3050045"/>
              <a:ext cx="34353" cy="44822"/>
            </a:xfrm>
            <a:custGeom>
              <a:avLst/>
              <a:gdLst/>
              <a:ahLst/>
              <a:cxnLst/>
              <a:rect l="l" t="t" r="r" b="b"/>
              <a:pathLst>
                <a:path w="1276" h="1665" extrusionOk="0">
                  <a:moveTo>
                    <a:pt x="648" y="1"/>
                  </a:moveTo>
                  <a:cubicBezTo>
                    <a:pt x="597" y="1"/>
                    <a:pt x="543" y="6"/>
                    <a:pt x="487" y="19"/>
                  </a:cubicBezTo>
                  <a:cubicBezTo>
                    <a:pt x="302" y="112"/>
                    <a:pt x="116" y="205"/>
                    <a:pt x="116" y="413"/>
                  </a:cubicBezTo>
                  <a:cubicBezTo>
                    <a:pt x="116" y="784"/>
                    <a:pt x="487" y="877"/>
                    <a:pt x="788" y="993"/>
                  </a:cubicBezTo>
                  <a:cubicBezTo>
                    <a:pt x="881" y="1086"/>
                    <a:pt x="974" y="1178"/>
                    <a:pt x="974" y="1178"/>
                  </a:cubicBezTo>
                  <a:cubicBezTo>
                    <a:pt x="974" y="1271"/>
                    <a:pt x="881" y="1364"/>
                    <a:pt x="696" y="1364"/>
                  </a:cubicBezTo>
                  <a:cubicBezTo>
                    <a:pt x="487" y="1364"/>
                    <a:pt x="394" y="1364"/>
                    <a:pt x="302" y="1271"/>
                  </a:cubicBezTo>
                  <a:cubicBezTo>
                    <a:pt x="255" y="1225"/>
                    <a:pt x="209" y="1201"/>
                    <a:pt x="174" y="1201"/>
                  </a:cubicBezTo>
                  <a:cubicBezTo>
                    <a:pt x="139" y="1201"/>
                    <a:pt x="116" y="1225"/>
                    <a:pt x="116" y="1271"/>
                  </a:cubicBezTo>
                  <a:cubicBezTo>
                    <a:pt x="0" y="1271"/>
                    <a:pt x="0" y="1364"/>
                    <a:pt x="116" y="1456"/>
                  </a:cubicBezTo>
                  <a:cubicBezTo>
                    <a:pt x="209" y="1572"/>
                    <a:pt x="487" y="1665"/>
                    <a:pt x="696" y="1665"/>
                  </a:cubicBezTo>
                  <a:cubicBezTo>
                    <a:pt x="974" y="1665"/>
                    <a:pt x="1159" y="1456"/>
                    <a:pt x="1275" y="1271"/>
                  </a:cubicBezTo>
                  <a:cubicBezTo>
                    <a:pt x="1275" y="1086"/>
                    <a:pt x="1159" y="877"/>
                    <a:pt x="881" y="692"/>
                  </a:cubicBezTo>
                  <a:cubicBezTo>
                    <a:pt x="696" y="692"/>
                    <a:pt x="487" y="599"/>
                    <a:pt x="487" y="599"/>
                  </a:cubicBezTo>
                  <a:cubicBezTo>
                    <a:pt x="394" y="506"/>
                    <a:pt x="394" y="506"/>
                    <a:pt x="394" y="413"/>
                  </a:cubicBezTo>
                  <a:cubicBezTo>
                    <a:pt x="394" y="413"/>
                    <a:pt x="487" y="298"/>
                    <a:pt x="580" y="298"/>
                  </a:cubicBezTo>
                  <a:cubicBezTo>
                    <a:pt x="618" y="281"/>
                    <a:pt x="655" y="274"/>
                    <a:pt x="690" y="274"/>
                  </a:cubicBezTo>
                  <a:cubicBezTo>
                    <a:pt x="850" y="274"/>
                    <a:pt x="974" y="413"/>
                    <a:pt x="974" y="413"/>
                  </a:cubicBezTo>
                  <a:lnTo>
                    <a:pt x="1159" y="413"/>
                  </a:lnTo>
                  <a:lnTo>
                    <a:pt x="1159" y="205"/>
                  </a:lnTo>
                  <a:cubicBezTo>
                    <a:pt x="1159" y="205"/>
                    <a:pt x="955" y="1"/>
                    <a:pt x="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78"/>
            <p:cNvSpPr/>
            <p:nvPr/>
          </p:nvSpPr>
          <p:spPr>
            <a:xfrm>
              <a:off x="5831646" y="3050557"/>
              <a:ext cx="28726" cy="44310"/>
            </a:xfrm>
            <a:custGeom>
              <a:avLst/>
              <a:gdLst/>
              <a:ahLst/>
              <a:cxnLst/>
              <a:rect l="l" t="t" r="r" b="b"/>
              <a:pathLst>
                <a:path w="1067" h="1646" extrusionOk="0">
                  <a:moveTo>
                    <a:pt x="186" y="0"/>
                  </a:moveTo>
                  <a:cubicBezTo>
                    <a:pt x="93" y="0"/>
                    <a:pt x="0" y="0"/>
                    <a:pt x="0" y="93"/>
                  </a:cubicBezTo>
                  <a:cubicBezTo>
                    <a:pt x="0" y="186"/>
                    <a:pt x="93" y="279"/>
                    <a:pt x="186" y="279"/>
                  </a:cubicBezTo>
                  <a:lnTo>
                    <a:pt x="394" y="279"/>
                  </a:lnTo>
                  <a:lnTo>
                    <a:pt x="394" y="1553"/>
                  </a:lnTo>
                  <a:cubicBezTo>
                    <a:pt x="394" y="1646"/>
                    <a:pt x="487" y="1646"/>
                    <a:pt x="580" y="1646"/>
                  </a:cubicBezTo>
                  <a:cubicBezTo>
                    <a:pt x="673" y="1646"/>
                    <a:pt x="673" y="1646"/>
                    <a:pt x="673" y="1553"/>
                  </a:cubicBezTo>
                  <a:lnTo>
                    <a:pt x="673" y="279"/>
                  </a:lnTo>
                  <a:lnTo>
                    <a:pt x="974" y="279"/>
                  </a:lnTo>
                  <a:cubicBezTo>
                    <a:pt x="1066" y="279"/>
                    <a:pt x="1066" y="186"/>
                    <a:pt x="1066" y="93"/>
                  </a:cubicBezTo>
                  <a:cubicBezTo>
                    <a:pt x="1066" y="0"/>
                    <a:pt x="1066" y="0"/>
                    <a:pt x="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78"/>
            <p:cNvSpPr/>
            <p:nvPr/>
          </p:nvSpPr>
          <p:spPr>
            <a:xfrm>
              <a:off x="5823542" y="3107953"/>
              <a:ext cx="34326" cy="43691"/>
            </a:xfrm>
            <a:custGeom>
              <a:avLst/>
              <a:gdLst/>
              <a:ahLst/>
              <a:cxnLst/>
              <a:rect l="l" t="t" r="r" b="b"/>
              <a:pathLst>
                <a:path w="1275" h="1623" extrusionOk="0">
                  <a:moveTo>
                    <a:pt x="116" y="1"/>
                  </a:moveTo>
                  <a:cubicBezTo>
                    <a:pt x="0" y="1"/>
                    <a:pt x="0" y="93"/>
                    <a:pt x="0" y="93"/>
                  </a:cubicBezTo>
                  <a:lnTo>
                    <a:pt x="0" y="1530"/>
                  </a:lnTo>
                  <a:cubicBezTo>
                    <a:pt x="0" y="1623"/>
                    <a:pt x="116" y="1623"/>
                    <a:pt x="116" y="1623"/>
                  </a:cubicBezTo>
                  <a:cubicBezTo>
                    <a:pt x="209" y="1623"/>
                    <a:pt x="301" y="1623"/>
                    <a:pt x="301" y="1530"/>
                  </a:cubicBezTo>
                  <a:lnTo>
                    <a:pt x="301" y="580"/>
                  </a:lnTo>
                  <a:lnTo>
                    <a:pt x="974" y="1530"/>
                  </a:lnTo>
                  <a:cubicBezTo>
                    <a:pt x="1066" y="1623"/>
                    <a:pt x="1066" y="1623"/>
                    <a:pt x="1159" y="1623"/>
                  </a:cubicBezTo>
                  <a:cubicBezTo>
                    <a:pt x="1275" y="1623"/>
                    <a:pt x="1275" y="1530"/>
                    <a:pt x="1275" y="1437"/>
                  </a:cubicBezTo>
                  <a:lnTo>
                    <a:pt x="1275" y="93"/>
                  </a:lnTo>
                  <a:cubicBezTo>
                    <a:pt x="1275" y="1"/>
                    <a:pt x="1275" y="1"/>
                    <a:pt x="1159" y="1"/>
                  </a:cubicBezTo>
                  <a:cubicBezTo>
                    <a:pt x="1066" y="1"/>
                    <a:pt x="974" y="1"/>
                    <a:pt x="974" y="93"/>
                  </a:cubicBezTo>
                  <a:lnTo>
                    <a:pt x="974" y="1159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78"/>
            <p:cNvSpPr/>
            <p:nvPr/>
          </p:nvSpPr>
          <p:spPr>
            <a:xfrm>
              <a:off x="5727460" y="3107253"/>
              <a:ext cx="33707" cy="44391"/>
            </a:xfrm>
            <a:custGeom>
              <a:avLst/>
              <a:gdLst/>
              <a:ahLst/>
              <a:cxnLst/>
              <a:rect l="l" t="t" r="r" b="b"/>
              <a:pathLst>
                <a:path w="1252" h="1649" extrusionOk="0">
                  <a:moveTo>
                    <a:pt x="668" y="0"/>
                  </a:moveTo>
                  <a:cubicBezTo>
                    <a:pt x="611" y="0"/>
                    <a:pt x="550" y="8"/>
                    <a:pt x="487" y="27"/>
                  </a:cubicBezTo>
                  <a:cubicBezTo>
                    <a:pt x="301" y="119"/>
                    <a:pt x="209" y="212"/>
                    <a:pt x="93" y="397"/>
                  </a:cubicBezTo>
                  <a:cubicBezTo>
                    <a:pt x="93" y="490"/>
                    <a:pt x="93" y="606"/>
                    <a:pt x="209" y="606"/>
                  </a:cubicBezTo>
                  <a:cubicBezTo>
                    <a:pt x="301" y="884"/>
                    <a:pt x="580" y="884"/>
                    <a:pt x="788" y="977"/>
                  </a:cubicBezTo>
                  <a:cubicBezTo>
                    <a:pt x="881" y="1069"/>
                    <a:pt x="974" y="1185"/>
                    <a:pt x="974" y="1278"/>
                  </a:cubicBezTo>
                  <a:cubicBezTo>
                    <a:pt x="974" y="1278"/>
                    <a:pt x="881" y="1463"/>
                    <a:pt x="672" y="1463"/>
                  </a:cubicBezTo>
                  <a:cubicBezTo>
                    <a:pt x="580" y="1463"/>
                    <a:pt x="394" y="1371"/>
                    <a:pt x="301" y="1278"/>
                  </a:cubicBezTo>
                  <a:cubicBezTo>
                    <a:pt x="301" y="1232"/>
                    <a:pt x="278" y="1209"/>
                    <a:pt x="241" y="1209"/>
                  </a:cubicBezTo>
                  <a:cubicBezTo>
                    <a:pt x="203" y="1209"/>
                    <a:pt x="151" y="1232"/>
                    <a:pt x="93" y="1278"/>
                  </a:cubicBezTo>
                  <a:cubicBezTo>
                    <a:pt x="0" y="1278"/>
                    <a:pt x="0" y="1371"/>
                    <a:pt x="93" y="1463"/>
                  </a:cubicBezTo>
                  <a:cubicBezTo>
                    <a:pt x="209" y="1556"/>
                    <a:pt x="487" y="1649"/>
                    <a:pt x="672" y="1649"/>
                  </a:cubicBezTo>
                  <a:cubicBezTo>
                    <a:pt x="974" y="1649"/>
                    <a:pt x="1252" y="1556"/>
                    <a:pt x="1252" y="1278"/>
                  </a:cubicBezTo>
                  <a:cubicBezTo>
                    <a:pt x="1252" y="1069"/>
                    <a:pt x="1159" y="884"/>
                    <a:pt x="881" y="699"/>
                  </a:cubicBezTo>
                  <a:cubicBezTo>
                    <a:pt x="672" y="699"/>
                    <a:pt x="487" y="606"/>
                    <a:pt x="487" y="606"/>
                  </a:cubicBezTo>
                  <a:cubicBezTo>
                    <a:pt x="394" y="490"/>
                    <a:pt x="394" y="490"/>
                    <a:pt x="394" y="397"/>
                  </a:cubicBezTo>
                  <a:cubicBezTo>
                    <a:pt x="394" y="397"/>
                    <a:pt x="487" y="305"/>
                    <a:pt x="580" y="305"/>
                  </a:cubicBezTo>
                  <a:cubicBezTo>
                    <a:pt x="621" y="286"/>
                    <a:pt x="662" y="279"/>
                    <a:pt x="701" y="279"/>
                  </a:cubicBezTo>
                  <a:cubicBezTo>
                    <a:pt x="855" y="279"/>
                    <a:pt x="974" y="397"/>
                    <a:pt x="974" y="397"/>
                  </a:cubicBezTo>
                  <a:lnTo>
                    <a:pt x="1159" y="397"/>
                  </a:lnTo>
                  <a:cubicBezTo>
                    <a:pt x="1252" y="305"/>
                    <a:pt x="1252" y="212"/>
                    <a:pt x="1159" y="212"/>
                  </a:cubicBezTo>
                  <a:cubicBezTo>
                    <a:pt x="1159" y="212"/>
                    <a:pt x="963" y="0"/>
                    <a:pt x="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78"/>
            <p:cNvSpPr/>
            <p:nvPr/>
          </p:nvSpPr>
          <p:spPr>
            <a:xfrm>
              <a:off x="5769242" y="3107953"/>
              <a:ext cx="44341" cy="43691"/>
            </a:xfrm>
            <a:custGeom>
              <a:avLst/>
              <a:gdLst/>
              <a:ahLst/>
              <a:cxnLst/>
              <a:rect l="l" t="t" r="r" b="b"/>
              <a:pathLst>
                <a:path w="1647" h="1623" extrusionOk="0">
                  <a:moveTo>
                    <a:pt x="858" y="279"/>
                  </a:moveTo>
                  <a:cubicBezTo>
                    <a:pt x="1160" y="279"/>
                    <a:pt x="1438" y="464"/>
                    <a:pt x="1438" y="858"/>
                  </a:cubicBezTo>
                  <a:cubicBezTo>
                    <a:pt x="1438" y="1159"/>
                    <a:pt x="1160" y="1437"/>
                    <a:pt x="858" y="1437"/>
                  </a:cubicBezTo>
                  <a:cubicBezTo>
                    <a:pt x="488" y="1437"/>
                    <a:pt x="279" y="1159"/>
                    <a:pt x="279" y="858"/>
                  </a:cubicBezTo>
                  <a:cubicBezTo>
                    <a:pt x="279" y="464"/>
                    <a:pt x="488" y="279"/>
                    <a:pt x="858" y="279"/>
                  </a:cubicBezTo>
                  <a:close/>
                  <a:moveTo>
                    <a:pt x="858" y="1"/>
                  </a:moveTo>
                  <a:cubicBezTo>
                    <a:pt x="395" y="1"/>
                    <a:pt x="1" y="371"/>
                    <a:pt x="1" y="858"/>
                  </a:cubicBezTo>
                  <a:cubicBezTo>
                    <a:pt x="1" y="1252"/>
                    <a:pt x="395" y="1623"/>
                    <a:pt x="858" y="1623"/>
                  </a:cubicBezTo>
                  <a:cubicBezTo>
                    <a:pt x="1252" y="1623"/>
                    <a:pt x="1646" y="1252"/>
                    <a:pt x="1646" y="858"/>
                  </a:cubicBezTo>
                  <a:cubicBezTo>
                    <a:pt x="1646" y="371"/>
                    <a:pt x="1252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1" name="Google Shape;4561;p78"/>
          <p:cNvGrpSpPr/>
          <p:nvPr/>
        </p:nvGrpSpPr>
        <p:grpSpPr>
          <a:xfrm>
            <a:off x="6030273" y="3450246"/>
            <a:ext cx="376861" cy="381833"/>
            <a:chOff x="6411260" y="2951971"/>
            <a:chExt cx="376861" cy="381833"/>
          </a:xfrm>
        </p:grpSpPr>
        <p:sp>
          <p:nvSpPr>
            <p:cNvPr id="4562" name="Google Shape;4562;p78"/>
            <p:cNvSpPr/>
            <p:nvPr/>
          </p:nvSpPr>
          <p:spPr>
            <a:xfrm>
              <a:off x="6416241" y="2956979"/>
              <a:ext cx="366900" cy="371846"/>
            </a:xfrm>
            <a:custGeom>
              <a:avLst/>
              <a:gdLst/>
              <a:ahLst/>
              <a:cxnLst/>
              <a:rect l="l" t="t" r="r" b="b"/>
              <a:pathLst>
                <a:path w="13628" h="13813" extrusionOk="0">
                  <a:moveTo>
                    <a:pt x="487" y="0"/>
                  </a:moveTo>
                  <a:cubicBezTo>
                    <a:pt x="209" y="0"/>
                    <a:pt x="1" y="278"/>
                    <a:pt x="1" y="487"/>
                  </a:cubicBezTo>
                  <a:lnTo>
                    <a:pt x="1" y="13326"/>
                  </a:lnTo>
                  <a:cubicBezTo>
                    <a:pt x="1" y="13604"/>
                    <a:pt x="209" y="13813"/>
                    <a:pt x="487" y="13813"/>
                  </a:cubicBezTo>
                  <a:lnTo>
                    <a:pt x="13141" y="13813"/>
                  </a:lnTo>
                  <a:cubicBezTo>
                    <a:pt x="13442" y="13813"/>
                    <a:pt x="13628" y="13604"/>
                    <a:pt x="13628" y="13326"/>
                  </a:cubicBezTo>
                  <a:lnTo>
                    <a:pt x="13628" y="487"/>
                  </a:lnTo>
                  <a:cubicBezTo>
                    <a:pt x="13628" y="278"/>
                    <a:pt x="13442" y="0"/>
                    <a:pt x="131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78"/>
            <p:cNvSpPr/>
            <p:nvPr/>
          </p:nvSpPr>
          <p:spPr>
            <a:xfrm>
              <a:off x="6754399" y="2956979"/>
              <a:ext cx="28726" cy="371846"/>
            </a:xfrm>
            <a:custGeom>
              <a:avLst/>
              <a:gdLst/>
              <a:ahLst/>
              <a:cxnLst/>
              <a:rect l="l" t="t" r="r" b="b"/>
              <a:pathLst>
                <a:path w="1067" h="13813" extrusionOk="0">
                  <a:moveTo>
                    <a:pt x="1" y="0"/>
                  </a:moveTo>
                  <a:cubicBezTo>
                    <a:pt x="302" y="0"/>
                    <a:pt x="487" y="278"/>
                    <a:pt x="487" y="487"/>
                  </a:cubicBezTo>
                  <a:lnTo>
                    <a:pt x="487" y="13326"/>
                  </a:lnTo>
                  <a:cubicBezTo>
                    <a:pt x="487" y="13604"/>
                    <a:pt x="302" y="13813"/>
                    <a:pt x="1" y="13813"/>
                  </a:cubicBezTo>
                  <a:lnTo>
                    <a:pt x="580" y="13813"/>
                  </a:lnTo>
                  <a:cubicBezTo>
                    <a:pt x="881" y="13813"/>
                    <a:pt x="1067" y="13604"/>
                    <a:pt x="1067" y="13326"/>
                  </a:cubicBezTo>
                  <a:lnTo>
                    <a:pt x="1067" y="487"/>
                  </a:lnTo>
                  <a:cubicBezTo>
                    <a:pt x="1067" y="278"/>
                    <a:pt x="881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78"/>
            <p:cNvSpPr/>
            <p:nvPr/>
          </p:nvSpPr>
          <p:spPr>
            <a:xfrm>
              <a:off x="6460553" y="2993161"/>
              <a:ext cx="119805" cy="119794"/>
            </a:xfrm>
            <a:custGeom>
              <a:avLst/>
              <a:gdLst/>
              <a:ahLst/>
              <a:cxnLst/>
              <a:rect l="l" t="t" r="r" b="b"/>
              <a:pathLst>
                <a:path w="4450" h="4450" extrusionOk="0">
                  <a:moveTo>
                    <a:pt x="2225" y="0"/>
                  </a:moveTo>
                  <a:cubicBezTo>
                    <a:pt x="973" y="0"/>
                    <a:pt x="0" y="974"/>
                    <a:pt x="0" y="2225"/>
                  </a:cubicBezTo>
                  <a:cubicBezTo>
                    <a:pt x="0" y="3477"/>
                    <a:pt x="973" y="4450"/>
                    <a:pt x="2225" y="4450"/>
                  </a:cubicBezTo>
                  <a:cubicBezTo>
                    <a:pt x="3476" y="4450"/>
                    <a:pt x="4450" y="3477"/>
                    <a:pt x="4450" y="2225"/>
                  </a:cubicBezTo>
                  <a:cubicBezTo>
                    <a:pt x="4450" y="974"/>
                    <a:pt x="3476" y="0"/>
                    <a:pt x="22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78"/>
            <p:cNvSpPr/>
            <p:nvPr/>
          </p:nvSpPr>
          <p:spPr>
            <a:xfrm>
              <a:off x="6481740" y="2998760"/>
              <a:ext cx="98617" cy="114195"/>
            </a:xfrm>
            <a:custGeom>
              <a:avLst/>
              <a:gdLst/>
              <a:ahLst/>
              <a:cxnLst/>
              <a:rect l="l" t="t" r="r" b="b"/>
              <a:pathLst>
                <a:path w="3663" h="4242" extrusionOk="0">
                  <a:moveTo>
                    <a:pt x="2411" y="1"/>
                  </a:moveTo>
                  <a:cubicBezTo>
                    <a:pt x="2898" y="372"/>
                    <a:pt x="3176" y="1044"/>
                    <a:pt x="3176" y="1739"/>
                  </a:cubicBezTo>
                  <a:cubicBezTo>
                    <a:pt x="3176" y="2991"/>
                    <a:pt x="2203" y="3941"/>
                    <a:pt x="951" y="3941"/>
                  </a:cubicBezTo>
                  <a:cubicBezTo>
                    <a:pt x="580" y="3941"/>
                    <a:pt x="279" y="3848"/>
                    <a:pt x="1" y="3755"/>
                  </a:cubicBezTo>
                  <a:lnTo>
                    <a:pt x="1" y="3755"/>
                  </a:lnTo>
                  <a:cubicBezTo>
                    <a:pt x="372" y="4057"/>
                    <a:pt x="858" y="4242"/>
                    <a:pt x="1438" y="4242"/>
                  </a:cubicBezTo>
                  <a:cubicBezTo>
                    <a:pt x="2689" y="4242"/>
                    <a:pt x="3663" y="3269"/>
                    <a:pt x="3663" y="2017"/>
                  </a:cubicBezTo>
                  <a:cubicBezTo>
                    <a:pt x="3663" y="1160"/>
                    <a:pt x="3176" y="372"/>
                    <a:pt x="24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78"/>
            <p:cNvSpPr/>
            <p:nvPr/>
          </p:nvSpPr>
          <p:spPr>
            <a:xfrm>
              <a:off x="6619012" y="3181744"/>
              <a:ext cx="132916" cy="113414"/>
            </a:xfrm>
            <a:custGeom>
              <a:avLst/>
              <a:gdLst/>
              <a:ahLst/>
              <a:cxnLst/>
              <a:rect l="l" t="t" r="r" b="b"/>
              <a:pathLst>
                <a:path w="4937" h="4213" extrusionOk="0">
                  <a:moveTo>
                    <a:pt x="2469" y="0"/>
                  </a:moveTo>
                  <a:cubicBezTo>
                    <a:pt x="2370" y="0"/>
                    <a:pt x="2272" y="52"/>
                    <a:pt x="2225" y="156"/>
                  </a:cubicBezTo>
                  <a:lnTo>
                    <a:pt x="116" y="3725"/>
                  </a:lnTo>
                  <a:cubicBezTo>
                    <a:pt x="1" y="3911"/>
                    <a:pt x="116" y="4212"/>
                    <a:pt x="394" y="4212"/>
                  </a:cubicBezTo>
                  <a:lnTo>
                    <a:pt x="4543" y="4212"/>
                  </a:lnTo>
                  <a:cubicBezTo>
                    <a:pt x="4751" y="4212"/>
                    <a:pt x="4937" y="3911"/>
                    <a:pt x="4751" y="3725"/>
                  </a:cubicBezTo>
                  <a:lnTo>
                    <a:pt x="2712" y="156"/>
                  </a:lnTo>
                  <a:cubicBezTo>
                    <a:pt x="2666" y="52"/>
                    <a:pt x="2567" y="0"/>
                    <a:pt x="24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78"/>
            <p:cNvSpPr/>
            <p:nvPr/>
          </p:nvSpPr>
          <p:spPr>
            <a:xfrm>
              <a:off x="6676408" y="3181744"/>
              <a:ext cx="75518" cy="113414"/>
            </a:xfrm>
            <a:custGeom>
              <a:avLst/>
              <a:gdLst/>
              <a:ahLst/>
              <a:cxnLst/>
              <a:rect l="l" t="t" r="r" b="b"/>
              <a:pathLst>
                <a:path w="2805" h="4213" extrusionOk="0">
                  <a:moveTo>
                    <a:pt x="337" y="0"/>
                  </a:moveTo>
                  <a:cubicBezTo>
                    <a:pt x="238" y="0"/>
                    <a:pt x="140" y="52"/>
                    <a:pt x="93" y="156"/>
                  </a:cubicBezTo>
                  <a:lnTo>
                    <a:pt x="1" y="249"/>
                  </a:lnTo>
                  <a:cubicBezTo>
                    <a:pt x="1" y="249"/>
                    <a:pt x="1" y="342"/>
                    <a:pt x="93" y="342"/>
                  </a:cubicBezTo>
                  <a:lnTo>
                    <a:pt x="2133" y="4004"/>
                  </a:lnTo>
                  <a:cubicBezTo>
                    <a:pt x="2133" y="4004"/>
                    <a:pt x="2225" y="4096"/>
                    <a:pt x="2133" y="4212"/>
                  </a:cubicBezTo>
                  <a:lnTo>
                    <a:pt x="2411" y="4212"/>
                  </a:lnTo>
                  <a:cubicBezTo>
                    <a:pt x="2619" y="4212"/>
                    <a:pt x="2805" y="3911"/>
                    <a:pt x="2619" y="3725"/>
                  </a:cubicBezTo>
                  <a:lnTo>
                    <a:pt x="580" y="156"/>
                  </a:lnTo>
                  <a:cubicBezTo>
                    <a:pt x="534" y="52"/>
                    <a:pt x="435" y="0"/>
                    <a:pt x="3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78"/>
            <p:cNvSpPr/>
            <p:nvPr/>
          </p:nvSpPr>
          <p:spPr>
            <a:xfrm>
              <a:off x="6624638" y="2993161"/>
              <a:ext cx="119186" cy="119794"/>
            </a:xfrm>
            <a:custGeom>
              <a:avLst/>
              <a:gdLst/>
              <a:ahLst/>
              <a:cxnLst/>
              <a:rect l="l" t="t" r="r" b="b"/>
              <a:pathLst>
                <a:path w="4427" h="4450" extrusionOk="0">
                  <a:moveTo>
                    <a:pt x="278" y="0"/>
                  </a:moveTo>
                  <a:cubicBezTo>
                    <a:pt x="93" y="0"/>
                    <a:pt x="0" y="93"/>
                    <a:pt x="0" y="302"/>
                  </a:cubicBezTo>
                  <a:lnTo>
                    <a:pt x="0" y="4149"/>
                  </a:lnTo>
                  <a:cubicBezTo>
                    <a:pt x="0" y="4357"/>
                    <a:pt x="93" y="4450"/>
                    <a:pt x="278" y="4450"/>
                  </a:cubicBezTo>
                  <a:lnTo>
                    <a:pt x="4148" y="4450"/>
                  </a:lnTo>
                  <a:cubicBezTo>
                    <a:pt x="4334" y="4450"/>
                    <a:pt x="4427" y="4357"/>
                    <a:pt x="4427" y="4149"/>
                  </a:cubicBezTo>
                  <a:lnTo>
                    <a:pt x="4427" y="302"/>
                  </a:lnTo>
                  <a:cubicBezTo>
                    <a:pt x="4427" y="93"/>
                    <a:pt x="4334" y="0"/>
                    <a:pt x="4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78"/>
            <p:cNvSpPr/>
            <p:nvPr/>
          </p:nvSpPr>
          <p:spPr>
            <a:xfrm>
              <a:off x="6723197" y="2993161"/>
              <a:ext cx="20623" cy="119794"/>
            </a:xfrm>
            <a:custGeom>
              <a:avLst/>
              <a:gdLst/>
              <a:ahLst/>
              <a:cxnLst/>
              <a:rect l="l" t="t" r="r" b="b"/>
              <a:pathLst>
                <a:path w="766" h="4450" extrusionOk="0">
                  <a:moveTo>
                    <a:pt x="1" y="0"/>
                  </a:moveTo>
                  <a:cubicBezTo>
                    <a:pt x="93" y="0"/>
                    <a:pt x="302" y="93"/>
                    <a:pt x="302" y="302"/>
                  </a:cubicBezTo>
                  <a:lnTo>
                    <a:pt x="302" y="4149"/>
                  </a:lnTo>
                  <a:cubicBezTo>
                    <a:pt x="302" y="4357"/>
                    <a:pt x="93" y="4450"/>
                    <a:pt x="1" y="4450"/>
                  </a:cubicBezTo>
                  <a:lnTo>
                    <a:pt x="487" y="4450"/>
                  </a:lnTo>
                  <a:cubicBezTo>
                    <a:pt x="673" y="4450"/>
                    <a:pt x="766" y="4357"/>
                    <a:pt x="766" y="4149"/>
                  </a:cubicBezTo>
                  <a:lnTo>
                    <a:pt x="766" y="302"/>
                  </a:lnTo>
                  <a:cubicBezTo>
                    <a:pt x="766" y="93"/>
                    <a:pt x="6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78"/>
            <p:cNvSpPr/>
            <p:nvPr/>
          </p:nvSpPr>
          <p:spPr>
            <a:xfrm>
              <a:off x="6450565" y="3172833"/>
              <a:ext cx="137278" cy="122324"/>
            </a:xfrm>
            <a:custGeom>
              <a:avLst/>
              <a:gdLst/>
              <a:ahLst/>
              <a:cxnLst/>
              <a:rect l="l" t="t" r="r" b="b"/>
              <a:pathLst>
                <a:path w="5099" h="4544" extrusionOk="0">
                  <a:moveTo>
                    <a:pt x="1437" y="1"/>
                  </a:moveTo>
                  <a:cubicBezTo>
                    <a:pt x="1344" y="1"/>
                    <a:pt x="1252" y="93"/>
                    <a:pt x="1159" y="186"/>
                  </a:cubicBezTo>
                  <a:lnTo>
                    <a:pt x="93" y="2110"/>
                  </a:lnTo>
                  <a:cubicBezTo>
                    <a:pt x="0" y="2226"/>
                    <a:pt x="0" y="2318"/>
                    <a:pt x="93" y="2411"/>
                  </a:cubicBezTo>
                  <a:lnTo>
                    <a:pt x="1159" y="4335"/>
                  </a:lnTo>
                  <a:cubicBezTo>
                    <a:pt x="1252" y="4427"/>
                    <a:pt x="1344" y="4543"/>
                    <a:pt x="1437" y="4543"/>
                  </a:cubicBezTo>
                  <a:lnTo>
                    <a:pt x="3662" y="4543"/>
                  </a:lnTo>
                  <a:cubicBezTo>
                    <a:pt x="3755" y="4543"/>
                    <a:pt x="3847" y="4427"/>
                    <a:pt x="3940" y="4335"/>
                  </a:cubicBezTo>
                  <a:lnTo>
                    <a:pt x="5099" y="2411"/>
                  </a:lnTo>
                  <a:lnTo>
                    <a:pt x="5099" y="2110"/>
                  </a:lnTo>
                  <a:lnTo>
                    <a:pt x="3940" y="186"/>
                  </a:lnTo>
                  <a:cubicBezTo>
                    <a:pt x="3847" y="93"/>
                    <a:pt x="3755" y="1"/>
                    <a:pt x="36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78"/>
            <p:cNvSpPr/>
            <p:nvPr/>
          </p:nvSpPr>
          <p:spPr>
            <a:xfrm>
              <a:off x="6533537" y="3172833"/>
              <a:ext cx="54303" cy="122324"/>
            </a:xfrm>
            <a:custGeom>
              <a:avLst/>
              <a:gdLst/>
              <a:ahLst/>
              <a:cxnLst/>
              <a:rect l="l" t="t" r="r" b="b"/>
              <a:pathLst>
                <a:path w="2017" h="4544" extrusionOk="0">
                  <a:moveTo>
                    <a:pt x="1" y="1"/>
                  </a:moveTo>
                  <a:cubicBezTo>
                    <a:pt x="93" y="1"/>
                    <a:pt x="186" y="93"/>
                    <a:pt x="186" y="186"/>
                  </a:cubicBezTo>
                  <a:lnTo>
                    <a:pt x="1345" y="2110"/>
                  </a:lnTo>
                  <a:lnTo>
                    <a:pt x="1345" y="2411"/>
                  </a:lnTo>
                  <a:lnTo>
                    <a:pt x="186" y="4335"/>
                  </a:lnTo>
                  <a:cubicBezTo>
                    <a:pt x="186" y="4427"/>
                    <a:pt x="93" y="4543"/>
                    <a:pt x="1" y="4543"/>
                  </a:cubicBezTo>
                  <a:lnTo>
                    <a:pt x="580" y="4543"/>
                  </a:lnTo>
                  <a:cubicBezTo>
                    <a:pt x="673" y="4543"/>
                    <a:pt x="765" y="4427"/>
                    <a:pt x="858" y="4335"/>
                  </a:cubicBezTo>
                  <a:lnTo>
                    <a:pt x="2017" y="2411"/>
                  </a:lnTo>
                  <a:lnTo>
                    <a:pt x="2017" y="2110"/>
                  </a:lnTo>
                  <a:lnTo>
                    <a:pt x="858" y="186"/>
                  </a:lnTo>
                  <a:cubicBezTo>
                    <a:pt x="765" y="93"/>
                    <a:pt x="673" y="1"/>
                    <a:pt x="5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78"/>
            <p:cNvSpPr/>
            <p:nvPr/>
          </p:nvSpPr>
          <p:spPr>
            <a:xfrm>
              <a:off x="6411260" y="2951971"/>
              <a:ext cx="376861" cy="381833"/>
            </a:xfrm>
            <a:custGeom>
              <a:avLst/>
              <a:gdLst/>
              <a:ahLst/>
              <a:cxnLst/>
              <a:rect l="l" t="t" r="r" b="b"/>
              <a:pathLst>
                <a:path w="13998" h="14184" extrusionOk="0">
                  <a:moveTo>
                    <a:pt x="13326" y="464"/>
                  </a:moveTo>
                  <a:cubicBezTo>
                    <a:pt x="13511" y="464"/>
                    <a:pt x="13627" y="580"/>
                    <a:pt x="13627" y="673"/>
                  </a:cubicBezTo>
                  <a:lnTo>
                    <a:pt x="13627" y="13512"/>
                  </a:lnTo>
                  <a:cubicBezTo>
                    <a:pt x="13627" y="13697"/>
                    <a:pt x="13511" y="13790"/>
                    <a:pt x="13326" y="13790"/>
                  </a:cubicBezTo>
                  <a:lnTo>
                    <a:pt x="672" y="13790"/>
                  </a:lnTo>
                  <a:cubicBezTo>
                    <a:pt x="580" y="13790"/>
                    <a:pt x="394" y="13697"/>
                    <a:pt x="394" y="13512"/>
                  </a:cubicBezTo>
                  <a:lnTo>
                    <a:pt x="394" y="673"/>
                  </a:lnTo>
                  <a:cubicBezTo>
                    <a:pt x="394" y="580"/>
                    <a:pt x="580" y="464"/>
                    <a:pt x="672" y="464"/>
                  </a:cubicBezTo>
                  <a:close/>
                  <a:moveTo>
                    <a:pt x="672" y="1"/>
                  </a:moveTo>
                  <a:cubicBezTo>
                    <a:pt x="301" y="1"/>
                    <a:pt x="0" y="279"/>
                    <a:pt x="0" y="673"/>
                  </a:cubicBezTo>
                  <a:lnTo>
                    <a:pt x="0" y="13512"/>
                  </a:lnTo>
                  <a:cubicBezTo>
                    <a:pt x="0" y="13906"/>
                    <a:pt x="301" y="14184"/>
                    <a:pt x="672" y="14184"/>
                  </a:cubicBezTo>
                  <a:lnTo>
                    <a:pt x="13326" y="14184"/>
                  </a:lnTo>
                  <a:cubicBezTo>
                    <a:pt x="13720" y="14184"/>
                    <a:pt x="13998" y="13906"/>
                    <a:pt x="13998" y="13512"/>
                  </a:cubicBezTo>
                  <a:lnTo>
                    <a:pt x="13998" y="673"/>
                  </a:lnTo>
                  <a:cubicBezTo>
                    <a:pt x="13998" y="279"/>
                    <a:pt x="13720" y="1"/>
                    <a:pt x="13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78"/>
            <p:cNvSpPr/>
            <p:nvPr/>
          </p:nvSpPr>
          <p:spPr>
            <a:xfrm>
              <a:off x="6453042" y="2988153"/>
              <a:ext cx="132324" cy="129808"/>
            </a:xfrm>
            <a:custGeom>
              <a:avLst/>
              <a:gdLst/>
              <a:ahLst/>
              <a:cxnLst/>
              <a:rect l="l" t="t" r="r" b="b"/>
              <a:pathLst>
                <a:path w="4915" h="4822" extrusionOk="0">
                  <a:moveTo>
                    <a:pt x="2504" y="395"/>
                  </a:moveTo>
                  <a:cubicBezTo>
                    <a:pt x="3570" y="395"/>
                    <a:pt x="4543" y="1252"/>
                    <a:pt x="4543" y="2411"/>
                  </a:cubicBezTo>
                  <a:cubicBezTo>
                    <a:pt x="4543" y="3570"/>
                    <a:pt x="3570" y="4451"/>
                    <a:pt x="2504" y="4451"/>
                  </a:cubicBezTo>
                  <a:cubicBezTo>
                    <a:pt x="1345" y="4451"/>
                    <a:pt x="488" y="3570"/>
                    <a:pt x="488" y="2411"/>
                  </a:cubicBezTo>
                  <a:cubicBezTo>
                    <a:pt x="488" y="1252"/>
                    <a:pt x="1345" y="395"/>
                    <a:pt x="2504" y="395"/>
                  </a:cubicBezTo>
                  <a:close/>
                  <a:moveTo>
                    <a:pt x="2504" y="1"/>
                  </a:moveTo>
                  <a:cubicBezTo>
                    <a:pt x="1160" y="1"/>
                    <a:pt x="1" y="1067"/>
                    <a:pt x="1" y="2411"/>
                  </a:cubicBezTo>
                  <a:cubicBezTo>
                    <a:pt x="1" y="3755"/>
                    <a:pt x="1160" y="4821"/>
                    <a:pt x="2504" y="4821"/>
                  </a:cubicBezTo>
                  <a:cubicBezTo>
                    <a:pt x="3848" y="4821"/>
                    <a:pt x="4914" y="3755"/>
                    <a:pt x="4914" y="2411"/>
                  </a:cubicBezTo>
                  <a:cubicBezTo>
                    <a:pt x="4914" y="1067"/>
                    <a:pt x="3848" y="1"/>
                    <a:pt x="25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78"/>
            <p:cNvSpPr/>
            <p:nvPr/>
          </p:nvSpPr>
          <p:spPr>
            <a:xfrm>
              <a:off x="6614031" y="3175336"/>
              <a:ext cx="140401" cy="124801"/>
            </a:xfrm>
            <a:custGeom>
              <a:avLst/>
              <a:gdLst/>
              <a:ahLst/>
              <a:cxnLst/>
              <a:rect l="l" t="t" r="r" b="b"/>
              <a:pathLst>
                <a:path w="5215" h="4636" extrusionOk="0">
                  <a:moveTo>
                    <a:pt x="2619" y="394"/>
                  </a:moveTo>
                  <a:cubicBezTo>
                    <a:pt x="2619" y="394"/>
                    <a:pt x="2712" y="394"/>
                    <a:pt x="2712" y="487"/>
                  </a:cubicBezTo>
                  <a:lnTo>
                    <a:pt x="4821" y="4056"/>
                  </a:lnTo>
                  <a:lnTo>
                    <a:pt x="4821" y="4149"/>
                  </a:lnTo>
                  <a:lnTo>
                    <a:pt x="487" y="4149"/>
                  </a:lnTo>
                  <a:lnTo>
                    <a:pt x="487" y="4056"/>
                  </a:lnTo>
                  <a:lnTo>
                    <a:pt x="2503" y="487"/>
                  </a:lnTo>
                  <a:lnTo>
                    <a:pt x="2619" y="394"/>
                  </a:lnTo>
                  <a:close/>
                  <a:moveTo>
                    <a:pt x="2619" y="0"/>
                  </a:moveTo>
                  <a:cubicBezTo>
                    <a:pt x="2410" y="0"/>
                    <a:pt x="2318" y="93"/>
                    <a:pt x="2225" y="279"/>
                  </a:cubicBezTo>
                  <a:lnTo>
                    <a:pt x="93" y="3871"/>
                  </a:lnTo>
                  <a:cubicBezTo>
                    <a:pt x="0" y="4056"/>
                    <a:pt x="0" y="4149"/>
                    <a:pt x="93" y="4334"/>
                  </a:cubicBezTo>
                  <a:cubicBezTo>
                    <a:pt x="186" y="4543"/>
                    <a:pt x="394" y="4636"/>
                    <a:pt x="579" y="4636"/>
                  </a:cubicBezTo>
                  <a:lnTo>
                    <a:pt x="4728" y="4636"/>
                  </a:lnTo>
                  <a:cubicBezTo>
                    <a:pt x="4936" y="4636"/>
                    <a:pt x="5029" y="4543"/>
                    <a:pt x="5122" y="4334"/>
                  </a:cubicBezTo>
                  <a:cubicBezTo>
                    <a:pt x="5215" y="4149"/>
                    <a:pt x="5215" y="4056"/>
                    <a:pt x="5122" y="3871"/>
                  </a:cubicBezTo>
                  <a:lnTo>
                    <a:pt x="3082" y="279"/>
                  </a:lnTo>
                  <a:cubicBezTo>
                    <a:pt x="2990" y="93"/>
                    <a:pt x="2804" y="0"/>
                    <a:pt x="2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78"/>
            <p:cNvSpPr/>
            <p:nvPr/>
          </p:nvSpPr>
          <p:spPr>
            <a:xfrm>
              <a:off x="6619012" y="2988153"/>
              <a:ext cx="132916" cy="129808"/>
            </a:xfrm>
            <a:custGeom>
              <a:avLst/>
              <a:gdLst/>
              <a:ahLst/>
              <a:cxnLst/>
              <a:rect l="l" t="t" r="r" b="b"/>
              <a:pathLst>
                <a:path w="4937" h="4822" extrusionOk="0">
                  <a:moveTo>
                    <a:pt x="487" y="1"/>
                  </a:moveTo>
                  <a:cubicBezTo>
                    <a:pt x="209" y="1"/>
                    <a:pt x="1" y="186"/>
                    <a:pt x="1" y="488"/>
                  </a:cubicBezTo>
                  <a:lnTo>
                    <a:pt x="1" y="1067"/>
                  </a:lnTo>
                  <a:cubicBezTo>
                    <a:pt x="1" y="1160"/>
                    <a:pt x="116" y="1252"/>
                    <a:pt x="209" y="1252"/>
                  </a:cubicBezTo>
                  <a:cubicBezTo>
                    <a:pt x="302" y="1252"/>
                    <a:pt x="394" y="1160"/>
                    <a:pt x="394" y="1067"/>
                  </a:cubicBezTo>
                  <a:lnTo>
                    <a:pt x="394" y="488"/>
                  </a:lnTo>
                  <a:cubicBezTo>
                    <a:pt x="394" y="395"/>
                    <a:pt x="487" y="395"/>
                    <a:pt x="487" y="395"/>
                  </a:cubicBezTo>
                  <a:lnTo>
                    <a:pt x="4357" y="395"/>
                  </a:lnTo>
                  <a:cubicBezTo>
                    <a:pt x="4450" y="395"/>
                    <a:pt x="4450" y="395"/>
                    <a:pt x="4450" y="488"/>
                  </a:cubicBezTo>
                  <a:lnTo>
                    <a:pt x="4450" y="4335"/>
                  </a:lnTo>
                  <a:cubicBezTo>
                    <a:pt x="4450" y="4451"/>
                    <a:pt x="4450" y="4451"/>
                    <a:pt x="4357" y="4451"/>
                  </a:cubicBezTo>
                  <a:lnTo>
                    <a:pt x="487" y="4451"/>
                  </a:lnTo>
                  <a:cubicBezTo>
                    <a:pt x="487" y="4451"/>
                    <a:pt x="394" y="4451"/>
                    <a:pt x="394" y="4335"/>
                  </a:cubicBezTo>
                  <a:lnTo>
                    <a:pt x="394" y="2017"/>
                  </a:lnTo>
                  <a:cubicBezTo>
                    <a:pt x="394" y="1924"/>
                    <a:pt x="302" y="1832"/>
                    <a:pt x="209" y="1832"/>
                  </a:cubicBezTo>
                  <a:cubicBezTo>
                    <a:pt x="116" y="1832"/>
                    <a:pt x="1" y="1924"/>
                    <a:pt x="1" y="2017"/>
                  </a:cubicBezTo>
                  <a:lnTo>
                    <a:pt x="1" y="4335"/>
                  </a:lnTo>
                  <a:cubicBezTo>
                    <a:pt x="1" y="4636"/>
                    <a:pt x="209" y="4821"/>
                    <a:pt x="487" y="4821"/>
                  </a:cubicBezTo>
                  <a:lnTo>
                    <a:pt x="4357" y="4821"/>
                  </a:lnTo>
                  <a:cubicBezTo>
                    <a:pt x="4636" y="4821"/>
                    <a:pt x="4937" y="4636"/>
                    <a:pt x="4937" y="4335"/>
                  </a:cubicBezTo>
                  <a:lnTo>
                    <a:pt x="4937" y="488"/>
                  </a:lnTo>
                  <a:cubicBezTo>
                    <a:pt x="4937" y="186"/>
                    <a:pt x="4636" y="1"/>
                    <a:pt x="43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78"/>
            <p:cNvSpPr/>
            <p:nvPr/>
          </p:nvSpPr>
          <p:spPr>
            <a:xfrm>
              <a:off x="6444939" y="3167233"/>
              <a:ext cx="148531" cy="132904"/>
            </a:xfrm>
            <a:custGeom>
              <a:avLst/>
              <a:gdLst/>
              <a:ahLst/>
              <a:cxnLst/>
              <a:rect l="l" t="t" r="r" b="b"/>
              <a:pathLst>
                <a:path w="5517" h="4937" extrusionOk="0">
                  <a:moveTo>
                    <a:pt x="1646" y="0"/>
                  </a:moveTo>
                  <a:cubicBezTo>
                    <a:pt x="1461" y="0"/>
                    <a:pt x="1368" y="116"/>
                    <a:pt x="1252" y="301"/>
                  </a:cubicBezTo>
                  <a:lnTo>
                    <a:pt x="881" y="881"/>
                  </a:lnTo>
                  <a:cubicBezTo>
                    <a:pt x="881" y="974"/>
                    <a:pt x="881" y="1066"/>
                    <a:pt x="974" y="1159"/>
                  </a:cubicBezTo>
                  <a:cubicBezTo>
                    <a:pt x="1067" y="1159"/>
                    <a:pt x="1159" y="1159"/>
                    <a:pt x="1252" y="1066"/>
                  </a:cubicBezTo>
                  <a:lnTo>
                    <a:pt x="1553" y="487"/>
                  </a:lnTo>
                  <a:cubicBezTo>
                    <a:pt x="1646" y="487"/>
                    <a:pt x="1646" y="394"/>
                    <a:pt x="1646" y="394"/>
                  </a:cubicBezTo>
                  <a:lnTo>
                    <a:pt x="3871" y="394"/>
                  </a:lnTo>
                  <a:cubicBezTo>
                    <a:pt x="3964" y="394"/>
                    <a:pt x="3964" y="487"/>
                    <a:pt x="3964" y="487"/>
                  </a:cubicBezTo>
                  <a:lnTo>
                    <a:pt x="5122" y="2434"/>
                  </a:lnTo>
                  <a:lnTo>
                    <a:pt x="5122" y="2526"/>
                  </a:lnTo>
                  <a:lnTo>
                    <a:pt x="3964" y="4450"/>
                  </a:lnTo>
                  <a:lnTo>
                    <a:pt x="1553" y="4450"/>
                  </a:lnTo>
                  <a:lnTo>
                    <a:pt x="487" y="2526"/>
                  </a:lnTo>
                  <a:lnTo>
                    <a:pt x="487" y="2434"/>
                  </a:lnTo>
                  <a:lnTo>
                    <a:pt x="789" y="1854"/>
                  </a:lnTo>
                  <a:cubicBezTo>
                    <a:pt x="789" y="1738"/>
                    <a:pt x="789" y="1646"/>
                    <a:pt x="673" y="1553"/>
                  </a:cubicBezTo>
                  <a:cubicBezTo>
                    <a:pt x="580" y="1553"/>
                    <a:pt x="487" y="1553"/>
                    <a:pt x="395" y="1646"/>
                  </a:cubicBezTo>
                  <a:lnTo>
                    <a:pt x="93" y="2225"/>
                  </a:lnTo>
                  <a:cubicBezTo>
                    <a:pt x="1" y="2318"/>
                    <a:pt x="1" y="2526"/>
                    <a:pt x="93" y="2712"/>
                  </a:cubicBezTo>
                  <a:lnTo>
                    <a:pt x="1252" y="4635"/>
                  </a:lnTo>
                  <a:cubicBezTo>
                    <a:pt x="1368" y="4844"/>
                    <a:pt x="1461" y="4937"/>
                    <a:pt x="1646" y="4937"/>
                  </a:cubicBezTo>
                  <a:lnTo>
                    <a:pt x="3871" y="4937"/>
                  </a:lnTo>
                  <a:cubicBezTo>
                    <a:pt x="4056" y="4937"/>
                    <a:pt x="4265" y="4844"/>
                    <a:pt x="4358" y="4635"/>
                  </a:cubicBezTo>
                  <a:lnTo>
                    <a:pt x="5424" y="2712"/>
                  </a:lnTo>
                  <a:cubicBezTo>
                    <a:pt x="5516" y="2526"/>
                    <a:pt x="5516" y="2318"/>
                    <a:pt x="5424" y="2225"/>
                  </a:cubicBezTo>
                  <a:lnTo>
                    <a:pt x="4358" y="301"/>
                  </a:lnTo>
                  <a:cubicBezTo>
                    <a:pt x="4265" y="116"/>
                    <a:pt x="4056" y="0"/>
                    <a:pt x="3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77" name="Google Shape;4577;p78"/>
          <p:cNvGrpSpPr/>
          <p:nvPr/>
        </p:nvGrpSpPr>
        <p:grpSpPr>
          <a:xfrm>
            <a:off x="6782535" y="3452750"/>
            <a:ext cx="169100" cy="381833"/>
            <a:chOff x="7315922" y="2954475"/>
            <a:chExt cx="169100" cy="381833"/>
          </a:xfrm>
        </p:grpSpPr>
        <p:sp>
          <p:nvSpPr>
            <p:cNvPr id="4578" name="Google Shape;4578;p78"/>
            <p:cNvSpPr/>
            <p:nvPr/>
          </p:nvSpPr>
          <p:spPr>
            <a:xfrm>
              <a:off x="7388906" y="3151619"/>
              <a:ext cx="23126" cy="179718"/>
            </a:xfrm>
            <a:custGeom>
              <a:avLst/>
              <a:gdLst/>
              <a:ahLst/>
              <a:cxnLst/>
              <a:rect l="l" t="t" r="r" b="b"/>
              <a:pathLst>
                <a:path w="859" h="6676" extrusionOk="0">
                  <a:moveTo>
                    <a:pt x="1" y="1"/>
                  </a:moveTo>
                  <a:lnTo>
                    <a:pt x="1" y="6189"/>
                  </a:lnTo>
                  <a:cubicBezTo>
                    <a:pt x="1" y="6490"/>
                    <a:pt x="186" y="6675"/>
                    <a:pt x="371" y="6675"/>
                  </a:cubicBezTo>
                  <a:cubicBezTo>
                    <a:pt x="673" y="6675"/>
                    <a:pt x="858" y="6490"/>
                    <a:pt x="858" y="6189"/>
                  </a:cubicBez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78"/>
            <p:cNvSpPr/>
            <p:nvPr/>
          </p:nvSpPr>
          <p:spPr>
            <a:xfrm>
              <a:off x="7393913" y="3151619"/>
              <a:ext cx="18119" cy="179718"/>
            </a:xfrm>
            <a:custGeom>
              <a:avLst/>
              <a:gdLst/>
              <a:ahLst/>
              <a:cxnLst/>
              <a:rect l="l" t="t" r="r" b="b"/>
              <a:pathLst>
                <a:path w="673" h="6676" extrusionOk="0">
                  <a:moveTo>
                    <a:pt x="185" y="1"/>
                  </a:moveTo>
                  <a:lnTo>
                    <a:pt x="185" y="6189"/>
                  </a:lnTo>
                  <a:cubicBezTo>
                    <a:pt x="185" y="6374"/>
                    <a:pt x="93" y="6583"/>
                    <a:pt x="0" y="6675"/>
                  </a:cubicBezTo>
                  <a:lnTo>
                    <a:pt x="185" y="6675"/>
                  </a:lnTo>
                  <a:cubicBezTo>
                    <a:pt x="487" y="6675"/>
                    <a:pt x="672" y="6490"/>
                    <a:pt x="672" y="6189"/>
                  </a:cubicBezTo>
                  <a:lnTo>
                    <a:pt x="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78"/>
            <p:cNvSpPr/>
            <p:nvPr/>
          </p:nvSpPr>
          <p:spPr>
            <a:xfrm>
              <a:off x="7367692" y="3104830"/>
              <a:ext cx="65556" cy="44337"/>
            </a:xfrm>
            <a:custGeom>
              <a:avLst/>
              <a:gdLst/>
              <a:ahLst/>
              <a:cxnLst/>
              <a:rect l="l" t="t" r="r" b="b"/>
              <a:pathLst>
                <a:path w="2435" h="1647" extrusionOk="0">
                  <a:moveTo>
                    <a:pt x="789" y="1"/>
                  </a:moveTo>
                  <a:cubicBezTo>
                    <a:pt x="789" y="1"/>
                    <a:pt x="1" y="789"/>
                    <a:pt x="209" y="1646"/>
                  </a:cubicBezTo>
                  <a:lnTo>
                    <a:pt x="2226" y="1646"/>
                  </a:lnTo>
                  <a:cubicBezTo>
                    <a:pt x="2434" y="789"/>
                    <a:pt x="1646" y="1"/>
                    <a:pt x="1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78"/>
            <p:cNvSpPr/>
            <p:nvPr/>
          </p:nvSpPr>
          <p:spPr>
            <a:xfrm>
              <a:off x="7398894" y="3104830"/>
              <a:ext cx="34353" cy="44337"/>
            </a:xfrm>
            <a:custGeom>
              <a:avLst/>
              <a:gdLst/>
              <a:ahLst/>
              <a:cxnLst/>
              <a:rect l="l" t="t" r="r" b="b"/>
              <a:pathLst>
                <a:path w="1276" h="1647" extrusionOk="0">
                  <a:moveTo>
                    <a:pt x="0" y="1"/>
                  </a:moveTo>
                  <a:cubicBezTo>
                    <a:pt x="209" y="209"/>
                    <a:pt x="696" y="881"/>
                    <a:pt x="487" y="1646"/>
                  </a:cubicBezTo>
                  <a:lnTo>
                    <a:pt x="1067" y="1646"/>
                  </a:lnTo>
                  <a:cubicBezTo>
                    <a:pt x="1275" y="789"/>
                    <a:pt x="487" y="1"/>
                    <a:pt x="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78"/>
            <p:cNvSpPr/>
            <p:nvPr/>
          </p:nvSpPr>
          <p:spPr>
            <a:xfrm>
              <a:off x="7360208" y="3141658"/>
              <a:ext cx="80525" cy="31200"/>
            </a:xfrm>
            <a:custGeom>
              <a:avLst/>
              <a:gdLst/>
              <a:ahLst/>
              <a:cxnLst/>
              <a:rect l="l" t="t" r="r" b="b"/>
              <a:pathLst>
                <a:path w="2991" h="1159" extrusionOk="0">
                  <a:moveTo>
                    <a:pt x="580" y="0"/>
                  </a:moveTo>
                  <a:cubicBezTo>
                    <a:pt x="186" y="0"/>
                    <a:pt x="1" y="185"/>
                    <a:pt x="1" y="579"/>
                  </a:cubicBezTo>
                  <a:cubicBezTo>
                    <a:pt x="1" y="858"/>
                    <a:pt x="186" y="1159"/>
                    <a:pt x="580" y="1159"/>
                  </a:cubicBezTo>
                  <a:cubicBezTo>
                    <a:pt x="765" y="1159"/>
                    <a:pt x="858" y="1066"/>
                    <a:pt x="1067" y="858"/>
                  </a:cubicBezTo>
                  <a:cubicBezTo>
                    <a:pt x="1159" y="1066"/>
                    <a:pt x="1252" y="1159"/>
                    <a:pt x="1437" y="1159"/>
                  </a:cubicBezTo>
                  <a:cubicBezTo>
                    <a:pt x="1646" y="1159"/>
                    <a:pt x="1831" y="1066"/>
                    <a:pt x="1924" y="858"/>
                  </a:cubicBezTo>
                  <a:cubicBezTo>
                    <a:pt x="2017" y="1066"/>
                    <a:pt x="2225" y="1159"/>
                    <a:pt x="2411" y="1159"/>
                  </a:cubicBezTo>
                  <a:cubicBezTo>
                    <a:pt x="2712" y="1159"/>
                    <a:pt x="2990" y="858"/>
                    <a:pt x="2990" y="579"/>
                  </a:cubicBezTo>
                  <a:cubicBezTo>
                    <a:pt x="2990" y="185"/>
                    <a:pt x="2712" y="0"/>
                    <a:pt x="2411" y="0"/>
                  </a:cubicBezTo>
                  <a:cubicBezTo>
                    <a:pt x="2225" y="0"/>
                    <a:pt x="2017" y="93"/>
                    <a:pt x="1924" y="185"/>
                  </a:cubicBezTo>
                  <a:cubicBezTo>
                    <a:pt x="1831" y="93"/>
                    <a:pt x="1646" y="0"/>
                    <a:pt x="1437" y="0"/>
                  </a:cubicBezTo>
                  <a:cubicBezTo>
                    <a:pt x="1252" y="0"/>
                    <a:pt x="1159" y="93"/>
                    <a:pt x="1067" y="185"/>
                  </a:cubicBezTo>
                  <a:cubicBezTo>
                    <a:pt x="858" y="93"/>
                    <a:pt x="765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78"/>
            <p:cNvSpPr/>
            <p:nvPr/>
          </p:nvSpPr>
          <p:spPr>
            <a:xfrm>
              <a:off x="7417604" y="3141658"/>
              <a:ext cx="23126" cy="31200"/>
            </a:xfrm>
            <a:custGeom>
              <a:avLst/>
              <a:gdLst/>
              <a:ahLst/>
              <a:cxnLst/>
              <a:rect l="l" t="t" r="r" b="b"/>
              <a:pathLst>
                <a:path w="859" h="1159" extrusionOk="0">
                  <a:moveTo>
                    <a:pt x="186" y="0"/>
                  </a:moveTo>
                  <a:cubicBezTo>
                    <a:pt x="279" y="93"/>
                    <a:pt x="372" y="278"/>
                    <a:pt x="372" y="371"/>
                  </a:cubicBezTo>
                  <a:cubicBezTo>
                    <a:pt x="372" y="672"/>
                    <a:pt x="186" y="858"/>
                    <a:pt x="1" y="1066"/>
                  </a:cubicBezTo>
                  <a:cubicBezTo>
                    <a:pt x="93" y="1066"/>
                    <a:pt x="186" y="1159"/>
                    <a:pt x="279" y="1159"/>
                  </a:cubicBezTo>
                  <a:cubicBezTo>
                    <a:pt x="580" y="1159"/>
                    <a:pt x="858" y="858"/>
                    <a:pt x="858" y="579"/>
                  </a:cubicBezTo>
                  <a:cubicBezTo>
                    <a:pt x="858" y="185"/>
                    <a:pt x="580" y="0"/>
                    <a:pt x="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78"/>
            <p:cNvSpPr/>
            <p:nvPr/>
          </p:nvSpPr>
          <p:spPr>
            <a:xfrm>
              <a:off x="7320903" y="2959455"/>
              <a:ext cx="159139" cy="158505"/>
            </a:xfrm>
            <a:custGeom>
              <a:avLst/>
              <a:gdLst/>
              <a:ahLst/>
              <a:cxnLst/>
              <a:rect l="l" t="t" r="r" b="b"/>
              <a:pathLst>
                <a:path w="5911" h="5888" extrusionOk="0">
                  <a:moveTo>
                    <a:pt x="2897" y="1"/>
                  </a:moveTo>
                  <a:cubicBezTo>
                    <a:pt x="1275" y="1"/>
                    <a:pt x="1" y="1345"/>
                    <a:pt x="1" y="2990"/>
                  </a:cubicBezTo>
                  <a:cubicBezTo>
                    <a:pt x="1" y="4636"/>
                    <a:pt x="1275" y="5887"/>
                    <a:pt x="2897" y="5887"/>
                  </a:cubicBezTo>
                  <a:cubicBezTo>
                    <a:pt x="4543" y="5887"/>
                    <a:pt x="5910" y="4636"/>
                    <a:pt x="5910" y="2990"/>
                  </a:cubicBezTo>
                  <a:cubicBezTo>
                    <a:pt x="5910" y="1345"/>
                    <a:pt x="4543" y="1"/>
                    <a:pt x="28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78"/>
            <p:cNvSpPr/>
            <p:nvPr/>
          </p:nvSpPr>
          <p:spPr>
            <a:xfrm>
              <a:off x="7344620" y="2972566"/>
              <a:ext cx="135420" cy="145395"/>
            </a:xfrm>
            <a:custGeom>
              <a:avLst/>
              <a:gdLst/>
              <a:ahLst/>
              <a:cxnLst/>
              <a:rect l="l" t="t" r="r" b="b"/>
              <a:pathLst>
                <a:path w="5030" h="5401" extrusionOk="0">
                  <a:moveTo>
                    <a:pt x="3662" y="1"/>
                  </a:moveTo>
                  <a:cubicBezTo>
                    <a:pt x="4241" y="580"/>
                    <a:pt x="4543" y="1252"/>
                    <a:pt x="4543" y="2133"/>
                  </a:cubicBezTo>
                  <a:cubicBezTo>
                    <a:pt x="4543" y="3755"/>
                    <a:pt x="3291" y="5122"/>
                    <a:pt x="1646" y="5122"/>
                  </a:cubicBezTo>
                  <a:cubicBezTo>
                    <a:pt x="1066" y="5122"/>
                    <a:pt x="487" y="4914"/>
                    <a:pt x="0" y="4636"/>
                  </a:cubicBezTo>
                  <a:lnTo>
                    <a:pt x="0" y="4636"/>
                  </a:lnTo>
                  <a:cubicBezTo>
                    <a:pt x="580" y="5122"/>
                    <a:pt x="1252" y="5400"/>
                    <a:pt x="2016" y="5400"/>
                  </a:cubicBezTo>
                  <a:cubicBezTo>
                    <a:pt x="3662" y="5400"/>
                    <a:pt x="5029" y="4149"/>
                    <a:pt x="5029" y="2503"/>
                  </a:cubicBezTo>
                  <a:cubicBezTo>
                    <a:pt x="5029" y="1437"/>
                    <a:pt x="4543" y="487"/>
                    <a:pt x="3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78"/>
            <p:cNvSpPr/>
            <p:nvPr/>
          </p:nvSpPr>
          <p:spPr>
            <a:xfrm>
              <a:off x="7329006" y="2980050"/>
              <a:ext cx="135420" cy="130427"/>
            </a:xfrm>
            <a:custGeom>
              <a:avLst/>
              <a:gdLst/>
              <a:ahLst/>
              <a:cxnLst/>
              <a:rect l="l" t="t" r="r" b="b"/>
              <a:pathLst>
                <a:path w="5030" h="4845" extrusionOk="0">
                  <a:moveTo>
                    <a:pt x="673" y="1"/>
                  </a:moveTo>
                  <a:cubicBezTo>
                    <a:pt x="395" y="209"/>
                    <a:pt x="94" y="580"/>
                    <a:pt x="1" y="974"/>
                  </a:cubicBezTo>
                  <a:cubicBezTo>
                    <a:pt x="974" y="3292"/>
                    <a:pt x="2898" y="4358"/>
                    <a:pt x="4057" y="4844"/>
                  </a:cubicBezTo>
                  <a:cubicBezTo>
                    <a:pt x="4450" y="4636"/>
                    <a:pt x="4821" y="4265"/>
                    <a:pt x="5030" y="3964"/>
                  </a:cubicBezTo>
                  <a:cubicBezTo>
                    <a:pt x="2596" y="3199"/>
                    <a:pt x="1252" y="1067"/>
                    <a:pt x="6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78"/>
            <p:cNvSpPr/>
            <p:nvPr/>
          </p:nvSpPr>
          <p:spPr>
            <a:xfrm>
              <a:off x="7422611" y="3081758"/>
              <a:ext cx="41811" cy="28724"/>
            </a:xfrm>
            <a:custGeom>
              <a:avLst/>
              <a:gdLst/>
              <a:ahLst/>
              <a:cxnLst/>
              <a:rect l="l" t="t" r="r" b="b"/>
              <a:pathLst>
                <a:path w="1553" h="1067" extrusionOk="0">
                  <a:moveTo>
                    <a:pt x="1066" y="0"/>
                  </a:moveTo>
                  <a:cubicBezTo>
                    <a:pt x="765" y="278"/>
                    <a:pt x="394" y="580"/>
                    <a:pt x="0" y="765"/>
                  </a:cubicBezTo>
                  <a:cubicBezTo>
                    <a:pt x="186" y="858"/>
                    <a:pt x="394" y="974"/>
                    <a:pt x="580" y="1066"/>
                  </a:cubicBezTo>
                  <a:cubicBezTo>
                    <a:pt x="765" y="974"/>
                    <a:pt x="858" y="858"/>
                    <a:pt x="973" y="765"/>
                  </a:cubicBezTo>
                  <a:cubicBezTo>
                    <a:pt x="1066" y="672"/>
                    <a:pt x="1159" y="672"/>
                    <a:pt x="1252" y="580"/>
                  </a:cubicBezTo>
                  <a:cubicBezTo>
                    <a:pt x="1344" y="487"/>
                    <a:pt x="1344" y="394"/>
                    <a:pt x="1437" y="278"/>
                  </a:cubicBezTo>
                  <a:cubicBezTo>
                    <a:pt x="1437" y="278"/>
                    <a:pt x="1553" y="278"/>
                    <a:pt x="1553" y="186"/>
                  </a:cubicBezTo>
                  <a:cubicBezTo>
                    <a:pt x="1344" y="93"/>
                    <a:pt x="1159" y="0"/>
                    <a:pt x="10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78"/>
            <p:cNvSpPr/>
            <p:nvPr/>
          </p:nvSpPr>
          <p:spPr>
            <a:xfrm>
              <a:off x="7375822" y="2959455"/>
              <a:ext cx="104217" cy="104234"/>
            </a:xfrm>
            <a:custGeom>
              <a:avLst/>
              <a:gdLst/>
              <a:ahLst/>
              <a:cxnLst/>
              <a:rect l="l" t="t" r="r" b="b"/>
              <a:pathLst>
                <a:path w="3871" h="3872" extrusionOk="0">
                  <a:moveTo>
                    <a:pt x="857" y="1"/>
                  </a:moveTo>
                  <a:cubicBezTo>
                    <a:pt x="579" y="1"/>
                    <a:pt x="278" y="94"/>
                    <a:pt x="0" y="186"/>
                  </a:cubicBezTo>
                  <a:cubicBezTo>
                    <a:pt x="857" y="2411"/>
                    <a:pt x="2711" y="3477"/>
                    <a:pt x="3754" y="3871"/>
                  </a:cubicBezTo>
                  <a:cubicBezTo>
                    <a:pt x="3870" y="3570"/>
                    <a:pt x="3870" y="3292"/>
                    <a:pt x="3870" y="2990"/>
                  </a:cubicBezTo>
                  <a:lnTo>
                    <a:pt x="3870" y="2805"/>
                  </a:lnTo>
                  <a:cubicBezTo>
                    <a:pt x="2410" y="2133"/>
                    <a:pt x="1437" y="882"/>
                    <a:pt x="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78"/>
            <p:cNvSpPr/>
            <p:nvPr/>
          </p:nvSpPr>
          <p:spPr>
            <a:xfrm>
              <a:off x="7464393" y="3029962"/>
              <a:ext cx="15642" cy="33731"/>
            </a:xfrm>
            <a:custGeom>
              <a:avLst/>
              <a:gdLst/>
              <a:ahLst/>
              <a:cxnLst/>
              <a:rect l="l" t="t" r="r" b="b"/>
              <a:pathLst>
                <a:path w="581" h="1253" extrusionOk="0">
                  <a:moveTo>
                    <a:pt x="94" y="1"/>
                  </a:moveTo>
                  <a:cubicBezTo>
                    <a:pt x="94" y="371"/>
                    <a:pt x="94" y="765"/>
                    <a:pt x="1" y="1044"/>
                  </a:cubicBezTo>
                  <a:cubicBezTo>
                    <a:pt x="94" y="1159"/>
                    <a:pt x="279" y="1252"/>
                    <a:pt x="464" y="1252"/>
                  </a:cubicBezTo>
                  <a:lnTo>
                    <a:pt x="464" y="1159"/>
                  </a:lnTo>
                  <a:cubicBezTo>
                    <a:pt x="580" y="858"/>
                    <a:pt x="580" y="580"/>
                    <a:pt x="580" y="371"/>
                  </a:cubicBezTo>
                  <a:lnTo>
                    <a:pt x="580" y="186"/>
                  </a:lnTo>
                  <a:cubicBezTo>
                    <a:pt x="372" y="93"/>
                    <a:pt x="279" y="93"/>
                    <a:pt x="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78"/>
            <p:cNvSpPr/>
            <p:nvPr/>
          </p:nvSpPr>
          <p:spPr>
            <a:xfrm>
              <a:off x="7315922" y="2954475"/>
              <a:ext cx="169100" cy="381833"/>
            </a:xfrm>
            <a:custGeom>
              <a:avLst/>
              <a:gdLst/>
              <a:ahLst/>
              <a:cxnLst/>
              <a:rect l="l" t="t" r="r" b="b"/>
              <a:pathLst>
                <a:path w="6281" h="14184" extrusionOk="0">
                  <a:moveTo>
                    <a:pt x="3082" y="371"/>
                  </a:moveTo>
                  <a:cubicBezTo>
                    <a:pt x="3384" y="951"/>
                    <a:pt x="3778" y="1437"/>
                    <a:pt x="4241" y="1924"/>
                  </a:cubicBezTo>
                  <a:cubicBezTo>
                    <a:pt x="4299" y="1970"/>
                    <a:pt x="4351" y="1994"/>
                    <a:pt x="4401" y="1994"/>
                  </a:cubicBezTo>
                  <a:cubicBezTo>
                    <a:pt x="4450" y="1994"/>
                    <a:pt x="4496" y="1970"/>
                    <a:pt x="4543" y="1924"/>
                  </a:cubicBezTo>
                  <a:cubicBezTo>
                    <a:pt x="4635" y="1831"/>
                    <a:pt x="4635" y="1739"/>
                    <a:pt x="4543" y="1646"/>
                  </a:cubicBezTo>
                  <a:cubicBezTo>
                    <a:pt x="4149" y="1252"/>
                    <a:pt x="3870" y="858"/>
                    <a:pt x="3569" y="487"/>
                  </a:cubicBezTo>
                  <a:lnTo>
                    <a:pt x="3569" y="487"/>
                  </a:lnTo>
                  <a:cubicBezTo>
                    <a:pt x="4728" y="673"/>
                    <a:pt x="5609" y="1530"/>
                    <a:pt x="5794" y="2596"/>
                  </a:cubicBezTo>
                  <a:cubicBezTo>
                    <a:pt x="5609" y="2503"/>
                    <a:pt x="5400" y="2411"/>
                    <a:pt x="5215" y="2225"/>
                  </a:cubicBezTo>
                  <a:cubicBezTo>
                    <a:pt x="5122" y="2225"/>
                    <a:pt x="5029" y="2225"/>
                    <a:pt x="4936" y="2318"/>
                  </a:cubicBezTo>
                  <a:cubicBezTo>
                    <a:pt x="4821" y="2411"/>
                    <a:pt x="4936" y="2503"/>
                    <a:pt x="5029" y="2596"/>
                  </a:cubicBezTo>
                  <a:cubicBezTo>
                    <a:pt x="5307" y="2805"/>
                    <a:pt x="5609" y="2990"/>
                    <a:pt x="5887" y="3175"/>
                  </a:cubicBezTo>
                  <a:cubicBezTo>
                    <a:pt x="5887" y="3268"/>
                    <a:pt x="5887" y="3477"/>
                    <a:pt x="5794" y="3662"/>
                  </a:cubicBezTo>
                  <a:lnTo>
                    <a:pt x="5794" y="3755"/>
                  </a:lnTo>
                  <a:cubicBezTo>
                    <a:pt x="4821" y="3384"/>
                    <a:pt x="3291" y="2411"/>
                    <a:pt x="2503" y="487"/>
                  </a:cubicBezTo>
                  <a:cubicBezTo>
                    <a:pt x="2712" y="487"/>
                    <a:pt x="2897" y="371"/>
                    <a:pt x="3082" y="371"/>
                  </a:cubicBezTo>
                  <a:close/>
                  <a:moveTo>
                    <a:pt x="2132" y="580"/>
                  </a:moveTo>
                  <a:cubicBezTo>
                    <a:pt x="2990" y="2689"/>
                    <a:pt x="4635" y="3755"/>
                    <a:pt x="5701" y="4149"/>
                  </a:cubicBezTo>
                  <a:cubicBezTo>
                    <a:pt x="5609" y="4334"/>
                    <a:pt x="5516" y="4543"/>
                    <a:pt x="5516" y="4636"/>
                  </a:cubicBezTo>
                  <a:cubicBezTo>
                    <a:pt x="3291" y="3963"/>
                    <a:pt x="2040" y="2109"/>
                    <a:pt x="1460" y="951"/>
                  </a:cubicBezTo>
                  <a:cubicBezTo>
                    <a:pt x="1646" y="858"/>
                    <a:pt x="1831" y="673"/>
                    <a:pt x="2132" y="580"/>
                  </a:cubicBezTo>
                  <a:close/>
                  <a:moveTo>
                    <a:pt x="1159" y="1252"/>
                  </a:moveTo>
                  <a:cubicBezTo>
                    <a:pt x="1460" y="1831"/>
                    <a:pt x="1831" y="2503"/>
                    <a:pt x="2503" y="3175"/>
                  </a:cubicBezTo>
                  <a:cubicBezTo>
                    <a:pt x="3291" y="4056"/>
                    <a:pt x="4149" y="4636"/>
                    <a:pt x="5215" y="5006"/>
                  </a:cubicBezTo>
                  <a:cubicBezTo>
                    <a:pt x="5029" y="5215"/>
                    <a:pt x="4728" y="5400"/>
                    <a:pt x="4543" y="5586"/>
                  </a:cubicBezTo>
                  <a:cubicBezTo>
                    <a:pt x="3476" y="5122"/>
                    <a:pt x="1646" y="4056"/>
                    <a:pt x="672" y="1924"/>
                  </a:cubicBezTo>
                  <a:cubicBezTo>
                    <a:pt x="765" y="1646"/>
                    <a:pt x="974" y="1437"/>
                    <a:pt x="1159" y="1252"/>
                  </a:cubicBezTo>
                  <a:close/>
                  <a:moveTo>
                    <a:pt x="487" y="2411"/>
                  </a:moveTo>
                  <a:cubicBezTo>
                    <a:pt x="1460" y="4242"/>
                    <a:pt x="2897" y="5308"/>
                    <a:pt x="3963" y="5794"/>
                  </a:cubicBezTo>
                  <a:cubicBezTo>
                    <a:pt x="3778" y="5887"/>
                    <a:pt x="3476" y="5887"/>
                    <a:pt x="3082" y="5887"/>
                  </a:cubicBezTo>
                  <a:cubicBezTo>
                    <a:pt x="1646" y="5887"/>
                    <a:pt x="394" y="4728"/>
                    <a:pt x="394" y="3175"/>
                  </a:cubicBezTo>
                  <a:cubicBezTo>
                    <a:pt x="394" y="2897"/>
                    <a:pt x="394" y="2689"/>
                    <a:pt x="487" y="2411"/>
                  </a:cubicBezTo>
                  <a:close/>
                  <a:moveTo>
                    <a:pt x="3870" y="6281"/>
                  </a:moveTo>
                  <a:cubicBezTo>
                    <a:pt x="3870" y="6374"/>
                    <a:pt x="3963" y="6559"/>
                    <a:pt x="3963" y="6744"/>
                  </a:cubicBezTo>
                  <a:cubicBezTo>
                    <a:pt x="3870" y="6744"/>
                    <a:pt x="3662" y="6744"/>
                    <a:pt x="3569" y="6860"/>
                  </a:cubicBezTo>
                  <a:cubicBezTo>
                    <a:pt x="3476" y="6744"/>
                    <a:pt x="3291" y="6744"/>
                    <a:pt x="3082" y="6744"/>
                  </a:cubicBezTo>
                  <a:cubicBezTo>
                    <a:pt x="2990" y="6744"/>
                    <a:pt x="2804" y="6744"/>
                    <a:pt x="2712" y="6860"/>
                  </a:cubicBezTo>
                  <a:cubicBezTo>
                    <a:pt x="2619" y="6744"/>
                    <a:pt x="2410" y="6744"/>
                    <a:pt x="2318" y="6744"/>
                  </a:cubicBezTo>
                  <a:cubicBezTo>
                    <a:pt x="2318" y="6559"/>
                    <a:pt x="2410" y="6374"/>
                    <a:pt x="2410" y="6281"/>
                  </a:cubicBezTo>
                  <a:cubicBezTo>
                    <a:pt x="2712" y="6281"/>
                    <a:pt x="2897" y="6374"/>
                    <a:pt x="3082" y="6374"/>
                  </a:cubicBezTo>
                  <a:cubicBezTo>
                    <a:pt x="3384" y="6374"/>
                    <a:pt x="3569" y="6281"/>
                    <a:pt x="3870" y="6281"/>
                  </a:cubicBezTo>
                  <a:close/>
                  <a:moveTo>
                    <a:pt x="4056" y="7138"/>
                  </a:moveTo>
                  <a:cubicBezTo>
                    <a:pt x="4241" y="7138"/>
                    <a:pt x="4450" y="7324"/>
                    <a:pt x="4450" y="7532"/>
                  </a:cubicBezTo>
                  <a:cubicBezTo>
                    <a:pt x="4450" y="7718"/>
                    <a:pt x="4241" y="7903"/>
                    <a:pt x="4056" y="7903"/>
                  </a:cubicBezTo>
                  <a:cubicBezTo>
                    <a:pt x="3963" y="7903"/>
                    <a:pt x="3870" y="7811"/>
                    <a:pt x="3778" y="7718"/>
                  </a:cubicBezTo>
                  <a:cubicBezTo>
                    <a:pt x="3778" y="7718"/>
                    <a:pt x="3662" y="7625"/>
                    <a:pt x="3569" y="7625"/>
                  </a:cubicBezTo>
                  <a:lnTo>
                    <a:pt x="3476" y="7718"/>
                  </a:lnTo>
                  <a:cubicBezTo>
                    <a:pt x="3384" y="7811"/>
                    <a:pt x="3291" y="7903"/>
                    <a:pt x="3082" y="7903"/>
                  </a:cubicBezTo>
                  <a:cubicBezTo>
                    <a:pt x="2990" y="7903"/>
                    <a:pt x="2897" y="7811"/>
                    <a:pt x="2804" y="7718"/>
                  </a:cubicBezTo>
                  <a:lnTo>
                    <a:pt x="2712" y="7625"/>
                  </a:lnTo>
                  <a:cubicBezTo>
                    <a:pt x="2619" y="7625"/>
                    <a:pt x="2503" y="7718"/>
                    <a:pt x="2503" y="7718"/>
                  </a:cubicBezTo>
                  <a:cubicBezTo>
                    <a:pt x="2410" y="7811"/>
                    <a:pt x="2318" y="7903"/>
                    <a:pt x="2225" y="7903"/>
                  </a:cubicBezTo>
                  <a:cubicBezTo>
                    <a:pt x="2040" y="7903"/>
                    <a:pt x="1831" y="7718"/>
                    <a:pt x="1831" y="7532"/>
                  </a:cubicBezTo>
                  <a:cubicBezTo>
                    <a:pt x="1831" y="7324"/>
                    <a:pt x="2040" y="7138"/>
                    <a:pt x="2225" y="7138"/>
                  </a:cubicBezTo>
                  <a:cubicBezTo>
                    <a:pt x="2318" y="7138"/>
                    <a:pt x="2410" y="7138"/>
                    <a:pt x="2503" y="7231"/>
                  </a:cubicBezTo>
                  <a:cubicBezTo>
                    <a:pt x="2503" y="7324"/>
                    <a:pt x="2619" y="7324"/>
                    <a:pt x="2712" y="7324"/>
                  </a:cubicBezTo>
                  <a:cubicBezTo>
                    <a:pt x="2712" y="7324"/>
                    <a:pt x="2804" y="7324"/>
                    <a:pt x="2804" y="7231"/>
                  </a:cubicBezTo>
                  <a:cubicBezTo>
                    <a:pt x="2897" y="7138"/>
                    <a:pt x="2990" y="7138"/>
                    <a:pt x="3082" y="7138"/>
                  </a:cubicBezTo>
                  <a:cubicBezTo>
                    <a:pt x="3291" y="7138"/>
                    <a:pt x="3384" y="7138"/>
                    <a:pt x="3476" y="7231"/>
                  </a:cubicBezTo>
                  <a:cubicBezTo>
                    <a:pt x="3476" y="7324"/>
                    <a:pt x="3569" y="7324"/>
                    <a:pt x="3569" y="7324"/>
                  </a:cubicBezTo>
                  <a:cubicBezTo>
                    <a:pt x="3662" y="7324"/>
                    <a:pt x="3778" y="7324"/>
                    <a:pt x="3778" y="7231"/>
                  </a:cubicBezTo>
                  <a:cubicBezTo>
                    <a:pt x="3870" y="7138"/>
                    <a:pt x="3963" y="7138"/>
                    <a:pt x="4056" y="7138"/>
                  </a:cubicBezTo>
                  <a:close/>
                  <a:moveTo>
                    <a:pt x="3082" y="1"/>
                  </a:moveTo>
                  <a:cubicBezTo>
                    <a:pt x="1344" y="1"/>
                    <a:pt x="0" y="1437"/>
                    <a:pt x="0" y="3175"/>
                  </a:cubicBezTo>
                  <a:cubicBezTo>
                    <a:pt x="0" y="4543"/>
                    <a:pt x="881" y="5702"/>
                    <a:pt x="2040" y="6165"/>
                  </a:cubicBezTo>
                  <a:cubicBezTo>
                    <a:pt x="1924" y="6374"/>
                    <a:pt x="1924" y="6559"/>
                    <a:pt x="1924" y="6744"/>
                  </a:cubicBezTo>
                  <a:cubicBezTo>
                    <a:pt x="1646" y="6953"/>
                    <a:pt x="1460" y="7138"/>
                    <a:pt x="1460" y="7532"/>
                  </a:cubicBezTo>
                  <a:cubicBezTo>
                    <a:pt x="1460" y="7903"/>
                    <a:pt x="1738" y="8297"/>
                    <a:pt x="2225" y="8297"/>
                  </a:cubicBezTo>
                  <a:lnTo>
                    <a:pt x="2503" y="8297"/>
                  </a:lnTo>
                  <a:lnTo>
                    <a:pt x="2503" y="9456"/>
                  </a:lnTo>
                  <a:cubicBezTo>
                    <a:pt x="2503" y="9549"/>
                    <a:pt x="2619" y="9641"/>
                    <a:pt x="2712" y="9641"/>
                  </a:cubicBezTo>
                  <a:cubicBezTo>
                    <a:pt x="2804" y="9641"/>
                    <a:pt x="2897" y="9549"/>
                    <a:pt x="2897" y="9456"/>
                  </a:cubicBezTo>
                  <a:lnTo>
                    <a:pt x="2897" y="8297"/>
                  </a:lnTo>
                  <a:lnTo>
                    <a:pt x="3384" y="8297"/>
                  </a:lnTo>
                  <a:lnTo>
                    <a:pt x="3384" y="13512"/>
                  </a:lnTo>
                  <a:cubicBezTo>
                    <a:pt x="3384" y="13697"/>
                    <a:pt x="3291" y="13813"/>
                    <a:pt x="3082" y="13813"/>
                  </a:cubicBezTo>
                  <a:cubicBezTo>
                    <a:pt x="2990" y="13813"/>
                    <a:pt x="2897" y="13697"/>
                    <a:pt x="2897" y="13512"/>
                  </a:cubicBezTo>
                  <a:lnTo>
                    <a:pt x="2897" y="10429"/>
                  </a:lnTo>
                  <a:cubicBezTo>
                    <a:pt x="2897" y="10337"/>
                    <a:pt x="2804" y="10221"/>
                    <a:pt x="2712" y="10221"/>
                  </a:cubicBezTo>
                  <a:cubicBezTo>
                    <a:pt x="2619" y="10221"/>
                    <a:pt x="2503" y="10337"/>
                    <a:pt x="2503" y="10429"/>
                  </a:cubicBezTo>
                  <a:lnTo>
                    <a:pt x="2503" y="13512"/>
                  </a:lnTo>
                  <a:cubicBezTo>
                    <a:pt x="2503" y="13906"/>
                    <a:pt x="2804" y="14184"/>
                    <a:pt x="3082" y="14184"/>
                  </a:cubicBezTo>
                  <a:cubicBezTo>
                    <a:pt x="3476" y="14184"/>
                    <a:pt x="3778" y="13906"/>
                    <a:pt x="3778" y="13512"/>
                  </a:cubicBezTo>
                  <a:lnTo>
                    <a:pt x="3778" y="8297"/>
                  </a:lnTo>
                  <a:lnTo>
                    <a:pt x="4056" y="8297"/>
                  </a:lnTo>
                  <a:cubicBezTo>
                    <a:pt x="4543" y="8297"/>
                    <a:pt x="4821" y="7903"/>
                    <a:pt x="4821" y="7532"/>
                  </a:cubicBezTo>
                  <a:cubicBezTo>
                    <a:pt x="4821" y="7138"/>
                    <a:pt x="4635" y="6953"/>
                    <a:pt x="4357" y="6744"/>
                  </a:cubicBezTo>
                  <a:cubicBezTo>
                    <a:pt x="4357" y="6559"/>
                    <a:pt x="4357" y="6374"/>
                    <a:pt x="4241" y="6165"/>
                  </a:cubicBezTo>
                  <a:cubicBezTo>
                    <a:pt x="5400" y="5702"/>
                    <a:pt x="6281" y="4543"/>
                    <a:pt x="6281" y="3175"/>
                  </a:cubicBezTo>
                  <a:cubicBezTo>
                    <a:pt x="6281" y="1437"/>
                    <a:pt x="4936" y="1"/>
                    <a:pt x="30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1" name="Google Shape;4591;p78"/>
          <p:cNvGrpSpPr/>
          <p:nvPr/>
        </p:nvGrpSpPr>
        <p:grpSpPr>
          <a:xfrm>
            <a:off x="7358220" y="3450246"/>
            <a:ext cx="353169" cy="381833"/>
            <a:chOff x="8044008" y="2951971"/>
            <a:chExt cx="353169" cy="381833"/>
          </a:xfrm>
        </p:grpSpPr>
        <p:sp>
          <p:nvSpPr>
            <p:cNvPr id="4592" name="Google Shape;4592;p78"/>
            <p:cNvSpPr/>
            <p:nvPr/>
          </p:nvSpPr>
          <p:spPr>
            <a:xfrm>
              <a:off x="8049015" y="2956979"/>
              <a:ext cx="343181" cy="371846"/>
            </a:xfrm>
            <a:custGeom>
              <a:avLst/>
              <a:gdLst/>
              <a:ahLst/>
              <a:cxnLst/>
              <a:rect l="l" t="t" r="r" b="b"/>
              <a:pathLst>
                <a:path w="12747" h="13813" extrusionOk="0">
                  <a:moveTo>
                    <a:pt x="0" y="0"/>
                  </a:moveTo>
                  <a:lnTo>
                    <a:pt x="0" y="13813"/>
                  </a:lnTo>
                  <a:lnTo>
                    <a:pt x="12746" y="13813"/>
                  </a:lnTo>
                  <a:lnTo>
                    <a:pt x="127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78"/>
            <p:cNvSpPr/>
            <p:nvPr/>
          </p:nvSpPr>
          <p:spPr>
            <a:xfrm>
              <a:off x="8376566" y="2956979"/>
              <a:ext cx="15615" cy="371846"/>
            </a:xfrm>
            <a:custGeom>
              <a:avLst/>
              <a:gdLst/>
              <a:ahLst/>
              <a:cxnLst/>
              <a:rect l="l" t="t" r="r" b="b"/>
              <a:pathLst>
                <a:path w="580" h="13813" extrusionOk="0">
                  <a:moveTo>
                    <a:pt x="0" y="0"/>
                  </a:moveTo>
                  <a:lnTo>
                    <a:pt x="0" y="13813"/>
                  </a:lnTo>
                  <a:lnTo>
                    <a:pt x="579" y="13813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78"/>
            <p:cNvSpPr/>
            <p:nvPr/>
          </p:nvSpPr>
          <p:spPr>
            <a:xfrm>
              <a:off x="8049015" y="2956979"/>
              <a:ext cx="343181" cy="41807"/>
            </a:xfrm>
            <a:custGeom>
              <a:avLst/>
              <a:gdLst/>
              <a:ahLst/>
              <a:cxnLst/>
              <a:rect l="l" t="t" r="r" b="b"/>
              <a:pathLst>
                <a:path w="12747" h="1553" extrusionOk="0">
                  <a:moveTo>
                    <a:pt x="0" y="0"/>
                  </a:moveTo>
                  <a:lnTo>
                    <a:pt x="1460" y="1553"/>
                  </a:lnTo>
                  <a:lnTo>
                    <a:pt x="11310" y="1553"/>
                  </a:lnTo>
                  <a:lnTo>
                    <a:pt x="127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78"/>
            <p:cNvSpPr/>
            <p:nvPr/>
          </p:nvSpPr>
          <p:spPr>
            <a:xfrm>
              <a:off x="8049015" y="3287005"/>
              <a:ext cx="343181" cy="41834"/>
            </a:xfrm>
            <a:custGeom>
              <a:avLst/>
              <a:gdLst/>
              <a:ahLst/>
              <a:cxnLst/>
              <a:rect l="l" t="t" r="r" b="b"/>
              <a:pathLst>
                <a:path w="12747" h="1554" extrusionOk="0">
                  <a:moveTo>
                    <a:pt x="1460" y="1"/>
                  </a:moveTo>
                  <a:lnTo>
                    <a:pt x="0" y="1554"/>
                  </a:lnTo>
                  <a:lnTo>
                    <a:pt x="12746" y="1554"/>
                  </a:lnTo>
                  <a:lnTo>
                    <a:pt x="113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78"/>
            <p:cNvSpPr/>
            <p:nvPr/>
          </p:nvSpPr>
          <p:spPr>
            <a:xfrm>
              <a:off x="8088320" y="3001264"/>
              <a:ext cx="265187" cy="285756"/>
            </a:xfrm>
            <a:custGeom>
              <a:avLst/>
              <a:gdLst/>
              <a:ahLst/>
              <a:cxnLst/>
              <a:rect l="l" t="t" r="r" b="b"/>
              <a:pathLst>
                <a:path w="9850" h="10615" extrusionOk="0">
                  <a:moveTo>
                    <a:pt x="0" y="1"/>
                  </a:moveTo>
                  <a:lnTo>
                    <a:pt x="0" y="10522"/>
                  </a:lnTo>
                  <a:lnTo>
                    <a:pt x="0" y="10615"/>
                  </a:lnTo>
                  <a:lnTo>
                    <a:pt x="9850" y="10615"/>
                  </a:lnTo>
                  <a:lnTo>
                    <a:pt x="9850" y="10522"/>
                  </a:lnTo>
                  <a:lnTo>
                    <a:pt x="98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78"/>
            <p:cNvSpPr/>
            <p:nvPr/>
          </p:nvSpPr>
          <p:spPr>
            <a:xfrm>
              <a:off x="8334757" y="3001264"/>
              <a:ext cx="18738" cy="285756"/>
            </a:xfrm>
            <a:custGeom>
              <a:avLst/>
              <a:gdLst/>
              <a:ahLst/>
              <a:cxnLst/>
              <a:rect l="l" t="t" r="r" b="b"/>
              <a:pathLst>
                <a:path w="696" h="10615" extrusionOk="0">
                  <a:moveTo>
                    <a:pt x="0" y="1"/>
                  </a:moveTo>
                  <a:cubicBezTo>
                    <a:pt x="116" y="1"/>
                    <a:pt x="209" y="1"/>
                    <a:pt x="209" y="93"/>
                  </a:cubicBezTo>
                  <a:lnTo>
                    <a:pt x="209" y="10429"/>
                  </a:lnTo>
                  <a:cubicBezTo>
                    <a:pt x="209" y="10522"/>
                    <a:pt x="116" y="10615"/>
                    <a:pt x="0" y="10615"/>
                  </a:cubicBezTo>
                  <a:lnTo>
                    <a:pt x="696" y="10615"/>
                  </a:lnTo>
                  <a:lnTo>
                    <a:pt x="696" y="10522"/>
                  </a:lnTo>
                  <a:lnTo>
                    <a:pt x="6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78"/>
            <p:cNvSpPr/>
            <p:nvPr/>
          </p:nvSpPr>
          <p:spPr>
            <a:xfrm>
              <a:off x="8142593" y="3157245"/>
              <a:ext cx="62406" cy="59897"/>
            </a:xfrm>
            <a:custGeom>
              <a:avLst/>
              <a:gdLst/>
              <a:ahLst/>
              <a:cxnLst/>
              <a:rect l="l" t="t" r="r" b="b"/>
              <a:pathLst>
                <a:path w="2318" h="2225" extrusionOk="0">
                  <a:moveTo>
                    <a:pt x="1344" y="0"/>
                  </a:moveTo>
                  <a:cubicBezTo>
                    <a:pt x="1344" y="0"/>
                    <a:pt x="302" y="279"/>
                    <a:pt x="0" y="2109"/>
                  </a:cubicBezTo>
                  <a:cubicBezTo>
                    <a:pt x="0" y="2109"/>
                    <a:pt x="231" y="2225"/>
                    <a:pt x="590" y="2225"/>
                  </a:cubicBezTo>
                  <a:cubicBezTo>
                    <a:pt x="1035" y="2225"/>
                    <a:pt x="1676" y="2047"/>
                    <a:pt x="2318" y="1252"/>
                  </a:cubicBezTo>
                  <a:lnTo>
                    <a:pt x="13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78"/>
            <p:cNvSpPr/>
            <p:nvPr/>
          </p:nvSpPr>
          <p:spPr>
            <a:xfrm>
              <a:off x="8236172" y="3157245"/>
              <a:ext cx="62433" cy="59897"/>
            </a:xfrm>
            <a:custGeom>
              <a:avLst/>
              <a:gdLst/>
              <a:ahLst/>
              <a:cxnLst/>
              <a:rect l="l" t="t" r="r" b="b"/>
              <a:pathLst>
                <a:path w="2319" h="2225" extrusionOk="0">
                  <a:moveTo>
                    <a:pt x="974" y="0"/>
                  </a:moveTo>
                  <a:lnTo>
                    <a:pt x="1" y="1252"/>
                  </a:lnTo>
                  <a:cubicBezTo>
                    <a:pt x="642" y="2047"/>
                    <a:pt x="1283" y="2225"/>
                    <a:pt x="1728" y="2225"/>
                  </a:cubicBezTo>
                  <a:cubicBezTo>
                    <a:pt x="2087" y="2225"/>
                    <a:pt x="2318" y="2109"/>
                    <a:pt x="2318" y="2109"/>
                  </a:cubicBezTo>
                  <a:cubicBezTo>
                    <a:pt x="2040" y="279"/>
                    <a:pt x="974" y="0"/>
                    <a:pt x="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78"/>
            <p:cNvSpPr/>
            <p:nvPr/>
          </p:nvSpPr>
          <p:spPr>
            <a:xfrm>
              <a:off x="8153200" y="3193427"/>
              <a:ext cx="134801" cy="93601"/>
            </a:xfrm>
            <a:custGeom>
              <a:avLst/>
              <a:gdLst/>
              <a:ahLst/>
              <a:cxnLst/>
              <a:rect l="l" t="t" r="r" b="b"/>
              <a:pathLst>
                <a:path w="5007" h="3477" extrusionOk="0">
                  <a:moveTo>
                    <a:pt x="2503" y="1"/>
                  </a:moveTo>
                  <a:cubicBezTo>
                    <a:pt x="1159" y="1"/>
                    <a:pt x="0" y="1067"/>
                    <a:pt x="0" y="2411"/>
                  </a:cubicBezTo>
                  <a:lnTo>
                    <a:pt x="0" y="3477"/>
                  </a:lnTo>
                  <a:lnTo>
                    <a:pt x="5006" y="3477"/>
                  </a:lnTo>
                  <a:lnTo>
                    <a:pt x="5006" y="2411"/>
                  </a:lnTo>
                  <a:cubicBezTo>
                    <a:pt x="5006" y="1067"/>
                    <a:pt x="3847" y="1"/>
                    <a:pt x="25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78"/>
            <p:cNvSpPr/>
            <p:nvPr/>
          </p:nvSpPr>
          <p:spPr>
            <a:xfrm>
              <a:off x="8213100" y="3193427"/>
              <a:ext cx="74898" cy="93601"/>
            </a:xfrm>
            <a:custGeom>
              <a:avLst/>
              <a:gdLst/>
              <a:ahLst/>
              <a:cxnLst/>
              <a:rect l="l" t="t" r="r" b="b"/>
              <a:pathLst>
                <a:path w="2782" h="3477" extrusionOk="0">
                  <a:moveTo>
                    <a:pt x="0" y="1"/>
                  </a:moveTo>
                  <a:cubicBezTo>
                    <a:pt x="579" y="1"/>
                    <a:pt x="1043" y="302"/>
                    <a:pt x="1437" y="673"/>
                  </a:cubicBezTo>
                  <a:cubicBezTo>
                    <a:pt x="1924" y="1159"/>
                    <a:pt x="2202" y="1739"/>
                    <a:pt x="2202" y="2411"/>
                  </a:cubicBezTo>
                  <a:lnTo>
                    <a:pt x="2202" y="3477"/>
                  </a:lnTo>
                  <a:lnTo>
                    <a:pt x="2781" y="3477"/>
                  </a:lnTo>
                  <a:lnTo>
                    <a:pt x="2781" y="2411"/>
                  </a:lnTo>
                  <a:cubicBezTo>
                    <a:pt x="2781" y="1739"/>
                    <a:pt x="2503" y="1159"/>
                    <a:pt x="2016" y="673"/>
                  </a:cubicBezTo>
                  <a:cubicBezTo>
                    <a:pt x="1530" y="186"/>
                    <a:pt x="950" y="1"/>
                    <a:pt x="2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78"/>
            <p:cNvSpPr/>
            <p:nvPr/>
          </p:nvSpPr>
          <p:spPr>
            <a:xfrm>
              <a:off x="8119495" y="3021105"/>
              <a:ext cx="202807" cy="143645"/>
            </a:xfrm>
            <a:custGeom>
              <a:avLst/>
              <a:gdLst/>
              <a:ahLst/>
              <a:cxnLst/>
              <a:rect l="l" t="t" r="r" b="b"/>
              <a:pathLst>
                <a:path w="7533" h="5336" extrusionOk="0">
                  <a:moveTo>
                    <a:pt x="2345" y="1"/>
                  </a:moveTo>
                  <a:cubicBezTo>
                    <a:pt x="1345" y="1"/>
                    <a:pt x="550" y="716"/>
                    <a:pt x="279" y="1674"/>
                  </a:cubicBezTo>
                  <a:cubicBezTo>
                    <a:pt x="1" y="2439"/>
                    <a:pt x="1" y="3412"/>
                    <a:pt x="858" y="4385"/>
                  </a:cubicBezTo>
                  <a:cubicBezTo>
                    <a:pt x="1160" y="4663"/>
                    <a:pt x="1345" y="4849"/>
                    <a:pt x="1739" y="5057"/>
                  </a:cubicBezTo>
                  <a:lnTo>
                    <a:pt x="2110" y="5336"/>
                  </a:lnTo>
                  <a:lnTo>
                    <a:pt x="5401" y="5336"/>
                  </a:lnTo>
                  <a:lnTo>
                    <a:pt x="5795" y="5057"/>
                  </a:lnTo>
                  <a:cubicBezTo>
                    <a:pt x="6073" y="4849"/>
                    <a:pt x="6374" y="4663"/>
                    <a:pt x="6652" y="4385"/>
                  </a:cubicBezTo>
                  <a:cubicBezTo>
                    <a:pt x="7533" y="3412"/>
                    <a:pt x="7533" y="2439"/>
                    <a:pt x="7231" y="1674"/>
                  </a:cubicBezTo>
                  <a:cubicBezTo>
                    <a:pt x="6981" y="716"/>
                    <a:pt x="6170" y="1"/>
                    <a:pt x="5166" y="1"/>
                  </a:cubicBezTo>
                  <a:cubicBezTo>
                    <a:pt x="5054" y="1"/>
                    <a:pt x="4938" y="10"/>
                    <a:pt x="4821" y="28"/>
                  </a:cubicBezTo>
                  <a:cubicBezTo>
                    <a:pt x="4335" y="28"/>
                    <a:pt x="3941" y="330"/>
                    <a:pt x="3848" y="422"/>
                  </a:cubicBezTo>
                  <a:lnTo>
                    <a:pt x="3663" y="422"/>
                  </a:lnTo>
                  <a:cubicBezTo>
                    <a:pt x="3570" y="330"/>
                    <a:pt x="3176" y="28"/>
                    <a:pt x="2689" y="28"/>
                  </a:cubicBezTo>
                  <a:cubicBezTo>
                    <a:pt x="2572" y="10"/>
                    <a:pt x="2457" y="1"/>
                    <a:pt x="2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78"/>
            <p:cNvSpPr/>
            <p:nvPr/>
          </p:nvSpPr>
          <p:spPr>
            <a:xfrm>
              <a:off x="8241152" y="3021105"/>
              <a:ext cx="81144" cy="143645"/>
            </a:xfrm>
            <a:custGeom>
              <a:avLst/>
              <a:gdLst/>
              <a:ahLst/>
              <a:cxnLst/>
              <a:rect l="l" t="t" r="r" b="b"/>
              <a:pathLst>
                <a:path w="3014" h="5336" extrusionOk="0">
                  <a:moveTo>
                    <a:pt x="647" y="1"/>
                  </a:moveTo>
                  <a:cubicBezTo>
                    <a:pt x="535" y="1"/>
                    <a:pt x="419" y="10"/>
                    <a:pt x="302" y="28"/>
                  </a:cubicBezTo>
                  <a:lnTo>
                    <a:pt x="1" y="28"/>
                  </a:lnTo>
                  <a:cubicBezTo>
                    <a:pt x="974" y="121"/>
                    <a:pt x="1855" y="793"/>
                    <a:pt x="2133" y="1767"/>
                  </a:cubicBezTo>
                  <a:cubicBezTo>
                    <a:pt x="2319" y="2531"/>
                    <a:pt x="2319" y="3597"/>
                    <a:pt x="1461" y="4571"/>
                  </a:cubicBezTo>
                  <a:cubicBezTo>
                    <a:pt x="1276" y="4849"/>
                    <a:pt x="974" y="5150"/>
                    <a:pt x="696" y="5336"/>
                  </a:cubicBezTo>
                  <a:lnTo>
                    <a:pt x="882" y="5336"/>
                  </a:lnTo>
                  <a:lnTo>
                    <a:pt x="1276" y="5057"/>
                  </a:lnTo>
                  <a:cubicBezTo>
                    <a:pt x="1554" y="4849"/>
                    <a:pt x="1855" y="4663"/>
                    <a:pt x="2133" y="4385"/>
                  </a:cubicBezTo>
                  <a:cubicBezTo>
                    <a:pt x="3014" y="3412"/>
                    <a:pt x="3014" y="2439"/>
                    <a:pt x="2712" y="1674"/>
                  </a:cubicBezTo>
                  <a:cubicBezTo>
                    <a:pt x="2462" y="716"/>
                    <a:pt x="1651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78"/>
            <p:cNvSpPr/>
            <p:nvPr/>
          </p:nvSpPr>
          <p:spPr>
            <a:xfrm>
              <a:off x="8207473" y="3177840"/>
              <a:ext cx="26223" cy="36207"/>
            </a:xfrm>
            <a:custGeom>
              <a:avLst/>
              <a:gdLst/>
              <a:ahLst/>
              <a:cxnLst/>
              <a:rect l="l" t="t" r="r" b="b"/>
              <a:pathLst>
                <a:path w="974" h="1345" extrusionOk="0">
                  <a:moveTo>
                    <a:pt x="1" y="0"/>
                  </a:moveTo>
                  <a:lnTo>
                    <a:pt x="1" y="881"/>
                  </a:lnTo>
                  <a:cubicBezTo>
                    <a:pt x="1" y="1066"/>
                    <a:pt x="209" y="1344"/>
                    <a:pt x="487" y="1344"/>
                  </a:cubicBezTo>
                  <a:cubicBezTo>
                    <a:pt x="788" y="1344"/>
                    <a:pt x="974" y="1066"/>
                    <a:pt x="974" y="881"/>
                  </a:cubicBezTo>
                  <a:lnTo>
                    <a:pt x="9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78"/>
            <p:cNvSpPr/>
            <p:nvPr/>
          </p:nvSpPr>
          <p:spPr>
            <a:xfrm>
              <a:off x="8155677" y="3076751"/>
              <a:ext cx="129820" cy="116698"/>
            </a:xfrm>
            <a:custGeom>
              <a:avLst/>
              <a:gdLst/>
              <a:ahLst/>
              <a:cxnLst/>
              <a:rect l="l" t="t" r="r" b="b"/>
              <a:pathLst>
                <a:path w="4822" h="4335" extrusionOk="0">
                  <a:moveTo>
                    <a:pt x="1" y="1"/>
                  </a:moveTo>
                  <a:lnTo>
                    <a:pt x="1" y="1832"/>
                  </a:lnTo>
                  <a:cubicBezTo>
                    <a:pt x="1" y="3176"/>
                    <a:pt x="1067" y="4335"/>
                    <a:pt x="2411" y="4335"/>
                  </a:cubicBezTo>
                  <a:cubicBezTo>
                    <a:pt x="3755" y="4335"/>
                    <a:pt x="4821" y="3176"/>
                    <a:pt x="4821" y="1832"/>
                  </a:cubicBezTo>
                  <a:lnTo>
                    <a:pt x="48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78"/>
            <p:cNvSpPr/>
            <p:nvPr/>
          </p:nvSpPr>
          <p:spPr>
            <a:xfrm>
              <a:off x="8173795" y="3141658"/>
              <a:ext cx="10634" cy="9987"/>
            </a:xfrm>
            <a:custGeom>
              <a:avLst/>
              <a:gdLst/>
              <a:ahLst/>
              <a:cxnLst/>
              <a:rect l="l" t="t" r="r" b="b"/>
              <a:pathLst>
                <a:path w="395" h="371" extrusionOk="0">
                  <a:moveTo>
                    <a:pt x="185" y="0"/>
                  </a:moveTo>
                  <a:cubicBezTo>
                    <a:pt x="93" y="0"/>
                    <a:pt x="0" y="93"/>
                    <a:pt x="0" y="185"/>
                  </a:cubicBezTo>
                  <a:cubicBezTo>
                    <a:pt x="0" y="278"/>
                    <a:pt x="93" y="371"/>
                    <a:pt x="185" y="371"/>
                  </a:cubicBezTo>
                  <a:cubicBezTo>
                    <a:pt x="301" y="371"/>
                    <a:pt x="394" y="278"/>
                    <a:pt x="394" y="185"/>
                  </a:cubicBezTo>
                  <a:cubicBezTo>
                    <a:pt x="394" y="93"/>
                    <a:pt x="301" y="0"/>
                    <a:pt x="1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78"/>
            <p:cNvSpPr/>
            <p:nvPr/>
          </p:nvSpPr>
          <p:spPr>
            <a:xfrm>
              <a:off x="8256766" y="3141658"/>
              <a:ext cx="10634" cy="9987"/>
            </a:xfrm>
            <a:custGeom>
              <a:avLst/>
              <a:gdLst/>
              <a:ahLst/>
              <a:cxnLst/>
              <a:rect l="l" t="t" r="r" b="b"/>
              <a:pathLst>
                <a:path w="395" h="371" extrusionOk="0">
                  <a:moveTo>
                    <a:pt x="209" y="0"/>
                  </a:moveTo>
                  <a:cubicBezTo>
                    <a:pt x="0" y="0"/>
                    <a:pt x="0" y="93"/>
                    <a:pt x="0" y="185"/>
                  </a:cubicBezTo>
                  <a:cubicBezTo>
                    <a:pt x="0" y="278"/>
                    <a:pt x="0" y="371"/>
                    <a:pt x="209" y="371"/>
                  </a:cubicBezTo>
                  <a:cubicBezTo>
                    <a:pt x="302" y="371"/>
                    <a:pt x="394" y="278"/>
                    <a:pt x="394" y="185"/>
                  </a:cubicBezTo>
                  <a:cubicBezTo>
                    <a:pt x="394" y="93"/>
                    <a:pt x="302" y="0"/>
                    <a:pt x="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78"/>
            <p:cNvSpPr/>
            <p:nvPr/>
          </p:nvSpPr>
          <p:spPr>
            <a:xfrm>
              <a:off x="8213100" y="3076751"/>
              <a:ext cx="72395" cy="116698"/>
            </a:xfrm>
            <a:custGeom>
              <a:avLst/>
              <a:gdLst/>
              <a:ahLst/>
              <a:cxnLst/>
              <a:rect l="l" t="t" r="r" b="b"/>
              <a:pathLst>
                <a:path w="2689" h="4335" extrusionOk="0">
                  <a:moveTo>
                    <a:pt x="2109" y="1"/>
                  </a:moveTo>
                  <a:lnTo>
                    <a:pt x="2109" y="1832"/>
                  </a:lnTo>
                  <a:cubicBezTo>
                    <a:pt x="2109" y="3083"/>
                    <a:pt x="1252" y="4149"/>
                    <a:pt x="0" y="4242"/>
                  </a:cubicBezTo>
                  <a:cubicBezTo>
                    <a:pt x="93" y="4335"/>
                    <a:pt x="186" y="4335"/>
                    <a:pt x="278" y="4335"/>
                  </a:cubicBezTo>
                  <a:cubicBezTo>
                    <a:pt x="1622" y="4335"/>
                    <a:pt x="2688" y="3176"/>
                    <a:pt x="2688" y="1832"/>
                  </a:cubicBezTo>
                  <a:lnTo>
                    <a:pt x="268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78"/>
            <p:cNvSpPr/>
            <p:nvPr/>
          </p:nvSpPr>
          <p:spPr>
            <a:xfrm>
              <a:off x="8147574" y="3061164"/>
              <a:ext cx="146028" cy="43691"/>
            </a:xfrm>
            <a:custGeom>
              <a:avLst/>
              <a:gdLst/>
              <a:ahLst/>
              <a:cxnLst/>
              <a:rect l="l" t="t" r="r" b="b"/>
              <a:pathLst>
                <a:path w="5424" h="1623" extrusionOk="0">
                  <a:moveTo>
                    <a:pt x="1" y="0"/>
                  </a:moveTo>
                  <a:lnTo>
                    <a:pt x="1" y="580"/>
                  </a:lnTo>
                  <a:cubicBezTo>
                    <a:pt x="1" y="1159"/>
                    <a:pt x="487" y="1623"/>
                    <a:pt x="1067" y="1623"/>
                  </a:cubicBezTo>
                  <a:cubicBezTo>
                    <a:pt x="1368" y="1623"/>
                    <a:pt x="1646" y="1437"/>
                    <a:pt x="1855" y="1159"/>
                  </a:cubicBezTo>
                  <a:cubicBezTo>
                    <a:pt x="2040" y="1437"/>
                    <a:pt x="2318" y="1623"/>
                    <a:pt x="2712" y="1623"/>
                  </a:cubicBezTo>
                  <a:cubicBezTo>
                    <a:pt x="3106" y="1623"/>
                    <a:pt x="3384" y="1437"/>
                    <a:pt x="3593" y="1159"/>
                  </a:cubicBezTo>
                  <a:cubicBezTo>
                    <a:pt x="3686" y="1437"/>
                    <a:pt x="4056" y="1623"/>
                    <a:pt x="4358" y="1623"/>
                  </a:cubicBezTo>
                  <a:cubicBezTo>
                    <a:pt x="4937" y="1623"/>
                    <a:pt x="5424" y="1159"/>
                    <a:pt x="5424" y="580"/>
                  </a:cubicBezTo>
                  <a:lnTo>
                    <a:pt x="5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78"/>
            <p:cNvSpPr/>
            <p:nvPr/>
          </p:nvSpPr>
          <p:spPr>
            <a:xfrm>
              <a:off x="8202493" y="3153449"/>
              <a:ext cx="36211" cy="19409"/>
            </a:xfrm>
            <a:custGeom>
              <a:avLst/>
              <a:gdLst/>
              <a:ahLst/>
              <a:cxnLst/>
              <a:rect l="l" t="t" r="r" b="b"/>
              <a:pathLst>
                <a:path w="1345" h="721" extrusionOk="0">
                  <a:moveTo>
                    <a:pt x="274" y="0"/>
                  </a:moveTo>
                  <a:cubicBezTo>
                    <a:pt x="243" y="0"/>
                    <a:pt x="213" y="14"/>
                    <a:pt x="186" y="49"/>
                  </a:cubicBezTo>
                  <a:cubicBezTo>
                    <a:pt x="93" y="49"/>
                    <a:pt x="0" y="141"/>
                    <a:pt x="93" y="234"/>
                  </a:cubicBezTo>
                  <a:cubicBezTo>
                    <a:pt x="186" y="512"/>
                    <a:pt x="394" y="721"/>
                    <a:pt x="672" y="721"/>
                  </a:cubicBezTo>
                  <a:cubicBezTo>
                    <a:pt x="973" y="721"/>
                    <a:pt x="1159" y="512"/>
                    <a:pt x="1252" y="234"/>
                  </a:cubicBezTo>
                  <a:cubicBezTo>
                    <a:pt x="1344" y="141"/>
                    <a:pt x="1252" y="49"/>
                    <a:pt x="1159" y="49"/>
                  </a:cubicBezTo>
                  <a:cubicBezTo>
                    <a:pt x="1131" y="14"/>
                    <a:pt x="1093" y="0"/>
                    <a:pt x="1053" y="0"/>
                  </a:cubicBezTo>
                  <a:cubicBezTo>
                    <a:pt x="960" y="0"/>
                    <a:pt x="858" y="76"/>
                    <a:pt x="858" y="141"/>
                  </a:cubicBezTo>
                  <a:cubicBezTo>
                    <a:pt x="858" y="234"/>
                    <a:pt x="765" y="234"/>
                    <a:pt x="672" y="234"/>
                  </a:cubicBezTo>
                  <a:cubicBezTo>
                    <a:pt x="580" y="234"/>
                    <a:pt x="487" y="234"/>
                    <a:pt x="487" y="141"/>
                  </a:cubicBezTo>
                  <a:cubicBezTo>
                    <a:pt x="422" y="76"/>
                    <a:pt x="346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78"/>
            <p:cNvSpPr/>
            <p:nvPr/>
          </p:nvSpPr>
          <p:spPr>
            <a:xfrm>
              <a:off x="8184402" y="3120444"/>
              <a:ext cx="13111" cy="18736"/>
            </a:xfrm>
            <a:custGeom>
              <a:avLst/>
              <a:gdLst/>
              <a:ahLst/>
              <a:cxnLst/>
              <a:rect l="l" t="t" r="r" b="b"/>
              <a:pathLst>
                <a:path w="487" h="696" extrusionOk="0">
                  <a:moveTo>
                    <a:pt x="278" y="0"/>
                  </a:moveTo>
                  <a:cubicBezTo>
                    <a:pt x="93" y="0"/>
                    <a:pt x="0" y="116"/>
                    <a:pt x="0" y="209"/>
                  </a:cubicBezTo>
                  <a:lnTo>
                    <a:pt x="0" y="487"/>
                  </a:lnTo>
                  <a:cubicBezTo>
                    <a:pt x="0" y="579"/>
                    <a:pt x="93" y="695"/>
                    <a:pt x="278" y="695"/>
                  </a:cubicBezTo>
                  <a:cubicBezTo>
                    <a:pt x="371" y="695"/>
                    <a:pt x="487" y="579"/>
                    <a:pt x="487" y="487"/>
                  </a:cubicBezTo>
                  <a:lnTo>
                    <a:pt x="487" y="209"/>
                  </a:lnTo>
                  <a:cubicBezTo>
                    <a:pt x="487" y="116"/>
                    <a:pt x="371" y="0"/>
                    <a:pt x="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78"/>
            <p:cNvSpPr/>
            <p:nvPr/>
          </p:nvSpPr>
          <p:spPr>
            <a:xfrm>
              <a:off x="8244275" y="3120444"/>
              <a:ext cx="10015" cy="18736"/>
            </a:xfrm>
            <a:custGeom>
              <a:avLst/>
              <a:gdLst/>
              <a:ahLst/>
              <a:cxnLst/>
              <a:rect l="l" t="t" r="r" b="b"/>
              <a:pathLst>
                <a:path w="372" h="696" extrusionOk="0">
                  <a:moveTo>
                    <a:pt x="186" y="0"/>
                  </a:moveTo>
                  <a:cubicBezTo>
                    <a:pt x="94" y="0"/>
                    <a:pt x="1" y="116"/>
                    <a:pt x="1" y="209"/>
                  </a:cubicBezTo>
                  <a:lnTo>
                    <a:pt x="1" y="487"/>
                  </a:lnTo>
                  <a:cubicBezTo>
                    <a:pt x="1" y="579"/>
                    <a:pt x="94" y="695"/>
                    <a:pt x="186" y="695"/>
                  </a:cubicBezTo>
                  <a:cubicBezTo>
                    <a:pt x="372" y="695"/>
                    <a:pt x="372" y="579"/>
                    <a:pt x="372" y="487"/>
                  </a:cubicBezTo>
                  <a:lnTo>
                    <a:pt x="372" y="209"/>
                  </a:lnTo>
                  <a:cubicBezTo>
                    <a:pt x="372" y="116"/>
                    <a:pt x="372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78"/>
            <p:cNvSpPr/>
            <p:nvPr/>
          </p:nvSpPr>
          <p:spPr>
            <a:xfrm>
              <a:off x="8044008" y="2951971"/>
              <a:ext cx="353169" cy="381833"/>
            </a:xfrm>
            <a:custGeom>
              <a:avLst/>
              <a:gdLst/>
              <a:ahLst/>
              <a:cxnLst/>
              <a:rect l="l" t="t" r="r" b="b"/>
              <a:pathLst>
                <a:path w="13118" h="14184" extrusionOk="0">
                  <a:moveTo>
                    <a:pt x="7846" y="2772"/>
                  </a:moveTo>
                  <a:cubicBezTo>
                    <a:pt x="8809" y="2772"/>
                    <a:pt x="9570" y="3337"/>
                    <a:pt x="9850" y="4242"/>
                  </a:cubicBezTo>
                  <a:cubicBezTo>
                    <a:pt x="10128" y="5215"/>
                    <a:pt x="9943" y="6073"/>
                    <a:pt x="9271" y="6745"/>
                  </a:cubicBezTo>
                  <a:cubicBezTo>
                    <a:pt x="9271" y="6837"/>
                    <a:pt x="9178" y="6837"/>
                    <a:pt x="9178" y="6953"/>
                  </a:cubicBezTo>
                  <a:lnTo>
                    <a:pt x="9178" y="6467"/>
                  </a:lnTo>
                  <a:lnTo>
                    <a:pt x="9178" y="5401"/>
                  </a:lnTo>
                  <a:cubicBezTo>
                    <a:pt x="9271" y="5308"/>
                    <a:pt x="9363" y="5099"/>
                    <a:pt x="9456" y="4914"/>
                  </a:cubicBezTo>
                  <a:cubicBezTo>
                    <a:pt x="9456" y="4821"/>
                    <a:pt x="9363" y="4729"/>
                    <a:pt x="9271" y="4729"/>
                  </a:cubicBezTo>
                  <a:cubicBezTo>
                    <a:pt x="9244" y="4701"/>
                    <a:pt x="9214" y="4690"/>
                    <a:pt x="9184" y="4690"/>
                  </a:cubicBezTo>
                  <a:cubicBezTo>
                    <a:pt x="9112" y="4690"/>
                    <a:pt x="9035" y="4756"/>
                    <a:pt x="8969" y="4821"/>
                  </a:cubicBezTo>
                  <a:cubicBezTo>
                    <a:pt x="8969" y="5215"/>
                    <a:pt x="8599" y="5493"/>
                    <a:pt x="8205" y="5493"/>
                  </a:cubicBezTo>
                  <a:cubicBezTo>
                    <a:pt x="7903" y="5493"/>
                    <a:pt x="7718" y="5308"/>
                    <a:pt x="7533" y="5099"/>
                  </a:cubicBezTo>
                  <a:lnTo>
                    <a:pt x="7440" y="5007"/>
                  </a:lnTo>
                  <a:cubicBezTo>
                    <a:pt x="7324" y="5007"/>
                    <a:pt x="7231" y="5099"/>
                    <a:pt x="7231" y="5099"/>
                  </a:cubicBezTo>
                  <a:cubicBezTo>
                    <a:pt x="7046" y="5308"/>
                    <a:pt x="6860" y="5493"/>
                    <a:pt x="6559" y="5493"/>
                  </a:cubicBezTo>
                  <a:cubicBezTo>
                    <a:pt x="6281" y="5493"/>
                    <a:pt x="6073" y="5308"/>
                    <a:pt x="5887" y="5099"/>
                  </a:cubicBezTo>
                  <a:cubicBezTo>
                    <a:pt x="5887" y="5099"/>
                    <a:pt x="5794" y="5007"/>
                    <a:pt x="5702" y="5007"/>
                  </a:cubicBezTo>
                  <a:lnTo>
                    <a:pt x="5586" y="5099"/>
                  </a:lnTo>
                  <a:cubicBezTo>
                    <a:pt x="5400" y="5308"/>
                    <a:pt x="5122" y="5493"/>
                    <a:pt x="4914" y="5493"/>
                  </a:cubicBezTo>
                  <a:cubicBezTo>
                    <a:pt x="4543" y="5493"/>
                    <a:pt x="4149" y="5215"/>
                    <a:pt x="4149" y="4821"/>
                  </a:cubicBezTo>
                  <a:cubicBezTo>
                    <a:pt x="4083" y="4756"/>
                    <a:pt x="4018" y="4690"/>
                    <a:pt x="3944" y="4690"/>
                  </a:cubicBezTo>
                  <a:cubicBezTo>
                    <a:pt x="3914" y="4690"/>
                    <a:pt x="3882" y="4701"/>
                    <a:pt x="3848" y="4729"/>
                  </a:cubicBezTo>
                  <a:cubicBezTo>
                    <a:pt x="3755" y="4729"/>
                    <a:pt x="3662" y="4821"/>
                    <a:pt x="3662" y="4914"/>
                  </a:cubicBezTo>
                  <a:cubicBezTo>
                    <a:pt x="3755" y="5099"/>
                    <a:pt x="3848" y="5308"/>
                    <a:pt x="3964" y="5401"/>
                  </a:cubicBezTo>
                  <a:lnTo>
                    <a:pt x="3964" y="6467"/>
                  </a:lnTo>
                  <a:lnTo>
                    <a:pt x="3964" y="6953"/>
                  </a:lnTo>
                  <a:cubicBezTo>
                    <a:pt x="3964" y="6837"/>
                    <a:pt x="3848" y="6837"/>
                    <a:pt x="3848" y="6745"/>
                  </a:cubicBezTo>
                  <a:cubicBezTo>
                    <a:pt x="3176" y="6073"/>
                    <a:pt x="2990" y="5215"/>
                    <a:pt x="3268" y="4242"/>
                  </a:cubicBezTo>
                  <a:cubicBezTo>
                    <a:pt x="3549" y="3337"/>
                    <a:pt x="4310" y="2772"/>
                    <a:pt x="5273" y="2772"/>
                  </a:cubicBezTo>
                  <a:cubicBezTo>
                    <a:pt x="5345" y="2772"/>
                    <a:pt x="5419" y="2775"/>
                    <a:pt x="5493" y="2782"/>
                  </a:cubicBezTo>
                  <a:cubicBezTo>
                    <a:pt x="5980" y="2782"/>
                    <a:pt x="6165" y="2990"/>
                    <a:pt x="6374" y="3083"/>
                  </a:cubicBezTo>
                  <a:cubicBezTo>
                    <a:pt x="6420" y="3176"/>
                    <a:pt x="6490" y="3222"/>
                    <a:pt x="6559" y="3222"/>
                  </a:cubicBezTo>
                  <a:cubicBezTo>
                    <a:pt x="6629" y="3222"/>
                    <a:pt x="6698" y="3176"/>
                    <a:pt x="6745" y="3083"/>
                  </a:cubicBezTo>
                  <a:cubicBezTo>
                    <a:pt x="6953" y="2990"/>
                    <a:pt x="7139" y="2782"/>
                    <a:pt x="7625" y="2782"/>
                  </a:cubicBezTo>
                  <a:cubicBezTo>
                    <a:pt x="7700" y="2775"/>
                    <a:pt x="7773" y="2772"/>
                    <a:pt x="7846" y="2772"/>
                  </a:cubicBezTo>
                  <a:close/>
                  <a:moveTo>
                    <a:pt x="7440" y="5586"/>
                  </a:moveTo>
                  <a:cubicBezTo>
                    <a:pt x="7625" y="5795"/>
                    <a:pt x="7903" y="5887"/>
                    <a:pt x="8205" y="5887"/>
                  </a:cubicBezTo>
                  <a:cubicBezTo>
                    <a:pt x="8390" y="5887"/>
                    <a:pt x="8599" y="5887"/>
                    <a:pt x="8784" y="5795"/>
                  </a:cubicBezTo>
                  <a:lnTo>
                    <a:pt x="8784" y="6467"/>
                  </a:lnTo>
                  <a:cubicBezTo>
                    <a:pt x="8784" y="7718"/>
                    <a:pt x="7811" y="8691"/>
                    <a:pt x="6559" y="8691"/>
                  </a:cubicBezTo>
                  <a:cubicBezTo>
                    <a:pt x="5308" y="8691"/>
                    <a:pt x="4334" y="7718"/>
                    <a:pt x="4334" y="6467"/>
                  </a:cubicBezTo>
                  <a:lnTo>
                    <a:pt x="4334" y="5795"/>
                  </a:lnTo>
                  <a:cubicBezTo>
                    <a:pt x="4543" y="5887"/>
                    <a:pt x="4728" y="5887"/>
                    <a:pt x="4914" y="5887"/>
                  </a:cubicBezTo>
                  <a:cubicBezTo>
                    <a:pt x="5215" y="5887"/>
                    <a:pt x="5493" y="5795"/>
                    <a:pt x="5702" y="5586"/>
                  </a:cubicBezTo>
                  <a:cubicBezTo>
                    <a:pt x="5980" y="5795"/>
                    <a:pt x="6281" y="5887"/>
                    <a:pt x="6559" y="5887"/>
                  </a:cubicBezTo>
                  <a:cubicBezTo>
                    <a:pt x="6860" y="5887"/>
                    <a:pt x="7139" y="5795"/>
                    <a:pt x="7440" y="5586"/>
                  </a:cubicBezTo>
                  <a:close/>
                  <a:moveTo>
                    <a:pt x="6860" y="9155"/>
                  </a:moveTo>
                  <a:lnTo>
                    <a:pt x="6860" y="9271"/>
                  </a:lnTo>
                  <a:cubicBezTo>
                    <a:pt x="6860" y="9364"/>
                    <a:pt x="6652" y="9456"/>
                    <a:pt x="6559" y="9456"/>
                  </a:cubicBezTo>
                  <a:cubicBezTo>
                    <a:pt x="6467" y="9456"/>
                    <a:pt x="6281" y="9364"/>
                    <a:pt x="6281" y="9271"/>
                  </a:cubicBezTo>
                  <a:lnTo>
                    <a:pt x="6281" y="9155"/>
                  </a:lnTo>
                  <a:close/>
                  <a:moveTo>
                    <a:pt x="4543" y="8205"/>
                  </a:moveTo>
                  <a:cubicBezTo>
                    <a:pt x="4821" y="8483"/>
                    <a:pt x="5122" y="8784"/>
                    <a:pt x="5493" y="8970"/>
                  </a:cubicBezTo>
                  <a:cubicBezTo>
                    <a:pt x="5122" y="9062"/>
                    <a:pt x="4821" y="9364"/>
                    <a:pt x="4543" y="9642"/>
                  </a:cubicBezTo>
                  <a:cubicBezTo>
                    <a:pt x="4242" y="9642"/>
                    <a:pt x="4056" y="9642"/>
                    <a:pt x="3848" y="9549"/>
                  </a:cubicBezTo>
                  <a:cubicBezTo>
                    <a:pt x="4056" y="8877"/>
                    <a:pt x="4242" y="8390"/>
                    <a:pt x="4543" y="8205"/>
                  </a:cubicBezTo>
                  <a:close/>
                  <a:moveTo>
                    <a:pt x="8599" y="8205"/>
                  </a:moveTo>
                  <a:cubicBezTo>
                    <a:pt x="8784" y="8390"/>
                    <a:pt x="9062" y="8877"/>
                    <a:pt x="9271" y="9549"/>
                  </a:cubicBezTo>
                  <a:cubicBezTo>
                    <a:pt x="9062" y="9642"/>
                    <a:pt x="8877" y="9642"/>
                    <a:pt x="8599" y="9642"/>
                  </a:cubicBezTo>
                  <a:cubicBezTo>
                    <a:pt x="8297" y="9364"/>
                    <a:pt x="7903" y="9062"/>
                    <a:pt x="7625" y="8970"/>
                  </a:cubicBezTo>
                  <a:cubicBezTo>
                    <a:pt x="8019" y="8784"/>
                    <a:pt x="8297" y="8483"/>
                    <a:pt x="8599" y="8205"/>
                  </a:cubicBezTo>
                  <a:close/>
                  <a:moveTo>
                    <a:pt x="11287" y="2017"/>
                  </a:moveTo>
                  <a:lnTo>
                    <a:pt x="11287" y="12260"/>
                  </a:lnTo>
                  <a:lnTo>
                    <a:pt x="9271" y="12260"/>
                  </a:lnTo>
                  <a:lnTo>
                    <a:pt x="9271" y="11866"/>
                  </a:lnTo>
                  <a:cubicBezTo>
                    <a:pt x="9271" y="11774"/>
                    <a:pt x="9178" y="11681"/>
                    <a:pt x="9062" y="11681"/>
                  </a:cubicBezTo>
                  <a:cubicBezTo>
                    <a:pt x="8877" y="11681"/>
                    <a:pt x="8877" y="11774"/>
                    <a:pt x="8877" y="11866"/>
                  </a:cubicBezTo>
                  <a:lnTo>
                    <a:pt x="8877" y="12260"/>
                  </a:lnTo>
                  <a:lnTo>
                    <a:pt x="4242" y="12260"/>
                  </a:lnTo>
                  <a:lnTo>
                    <a:pt x="4242" y="11380"/>
                  </a:lnTo>
                  <a:cubicBezTo>
                    <a:pt x="4242" y="10430"/>
                    <a:pt x="4914" y="9549"/>
                    <a:pt x="5887" y="9271"/>
                  </a:cubicBezTo>
                  <a:cubicBezTo>
                    <a:pt x="5887" y="9642"/>
                    <a:pt x="6165" y="9943"/>
                    <a:pt x="6559" y="9943"/>
                  </a:cubicBezTo>
                  <a:cubicBezTo>
                    <a:pt x="6953" y="9943"/>
                    <a:pt x="7231" y="9642"/>
                    <a:pt x="7231" y="9271"/>
                  </a:cubicBezTo>
                  <a:cubicBezTo>
                    <a:pt x="8019" y="9456"/>
                    <a:pt x="8599" y="10128"/>
                    <a:pt x="8784" y="11009"/>
                  </a:cubicBezTo>
                  <a:cubicBezTo>
                    <a:pt x="8784" y="11075"/>
                    <a:pt x="8830" y="11140"/>
                    <a:pt x="8923" y="11140"/>
                  </a:cubicBezTo>
                  <a:cubicBezTo>
                    <a:pt x="8961" y="11140"/>
                    <a:pt x="9008" y="11129"/>
                    <a:pt x="9062" y="11102"/>
                  </a:cubicBezTo>
                  <a:cubicBezTo>
                    <a:pt x="9178" y="11102"/>
                    <a:pt x="9271" y="11009"/>
                    <a:pt x="9178" y="10893"/>
                  </a:cubicBezTo>
                  <a:cubicBezTo>
                    <a:pt x="9178" y="10615"/>
                    <a:pt x="9062" y="10314"/>
                    <a:pt x="8877" y="10036"/>
                  </a:cubicBezTo>
                  <a:cubicBezTo>
                    <a:pt x="9271" y="10036"/>
                    <a:pt x="9549" y="9943"/>
                    <a:pt x="9549" y="9943"/>
                  </a:cubicBezTo>
                  <a:cubicBezTo>
                    <a:pt x="9642" y="9850"/>
                    <a:pt x="9642" y="9734"/>
                    <a:pt x="9642" y="9642"/>
                  </a:cubicBezTo>
                  <a:cubicBezTo>
                    <a:pt x="9549" y="8691"/>
                    <a:pt x="9178" y="8112"/>
                    <a:pt x="8784" y="7811"/>
                  </a:cubicBezTo>
                  <a:cubicBezTo>
                    <a:pt x="8877" y="7811"/>
                    <a:pt x="8877" y="7718"/>
                    <a:pt x="8877" y="7625"/>
                  </a:cubicBezTo>
                  <a:cubicBezTo>
                    <a:pt x="9178" y="7533"/>
                    <a:pt x="9363" y="7324"/>
                    <a:pt x="9642" y="7046"/>
                  </a:cubicBezTo>
                  <a:cubicBezTo>
                    <a:pt x="10337" y="6165"/>
                    <a:pt x="10615" y="5215"/>
                    <a:pt x="10221" y="4149"/>
                  </a:cubicBezTo>
                  <a:cubicBezTo>
                    <a:pt x="9961" y="3066"/>
                    <a:pt x="8932" y="2307"/>
                    <a:pt x="7852" y="2307"/>
                  </a:cubicBezTo>
                  <a:cubicBezTo>
                    <a:pt x="7777" y="2307"/>
                    <a:pt x="7701" y="2311"/>
                    <a:pt x="7625" y="2318"/>
                  </a:cubicBezTo>
                  <a:cubicBezTo>
                    <a:pt x="7046" y="2411"/>
                    <a:pt x="6745" y="2596"/>
                    <a:pt x="6559" y="2782"/>
                  </a:cubicBezTo>
                  <a:cubicBezTo>
                    <a:pt x="6374" y="2596"/>
                    <a:pt x="6073" y="2411"/>
                    <a:pt x="5493" y="2318"/>
                  </a:cubicBezTo>
                  <a:cubicBezTo>
                    <a:pt x="5417" y="2311"/>
                    <a:pt x="5342" y="2307"/>
                    <a:pt x="5266" y="2307"/>
                  </a:cubicBezTo>
                  <a:cubicBezTo>
                    <a:pt x="4186" y="2307"/>
                    <a:pt x="3151" y="3066"/>
                    <a:pt x="2805" y="4149"/>
                  </a:cubicBezTo>
                  <a:cubicBezTo>
                    <a:pt x="2504" y="5215"/>
                    <a:pt x="2805" y="6165"/>
                    <a:pt x="3477" y="7046"/>
                  </a:cubicBezTo>
                  <a:cubicBezTo>
                    <a:pt x="3662" y="7324"/>
                    <a:pt x="3964" y="7533"/>
                    <a:pt x="4242" y="7625"/>
                  </a:cubicBezTo>
                  <a:lnTo>
                    <a:pt x="4242" y="7811"/>
                  </a:lnTo>
                  <a:cubicBezTo>
                    <a:pt x="3964" y="8112"/>
                    <a:pt x="3570" y="8691"/>
                    <a:pt x="3477" y="9642"/>
                  </a:cubicBezTo>
                  <a:cubicBezTo>
                    <a:pt x="3384" y="9734"/>
                    <a:pt x="3477" y="9850"/>
                    <a:pt x="3570" y="9943"/>
                  </a:cubicBezTo>
                  <a:cubicBezTo>
                    <a:pt x="3570" y="9943"/>
                    <a:pt x="3848" y="10036"/>
                    <a:pt x="4242" y="10036"/>
                  </a:cubicBezTo>
                  <a:cubicBezTo>
                    <a:pt x="4056" y="10430"/>
                    <a:pt x="3848" y="10893"/>
                    <a:pt x="3848" y="11380"/>
                  </a:cubicBezTo>
                  <a:lnTo>
                    <a:pt x="3848" y="12260"/>
                  </a:lnTo>
                  <a:lnTo>
                    <a:pt x="1831" y="12260"/>
                  </a:lnTo>
                  <a:lnTo>
                    <a:pt x="1831" y="2017"/>
                  </a:lnTo>
                  <a:close/>
                  <a:moveTo>
                    <a:pt x="371" y="766"/>
                  </a:moveTo>
                  <a:lnTo>
                    <a:pt x="1437" y="1832"/>
                  </a:lnTo>
                  <a:lnTo>
                    <a:pt x="1437" y="12353"/>
                  </a:lnTo>
                  <a:lnTo>
                    <a:pt x="371" y="13512"/>
                  </a:lnTo>
                  <a:lnTo>
                    <a:pt x="371" y="766"/>
                  </a:lnTo>
                  <a:close/>
                  <a:moveTo>
                    <a:pt x="12747" y="766"/>
                  </a:moveTo>
                  <a:lnTo>
                    <a:pt x="12747" y="13512"/>
                  </a:lnTo>
                  <a:lnTo>
                    <a:pt x="11681" y="12353"/>
                  </a:lnTo>
                  <a:lnTo>
                    <a:pt x="11681" y="1832"/>
                  </a:lnTo>
                  <a:lnTo>
                    <a:pt x="12747" y="766"/>
                  </a:lnTo>
                  <a:close/>
                  <a:moveTo>
                    <a:pt x="11380" y="12631"/>
                  </a:moveTo>
                  <a:lnTo>
                    <a:pt x="12446" y="13790"/>
                  </a:lnTo>
                  <a:lnTo>
                    <a:pt x="673" y="13790"/>
                  </a:lnTo>
                  <a:lnTo>
                    <a:pt x="1739" y="12631"/>
                  </a:lnTo>
                  <a:close/>
                  <a:moveTo>
                    <a:pt x="93" y="1"/>
                  </a:moveTo>
                  <a:cubicBezTo>
                    <a:pt x="93" y="1"/>
                    <a:pt x="93" y="94"/>
                    <a:pt x="1" y="94"/>
                  </a:cubicBezTo>
                  <a:lnTo>
                    <a:pt x="1" y="186"/>
                  </a:lnTo>
                  <a:lnTo>
                    <a:pt x="1" y="13999"/>
                  </a:lnTo>
                  <a:cubicBezTo>
                    <a:pt x="1" y="14091"/>
                    <a:pt x="1" y="14184"/>
                    <a:pt x="93" y="14184"/>
                  </a:cubicBezTo>
                  <a:lnTo>
                    <a:pt x="12932" y="14184"/>
                  </a:lnTo>
                  <a:cubicBezTo>
                    <a:pt x="13025" y="14184"/>
                    <a:pt x="13025" y="14184"/>
                    <a:pt x="13118" y="14091"/>
                  </a:cubicBezTo>
                  <a:lnTo>
                    <a:pt x="13118" y="13999"/>
                  </a:lnTo>
                  <a:lnTo>
                    <a:pt x="13118" y="279"/>
                  </a:lnTo>
                  <a:lnTo>
                    <a:pt x="13118" y="94"/>
                  </a:lnTo>
                  <a:lnTo>
                    <a:pt x="13025" y="94"/>
                  </a:lnTo>
                  <a:lnTo>
                    <a:pt x="13025" y="1"/>
                  </a:lnTo>
                  <a:lnTo>
                    <a:pt x="5308" y="1"/>
                  </a:lnTo>
                  <a:cubicBezTo>
                    <a:pt x="5215" y="1"/>
                    <a:pt x="5122" y="94"/>
                    <a:pt x="5122" y="186"/>
                  </a:cubicBezTo>
                  <a:cubicBezTo>
                    <a:pt x="5122" y="279"/>
                    <a:pt x="5215" y="372"/>
                    <a:pt x="5308" y="372"/>
                  </a:cubicBezTo>
                  <a:lnTo>
                    <a:pt x="12446" y="372"/>
                  </a:lnTo>
                  <a:lnTo>
                    <a:pt x="11380" y="1530"/>
                  </a:lnTo>
                  <a:lnTo>
                    <a:pt x="1739" y="1530"/>
                  </a:lnTo>
                  <a:lnTo>
                    <a:pt x="673" y="372"/>
                  </a:lnTo>
                  <a:lnTo>
                    <a:pt x="4334" y="372"/>
                  </a:lnTo>
                  <a:cubicBezTo>
                    <a:pt x="4427" y="372"/>
                    <a:pt x="4543" y="279"/>
                    <a:pt x="4543" y="186"/>
                  </a:cubicBezTo>
                  <a:cubicBezTo>
                    <a:pt x="4543" y="94"/>
                    <a:pt x="4427" y="1"/>
                    <a:pt x="4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14" name="Google Shape;4614;p78"/>
          <p:cNvSpPr txBox="1">
            <a:spLocks noGrp="1"/>
          </p:cNvSpPr>
          <p:nvPr>
            <p:ph type="title"/>
          </p:nvPr>
        </p:nvSpPr>
        <p:spPr>
          <a:xfrm>
            <a:off x="933625" y="540000"/>
            <a:ext cx="72768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PACOTE DE ÍCONES: DIA DAS CRIANÇAS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ildren's Day by Slidesgo">
  <a:themeElements>
    <a:clrScheme name="Simple Light">
      <a:dk1>
        <a:srgbClr val="413E3E"/>
      </a:dk1>
      <a:lt1>
        <a:srgbClr val="F7F2DD"/>
      </a:lt1>
      <a:dk2>
        <a:srgbClr val="FFFFFF"/>
      </a:dk2>
      <a:lt2>
        <a:srgbClr val="E63813"/>
      </a:lt2>
      <a:accent1>
        <a:srgbClr val="ED8C18"/>
      </a:accent1>
      <a:accent2>
        <a:srgbClr val="FAB919"/>
      </a:accent2>
      <a:accent3>
        <a:srgbClr val="F8CEBB"/>
      </a:accent3>
      <a:accent4>
        <a:srgbClr val="CAB8C5"/>
      </a:accent4>
      <a:accent5>
        <a:srgbClr val="85C5A7"/>
      </a:accent5>
      <a:accent6>
        <a:srgbClr val="4ABAC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873</Words>
  <Application>Microsoft Office PowerPoint</Application>
  <PresentationFormat>On-screen Show (16:9)</PresentationFormat>
  <Paragraphs>194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Bebas Neue</vt:lpstr>
      <vt:lpstr>Nunito</vt:lpstr>
      <vt:lpstr>Amatic SC</vt:lpstr>
      <vt:lpstr>Calibri</vt:lpstr>
      <vt:lpstr>Children's Day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PACOTE DE ÍCONES: DIA DAS CRIANÇAS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DAS CRIANÇAS</dc:title>
  <dc:creator>SHEIKHA JUMA</dc:creator>
  <cp:lastModifiedBy>sheikha juma</cp:lastModifiedBy>
  <cp:revision>8</cp:revision>
  <dcterms:modified xsi:type="dcterms:W3CDTF">2021-09-28T15:16:32Z</dcterms:modified>
</cp:coreProperties>
</file>