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8" r:id="rId1"/>
  </p:sldMasterIdLst>
  <p:notesMasterIdLst>
    <p:notesMasterId r:id="rId16"/>
  </p:notesMasterIdLst>
  <p:sldIdLst>
    <p:sldId id="256" r:id="rId2"/>
    <p:sldId id="258" r:id="rId3"/>
    <p:sldId id="266" r:id="rId4"/>
    <p:sldId id="287" r:id="rId5"/>
    <p:sldId id="276" r:id="rId6"/>
    <p:sldId id="268" r:id="rId7"/>
    <p:sldId id="291" r:id="rId8"/>
    <p:sldId id="277" r:id="rId9"/>
    <p:sldId id="260" r:id="rId10"/>
    <p:sldId id="257" r:id="rId11"/>
    <p:sldId id="263" r:id="rId12"/>
    <p:sldId id="290" r:id="rId13"/>
    <p:sldId id="292" r:id="rId14"/>
    <p:sldId id="289" r:id="rId15"/>
  </p:sldIdLst>
  <p:sldSz cx="10691813" cy="756285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1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2D7196-5CE0-42DE-96C2-21DF67D6574F}" v="210" dt="2021-10-03T11:59:47.518"/>
  </p1510:revLst>
</p1510:revInfo>
</file>

<file path=ppt/tableStyles.xml><?xml version="1.0" encoding="utf-8"?>
<a:tblStyleLst xmlns:a="http://schemas.openxmlformats.org/drawingml/2006/main" def="{C0A99871-55B9-41C9-ABD0-4B9AA123F7BD}">
  <a:tblStyle styleId="{C0A99871-55B9-41C9-ABD0-4B9AA123F7B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26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ikha juma" userId="608ad1f2e48bc868" providerId="LiveId" clId="{E22D7196-5CE0-42DE-96C2-21DF67D6574F}"/>
    <pc:docChg chg="undo redo custSel addSld delSld modSld sldOrd modMainMaster">
      <pc:chgData name="sheikha juma" userId="608ad1f2e48bc868" providerId="LiveId" clId="{E22D7196-5CE0-42DE-96C2-21DF67D6574F}" dt="2021-10-03T12:00:07.420" v="3511" actId="404"/>
      <pc:docMkLst>
        <pc:docMk/>
      </pc:docMkLst>
      <pc:sldChg chg="addSp delSp modSp mod">
        <pc:chgData name="sheikha juma" userId="608ad1f2e48bc868" providerId="LiveId" clId="{E22D7196-5CE0-42DE-96C2-21DF67D6574F}" dt="2021-10-02T14:22:47.463" v="3160" actId="20577"/>
        <pc:sldMkLst>
          <pc:docMk/>
          <pc:sldMk cId="0" sldId="256"/>
        </pc:sldMkLst>
        <pc:spChg chg="mod">
          <ac:chgData name="sheikha juma" userId="608ad1f2e48bc868" providerId="LiveId" clId="{E22D7196-5CE0-42DE-96C2-21DF67D6574F}" dt="2021-10-02T14:21:39.120" v="3106" actId="1076"/>
          <ac:spMkLst>
            <pc:docMk/>
            <pc:sldMk cId="0" sldId="256"/>
            <ac:spMk id="6" creationId="{C219014F-5730-4F3D-8BEE-E00DF30EAAED}"/>
          </ac:spMkLst>
        </pc:spChg>
        <pc:spChg chg="add del mod">
          <ac:chgData name="sheikha juma" userId="608ad1f2e48bc868" providerId="LiveId" clId="{E22D7196-5CE0-42DE-96C2-21DF67D6574F}" dt="2021-10-02T14:17:17.397" v="3010" actId="478"/>
          <ac:spMkLst>
            <pc:docMk/>
            <pc:sldMk cId="0" sldId="256"/>
            <ac:spMk id="7" creationId="{B54E317A-603B-48CD-85B1-00053C450A15}"/>
          </ac:spMkLst>
        </pc:spChg>
        <pc:spChg chg="add del mod">
          <ac:chgData name="sheikha juma" userId="608ad1f2e48bc868" providerId="LiveId" clId="{E22D7196-5CE0-42DE-96C2-21DF67D6574F}" dt="2021-10-02T14:17:16.099" v="3009" actId="478"/>
          <ac:spMkLst>
            <pc:docMk/>
            <pc:sldMk cId="0" sldId="256"/>
            <ac:spMk id="10" creationId="{DF9E4868-5BC2-4F4A-9565-0AA39CA0E33E}"/>
          </ac:spMkLst>
        </pc:spChg>
        <pc:spChg chg="add mod">
          <ac:chgData name="sheikha juma" userId="608ad1f2e48bc868" providerId="LiveId" clId="{E22D7196-5CE0-42DE-96C2-21DF67D6574F}" dt="2021-10-02T14:20:47.029" v="3100" actId="403"/>
          <ac:spMkLst>
            <pc:docMk/>
            <pc:sldMk cId="0" sldId="256"/>
            <ac:spMk id="11" creationId="{6B4C2B84-3AD4-4245-B2B4-2B259D06F683}"/>
          </ac:spMkLst>
        </pc:spChg>
        <pc:spChg chg="add mod">
          <ac:chgData name="sheikha juma" userId="608ad1f2e48bc868" providerId="LiveId" clId="{E22D7196-5CE0-42DE-96C2-21DF67D6574F}" dt="2021-10-02T14:22:47.463" v="3160" actId="20577"/>
          <ac:spMkLst>
            <pc:docMk/>
            <pc:sldMk cId="0" sldId="256"/>
            <ac:spMk id="13" creationId="{2F3D54EB-24E2-43D0-9E9A-4BCA051B1140}"/>
          </ac:spMkLst>
        </pc:spChg>
        <pc:grpChg chg="add mod">
          <ac:chgData name="sheikha juma" userId="608ad1f2e48bc868" providerId="LiveId" clId="{E22D7196-5CE0-42DE-96C2-21DF67D6574F}" dt="2021-10-02T14:21:34.842" v="3105" actId="164"/>
          <ac:grpSpMkLst>
            <pc:docMk/>
            <pc:sldMk cId="0" sldId="256"/>
            <ac:grpSpMk id="12" creationId="{2E096432-61A5-4ACE-9869-E36C986E7B15}"/>
          </ac:grpSpMkLst>
        </pc:grpChg>
        <pc:grpChg chg="del mod">
          <ac:chgData name="sheikha juma" userId="608ad1f2e48bc868" providerId="LiveId" clId="{E22D7196-5CE0-42DE-96C2-21DF67D6574F}" dt="2021-10-02T14:19:17.574" v="3033" actId="478"/>
          <ac:grpSpMkLst>
            <pc:docMk/>
            <pc:sldMk cId="0" sldId="256"/>
            <ac:grpSpMk id="9129" creationId="{00000000-0000-0000-0000-000000000000}"/>
          </ac:grpSpMkLst>
        </pc:grpChg>
        <pc:picChg chg="add mod">
          <ac:chgData name="sheikha juma" userId="608ad1f2e48bc868" providerId="LiveId" clId="{E22D7196-5CE0-42DE-96C2-21DF67D6574F}" dt="2021-10-02T14:22:43.412" v="3153" actId="1076"/>
          <ac:picMkLst>
            <pc:docMk/>
            <pc:sldMk cId="0" sldId="256"/>
            <ac:picMk id="3" creationId="{E6F0522D-BEAB-48AF-BD75-229F7DFAEB7A}"/>
          </ac:picMkLst>
        </pc:picChg>
        <pc:picChg chg="add mod">
          <ac:chgData name="sheikha juma" userId="608ad1f2e48bc868" providerId="LiveId" clId="{E22D7196-5CE0-42DE-96C2-21DF67D6574F}" dt="2021-10-02T14:21:34.842" v="3105" actId="164"/>
          <ac:picMkLst>
            <pc:docMk/>
            <pc:sldMk cId="0" sldId="256"/>
            <ac:picMk id="5" creationId="{EF4A5941-61B3-4655-ACFA-C876E88FD6C4}"/>
          </ac:picMkLst>
        </pc:picChg>
        <pc:picChg chg="add mod">
          <ac:chgData name="sheikha juma" userId="608ad1f2e48bc868" providerId="LiveId" clId="{E22D7196-5CE0-42DE-96C2-21DF67D6574F}" dt="2021-10-02T14:21:34.842" v="3105" actId="164"/>
          <ac:picMkLst>
            <pc:docMk/>
            <pc:sldMk cId="0" sldId="256"/>
            <ac:picMk id="9" creationId="{BF8A9D13-68AC-4FB6-BCF9-DDDB3D711204}"/>
          </ac:picMkLst>
        </pc:picChg>
      </pc:sldChg>
      <pc:sldChg chg="addSp delSp modSp mod ord">
        <pc:chgData name="sheikha juma" userId="608ad1f2e48bc868" providerId="LiveId" clId="{E22D7196-5CE0-42DE-96C2-21DF67D6574F}" dt="2021-10-02T14:15:15.427" v="2996" actId="20577"/>
        <pc:sldMkLst>
          <pc:docMk/>
          <pc:sldMk cId="0" sldId="257"/>
        </pc:sldMkLst>
        <pc:spChg chg="add mod">
          <ac:chgData name="sheikha juma" userId="608ad1f2e48bc868" providerId="LiveId" clId="{E22D7196-5CE0-42DE-96C2-21DF67D6574F}" dt="2021-10-02T14:15:02.441" v="2989" actId="1076"/>
          <ac:spMkLst>
            <pc:docMk/>
            <pc:sldMk cId="0" sldId="257"/>
            <ac:spMk id="2" creationId="{0B195D74-CAC1-4C44-985F-0530053D7BD4}"/>
          </ac:spMkLst>
        </pc:spChg>
        <pc:spChg chg="add del mod">
          <ac:chgData name="sheikha juma" userId="608ad1f2e48bc868" providerId="LiveId" clId="{E22D7196-5CE0-42DE-96C2-21DF67D6574F}" dt="2021-10-02T12:43:12.328" v="2130" actId="478"/>
          <ac:spMkLst>
            <pc:docMk/>
            <pc:sldMk cId="0" sldId="257"/>
            <ac:spMk id="3" creationId="{7ACBD62F-872A-4312-A8E5-4437A9A5C4F7}"/>
          </ac:spMkLst>
        </pc:spChg>
        <pc:spChg chg="add mod">
          <ac:chgData name="sheikha juma" userId="608ad1f2e48bc868" providerId="LiveId" clId="{E22D7196-5CE0-42DE-96C2-21DF67D6574F}" dt="2021-10-02T14:15:15.427" v="2996" actId="20577"/>
          <ac:spMkLst>
            <pc:docMk/>
            <pc:sldMk cId="0" sldId="257"/>
            <ac:spMk id="5" creationId="{BC954FF5-33EA-4A62-A2EF-F9DDAFA57461}"/>
          </ac:spMkLst>
        </pc:spChg>
        <pc:spChg chg="add del mod">
          <ac:chgData name="sheikha juma" userId="608ad1f2e48bc868" providerId="LiveId" clId="{E22D7196-5CE0-42DE-96C2-21DF67D6574F}" dt="2021-10-02T12:43:13.807" v="2131" actId="478"/>
          <ac:spMkLst>
            <pc:docMk/>
            <pc:sldMk cId="0" sldId="257"/>
            <ac:spMk id="9" creationId="{BF82C731-A647-4447-A852-DCE601A9F049}"/>
          </ac:spMkLst>
        </pc:spChg>
        <pc:spChg chg="add mod">
          <ac:chgData name="sheikha juma" userId="608ad1f2e48bc868" providerId="LiveId" clId="{E22D7196-5CE0-42DE-96C2-21DF67D6574F}" dt="2021-10-02T14:14:33.987" v="2982" actId="108"/>
          <ac:spMkLst>
            <pc:docMk/>
            <pc:sldMk cId="0" sldId="257"/>
            <ac:spMk id="10" creationId="{C415BF9B-7FC3-45FC-A390-E0E02FE93CB3}"/>
          </ac:spMkLst>
        </pc:spChg>
        <pc:spChg chg="add mod">
          <ac:chgData name="sheikha juma" userId="608ad1f2e48bc868" providerId="LiveId" clId="{E22D7196-5CE0-42DE-96C2-21DF67D6574F}" dt="2021-10-02T14:14:36.602" v="2983" actId="108"/>
          <ac:spMkLst>
            <pc:docMk/>
            <pc:sldMk cId="0" sldId="257"/>
            <ac:spMk id="11" creationId="{5C6040DE-CDC0-49B5-B1C6-24E807032000}"/>
          </ac:spMkLst>
        </pc:spChg>
        <pc:spChg chg="add mod">
          <ac:chgData name="sheikha juma" userId="608ad1f2e48bc868" providerId="LiveId" clId="{E22D7196-5CE0-42DE-96C2-21DF67D6574F}" dt="2021-10-02T14:14:39.563" v="2984" actId="108"/>
          <ac:spMkLst>
            <pc:docMk/>
            <pc:sldMk cId="0" sldId="257"/>
            <ac:spMk id="12" creationId="{0EF31B4A-CB16-42F2-9709-ABA5A2163296}"/>
          </ac:spMkLst>
        </pc:spChg>
        <pc:spChg chg="mod">
          <ac:chgData name="sheikha juma" userId="608ad1f2e48bc868" providerId="LiveId" clId="{E22D7196-5CE0-42DE-96C2-21DF67D6574F}" dt="2021-10-02T14:14:27.634" v="2980" actId="108"/>
          <ac:spMkLst>
            <pc:docMk/>
            <pc:sldMk cId="0" sldId="257"/>
            <ac:spMk id="15" creationId="{D461496B-6005-4D44-898A-E9FBE55CB59A}"/>
          </ac:spMkLst>
        </pc:spChg>
        <pc:spChg chg="mod">
          <ac:chgData name="sheikha juma" userId="608ad1f2e48bc868" providerId="LiveId" clId="{E22D7196-5CE0-42DE-96C2-21DF67D6574F}" dt="2021-10-02T14:14:30.694" v="2981" actId="108"/>
          <ac:spMkLst>
            <pc:docMk/>
            <pc:sldMk cId="0" sldId="257"/>
            <ac:spMk id="16" creationId="{9F1E1F15-C186-45C2-A87A-C850979DDE37}"/>
          </ac:spMkLst>
        </pc:spChg>
        <pc:spChg chg="del mod">
          <ac:chgData name="sheikha juma" userId="608ad1f2e48bc868" providerId="LiveId" clId="{E22D7196-5CE0-42DE-96C2-21DF67D6574F}" dt="2021-10-02T12:43:25.106" v="2135" actId="478"/>
          <ac:spMkLst>
            <pc:docMk/>
            <pc:sldMk cId="0" sldId="257"/>
            <ac:spMk id="17" creationId="{E3869DB2-BBC0-43DF-8DE5-7A3294029202}"/>
          </ac:spMkLst>
        </pc:spChg>
        <pc:spChg chg="del mod topLvl">
          <ac:chgData name="sheikha juma" userId="608ad1f2e48bc868" providerId="LiveId" clId="{E22D7196-5CE0-42DE-96C2-21DF67D6574F}" dt="2021-10-02T12:43:38.066" v="2139" actId="478"/>
          <ac:spMkLst>
            <pc:docMk/>
            <pc:sldMk cId="0" sldId="257"/>
            <ac:spMk id="19" creationId="{316F6EBE-39CB-4469-8A8A-BB0BFEA092EF}"/>
          </ac:spMkLst>
        </pc:spChg>
        <pc:spChg chg="mod topLvl">
          <ac:chgData name="sheikha juma" userId="608ad1f2e48bc868" providerId="LiveId" clId="{E22D7196-5CE0-42DE-96C2-21DF67D6574F}" dt="2021-10-02T14:14:23.820" v="2979" actId="1582"/>
          <ac:spMkLst>
            <pc:docMk/>
            <pc:sldMk cId="0" sldId="257"/>
            <ac:spMk id="20" creationId="{27F39E8D-1B48-4D64-9509-4ECD54225B70}"/>
          </ac:spMkLst>
        </pc:spChg>
        <pc:spChg chg="mod">
          <ac:chgData name="sheikha juma" userId="608ad1f2e48bc868" providerId="LiveId" clId="{E22D7196-5CE0-42DE-96C2-21DF67D6574F}" dt="2021-10-02T12:44:43.715" v="2151" actId="403"/>
          <ac:spMkLst>
            <pc:docMk/>
            <pc:sldMk cId="0" sldId="257"/>
            <ac:spMk id="22" creationId="{B7317A4E-375A-4E56-8B2B-863588C5BBE1}"/>
          </ac:spMkLst>
        </pc:spChg>
        <pc:spChg chg="mod">
          <ac:chgData name="sheikha juma" userId="608ad1f2e48bc868" providerId="LiveId" clId="{E22D7196-5CE0-42DE-96C2-21DF67D6574F}" dt="2021-10-02T12:44:43.715" v="2151" actId="403"/>
          <ac:spMkLst>
            <pc:docMk/>
            <pc:sldMk cId="0" sldId="257"/>
            <ac:spMk id="25" creationId="{68BD4D42-F799-4BF3-A2CD-11C6D945208B}"/>
          </ac:spMkLst>
        </pc:spChg>
        <pc:spChg chg="mod">
          <ac:chgData name="sheikha juma" userId="608ad1f2e48bc868" providerId="LiveId" clId="{E22D7196-5CE0-42DE-96C2-21DF67D6574F}" dt="2021-10-02T12:45:03.626" v="2157" actId="20577"/>
          <ac:spMkLst>
            <pc:docMk/>
            <pc:sldMk cId="0" sldId="257"/>
            <ac:spMk id="30" creationId="{B865A708-0B9B-40C4-AD06-A8B8885E6D63}"/>
          </ac:spMkLst>
        </pc:spChg>
        <pc:spChg chg="del mod">
          <ac:chgData name="sheikha juma" userId="608ad1f2e48bc868" providerId="LiveId" clId="{E22D7196-5CE0-42DE-96C2-21DF67D6574F}" dt="2021-10-02T12:46:20.609" v="2179" actId="478"/>
          <ac:spMkLst>
            <pc:docMk/>
            <pc:sldMk cId="0" sldId="257"/>
            <ac:spMk id="33" creationId="{0778AADF-02A2-475E-8AA4-B92B7EAD5AEB}"/>
          </ac:spMkLst>
        </pc:spChg>
        <pc:spChg chg="mod">
          <ac:chgData name="sheikha juma" userId="608ad1f2e48bc868" providerId="LiveId" clId="{E22D7196-5CE0-42DE-96C2-21DF67D6574F}" dt="2021-10-02T12:45:12.418" v="2158"/>
          <ac:spMkLst>
            <pc:docMk/>
            <pc:sldMk cId="0" sldId="257"/>
            <ac:spMk id="38" creationId="{D6BC3BF3-D404-4627-9830-99243DB02EF1}"/>
          </ac:spMkLst>
        </pc:spChg>
        <pc:spChg chg="mod">
          <ac:chgData name="sheikha juma" userId="608ad1f2e48bc868" providerId="LiveId" clId="{E22D7196-5CE0-42DE-96C2-21DF67D6574F}" dt="2021-10-02T14:15:07.844" v="2994" actId="1035"/>
          <ac:spMkLst>
            <pc:docMk/>
            <pc:sldMk cId="0" sldId="257"/>
            <ac:spMk id="41" creationId="{A2220F12-0542-4909-AEBC-333397AD9EC5}"/>
          </ac:spMkLst>
        </pc:spChg>
        <pc:spChg chg="add del mod">
          <ac:chgData name="sheikha juma" userId="608ad1f2e48bc868" providerId="LiveId" clId="{E22D7196-5CE0-42DE-96C2-21DF67D6574F}" dt="2021-10-02T12:56:54.300" v="2186" actId="478"/>
          <ac:spMkLst>
            <pc:docMk/>
            <pc:sldMk cId="0" sldId="257"/>
            <ac:spMk id="46" creationId="{4D4EEE3D-7565-4885-9FF6-697DA9FEEB77}"/>
          </ac:spMkLst>
        </pc:spChg>
        <pc:spChg chg="add mod">
          <ac:chgData name="sheikha juma" userId="608ad1f2e48bc868" providerId="LiveId" clId="{E22D7196-5CE0-42DE-96C2-21DF67D6574F}" dt="2021-10-02T12:58:38.038" v="2202" actId="1076"/>
          <ac:spMkLst>
            <pc:docMk/>
            <pc:sldMk cId="0" sldId="257"/>
            <ac:spMk id="52" creationId="{8CFE5886-986A-4FFD-84D3-8873D9708DAC}"/>
          </ac:spMkLst>
        </pc:spChg>
        <pc:spChg chg="add mod">
          <ac:chgData name="sheikha juma" userId="608ad1f2e48bc868" providerId="LiveId" clId="{E22D7196-5CE0-42DE-96C2-21DF67D6574F}" dt="2021-10-02T12:59:22.885" v="2250" actId="1038"/>
          <ac:spMkLst>
            <pc:docMk/>
            <pc:sldMk cId="0" sldId="257"/>
            <ac:spMk id="53" creationId="{D2EE0CAB-0BC1-4C38-A2D7-B2E31C1A6120}"/>
          </ac:spMkLst>
        </pc:spChg>
        <pc:grpChg chg="add mod">
          <ac:chgData name="sheikha juma" userId="608ad1f2e48bc868" providerId="LiveId" clId="{E22D7196-5CE0-42DE-96C2-21DF67D6574F}" dt="2021-10-02T12:45:59.352" v="2177" actId="164"/>
          <ac:grpSpMkLst>
            <pc:docMk/>
            <pc:sldMk cId="0" sldId="257"/>
            <ac:grpSpMk id="4" creationId="{82260D3D-A403-4DD5-B81A-CA53261FC382}"/>
          </ac:grpSpMkLst>
        </pc:grpChg>
        <pc:grpChg chg="add mod">
          <ac:chgData name="sheikha juma" userId="608ad1f2e48bc868" providerId="LiveId" clId="{E22D7196-5CE0-42DE-96C2-21DF67D6574F}" dt="2021-10-02T14:14:43.292" v="2985" actId="1076"/>
          <ac:grpSpMkLst>
            <pc:docMk/>
            <pc:sldMk cId="0" sldId="257"/>
            <ac:grpSpMk id="6" creationId="{C2CD3CEC-0947-4232-8F22-ADEFE0E8C937}"/>
          </ac:grpSpMkLst>
        </pc:grpChg>
        <pc:grpChg chg="add mod">
          <ac:chgData name="sheikha juma" userId="608ad1f2e48bc868" providerId="LiveId" clId="{E22D7196-5CE0-42DE-96C2-21DF67D6574F}" dt="2021-10-02T12:45:59.352" v="2177" actId="164"/>
          <ac:grpSpMkLst>
            <pc:docMk/>
            <pc:sldMk cId="0" sldId="257"/>
            <ac:grpSpMk id="14" creationId="{74A9DE20-3694-4D30-B401-C2D69B1F2696}"/>
          </ac:grpSpMkLst>
        </pc:grpChg>
        <pc:grpChg chg="add del mod">
          <ac:chgData name="sheikha juma" userId="608ad1f2e48bc868" providerId="LiveId" clId="{E22D7196-5CE0-42DE-96C2-21DF67D6574F}" dt="2021-10-02T12:43:38.066" v="2139" actId="478"/>
          <ac:grpSpMkLst>
            <pc:docMk/>
            <pc:sldMk cId="0" sldId="257"/>
            <ac:grpSpMk id="18" creationId="{2F3EB365-B2E4-4029-9A68-E233D6C30225}"/>
          </ac:grpSpMkLst>
        </pc:grpChg>
        <pc:grpChg chg="add del mod">
          <ac:chgData name="sheikha juma" userId="608ad1f2e48bc868" providerId="LiveId" clId="{E22D7196-5CE0-42DE-96C2-21DF67D6574F}" dt="2021-10-02T12:45:20.029" v="2160" actId="478"/>
          <ac:grpSpMkLst>
            <pc:docMk/>
            <pc:sldMk cId="0" sldId="257"/>
            <ac:grpSpMk id="21" creationId="{716BD9B6-90B8-434D-A01D-9AD60BB1C7CC}"/>
          </ac:grpSpMkLst>
        </pc:grpChg>
        <pc:grpChg chg="mod">
          <ac:chgData name="sheikha juma" userId="608ad1f2e48bc868" providerId="LiveId" clId="{E22D7196-5CE0-42DE-96C2-21DF67D6574F}" dt="2021-10-02T12:44:17.282" v="2142"/>
          <ac:grpSpMkLst>
            <pc:docMk/>
            <pc:sldMk cId="0" sldId="257"/>
            <ac:grpSpMk id="23" creationId="{FB5F70BA-0F04-45DA-A98E-9C3451F3FF3C}"/>
          </ac:grpSpMkLst>
        </pc:grpChg>
        <pc:grpChg chg="mod">
          <ac:chgData name="sheikha juma" userId="608ad1f2e48bc868" providerId="LiveId" clId="{E22D7196-5CE0-42DE-96C2-21DF67D6574F}" dt="2021-10-02T12:44:17.282" v="2142"/>
          <ac:grpSpMkLst>
            <pc:docMk/>
            <pc:sldMk cId="0" sldId="257"/>
            <ac:grpSpMk id="24" creationId="{2439216B-8B93-4F8D-9686-938BC4903775}"/>
          </ac:grpSpMkLst>
        </pc:grpChg>
        <pc:grpChg chg="add mod">
          <ac:chgData name="sheikha juma" userId="608ad1f2e48bc868" providerId="LiveId" clId="{E22D7196-5CE0-42DE-96C2-21DF67D6574F}" dt="2021-10-02T12:45:59.352" v="2177" actId="164"/>
          <ac:grpSpMkLst>
            <pc:docMk/>
            <pc:sldMk cId="0" sldId="257"/>
            <ac:grpSpMk id="29" creationId="{BE959CAA-C358-4DAB-8FB4-6D2527C198D6}"/>
          </ac:grpSpMkLst>
        </pc:grpChg>
        <pc:grpChg chg="del mod">
          <ac:chgData name="sheikha juma" userId="608ad1f2e48bc868" providerId="LiveId" clId="{E22D7196-5CE0-42DE-96C2-21DF67D6574F}" dt="2021-10-02T12:46:20.609" v="2179" actId="478"/>
          <ac:grpSpMkLst>
            <pc:docMk/>
            <pc:sldMk cId="0" sldId="257"/>
            <ac:grpSpMk id="31" creationId="{5C127B86-277F-43FA-AA59-1EA13D4FA1EC}"/>
          </ac:grpSpMkLst>
        </pc:grpChg>
        <pc:grpChg chg="mod">
          <ac:chgData name="sheikha juma" userId="608ad1f2e48bc868" providerId="LiveId" clId="{E22D7196-5CE0-42DE-96C2-21DF67D6574F}" dt="2021-10-02T12:44:49.145" v="2153"/>
          <ac:grpSpMkLst>
            <pc:docMk/>
            <pc:sldMk cId="0" sldId="257"/>
            <ac:grpSpMk id="32" creationId="{758EE285-33B7-47D2-9108-DD9305C43BC5}"/>
          </ac:grpSpMkLst>
        </pc:grpChg>
        <pc:grpChg chg="add mod">
          <ac:chgData name="sheikha juma" userId="608ad1f2e48bc868" providerId="LiveId" clId="{E22D7196-5CE0-42DE-96C2-21DF67D6574F}" dt="2021-10-02T12:45:59.352" v="2177" actId="164"/>
          <ac:grpSpMkLst>
            <pc:docMk/>
            <pc:sldMk cId="0" sldId="257"/>
            <ac:grpSpMk id="37" creationId="{55090C58-393B-4292-A86A-AFFC472660F7}"/>
          </ac:grpSpMkLst>
        </pc:grpChg>
        <pc:grpChg chg="mod">
          <ac:chgData name="sheikha juma" userId="608ad1f2e48bc868" providerId="LiveId" clId="{E22D7196-5CE0-42DE-96C2-21DF67D6574F}" dt="2021-10-02T12:45:12.418" v="2158"/>
          <ac:grpSpMkLst>
            <pc:docMk/>
            <pc:sldMk cId="0" sldId="257"/>
            <ac:grpSpMk id="39" creationId="{CBF50AB1-48C1-4E9B-A0AA-AB74699AC3CC}"/>
          </ac:grpSpMkLst>
        </pc:grpChg>
        <pc:grpChg chg="mod">
          <ac:chgData name="sheikha juma" userId="608ad1f2e48bc868" providerId="LiveId" clId="{E22D7196-5CE0-42DE-96C2-21DF67D6574F}" dt="2021-10-02T12:45:12.418" v="2158"/>
          <ac:grpSpMkLst>
            <pc:docMk/>
            <pc:sldMk cId="0" sldId="257"/>
            <ac:grpSpMk id="40" creationId="{9F6809AF-C5C5-4FC1-993F-E8626CCEEACC}"/>
          </ac:grpSpMkLst>
        </pc:grpChg>
        <pc:grpChg chg="mod">
          <ac:chgData name="sheikha juma" userId="608ad1f2e48bc868" providerId="LiveId" clId="{E22D7196-5CE0-42DE-96C2-21DF67D6574F}" dt="2021-10-02T13:02:36.830" v="2253" actId="1076"/>
          <ac:grpSpMkLst>
            <pc:docMk/>
            <pc:sldMk cId="0" sldId="257"/>
            <ac:grpSpMk id="9140" creationId="{00000000-0000-0000-0000-000000000000}"/>
          </ac:grpSpMkLst>
        </pc:grpChg>
        <pc:picChg chg="add del mod">
          <ac:chgData name="sheikha juma" userId="608ad1f2e48bc868" providerId="LiveId" clId="{E22D7196-5CE0-42DE-96C2-21DF67D6574F}" dt="2021-10-02T12:55:54.793" v="2181" actId="931"/>
          <ac:picMkLst>
            <pc:docMk/>
            <pc:sldMk cId="0" sldId="257"/>
            <ac:picMk id="8" creationId="{771C3BC3-5E51-4216-8C8E-0C5FBCC79685}"/>
          </ac:picMkLst>
        </pc:picChg>
        <pc:picChg chg="add mod">
          <ac:chgData name="sheikha juma" userId="608ad1f2e48bc868" providerId="LiveId" clId="{E22D7196-5CE0-42DE-96C2-21DF67D6574F}" dt="2021-10-02T12:57:15.201" v="2192" actId="1076"/>
          <ac:picMkLst>
            <pc:docMk/>
            <pc:sldMk cId="0" sldId="257"/>
            <ac:picMk id="45" creationId="{7938140D-DB4E-4C97-93AD-448F6EB972B1}"/>
          </ac:picMkLst>
        </pc:picChg>
        <pc:cxnChg chg="mod">
          <ac:chgData name="sheikha juma" userId="608ad1f2e48bc868" providerId="LiveId" clId="{E22D7196-5CE0-42DE-96C2-21DF67D6574F}" dt="2021-10-02T12:44:17.282" v="2142"/>
          <ac:cxnSpMkLst>
            <pc:docMk/>
            <pc:sldMk cId="0" sldId="257"/>
            <ac:cxnSpMk id="26" creationId="{EF522585-0A18-4D52-95A6-4D8B61C71884}"/>
          </ac:cxnSpMkLst>
        </pc:cxnChg>
        <pc:cxnChg chg="mod">
          <ac:chgData name="sheikha juma" userId="608ad1f2e48bc868" providerId="LiveId" clId="{E22D7196-5CE0-42DE-96C2-21DF67D6574F}" dt="2021-10-02T12:44:17.282" v="2142"/>
          <ac:cxnSpMkLst>
            <pc:docMk/>
            <pc:sldMk cId="0" sldId="257"/>
            <ac:cxnSpMk id="27" creationId="{EE1E0F71-6A0A-419F-98B9-BF3168D8B94E}"/>
          </ac:cxnSpMkLst>
        </pc:cxnChg>
        <pc:cxnChg chg="mod">
          <ac:chgData name="sheikha juma" userId="608ad1f2e48bc868" providerId="LiveId" clId="{E22D7196-5CE0-42DE-96C2-21DF67D6574F}" dt="2021-10-02T12:44:17.282" v="2142"/>
          <ac:cxnSpMkLst>
            <pc:docMk/>
            <pc:sldMk cId="0" sldId="257"/>
            <ac:cxnSpMk id="28" creationId="{6467B56A-20B4-421D-B6DE-20879B2C7B8E}"/>
          </ac:cxnSpMkLst>
        </pc:cxnChg>
        <pc:cxnChg chg="mod">
          <ac:chgData name="sheikha juma" userId="608ad1f2e48bc868" providerId="LiveId" clId="{E22D7196-5CE0-42DE-96C2-21DF67D6574F}" dt="2021-10-02T12:44:49.145" v="2153"/>
          <ac:cxnSpMkLst>
            <pc:docMk/>
            <pc:sldMk cId="0" sldId="257"/>
            <ac:cxnSpMk id="34" creationId="{CF06EB40-FAF8-49BC-BA04-F555AA53C5C1}"/>
          </ac:cxnSpMkLst>
        </pc:cxnChg>
        <pc:cxnChg chg="mod">
          <ac:chgData name="sheikha juma" userId="608ad1f2e48bc868" providerId="LiveId" clId="{E22D7196-5CE0-42DE-96C2-21DF67D6574F}" dt="2021-10-02T12:44:49.145" v="2153"/>
          <ac:cxnSpMkLst>
            <pc:docMk/>
            <pc:sldMk cId="0" sldId="257"/>
            <ac:cxnSpMk id="35" creationId="{772E30B9-F972-4EF7-B0F8-D99F21527B81}"/>
          </ac:cxnSpMkLst>
        </pc:cxnChg>
        <pc:cxnChg chg="mod">
          <ac:chgData name="sheikha juma" userId="608ad1f2e48bc868" providerId="LiveId" clId="{E22D7196-5CE0-42DE-96C2-21DF67D6574F}" dt="2021-10-02T12:44:49.145" v="2153"/>
          <ac:cxnSpMkLst>
            <pc:docMk/>
            <pc:sldMk cId="0" sldId="257"/>
            <ac:cxnSpMk id="36" creationId="{3A95EA3F-8221-4CAB-A2C7-E48E85140D69}"/>
          </ac:cxnSpMkLst>
        </pc:cxnChg>
        <pc:cxnChg chg="mod">
          <ac:chgData name="sheikha juma" userId="608ad1f2e48bc868" providerId="LiveId" clId="{E22D7196-5CE0-42DE-96C2-21DF67D6574F}" dt="2021-10-02T12:45:12.418" v="2158"/>
          <ac:cxnSpMkLst>
            <pc:docMk/>
            <pc:sldMk cId="0" sldId="257"/>
            <ac:cxnSpMk id="42" creationId="{487BDCBA-FE2D-485C-851D-F0AE44C91E2A}"/>
          </ac:cxnSpMkLst>
        </pc:cxnChg>
        <pc:cxnChg chg="mod">
          <ac:chgData name="sheikha juma" userId="608ad1f2e48bc868" providerId="LiveId" clId="{E22D7196-5CE0-42DE-96C2-21DF67D6574F}" dt="2021-10-02T12:45:12.418" v="2158"/>
          <ac:cxnSpMkLst>
            <pc:docMk/>
            <pc:sldMk cId="0" sldId="257"/>
            <ac:cxnSpMk id="43" creationId="{9793D56A-C259-44D3-822D-5617DEC48F12}"/>
          </ac:cxnSpMkLst>
        </pc:cxnChg>
        <pc:cxnChg chg="mod">
          <ac:chgData name="sheikha juma" userId="608ad1f2e48bc868" providerId="LiveId" clId="{E22D7196-5CE0-42DE-96C2-21DF67D6574F}" dt="2021-10-02T12:45:12.418" v="2158"/>
          <ac:cxnSpMkLst>
            <pc:docMk/>
            <pc:sldMk cId="0" sldId="257"/>
            <ac:cxnSpMk id="44" creationId="{6C770D74-CF37-472F-B8E9-1320AC58E645}"/>
          </ac:cxnSpMkLst>
        </pc:cxnChg>
      </pc:sldChg>
      <pc:sldChg chg="addSp delSp modSp mod">
        <pc:chgData name="sheikha juma" userId="608ad1f2e48bc868" providerId="LiveId" clId="{E22D7196-5CE0-42DE-96C2-21DF67D6574F}" dt="2021-10-02T14:23:07.630" v="3164" actId="1076"/>
        <pc:sldMkLst>
          <pc:docMk/>
          <pc:sldMk cId="0" sldId="258"/>
        </pc:sldMkLst>
        <pc:spChg chg="mod">
          <ac:chgData name="sheikha juma" userId="608ad1f2e48bc868" providerId="LiveId" clId="{E22D7196-5CE0-42DE-96C2-21DF67D6574F}" dt="2021-10-02T13:27:22.510" v="2486" actId="207"/>
          <ac:spMkLst>
            <pc:docMk/>
            <pc:sldMk cId="0" sldId="258"/>
            <ac:spMk id="6" creationId="{1AFFD100-1AC8-49D5-88D9-146BFF7AF4FF}"/>
          </ac:spMkLst>
        </pc:spChg>
        <pc:spChg chg="mod">
          <ac:chgData name="sheikha juma" userId="608ad1f2e48bc868" providerId="LiveId" clId="{E22D7196-5CE0-42DE-96C2-21DF67D6574F}" dt="2021-10-02T13:26:47.850" v="2482" actId="1076"/>
          <ac:spMkLst>
            <pc:docMk/>
            <pc:sldMk cId="0" sldId="258"/>
            <ac:spMk id="33" creationId="{69624488-8B54-4993-853C-FB32E6F53B9B}"/>
          </ac:spMkLst>
        </pc:spChg>
        <pc:spChg chg="mod">
          <ac:chgData name="sheikha juma" userId="608ad1f2e48bc868" providerId="LiveId" clId="{E22D7196-5CE0-42DE-96C2-21DF67D6574F}" dt="2021-10-02T13:26:47.850" v="2482" actId="1076"/>
          <ac:spMkLst>
            <pc:docMk/>
            <pc:sldMk cId="0" sldId="258"/>
            <ac:spMk id="34" creationId="{B178B73F-8E4E-4FD3-9E12-B77D6017F234}"/>
          </ac:spMkLst>
        </pc:spChg>
        <pc:spChg chg="mod">
          <ac:chgData name="sheikha juma" userId="608ad1f2e48bc868" providerId="LiveId" clId="{E22D7196-5CE0-42DE-96C2-21DF67D6574F}" dt="2021-10-02T13:27:26.950" v="2489"/>
          <ac:spMkLst>
            <pc:docMk/>
            <pc:sldMk cId="0" sldId="258"/>
            <ac:spMk id="36" creationId="{98CF632D-6DC8-449A-8F0E-3AE4D3B96E2A}"/>
          </ac:spMkLst>
        </pc:spChg>
        <pc:spChg chg="mod">
          <ac:chgData name="sheikha juma" userId="608ad1f2e48bc868" providerId="LiveId" clId="{E22D7196-5CE0-42DE-96C2-21DF67D6574F}" dt="2021-10-02T13:27:26.950" v="2489"/>
          <ac:spMkLst>
            <pc:docMk/>
            <pc:sldMk cId="0" sldId="258"/>
            <ac:spMk id="37" creationId="{2AB87905-AD90-4308-A182-E0178F33CA9D}"/>
          </ac:spMkLst>
        </pc:spChg>
        <pc:spChg chg="mod">
          <ac:chgData name="sheikha juma" userId="608ad1f2e48bc868" providerId="LiveId" clId="{E22D7196-5CE0-42DE-96C2-21DF67D6574F}" dt="2021-10-02T13:27:26.950" v="2489"/>
          <ac:spMkLst>
            <pc:docMk/>
            <pc:sldMk cId="0" sldId="258"/>
            <ac:spMk id="38" creationId="{53115D8D-1456-408D-8E8D-D4881F783B1B}"/>
          </ac:spMkLst>
        </pc:spChg>
        <pc:spChg chg="mod">
          <ac:chgData name="sheikha juma" userId="608ad1f2e48bc868" providerId="LiveId" clId="{E22D7196-5CE0-42DE-96C2-21DF67D6574F}" dt="2021-10-02T13:27:26.950" v="2489"/>
          <ac:spMkLst>
            <pc:docMk/>
            <pc:sldMk cId="0" sldId="258"/>
            <ac:spMk id="39" creationId="{04CBBA84-F25E-4039-A882-25F45C7CBF2E}"/>
          </ac:spMkLst>
        </pc:spChg>
        <pc:grpChg chg="mod">
          <ac:chgData name="sheikha juma" userId="608ad1f2e48bc868" providerId="LiveId" clId="{E22D7196-5CE0-42DE-96C2-21DF67D6574F}" dt="2021-10-02T13:27:00.957" v="2485" actId="1076"/>
          <ac:grpSpMkLst>
            <pc:docMk/>
            <pc:sldMk cId="0" sldId="258"/>
            <ac:grpSpMk id="28" creationId="{73E3CA3C-58C6-4CD0-8E3E-D487B2E67CCA}"/>
          </ac:grpSpMkLst>
        </pc:grpChg>
        <pc:grpChg chg="add mod">
          <ac:chgData name="sheikha juma" userId="608ad1f2e48bc868" providerId="LiveId" clId="{E22D7196-5CE0-42DE-96C2-21DF67D6574F}" dt="2021-10-02T13:27:35.404" v="2491" actId="1076"/>
          <ac:grpSpMkLst>
            <pc:docMk/>
            <pc:sldMk cId="0" sldId="258"/>
            <ac:grpSpMk id="35" creationId="{A085DEFC-215B-407B-AAE0-8F4001B4B158}"/>
          </ac:grpSpMkLst>
        </pc:grpChg>
        <pc:grpChg chg="del">
          <ac:chgData name="sheikha juma" userId="608ad1f2e48bc868" providerId="LiveId" clId="{E22D7196-5CE0-42DE-96C2-21DF67D6574F}" dt="2021-10-02T13:26:40.651" v="2481" actId="478"/>
          <ac:grpSpMkLst>
            <pc:docMk/>
            <pc:sldMk cId="0" sldId="258"/>
            <ac:grpSpMk id="9149" creationId="{00000000-0000-0000-0000-000000000000}"/>
          </ac:grpSpMkLst>
        </pc:grpChg>
        <pc:grpChg chg="del mod">
          <ac:chgData name="sheikha juma" userId="608ad1f2e48bc868" providerId="LiveId" clId="{E22D7196-5CE0-42DE-96C2-21DF67D6574F}" dt="2021-10-02T13:27:26.213" v="2488" actId="21"/>
          <ac:grpSpMkLst>
            <pc:docMk/>
            <pc:sldMk cId="0" sldId="258"/>
            <ac:grpSpMk id="9163" creationId="{00000000-0000-0000-0000-000000000000}"/>
          </ac:grpSpMkLst>
        </pc:grpChg>
        <pc:picChg chg="add mod">
          <ac:chgData name="sheikha juma" userId="608ad1f2e48bc868" providerId="LiveId" clId="{E22D7196-5CE0-42DE-96C2-21DF67D6574F}" dt="2021-10-02T14:23:07.630" v="3164" actId="1076"/>
          <ac:picMkLst>
            <pc:docMk/>
            <pc:sldMk cId="0" sldId="258"/>
            <ac:picMk id="40" creationId="{84C81726-A66C-4B76-83E2-9FEE813B5E5C}"/>
          </ac:picMkLst>
        </pc:picChg>
      </pc:sldChg>
      <pc:sldChg chg="addSp delSp modSp del mod">
        <pc:chgData name="sheikha juma" userId="608ad1f2e48bc868" providerId="LiveId" clId="{E22D7196-5CE0-42DE-96C2-21DF67D6574F}" dt="2021-10-02T13:15:55.035" v="2431" actId="47"/>
        <pc:sldMkLst>
          <pc:docMk/>
          <pc:sldMk cId="0" sldId="259"/>
        </pc:sldMkLst>
        <pc:spChg chg="add del mod">
          <ac:chgData name="sheikha juma" userId="608ad1f2e48bc868" providerId="LiveId" clId="{E22D7196-5CE0-42DE-96C2-21DF67D6574F}" dt="2021-10-02T12:40:07.082" v="2002" actId="478"/>
          <ac:spMkLst>
            <pc:docMk/>
            <pc:sldMk cId="0" sldId="259"/>
            <ac:spMk id="3" creationId="{38293A3F-9CE9-4168-A703-01F4930E2DF0}"/>
          </ac:spMkLst>
        </pc:spChg>
        <pc:spChg chg="del">
          <ac:chgData name="sheikha juma" userId="608ad1f2e48bc868" providerId="LiveId" clId="{E22D7196-5CE0-42DE-96C2-21DF67D6574F}" dt="2021-10-02T12:40:03.802" v="2001" actId="478"/>
          <ac:spMkLst>
            <pc:docMk/>
            <pc:sldMk cId="0" sldId="259"/>
            <ac:spMk id="9174" creationId="{00000000-0000-0000-0000-000000000000}"/>
          </ac:spMkLst>
        </pc:spChg>
      </pc:sldChg>
      <pc:sldChg chg="addSp delSp modSp mod ord">
        <pc:chgData name="sheikha juma" userId="608ad1f2e48bc868" providerId="LiveId" clId="{E22D7196-5CE0-42DE-96C2-21DF67D6574F}" dt="2021-10-02T14:25:40.306" v="3198" actId="1076"/>
        <pc:sldMkLst>
          <pc:docMk/>
          <pc:sldMk cId="0" sldId="260"/>
        </pc:sldMkLst>
        <pc:spChg chg="add del mod">
          <ac:chgData name="sheikha juma" userId="608ad1f2e48bc868" providerId="LiveId" clId="{E22D7196-5CE0-42DE-96C2-21DF67D6574F}" dt="2021-10-02T12:02:50.535" v="1446" actId="478"/>
          <ac:spMkLst>
            <pc:docMk/>
            <pc:sldMk cId="0" sldId="260"/>
            <ac:spMk id="3" creationId="{6BFC1B99-3BD0-401D-87DC-3FB04B7C525B}"/>
          </ac:spMkLst>
        </pc:spChg>
        <pc:spChg chg="add mod">
          <ac:chgData name="sheikha juma" userId="608ad1f2e48bc868" providerId="LiveId" clId="{E22D7196-5CE0-42DE-96C2-21DF67D6574F}" dt="2021-10-02T13:49:00.835" v="2652" actId="1076"/>
          <ac:spMkLst>
            <pc:docMk/>
            <pc:sldMk cId="0" sldId="260"/>
            <ac:spMk id="4" creationId="{E9333316-94C9-4FE8-8286-9CB2C8B0CD9B}"/>
          </ac:spMkLst>
        </pc:spChg>
        <pc:spChg chg="add mod">
          <ac:chgData name="sheikha juma" userId="608ad1f2e48bc868" providerId="LiveId" clId="{E22D7196-5CE0-42DE-96C2-21DF67D6574F}" dt="2021-10-02T14:02:56.733" v="2830" actId="164"/>
          <ac:spMkLst>
            <pc:docMk/>
            <pc:sldMk cId="0" sldId="260"/>
            <ac:spMk id="5" creationId="{FF3E68FA-DE6D-4084-A971-54422D827DD6}"/>
          </ac:spMkLst>
        </pc:spChg>
        <pc:spChg chg="add mod">
          <ac:chgData name="sheikha juma" userId="608ad1f2e48bc868" providerId="LiveId" clId="{E22D7196-5CE0-42DE-96C2-21DF67D6574F}" dt="2021-10-02T14:04:10.316" v="2844" actId="1076"/>
          <ac:spMkLst>
            <pc:docMk/>
            <pc:sldMk cId="0" sldId="260"/>
            <ac:spMk id="9" creationId="{4B2A0B81-622C-4791-853D-7FB1473BE646}"/>
          </ac:spMkLst>
        </pc:spChg>
        <pc:spChg chg="add mod">
          <ac:chgData name="sheikha juma" userId="608ad1f2e48bc868" providerId="LiveId" clId="{E22D7196-5CE0-42DE-96C2-21DF67D6574F}" dt="2021-10-02T14:12:39.980" v="2969" actId="1076"/>
          <ac:spMkLst>
            <pc:docMk/>
            <pc:sldMk cId="0" sldId="260"/>
            <ac:spMk id="10" creationId="{BB573600-46C3-4E7E-B979-B38437C2C56B}"/>
          </ac:spMkLst>
        </pc:spChg>
        <pc:spChg chg="add mod">
          <ac:chgData name="sheikha juma" userId="608ad1f2e48bc868" providerId="LiveId" clId="{E22D7196-5CE0-42DE-96C2-21DF67D6574F}" dt="2021-10-02T12:06:59.425" v="1577" actId="207"/>
          <ac:spMkLst>
            <pc:docMk/>
            <pc:sldMk cId="0" sldId="260"/>
            <ac:spMk id="22" creationId="{9AD7B0F0-E646-48E2-9C1E-BBB612EB4734}"/>
          </ac:spMkLst>
        </pc:spChg>
        <pc:spChg chg="add del mod">
          <ac:chgData name="sheikha juma" userId="608ad1f2e48bc868" providerId="LiveId" clId="{E22D7196-5CE0-42DE-96C2-21DF67D6574F}" dt="2021-10-02T13:53:27.445" v="2709" actId="478"/>
          <ac:spMkLst>
            <pc:docMk/>
            <pc:sldMk cId="0" sldId="260"/>
            <ac:spMk id="23" creationId="{68F3C352-2A57-4E9F-B490-5B620869278E}"/>
          </ac:spMkLst>
        </pc:spChg>
        <pc:spChg chg="add del mod">
          <ac:chgData name="sheikha juma" userId="608ad1f2e48bc868" providerId="LiveId" clId="{E22D7196-5CE0-42DE-96C2-21DF67D6574F}" dt="2021-10-02T13:53:13.880" v="2707" actId="478"/>
          <ac:spMkLst>
            <pc:docMk/>
            <pc:sldMk cId="0" sldId="260"/>
            <ac:spMk id="24" creationId="{6845077B-BF98-4F22-9065-6B5E5CD4AB73}"/>
          </ac:spMkLst>
        </pc:spChg>
        <pc:spChg chg="add del mod">
          <ac:chgData name="sheikha juma" userId="608ad1f2e48bc868" providerId="LiveId" clId="{E22D7196-5CE0-42DE-96C2-21DF67D6574F}" dt="2021-10-02T13:53:15.802" v="2708" actId="478"/>
          <ac:spMkLst>
            <pc:docMk/>
            <pc:sldMk cId="0" sldId="260"/>
            <ac:spMk id="25" creationId="{5E9B9AC1-2693-4E83-9688-F4C09EE91C5B}"/>
          </ac:spMkLst>
        </pc:spChg>
        <pc:spChg chg="add del mod">
          <ac:chgData name="sheikha juma" userId="608ad1f2e48bc868" providerId="LiveId" clId="{E22D7196-5CE0-42DE-96C2-21DF67D6574F}" dt="2021-10-02T14:03:02.323" v="2831" actId="164"/>
          <ac:spMkLst>
            <pc:docMk/>
            <pc:sldMk cId="0" sldId="260"/>
            <ac:spMk id="26" creationId="{E7DC63A6-F309-4FAA-8C70-F95E65E4A69E}"/>
          </ac:spMkLst>
        </pc:spChg>
        <pc:spChg chg="add del mod">
          <ac:chgData name="sheikha juma" userId="608ad1f2e48bc868" providerId="LiveId" clId="{E22D7196-5CE0-42DE-96C2-21DF67D6574F}" dt="2021-10-02T13:51:10.372" v="2698" actId="478"/>
          <ac:spMkLst>
            <pc:docMk/>
            <pc:sldMk cId="0" sldId="260"/>
            <ac:spMk id="27" creationId="{687D4154-990A-4125-B3AB-26290AC14198}"/>
          </ac:spMkLst>
        </pc:spChg>
        <pc:spChg chg="mod">
          <ac:chgData name="sheikha juma" userId="608ad1f2e48bc868" providerId="LiveId" clId="{E22D7196-5CE0-42DE-96C2-21DF67D6574F}" dt="2021-10-02T13:45:22.471" v="2630"/>
          <ac:spMkLst>
            <pc:docMk/>
            <pc:sldMk cId="0" sldId="260"/>
            <ac:spMk id="34" creationId="{798CFAFD-A816-45A3-9895-7961FBD47621}"/>
          </ac:spMkLst>
        </pc:spChg>
        <pc:spChg chg="add mod">
          <ac:chgData name="sheikha juma" userId="608ad1f2e48bc868" providerId="LiveId" clId="{E22D7196-5CE0-42DE-96C2-21DF67D6574F}" dt="2021-10-02T14:02:49.579" v="2829" actId="164"/>
          <ac:spMkLst>
            <pc:docMk/>
            <pc:sldMk cId="0" sldId="260"/>
            <ac:spMk id="39" creationId="{F689F380-EA82-4E52-A2B2-FDDA3066BE8C}"/>
          </ac:spMkLst>
        </pc:spChg>
        <pc:spChg chg="add mod">
          <ac:chgData name="sheikha juma" userId="608ad1f2e48bc868" providerId="LiveId" clId="{E22D7196-5CE0-42DE-96C2-21DF67D6574F}" dt="2021-10-02T14:04:47.457" v="2863" actId="1037"/>
          <ac:spMkLst>
            <pc:docMk/>
            <pc:sldMk cId="0" sldId="260"/>
            <ac:spMk id="44" creationId="{7B5BC070-CCEF-4789-A33E-97B6D15CDC46}"/>
          </ac:spMkLst>
        </pc:spChg>
        <pc:spChg chg="add mod">
          <ac:chgData name="sheikha juma" userId="608ad1f2e48bc868" providerId="LiveId" clId="{E22D7196-5CE0-42DE-96C2-21DF67D6574F}" dt="2021-10-02T14:04:17.433" v="2847" actId="20577"/>
          <ac:spMkLst>
            <pc:docMk/>
            <pc:sldMk cId="0" sldId="260"/>
            <ac:spMk id="49" creationId="{CCFDEC4F-FDDA-429D-8C1D-8FD93132BE4F}"/>
          </ac:spMkLst>
        </pc:spChg>
        <pc:spChg chg="add mod">
          <ac:chgData name="sheikha juma" userId="608ad1f2e48bc868" providerId="LiveId" clId="{E22D7196-5CE0-42DE-96C2-21DF67D6574F}" dt="2021-10-02T14:04:25.847" v="2850" actId="20577"/>
          <ac:spMkLst>
            <pc:docMk/>
            <pc:sldMk cId="0" sldId="260"/>
            <ac:spMk id="50" creationId="{6F321C5E-2A10-487E-8917-53DFF6789A83}"/>
          </ac:spMkLst>
        </pc:spChg>
        <pc:spChg chg="add mod">
          <ac:chgData name="sheikha juma" userId="608ad1f2e48bc868" providerId="LiveId" clId="{E22D7196-5CE0-42DE-96C2-21DF67D6574F}" dt="2021-10-02T14:04:35.365" v="2853" actId="20577"/>
          <ac:spMkLst>
            <pc:docMk/>
            <pc:sldMk cId="0" sldId="260"/>
            <ac:spMk id="51" creationId="{9263A959-852C-4C00-9DA0-ECF1CBF2198D}"/>
          </ac:spMkLst>
        </pc:spChg>
        <pc:spChg chg="add mod">
          <ac:chgData name="sheikha juma" userId="608ad1f2e48bc868" providerId="LiveId" clId="{E22D7196-5CE0-42DE-96C2-21DF67D6574F}" dt="2021-10-02T14:12:35.279" v="2967" actId="1076"/>
          <ac:spMkLst>
            <pc:docMk/>
            <pc:sldMk cId="0" sldId="260"/>
            <ac:spMk id="58" creationId="{1186D3E7-FCE2-4685-B963-74A0598B42CC}"/>
          </ac:spMkLst>
        </pc:spChg>
        <pc:spChg chg="add mod">
          <ac:chgData name="sheikha juma" userId="608ad1f2e48bc868" providerId="LiveId" clId="{E22D7196-5CE0-42DE-96C2-21DF67D6574F}" dt="2021-10-02T14:12:43.715" v="2970" actId="1076"/>
          <ac:spMkLst>
            <pc:docMk/>
            <pc:sldMk cId="0" sldId="260"/>
            <ac:spMk id="59" creationId="{E5DCCC3D-4FF4-4E9E-BCC7-B55B80B3CCD2}"/>
          </ac:spMkLst>
        </pc:spChg>
        <pc:spChg chg="add mod">
          <ac:chgData name="sheikha juma" userId="608ad1f2e48bc868" providerId="LiveId" clId="{E22D7196-5CE0-42DE-96C2-21DF67D6574F}" dt="2021-10-02T14:12:37.805" v="2968" actId="1076"/>
          <ac:spMkLst>
            <pc:docMk/>
            <pc:sldMk cId="0" sldId="260"/>
            <ac:spMk id="60" creationId="{8DA2FF33-1E88-41EB-8789-27B68DB76932}"/>
          </ac:spMkLst>
        </pc:spChg>
        <pc:spChg chg="add mod">
          <ac:chgData name="sheikha juma" userId="608ad1f2e48bc868" providerId="LiveId" clId="{E22D7196-5CE0-42DE-96C2-21DF67D6574F}" dt="2021-10-02T14:12:18.469" v="2963" actId="20577"/>
          <ac:spMkLst>
            <pc:docMk/>
            <pc:sldMk cId="0" sldId="260"/>
            <ac:spMk id="61" creationId="{30A2FFA4-B331-4DF3-8323-77B903B715DD}"/>
          </ac:spMkLst>
        </pc:spChg>
        <pc:spChg chg="add mod">
          <ac:chgData name="sheikha juma" userId="608ad1f2e48bc868" providerId="LiveId" clId="{E22D7196-5CE0-42DE-96C2-21DF67D6574F}" dt="2021-10-02T14:12:22.069" v="2964" actId="20577"/>
          <ac:spMkLst>
            <pc:docMk/>
            <pc:sldMk cId="0" sldId="260"/>
            <ac:spMk id="62" creationId="{75E5185B-2045-416B-B4DF-DA5453C55E7F}"/>
          </ac:spMkLst>
        </pc:spChg>
        <pc:spChg chg="add mod">
          <ac:chgData name="sheikha juma" userId="608ad1f2e48bc868" providerId="LiveId" clId="{E22D7196-5CE0-42DE-96C2-21DF67D6574F}" dt="2021-10-02T14:12:24.739" v="2965" actId="20577"/>
          <ac:spMkLst>
            <pc:docMk/>
            <pc:sldMk cId="0" sldId="260"/>
            <ac:spMk id="63" creationId="{48ADB999-E3A3-4CD4-A408-3C63D9B9E339}"/>
          </ac:spMkLst>
        </pc:spChg>
        <pc:spChg chg="add mod">
          <ac:chgData name="sheikha juma" userId="608ad1f2e48bc868" providerId="LiveId" clId="{E22D7196-5CE0-42DE-96C2-21DF67D6574F}" dt="2021-10-02T14:12:28.940" v="2966" actId="20577"/>
          <ac:spMkLst>
            <pc:docMk/>
            <pc:sldMk cId="0" sldId="260"/>
            <ac:spMk id="64" creationId="{8481A300-9D5F-4C5F-B54C-F214DCA0215A}"/>
          </ac:spMkLst>
        </pc:spChg>
        <pc:spChg chg="del">
          <ac:chgData name="sheikha juma" userId="608ad1f2e48bc868" providerId="LiveId" clId="{E22D7196-5CE0-42DE-96C2-21DF67D6574F}" dt="2021-10-02T12:02:48.486" v="1445" actId="478"/>
          <ac:spMkLst>
            <pc:docMk/>
            <pc:sldMk cId="0" sldId="260"/>
            <ac:spMk id="9201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5:41.990" v="1489" actId="478"/>
          <ac:spMkLst>
            <pc:docMk/>
            <pc:sldMk cId="0" sldId="260"/>
            <ac:spMk id="9202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5:41.990" v="1489" actId="478"/>
          <ac:spMkLst>
            <pc:docMk/>
            <pc:sldMk cId="0" sldId="260"/>
            <ac:spMk id="9204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5:41.990" v="1489" actId="478"/>
          <ac:spMkLst>
            <pc:docMk/>
            <pc:sldMk cId="0" sldId="260"/>
            <ac:spMk id="9205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5:41.990" v="1489" actId="478"/>
          <ac:spMkLst>
            <pc:docMk/>
            <pc:sldMk cId="0" sldId="260"/>
            <ac:spMk id="9206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5:41.990" v="1489" actId="478"/>
          <ac:spMkLst>
            <pc:docMk/>
            <pc:sldMk cId="0" sldId="260"/>
            <ac:spMk id="9207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5:44.472" v="1490" actId="478"/>
          <ac:spMkLst>
            <pc:docMk/>
            <pc:sldMk cId="0" sldId="260"/>
            <ac:spMk id="9211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5:41.990" v="1489" actId="478"/>
          <ac:spMkLst>
            <pc:docMk/>
            <pc:sldMk cId="0" sldId="260"/>
            <ac:spMk id="9212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5:41.990" v="1489" actId="478"/>
          <ac:spMkLst>
            <pc:docMk/>
            <pc:sldMk cId="0" sldId="260"/>
            <ac:spMk id="9213" creationId="{00000000-0000-0000-0000-000000000000}"/>
          </ac:spMkLst>
        </pc:spChg>
        <pc:grpChg chg="add mod">
          <ac:chgData name="sheikha juma" userId="608ad1f2e48bc868" providerId="LiveId" clId="{E22D7196-5CE0-42DE-96C2-21DF67D6574F}" dt="2021-10-02T14:06:20.439" v="2912" actId="164"/>
          <ac:grpSpMkLst>
            <pc:docMk/>
            <pc:sldMk cId="0" sldId="260"/>
            <ac:grpSpMk id="6" creationId="{11DB612D-5FE5-4D40-A0DB-761990626EC6}"/>
          </ac:grpSpMkLst>
        </pc:grpChg>
        <pc:grpChg chg="add mod">
          <ac:chgData name="sheikha juma" userId="608ad1f2e48bc868" providerId="LiveId" clId="{E22D7196-5CE0-42DE-96C2-21DF67D6574F}" dt="2021-10-02T14:04:51.984" v="2875" actId="1038"/>
          <ac:grpSpMkLst>
            <pc:docMk/>
            <pc:sldMk cId="0" sldId="260"/>
            <ac:grpSpMk id="7" creationId="{ADF9E492-F6A1-4698-85FA-F802A61AFD4A}"/>
          </ac:grpSpMkLst>
        </pc:grpChg>
        <pc:grpChg chg="add mod">
          <ac:chgData name="sheikha juma" userId="608ad1f2e48bc868" providerId="LiveId" clId="{E22D7196-5CE0-42DE-96C2-21DF67D6574F}" dt="2021-10-02T14:04:56.496" v="2888" actId="1038"/>
          <ac:grpSpMkLst>
            <pc:docMk/>
            <pc:sldMk cId="0" sldId="260"/>
            <ac:grpSpMk id="8" creationId="{A0668C80-1CBC-4AD6-AF1F-D0F236ED6DB1}"/>
          </ac:grpSpMkLst>
        </pc:grpChg>
        <pc:grpChg chg="add mod">
          <ac:chgData name="sheikha juma" userId="608ad1f2e48bc868" providerId="LiveId" clId="{E22D7196-5CE0-42DE-96C2-21DF67D6574F}" dt="2021-10-02T14:06:20.439" v="2912" actId="164"/>
          <ac:grpSpMkLst>
            <pc:docMk/>
            <pc:sldMk cId="0" sldId="260"/>
            <ac:grpSpMk id="11" creationId="{14C17FB2-BE05-43D9-8604-4EDE2895AF62}"/>
          </ac:grpSpMkLst>
        </pc:grpChg>
        <pc:grpChg chg="add del mod">
          <ac:chgData name="sheikha juma" userId="608ad1f2e48bc868" providerId="LiveId" clId="{E22D7196-5CE0-42DE-96C2-21DF67D6574F}" dt="2021-10-02T14:03:02.323" v="2831" actId="164"/>
          <ac:grpSpMkLst>
            <pc:docMk/>
            <pc:sldMk cId="0" sldId="260"/>
            <ac:grpSpMk id="28" creationId="{163CAE52-16E6-42FB-8280-70C60C093D77}"/>
          </ac:grpSpMkLst>
        </pc:grpChg>
        <pc:grpChg chg="add del mod">
          <ac:chgData name="sheikha juma" userId="608ad1f2e48bc868" providerId="LiveId" clId="{E22D7196-5CE0-42DE-96C2-21DF67D6574F}" dt="2021-10-02T14:02:56.733" v="2830" actId="164"/>
          <ac:grpSpMkLst>
            <pc:docMk/>
            <pc:sldMk cId="0" sldId="260"/>
            <ac:grpSpMk id="32" creationId="{03B669AE-F3EC-4502-9CDF-6206F56AA81F}"/>
          </ac:grpSpMkLst>
        </pc:grpChg>
        <pc:grpChg chg="mod">
          <ac:chgData name="sheikha juma" userId="608ad1f2e48bc868" providerId="LiveId" clId="{E22D7196-5CE0-42DE-96C2-21DF67D6574F}" dt="2021-10-02T13:45:22.471" v="2630"/>
          <ac:grpSpMkLst>
            <pc:docMk/>
            <pc:sldMk cId="0" sldId="260"/>
            <ac:grpSpMk id="33" creationId="{48AA626E-C318-4EEE-A0CF-919485DFAF9D}"/>
          </ac:grpSpMkLst>
        </pc:grpChg>
        <pc:grpChg chg="add mod">
          <ac:chgData name="sheikha juma" userId="608ad1f2e48bc868" providerId="LiveId" clId="{E22D7196-5CE0-42DE-96C2-21DF67D6574F}" dt="2021-10-02T14:02:49.579" v="2829" actId="164"/>
          <ac:grpSpMkLst>
            <pc:docMk/>
            <pc:sldMk cId="0" sldId="260"/>
            <ac:grpSpMk id="40" creationId="{A6133A73-DC97-45A8-BA92-6EE76C3CFD49}"/>
          </ac:grpSpMkLst>
        </pc:grpChg>
        <pc:grpChg chg="add mod">
          <ac:chgData name="sheikha juma" userId="608ad1f2e48bc868" providerId="LiveId" clId="{E22D7196-5CE0-42DE-96C2-21DF67D6574F}" dt="2021-10-02T14:06:20.439" v="2912" actId="164"/>
          <ac:grpSpMkLst>
            <pc:docMk/>
            <pc:sldMk cId="0" sldId="260"/>
            <ac:grpSpMk id="53" creationId="{1EC7A4E1-595F-402D-AFCF-92116B8F8A81}"/>
          </ac:grpSpMkLst>
        </pc:grpChg>
        <pc:picChg chg="add mod">
          <ac:chgData name="sheikha juma" userId="608ad1f2e48bc868" providerId="LiveId" clId="{E22D7196-5CE0-42DE-96C2-21DF67D6574F}" dt="2021-10-02T14:25:40.306" v="3198" actId="1076"/>
          <ac:picMkLst>
            <pc:docMk/>
            <pc:sldMk cId="0" sldId="260"/>
            <ac:picMk id="65" creationId="{E3158621-1CC7-453F-AEAC-B24ACBD8B389}"/>
          </ac:picMkLst>
        </pc:picChg>
        <pc:cxnChg chg="mod">
          <ac:chgData name="sheikha juma" userId="608ad1f2e48bc868" providerId="LiveId" clId="{E22D7196-5CE0-42DE-96C2-21DF67D6574F}" dt="2021-10-02T13:45:22.471" v="2630"/>
          <ac:cxnSpMkLst>
            <pc:docMk/>
            <pc:sldMk cId="0" sldId="260"/>
            <ac:cxnSpMk id="29" creationId="{1C212949-C045-4A42-8DB3-B7C305F9230B}"/>
          </ac:cxnSpMkLst>
        </pc:cxnChg>
        <pc:cxnChg chg="mod">
          <ac:chgData name="sheikha juma" userId="608ad1f2e48bc868" providerId="LiveId" clId="{E22D7196-5CE0-42DE-96C2-21DF67D6574F}" dt="2021-10-02T13:45:22.471" v="2630"/>
          <ac:cxnSpMkLst>
            <pc:docMk/>
            <pc:sldMk cId="0" sldId="260"/>
            <ac:cxnSpMk id="30" creationId="{735C7751-65FB-4D02-90BD-E6AABFB814A9}"/>
          </ac:cxnSpMkLst>
        </pc:cxnChg>
        <pc:cxnChg chg="mod">
          <ac:chgData name="sheikha juma" userId="608ad1f2e48bc868" providerId="LiveId" clId="{E22D7196-5CE0-42DE-96C2-21DF67D6574F}" dt="2021-10-02T13:45:22.471" v="2630"/>
          <ac:cxnSpMkLst>
            <pc:docMk/>
            <pc:sldMk cId="0" sldId="260"/>
            <ac:cxnSpMk id="31" creationId="{33F6D3AB-B702-474C-8A6B-35888CFE0DE7}"/>
          </ac:cxnSpMkLst>
        </pc:cxnChg>
        <pc:cxnChg chg="mod">
          <ac:chgData name="sheikha juma" userId="608ad1f2e48bc868" providerId="LiveId" clId="{E22D7196-5CE0-42DE-96C2-21DF67D6574F}" dt="2021-10-02T13:45:22.471" v="2630"/>
          <ac:cxnSpMkLst>
            <pc:docMk/>
            <pc:sldMk cId="0" sldId="260"/>
            <ac:cxnSpMk id="35" creationId="{1F446D3F-AD5C-4D11-8542-780DDA087453}"/>
          </ac:cxnSpMkLst>
        </pc:cxnChg>
        <pc:cxnChg chg="mod">
          <ac:chgData name="sheikha juma" userId="608ad1f2e48bc868" providerId="LiveId" clId="{E22D7196-5CE0-42DE-96C2-21DF67D6574F}" dt="2021-10-02T13:45:22.471" v="2630"/>
          <ac:cxnSpMkLst>
            <pc:docMk/>
            <pc:sldMk cId="0" sldId="260"/>
            <ac:cxnSpMk id="36" creationId="{8DD8D6DB-CE25-4CFF-9311-7AD31A44465D}"/>
          </ac:cxnSpMkLst>
        </pc:cxnChg>
        <pc:cxnChg chg="mod">
          <ac:chgData name="sheikha juma" userId="608ad1f2e48bc868" providerId="LiveId" clId="{E22D7196-5CE0-42DE-96C2-21DF67D6574F}" dt="2021-10-02T13:45:22.471" v="2630"/>
          <ac:cxnSpMkLst>
            <pc:docMk/>
            <pc:sldMk cId="0" sldId="260"/>
            <ac:cxnSpMk id="37" creationId="{25C12C40-30B5-4EDC-8ED2-5177F32C2DE4}"/>
          </ac:cxnSpMkLst>
        </pc:cxnChg>
        <pc:cxnChg chg="mod">
          <ac:chgData name="sheikha juma" userId="608ad1f2e48bc868" providerId="LiveId" clId="{E22D7196-5CE0-42DE-96C2-21DF67D6574F}" dt="2021-10-02T14:01:23.234" v="2809"/>
          <ac:cxnSpMkLst>
            <pc:docMk/>
            <pc:sldMk cId="0" sldId="260"/>
            <ac:cxnSpMk id="41" creationId="{79059327-9542-45BA-B58B-C5E246F47750}"/>
          </ac:cxnSpMkLst>
        </pc:cxnChg>
        <pc:cxnChg chg="mod">
          <ac:chgData name="sheikha juma" userId="608ad1f2e48bc868" providerId="LiveId" clId="{E22D7196-5CE0-42DE-96C2-21DF67D6574F}" dt="2021-10-02T14:01:23.234" v="2809"/>
          <ac:cxnSpMkLst>
            <pc:docMk/>
            <pc:sldMk cId="0" sldId="260"/>
            <ac:cxnSpMk id="42" creationId="{64FD282F-B75C-4598-88D5-FD689D86EF6A}"/>
          </ac:cxnSpMkLst>
        </pc:cxnChg>
        <pc:cxnChg chg="mod">
          <ac:chgData name="sheikha juma" userId="608ad1f2e48bc868" providerId="LiveId" clId="{E22D7196-5CE0-42DE-96C2-21DF67D6574F}" dt="2021-10-02T14:01:23.234" v="2809"/>
          <ac:cxnSpMkLst>
            <pc:docMk/>
            <pc:sldMk cId="0" sldId="260"/>
            <ac:cxnSpMk id="43" creationId="{0B4AAEB6-6EFD-4C4F-A637-DA021116AF8A}"/>
          </ac:cxnSpMkLst>
        </pc:cxnChg>
        <pc:cxnChg chg="mod">
          <ac:chgData name="sheikha juma" userId="608ad1f2e48bc868" providerId="LiveId" clId="{E22D7196-5CE0-42DE-96C2-21DF67D6574F}" dt="2021-10-02T14:06:02.840" v="2906"/>
          <ac:cxnSpMkLst>
            <pc:docMk/>
            <pc:sldMk cId="0" sldId="260"/>
            <ac:cxnSpMk id="54" creationId="{2E1F155E-B06A-428D-93B7-6FFFA2D90C37}"/>
          </ac:cxnSpMkLst>
        </pc:cxnChg>
        <pc:cxnChg chg="mod">
          <ac:chgData name="sheikha juma" userId="608ad1f2e48bc868" providerId="LiveId" clId="{E22D7196-5CE0-42DE-96C2-21DF67D6574F}" dt="2021-10-02T14:06:02.840" v="2906"/>
          <ac:cxnSpMkLst>
            <pc:docMk/>
            <pc:sldMk cId="0" sldId="260"/>
            <ac:cxnSpMk id="55" creationId="{98DA0B26-02A4-4B71-8AB3-6647F826711B}"/>
          </ac:cxnSpMkLst>
        </pc:cxnChg>
        <pc:cxnChg chg="mod">
          <ac:chgData name="sheikha juma" userId="608ad1f2e48bc868" providerId="LiveId" clId="{E22D7196-5CE0-42DE-96C2-21DF67D6574F}" dt="2021-10-02T14:06:02.840" v="2906"/>
          <ac:cxnSpMkLst>
            <pc:docMk/>
            <pc:sldMk cId="0" sldId="260"/>
            <ac:cxnSpMk id="56" creationId="{7C67CF0C-FA64-48BE-B7D1-5CBED137CA38}"/>
          </ac:cxnSpMkLst>
        </pc:cxnChg>
        <pc:cxnChg chg="del">
          <ac:chgData name="sheikha juma" userId="608ad1f2e48bc868" providerId="LiveId" clId="{E22D7196-5CE0-42DE-96C2-21DF67D6574F}" dt="2021-10-02T12:02:55.480" v="1448" actId="478"/>
          <ac:cxnSpMkLst>
            <pc:docMk/>
            <pc:sldMk cId="0" sldId="260"/>
            <ac:cxnSpMk id="9198" creationId="{00000000-0000-0000-0000-000000000000}"/>
          </ac:cxnSpMkLst>
        </pc:cxnChg>
        <pc:cxnChg chg="del">
          <ac:chgData name="sheikha juma" userId="608ad1f2e48bc868" providerId="LiveId" clId="{E22D7196-5CE0-42DE-96C2-21DF67D6574F}" dt="2021-10-02T12:02:57.832" v="1449" actId="478"/>
          <ac:cxnSpMkLst>
            <pc:docMk/>
            <pc:sldMk cId="0" sldId="260"/>
            <ac:cxnSpMk id="9199" creationId="{00000000-0000-0000-0000-000000000000}"/>
          </ac:cxnSpMkLst>
        </pc:cxnChg>
        <pc:cxnChg chg="del">
          <ac:chgData name="sheikha juma" userId="608ad1f2e48bc868" providerId="LiveId" clId="{E22D7196-5CE0-42DE-96C2-21DF67D6574F}" dt="2021-10-02T12:05:41.990" v="1489" actId="478"/>
          <ac:cxnSpMkLst>
            <pc:docMk/>
            <pc:sldMk cId="0" sldId="260"/>
            <ac:cxnSpMk id="9200" creationId="{00000000-0000-0000-0000-000000000000}"/>
          </ac:cxnSpMkLst>
        </pc:cxnChg>
        <pc:cxnChg chg="del">
          <ac:chgData name="sheikha juma" userId="608ad1f2e48bc868" providerId="LiveId" clId="{E22D7196-5CE0-42DE-96C2-21DF67D6574F}" dt="2021-10-02T12:05:41.990" v="1489" actId="478"/>
          <ac:cxnSpMkLst>
            <pc:docMk/>
            <pc:sldMk cId="0" sldId="260"/>
            <ac:cxnSpMk id="9203" creationId="{00000000-0000-0000-0000-000000000000}"/>
          </ac:cxnSpMkLst>
        </pc:cxnChg>
        <pc:cxnChg chg="del">
          <ac:chgData name="sheikha juma" userId="608ad1f2e48bc868" providerId="LiveId" clId="{E22D7196-5CE0-42DE-96C2-21DF67D6574F}" dt="2021-10-02T12:05:41.990" v="1489" actId="478"/>
          <ac:cxnSpMkLst>
            <pc:docMk/>
            <pc:sldMk cId="0" sldId="260"/>
            <ac:cxnSpMk id="9208" creationId="{00000000-0000-0000-0000-000000000000}"/>
          </ac:cxnSpMkLst>
        </pc:cxnChg>
        <pc:cxnChg chg="del">
          <ac:chgData name="sheikha juma" userId="608ad1f2e48bc868" providerId="LiveId" clId="{E22D7196-5CE0-42DE-96C2-21DF67D6574F}" dt="2021-10-02T12:05:41.990" v="1489" actId="478"/>
          <ac:cxnSpMkLst>
            <pc:docMk/>
            <pc:sldMk cId="0" sldId="260"/>
            <ac:cxnSpMk id="9209" creationId="{00000000-0000-0000-0000-000000000000}"/>
          </ac:cxnSpMkLst>
        </pc:cxnChg>
        <pc:cxnChg chg="del">
          <ac:chgData name="sheikha juma" userId="608ad1f2e48bc868" providerId="LiveId" clId="{E22D7196-5CE0-42DE-96C2-21DF67D6574F}" dt="2021-10-02T12:05:41.990" v="1489" actId="478"/>
          <ac:cxnSpMkLst>
            <pc:docMk/>
            <pc:sldMk cId="0" sldId="260"/>
            <ac:cxnSpMk id="9210" creationId="{00000000-0000-0000-0000-000000000000}"/>
          </ac:cxnSpMkLst>
        </pc:cxnChg>
        <pc:cxnChg chg="del">
          <ac:chgData name="sheikha juma" userId="608ad1f2e48bc868" providerId="LiveId" clId="{E22D7196-5CE0-42DE-96C2-21DF67D6574F}" dt="2021-10-02T12:02:54.166" v="1447" actId="478"/>
          <ac:cxnSpMkLst>
            <pc:docMk/>
            <pc:sldMk cId="0" sldId="260"/>
            <ac:cxnSpMk id="9214" creationId="{00000000-0000-0000-0000-000000000000}"/>
          </ac:cxnSpMkLst>
        </pc:cxnChg>
      </pc:sldChg>
      <pc:sldChg chg="del">
        <pc:chgData name="sheikha juma" userId="608ad1f2e48bc868" providerId="LiveId" clId="{E22D7196-5CE0-42DE-96C2-21DF67D6574F}" dt="2021-10-02T13:15:51.954" v="2430" actId="47"/>
        <pc:sldMkLst>
          <pc:docMk/>
          <pc:sldMk cId="0" sldId="261"/>
        </pc:sldMkLst>
      </pc:sldChg>
      <pc:sldChg chg="del">
        <pc:chgData name="sheikha juma" userId="608ad1f2e48bc868" providerId="LiveId" clId="{E22D7196-5CE0-42DE-96C2-21DF67D6574F}" dt="2021-10-02T13:15:49.644" v="2429" actId="47"/>
        <pc:sldMkLst>
          <pc:docMk/>
          <pc:sldMk cId="0" sldId="262"/>
        </pc:sldMkLst>
      </pc:sldChg>
      <pc:sldChg chg="addSp delSp modSp mod ord">
        <pc:chgData name="sheikha juma" userId="608ad1f2e48bc868" providerId="LiveId" clId="{E22D7196-5CE0-42DE-96C2-21DF67D6574F}" dt="2021-10-02T14:26:14.785" v="3208" actId="113"/>
        <pc:sldMkLst>
          <pc:docMk/>
          <pc:sldMk cId="0" sldId="263"/>
        </pc:sldMkLst>
        <pc:spChg chg="add del mod">
          <ac:chgData name="sheikha juma" userId="608ad1f2e48bc868" providerId="LiveId" clId="{E22D7196-5CE0-42DE-96C2-21DF67D6574F}" dt="2021-10-02T12:08:36.575" v="1634" actId="478"/>
          <ac:spMkLst>
            <pc:docMk/>
            <pc:sldMk cId="0" sldId="263"/>
            <ac:spMk id="3" creationId="{36CD548C-73D2-4041-BEE8-9242C9A0D57B}"/>
          </ac:spMkLst>
        </pc:spChg>
        <pc:spChg chg="add del mod">
          <ac:chgData name="sheikha juma" userId="608ad1f2e48bc868" providerId="LiveId" clId="{E22D7196-5CE0-42DE-96C2-21DF67D6574F}" dt="2021-10-02T12:09:04.599" v="1639" actId="478"/>
          <ac:spMkLst>
            <pc:docMk/>
            <pc:sldMk cId="0" sldId="263"/>
            <ac:spMk id="5" creationId="{AEBFDC1E-DF2D-4FB7-8F72-615F19C0F24E}"/>
          </ac:spMkLst>
        </pc:spChg>
        <pc:spChg chg="add del mod">
          <ac:chgData name="sheikha juma" userId="608ad1f2e48bc868" providerId="LiveId" clId="{E22D7196-5CE0-42DE-96C2-21DF67D6574F}" dt="2021-10-02T12:09:04.599" v="1639" actId="478"/>
          <ac:spMkLst>
            <pc:docMk/>
            <pc:sldMk cId="0" sldId="263"/>
            <ac:spMk id="7" creationId="{DC0DC9CE-8C0D-4575-BF4E-517561A61303}"/>
          </ac:spMkLst>
        </pc:spChg>
        <pc:spChg chg="add del mod">
          <ac:chgData name="sheikha juma" userId="608ad1f2e48bc868" providerId="LiveId" clId="{E22D7196-5CE0-42DE-96C2-21DF67D6574F}" dt="2021-10-02T12:09:01.391" v="1638" actId="478"/>
          <ac:spMkLst>
            <pc:docMk/>
            <pc:sldMk cId="0" sldId="263"/>
            <ac:spMk id="9" creationId="{A4306FC3-227B-44B0-8903-23F8A0A5F3B9}"/>
          </ac:spMkLst>
        </pc:spChg>
        <pc:spChg chg="add del mod">
          <ac:chgData name="sheikha juma" userId="608ad1f2e48bc868" providerId="LiveId" clId="{E22D7196-5CE0-42DE-96C2-21DF67D6574F}" dt="2021-10-02T12:08:59.995" v="1637" actId="478"/>
          <ac:spMkLst>
            <pc:docMk/>
            <pc:sldMk cId="0" sldId="263"/>
            <ac:spMk id="11" creationId="{41218A89-514F-457A-997C-9506D2857AA1}"/>
          </ac:spMkLst>
        </pc:spChg>
        <pc:spChg chg="add mod">
          <ac:chgData name="sheikha juma" userId="608ad1f2e48bc868" providerId="LiveId" clId="{E22D7196-5CE0-42DE-96C2-21DF67D6574F}" dt="2021-10-02T13:25:36.111" v="2478" actId="1076"/>
          <ac:spMkLst>
            <pc:docMk/>
            <pc:sldMk cId="0" sldId="263"/>
            <ac:spMk id="12" creationId="{14F5FBCA-B4C3-4A44-872E-0E1E9A947A02}"/>
          </ac:spMkLst>
        </pc:spChg>
        <pc:spChg chg="add mod">
          <ac:chgData name="sheikha juma" userId="608ad1f2e48bc868" providerId="LiveId" clId="{E22D7196-5CE0-42DE-96C2-21DF67D6574F}" dt="2021-10-02T12:32:43.086" v="1953" actId="1076"/>
          <ac:spMkLst>
            <pc:docMk/>
            <pc:sldMk cId="0" sldId="263"/>
            <ac:spMk id="13" creationId="{C8D4B58F-6798-4BCD-897B-0BD8D04A2F35}"/>
          </ac:spMkLst>
        </pc:spChg>
        <pc:spChg chg="add mod">
          <ac:chgData name="sheikha juma" userId="608ad1f2e48bc868" providerId="LiveId" clId="{E22D7196-5CE0-42DE-96C2-21DF67D6574F}" dt="2021-10-02T12:32:39.764" v="1952" actId="1076"/>
          <ac:spMkLst>
            <pc:docMk/>
            <pc:sldMk cId="0" sldId="263"/>
            <ac:spMk id="15" creationId="{B746A6EB-0479-483F-B958-284BBF73F5ED}"/>
          </ac:spMkLst>
        </pc:spChg>
        <pc:spChg chg="add del mod">
          <ac:chgData name="sheikha juma" userId="608ad1f2e48bc868" providerId="LiveId" clId="{E22D7196-5CE0-42DE-96C2-21DF67D6574F}" dt="2021-10-02T12:29:58.381" v="1942" actId="478"/>
          <ac:spMkLst>
            <pc:docMk/>
            <pc:sldMk cId="0" sldId="263"/>
            <ac:spMk id="26" creationId="{6EA36421-E4E1-407E-AE37-883FA9284663}"/>
          </ac:spMkLst>
        </pc:spChg>
        <pc:spChg chg="add del mod">
          <ac:chgData name="sheikha juma" userId="608ad1f2e48bc868" providerId="LiveId" clId="{E22D7196-5CE0-42DE-96C2-21DF67D6574F}" dt="2021-10-02T12:18:20.749" v="1809" actId="478"/>
          <ac:spMkLst>
            <pc:docMk/>
            <pc:sldMk cId="0" sldId="263"/>
            <ac:spMk id="27" creationId="{C2D97F40-96E9-46A6-9610-5EF4105B9E0E}"/>
          </ac:spMkLst>
        </pc:spChg>
        <pc:spChg chg="add del mod">
          <ac:chgData name="sheikha juma" userId="608ad1f2e48bc868" providerId="LiveId" clId="{E22D7196-5CE0-42DE-96C2-21DF67D6574F}" dt="2021-10-02T12:18:07.338" v="1807"/>
          <ac:spMkLst>
            <pc:docMk/>
            <pc:sldMk cId="0" sldId="263"/>
            <ac:spMk id="28" creationId="{4C1C2F40-4F1D-48DF-A1F4-C1D9CA57BBB3}"/>
          </ac:spMkLst>
        </pc:spChg>
        <pc:spChg chg="add mod">
          <ac:chgData name="sheikha juma" userId="608ad1f2e48bc868" providerId="LiveId" clId="{E22D7196-5CE0-42DE-96C2-21DF67D6574F}" dt="2021-10-02T12:27:27.902" v="1880" actId="122"/>
          <ac:spMkLst>
            <pc:docMk/>
            <pc:sldMk cId="0" sldId="263"/>
            <ac:spMk id="29" creationId="{C0859FB1-2F68-4E33-94B7-5B227A1DF75C}"/>
          </ac:spMkLst>
        </pc:spChg>
        <pc:spChg chg="mod">
          <ac:chgData name="sheikha juma" userId="608ad1f2e48bc868" providerId="LiveId" clId="{E22D7196-5CE0-42DE-96C2-21DF67D6574F}" dt="2021-10-02T12:27:30.578" v="1881" actId="122"/>
          <ac:spMkLst>
            <pc:docMk/>
            <pc:sldMk cId="0" sldId="263"/>
            <ac:spMk id="32" creationId="{31922F43-9278-49D6-9E4F-7AEF4468338F}"/>
          </ac:spMkLst>
        </pc:spChg>
        <pc:spChg chg="mod">
          <ac:chgData name="sheikha juma" userId="608ad1f2e48bc868" providerId="LiveId" clId="{E22D7196-5CE0-42DE-96C2-21DF67D6574F}" dt="2021-10-02T12:27:27.902" v="1880" actId="122"/>
          <ac:spMkLst>
            <pc:docMk/>
            <pc:sldMk cId="0" sldId="263"/>
            <ac:spMk id="39" creationId="{DDD5E7B5-2D8C-429B-BE2E-308CAD29F0CD}"/>
          </ac:spMkLst>
        </pc:spChg>
        <pc:spChg chg="mod">
          <ac:chgData name="sheikha juma" userId="608ad1f2e48bc868" providerId="LiveId" clId="{E22D7196-5CE0-42DE-96C2-21DF67D6574F}" dt="2021-10-02T12:27:30.578" v="1881" actId="122"/>
          <ac:spMkLst>
            <pc:docMk/>
            <pc:sldMk cId="0" sldId="263"/>
            <ac:spMk id="42" creationId="{F6CE9DA8-4942-42FB-BC30-6E076D1D724D}"/>
          </ac:spMkLst>
        </pc:spChg>
        <pc:spChg chg="add del mod">
          <ac:chgData name="sheikha juma" userId="608ad1f2e48bc868" providerId="LiveId" clId="{E22D7196-5CE0-42DE-96C2-21DF67D6574F}" dt="2021-10-02T12:21:55.259" v="1874" actId="478"/>
          <ac:spMkLst>
            <pc:docMk/>
            <pc:sldMk cId="0" sldId="263"/>
            <ac:spMk id="46" creationId="{62381CA0-05DF-410D-96A4-C80E6AED7D4C}"/>
          </ac:spMkLst>
        </pc:spChg>
        <pc:spChg chg="add mod">
          <ac:chgData name="sheikha juma" userId="608ad1f2e48bc868" providerId="LiveId" clId="{E22D7196-5CE0-42DE-96C2-21DF67D6574F}" dt="2021-10-02T12:29:54.077" v="1941" actId="1076"/>
          <ac:spMkLst>
            <pc:docMk/>
            <pc:sldMk cId="0" sldId="263"/>
            <ac:spMk id="48" creationId="{07BBE81E-8639-4B10-97A8-762CC714DD7D}"/>
          </ac:spMkLst>
        </pc:spChg>
        <pc:spChg chg="add mod">
          <ac:chgData name="sheikha juma" userId="608ad1f2e48bc868" providerId="LiveId" clId="{E22D7196-5CE0-42DE-96C2-21DF67D6574F}" dt="2021-10-02T14:26:11.032" v="3207" actId="113"/>
          <ac:spMkLst>
            <pc:docMk/>
            <pc:sldMk cId="0" sldId="263"/>
            <ac:spMk id="50" creationId="{ED1E487F-46ED-46F9-87E3-A09DA3ACA2F2}"/>
          </ac:spMkLst>
        </pc:spChg>
        <pc:spChg chg="add mod">
          <ac:chgData name="sheikha juma" userId="608ad1f2e48bc868" providerId="LiveId" clId="{E22D7196-5CE0-42DE-96C2-21DF67D6574F}" dt="2021-10-02T14:26:14.785" v="3208" actId="113"/>
          <ac:spMkLst>
            <pc:docMk/>
            <pc:sldMk cId="0" sldId="263"/>
            <ac:spMk id="51" creationId="{5E49E549-FFEF-45BB-BF63-C2687244C02D}"/>
          </ac:spMkLst>
        </pc:spChg>
        <pc:spChg chg="del">
          <ac:chgData name="sheikha juma" userId="608ad1f2e48bc868" providerId="LiveId" clId="{E22D7196-5CE0-42DE-96C2-21DF67D6574F}" dt="2021-10-02T12:08:33.807" v="1633" actId="478"/>
          <ac:spMkLst>
            <pc:docMk/>
            <pc:sldMk cId="0" sldId="263"/>
            <ac:spMk id="9254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20:15.420" v="1854" actId="478"/>
          <ac:spMkLst>
            <pc:docMk/>
            <pc:sldMk cId="0" sldId="263"/>
            <ac:spMk id="9255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8:45.320" v="1635" actId="478"/>
          <ac:spMkLst>
            <pc:docMk/>
            <pc:sldMk cId="0" sldId="263"/>
            <ac:spMk id="9256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8:45.320" v="1635" actId="478"/>
          <ac:spMkLst>
            <pc:docMk/>
            <pc:sldMk cId="0" sldId="263"/>
            <ac:spMk id="9257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8:45.320" v="1635" actId="478"/>
          <ac:spMkLst>
            <pc:docMk/>
            <pc:sldMk cId="0" sldId="263"/>
            <ac:spMk id="9258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08:48.107" v="1636" actId="478"/>
          <ac:spMkLst>
            <pc:docMk/>
            <pc:sldMk cId="0" sldId="263"/>
            <ac:spMk id="9259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11:54.983" v="1686" actId="478"/>
          <ac:spMkLst>
            <pc:docMk/>
            <pc:sldMk cId="0" sldId="263"/>
            <ac:spMk id="9260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11:54.983" v="1686" actId="478"/>
          <ac:spMkLst>
            <pc:docMk/>
            <pc:sldMk cId="0" sldId="263"/>
            <ac:spMk id="9261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11:54.983" v="1686" actId="478"/>
          <ac:spMkLst>
            <pc:docMk/>
            <pc:sldMk cId="0" sldId="263"/>
            <ac:spMk id="9262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11:57.321" v="1687" actId="478"/>
          <ac:spMkLst>
            <pc:docMk/>
            <pc:sldMk cId="0" sldId="263"/>
            <ac:spMk id="9264" creationId="{00000000-0000-0000-0000-000000000000}"/>
          </ac:spMkLst>
        </pc:spChg>
        <pc:grpChg chg="add mod">
          <ac:chgData name="sheikha juma" userId="608ad1f2e48bc868" providerId="LiveId" clId="{E22D7196-5CE0-42DE-96C2-21DF67D6574F}" dt="2021-10-02T12:32:39.764" v="1952" actId="1076"/>
          <ac:grpSpMkLst>
            <pc:docMk/>
            <pc:sldMk cId="0" sldId="263"/>
            <ac:grpSpMk id="14" creationId="{F901B54C-73EB-4533-9699-95205F672449}"/>
          </ac:grpSpMkLst>
        </pc:grpChg>
        <pc:grpChg chg="add mod">
          <ac:chgData name="sheikha juma" userId="608ad1f2e48bc868" providerId="LiveId" clId="{E22D7196-5CE0-42DE-96C2-21DF67D6574F}" dt="2021-10-02T12:19:36.270" v="1824" actId="164"/>
          <ac:grpSpMkLst>
            <pc:docMk/>
            <pc:sldMk cId="0" sldId="263"/>
            <ac:grpSpMk id="30" creationId="{91CB474F-0B4A-4026-89A5-4C1766328A70}"/>
          </ac:grpSpMkLst>
        </pc:grpChg>
        <pc:grpChg chg="mod">
          <ac:chgData name="sheikha juma" userId="608ad1f2e48bc868" providerId="LiveId" clId="{E22D7196-5CE0-42DE-96C2-21DF67D6574F}" dt="2021-10-02T12:18:17.879" v="1808"/>
          <ac:grpSpMkLst>
            <pc:docMk/>
            <pc:sldMk cId="0" sldId="263"/>
            <ac:grpSpMk id="31" creationId="{BF63C4EC-C2AD-4B58-8313-B05D42659D64}"/>
          </ac:grpSpMkLst>
        </pc:grpChg>
        <pc:grpChg chg="add mod">
          <ac:chgData name="sheikha juma" userId="608ad1f2e48bc868" providerId="LiveId" clId="{E22D7196-5CE0-42DE-96C2-21DF67D6574F}" dt="2021-10-02T12:32:39.764" v="1952" actId="1076"/>
          <ac:grpSpMkLst>
            <pc:docMk/>
            <pc:sldMk cId="0" sldId="263"/>
            <ac:grpSpMk id="38" creationId="{3D44209C-7DAD-40DD-B7D5-9B6235AAA6F6}"/>
          </ac:grpSpMkLst>
        </pc:grpChg>
        <pc:grpChg chg="mod">
          <ac:chgData name="sheikha juma" userId="608ad1f2e48bc868" providerId="LiveId" clId="{E22D7196-5CE0-42DE-96C2-21DF67D6574F}" dt="2021-10-02T12:21:00.200" v="1857"/>
          <ac:grpSpMkLst>
            <pc:docMk/>
            <pc:sldMk cId="0" sldId="263"/>
            <ac:grpSpMk id="40" creationId="{BBBAE117-62AE-47B3-958A-A63601891590}"/>
          </ac:grpSpMkLst>
        </pc:grpChg>
        <pc:grpChg chg="mod">
          <ac:chgData name="sheikha juma" userId="608ad1f2e48bc868" providerId="LiveId" clId="{E22D7196-5CE0-42DE-96C2-21DF67D6574F}" dt="2021-10-02T12:21:00.200" v="1857"/>
          <ac:grpSpMkLst>
            <pc:docMk/>
            <pc:sldMk cId="0" sldId="263"/>
            <ac:grpSpMk id="41" creationId="{D1815C2E-04D5-4782-AA15-3D50660A48B4}"/>
          </ac:grpSpMkLst>
        </pc:grpChg>
        <pc:picChg chg="add mod">
          <ac:chgData name="sheikha juma" userId="608ad1f2e48bc868" providerId="LiveId" clId="{E22D7196-5CE0-42DE-96C2-21DF67D6574F}" dt="2021-10-02T14:25:58.985" v="3202" actId="1076"/>
          <ac:picMkLst>
            <pc:docMk/>
            <pc:sldMk cId="0" sldId="263"/>
            <ac:picMk id="52" creationId="{F08B225A-6467-4E55-B03A-E84C8E7640AB}"/>
          </ac:picMkLst>
        </pc:picChg>
        <pc:picChg chg="add mod">
          <ac:chgData name="sheikha juma" userId="608ad1f2e48bc868" providerId="LiveId" clId="{E22D7196-5CE0-42DE-96C2-21DF67D6574F}" dt="2021-10-02T14:26:02.951" v="3204" actId="1076"/>
          <ac:picMkLst>
            <pc:docMk/>
            <pc:sldMk cId="0" sldId="263"/>
            <ac:picMk id="53" creationId="{8C542212-FD32-4A6C-8976-EC73423EF448}"/>
          </ac:picMkLst>
        </pc:picChg>
        <pc:picChg chg="add mod">
          <ac:chgData name="sheikha juma" userId="608ad1f2e48bc868" providerId="LiveId" clId="{E22D7196-5CE0-42DE-96C2-21DF67D6574F}" dt="2021-10-02T12:32:28.617" v="1950" actId="1076"/>
          <ac:picMkLst>
            <pc:docMk/>
            <pc:sldMk cId="0" sldId="263"/>
            <ac:picMk id="2050" creationId="{F2D3EB60-3E63-4504-A2F5-39E8B7079AA4}"/>
          </ac:picMkLst>
        </pc:picChg>
        <pc:cxnChg chg="mod">
          <ac:chgData name="sheikha juma" userId="608ad1f2e48bc868" providerId="LiveId" clId="{E22D7196-5CE0-42DE-96C2-21DF67D6574F}" dt="2021-10-02T12:18:17.879" v="1808"/>
          <ac:cxnSpMkLst>
            <pc:docMk/>
            <pc:sldMk cId="0" sldId="263"/>
            <ac:cxnSpMk id="33" creationId="{EA250B49-3512-4CB7-80A5-71857FF66ED2}"/>
          </ac:cxnSpMkLst>
        </pc:cxnChg>
        <pc:cxnChg chg="mod">
          <ac:chgData name="sheikha juma" userId="608ad1f2e48bc868" providerId="LiveId" clId="{E22D7196-5CE0-42DE-96C2-21DF67D6574F}" dt="2021-10-02T12:18:17.879" v="1808"/>
          <ac:cxnSpMkLst>
            <pc:docMk/>
            <pc:sldMk cId="0" sldId="263"/>
            <ac:cxnSpMk id="34" creationId="{C64C18F6-B0AB-4178-B880-980783E1D846}"/>
          </ac:cxnSpMkLst>
        </pc:cxnChg>
        <pc:cxnChg chg="mod">
          <ac:chgData name="sheikha juma" userId="608ad1f2e48bc868" providerId="LiveId" clId="{E22D7196-5CE0-42DE-96C2-21DF67D6574F}" dt="2021-10-02T12:18:17.879" v="1808"/>
          <ac:cxnSpMkLst>
            <pc:docMk/>
            <pc:sldMk cId="0" sldId="263"/>
            <ac:cxnSpMk id="35" creationId="{A788C766-7E5F-4245-B3A9-8A7E34A6EEAF}"/>
          </ac:cxnSpMkLst>
        </pc:cxnChg>
        <pc:cxnChg chg="mod">
          <ac:chgData name="sheikha juma" userId="608ad1f2e48bc868" providerId="LiveId" clId="{E22D7196-5CE0-42DE-96C2-21DF67D6574F}" dt="2021-10-02T12:21:34.111" v="1865" actId="14100"/>
          <ac:cxnSpMkLst>
            <pc:docMk/>
            <pc:sldMk cId="0" sldId="263"/>
            <ac:cxnSpMk id="43" creationId="{C2C7023F-7A87-416D-8902-9453448C589E}"/>
          </ac:cxnSpMkLst>
        </pc:cxnChg>
        <pc:cxnChg chg="mod">
          <ac:chgData name="sheikha juma" userId="608ad1f2e48bc868" providerId="LiveId" clId="{E22D7196-5CE0-42DE-96C2-21DF67D6574F}" dt="2021-10-02T12:21:00.200" v="1857"/>
          <ac:cxnSpMkLst>
            <pc:docMk/>
            <pc:sldMk cId="0" sldId="263"/>
            <ac:cxnSpMk id="44" creationId="{3F1F0468-8610-41A9-AB51-4444CA74D653}"/>
          </ac:cxnSpMkLst>
        </pc:cxnChg>
        <pc:cxnChg chg="mod">
          <ac:chgData name="sheikha juma" userId="608ad1f2e48bc868" providerId="LiveId" clId="{E22D7196-5CE0-42DE-96C2-21DF67D6574F}" dt="2021-10-02T12:21:00.200" v="1857"/>
          <ac:cxnSpMkLst>
            <pc:docMk/>
            <pc:sldMk cId="0" sldId="263"/>
            <ac:cxnSpMk id="45" creationId="{C2722AAC-754A-46B9-9BF9-89E599C9604C}"/>
          </ac:cxnSpMkLst>
        </pc:cxnChg>
        <pc:cxnChg chg="del">
          <ac:chgData name="sheikha juma" userId="608ad1f2e48bc868" providerId="LiveId" clId="{E22D7196-5CE0-42DE-96C2-21DF67D6574F}" dt="2021-10-02T12:08:45.320" v="1635" actId="478"/>
          <ac:cxnSpMkLst>
            <pc:docMk/>
            <pc:sldMk cId="0" sldId="263"/>
            <ac:cxnSpMk id="9263" creationId="{00000000-0000-0000-0000-000000000000}"/>
          </ac:cxnSpMkLst>
        </pc:cxnChg>
        <pc:cxnChg chg="del">
          <ac:chgData name="sheikha juma" userId="608ad1f2e48bc868" providerId="LiveId" clId="{E22D7196-5CE0-42DE-96C2-21DF67D6574F}" dt="2021-10-02T12:08:31.190" v="1632" actId="478"/>
          <ac:cxnSpMkLst>
            <pc:docMk/>
            <pc:sldMk cId="0" sldId="263"/>
            <ac:cxnSpMk id="9265" creationId="{00000000-0000-0000-0000-000000000000}"/>
          </ac:cxnSpMkLst>
        </pc:cxnChg>
      </pc:sldChg>
      <pc:sldChg chg="del">
        <pc:chgData name="sheikha juma" userId="608ad1f2e48bc868" providerId="LiveId" clId="{E22D7196-5CE0-42DE-96C2-21DF67D6574F}" dt="2021-10-02T13:15:48.975" v="2428" actId="47"/>
        <pc:sldMkLst>
          <pc:docMk/>
          <pc:sldMk cId="0" sldId="264"/>
        </pc:sldMkLst>
      </pc:sldChg>
      <pc:sldChg chg="del">
        <pc:chgData name="sheikha juma" userId="608ad1f2e48bc868" providerId="LiveId" clId="{E22D7196-5CE0-42DE-96C2-21DF67D6574F}" dt="2021-10-02T13:15:48.156" v="2427" actId="47"/>
        <pc:sldMkLst>
          <pc:docMk/>
          <pc:sldMk cId="0" sldId="265"/>
        </pc:sldMkLst>
      </pc:sldChg>
      <pc:sldChg chg="addSp delSp modSp mod">
        <pc:chgData name="sheikha juma" userId="608ad1f2e48bc868" providerId="LiveId" clId="{E22D7196-5CE0-42DE-96C2-21DF67D6574F}" dt="2021-10-02T15:29:29.259" v="3373" actId="21"/>
        <pc:sldMkLst>
          <pc:docMk/>
          <pc:sldMk cId="0" sldId="266"/>
        </pc:sldMkLst>
        <pc:picChg chg="add del mod">
          <ac:chgData name="sheikha juma" userId="608ad1f2e48bc868" providerId="LiveId" clId="{E22D7196-5CE0-42DE-96C2-21DF67D6574F}" dt="2021-10-02T15:29:29.259" v="3373" actId="21"/>
          <ac:picMkLst>
            <pc:docMk/>
            <pc:sldMk cId="0" sldId="266"/>
            <ac:picMk id="30" creationId="{0B08EF94-33DF-4D00-8AA2-1B80592F7161}"/>
          </ac:picMkLst>
        </pc:picChg>
      </pc:sldChg>
      <pc:sldChg chg="del">
        <pc:chgData name="sheikha juma" userId="608ad1f2e48bc868" providerId="LiveId" clId="{E22D7196-5CE0-42DE-96C2-21DF67D6574F}" dt="2021-10-02T13:15:47.601" v="2426" actId="47"/>
        <pc:sldMkLst>
          <pc:docMk/>
          <pc:sldMk cId="0" sldId="267"/>
        </pc:sldMkLst>
      </pc:sldChg>
      <pc:sldChg chg="addSp delSp modSp mod ord">
        <pc:chgData name="sheikha juma" userId="608ad1f2e48bc868" providerId="LiveId" clId="{E22D7196-5CE0-42DE-96C2-21DF67D6574F}" dt="2021-10-02T13:39:34.574" v="2625" actId="208"/>
        <pc:sldMkLst>
          <pc:docMk/>
          <pc:sldMk cId="0" sldId="268"/>
        </pc:sldMkLst>
        <pc:spChg chg="add del mod">
          <ac:chgData name="sheikha juma" userId="608ad1f2e48bc868" providerId="LiveId" clId="{E22D7196-5CE0-42DE-96C2-21DF67D6574F}" dt="2021-10-02T10:29:57.943" v="118" actId="478"/>
          <ac:spMkLst>
            <pc:docMk/>
            <pc:sldMk cId="0" sldId="268"/>
            <ac:spMk id="3" creationId="{A8FE1771-70F4-4148-9F54-AD951EA4C06C}"/>
          </ac:spMkLst>
        </pc:spChg>
        <pc:spChg chg="add mod">
          <ac:chgData name="sheikha juma" userId="608ad1f2e48bc868" providerId="LiveId" clId="{E22D7196-5CE0-42DE-96C2-21DF67D6574F}" dt="2021-10-02T11:27:51.240" v="751" actId="1076"/>
          <ac:spMkLst>
            <pc:docMk/>
            <pc:sldMk cId="0" sldId="268"/>
            <ac:spMk id="32" creationId="{CC28C83B-C3D1-492F-B30E-00FA1F6FAC35}"/>
          </ac:spMkLst>
        </pc:spChg>
        <pc:spChg chg="add mod">
          <ac:chgData name="sheikha juma" userId="608ad1f2e48bc868" providerId="LiveId" clId="{E22D7196-5CE0-42DE-96C2-21DF67D6574F}" dt="2021-10-02T13:14:16.100" v="2400" actId="1037"/>
          <ac:spMkLst>
            <pc:docMk/>
            <pc:sldMk cId="0" sldId="268"/>
            <ac:spMk id="34" creationId="{063AFE38-E0C8-4E4E-BD97-34F03F8F4DF7}"/>
          </ac:spMkLst>
        </pc:spChg>
        <pc:spChg chg="add mod">
          <ac:chgData name="sheikha juma" userId="608ad1f2e48bc868" providerId="LiveId" clId="{E22D7196-5CE0-42DE-96C2-21DF67D6574F}" dt="2021-10-02T11:09:06.543" v="503" actId="1076"/>
          <ac:spMkLst>
            <pc:docMk/>
            <pc:sldMk cId="0" sldId="268"/>
            <ac:spMk id="101" creationId="{506C7639-6CCA-480A-8DA2-5B46F467746E}"/>
          </ac:spMkLst>
        </pc:spChg>
        <pc:spChg chg="add mod">
          <ac:chgData name="sheikha juma" userId="608ad1f2e48bc868" providerId="LiveId" clId="{E22D7196-5CE0-42DE-96C2-21DF67D6574F}" dt="2021-10-02T11:03:29.141" v="443" actId="1038"/>
          <ac:spMkLst>
            <pc:docMk/>
            <pc:sldMk cId="0" sldId="268"/>
            <ac:spMk id="107" creationId="{0B6FE01C-515E-41CB-A463-A093B14FFD12}"/>
          </ac:spMkLst>
        </pc:spChg>
        <pc:spChg chg="mod">
          <ac:chgData name="sheikha juma" userId="608ad1f2e48bc868" providerId="LiveId" clId="{E22D7196-5CE0-42DE-96C2-21DF67D6574F}" dt="2021-10-02T10:43:16.777" v="198"/>
          <ac:spMkLst>
            <pc:docMk/>
            <pc:sldMk cId="0" sldId="268"/>
            <ac:spMk id="111" creationId="{B845EA7D-FB1B-4133-9845-DFBE634D8FD2}"/>
          </ac:spMkLst>
        </pc:spChg>
        <pc:spChg chg="mod">
          <ac:chgData name="sheikha juma" userId="608ad1f2e48bc868" providerId="LiveId" clId="{E22D7196-5CE0-42DE-96C2-21DF67D6574F}" dt="2021-10-02T10:43:16.777" v="198"/>
          <ac:spMkLst>
            <pc:docMk/>
            <pc:sldMk cId="0" sldId="268"/>
            <ac:spMk id="112" creationId="{A1AA1872-5B35-4DF6-A0A3-1BF10B946BE2}"/>
          </ac:spMkLst>
        </pc:spChg>
        <pc:spChg chg="mod">
          <ac:chgData name="sheikha juma" userId="608ad1f2e48bc868" providerId="LiveId" clId="{E22D7196-5CE0-42DE-96C2-21DF67D6574F}" dt="2021-10-02T10:43:16.777" v="198"/>
          <ac:spMkLst>
            <pc:docMk/>
            <pc:sldMk cId="0" sldId="268"/>
            <ac:spMk id="113" creationId="{BFDBBC76-10F5-4E7D-9D94-4D72E998BBBF}"/>
          </ac:spMkLst>
        </pc:spChg>
        <pc:spChg chg="del mod">
          <ac:chgData name="sheikha juma" userId="608ad1f2e48bc868" providerId="LiveId" clId="{E22D7196-5CE0-42DE-96C2-21DF67D6574F}" dt="2021-10-02T10:45:28.368" v="226" actId="478"/>
          <ac:spMkLst>
            <pc:docMk/>
            <pc:sldMk cId="0" sldId="268"/>
            <ac:spMk id="116" creationId="{5D5F5C34-B2BF-4248-A973-CE5BCE259ED4}"/>
          </ac:spMkLst>
        </pc:spChg>
        <pc:spChg chg="mod">
          <ac:chgData name="sheikha juma" userId="608ad1f2e48bc868" providerId="LiveId" clId="{E22D7196-5CE0-42DE-96C2-21DF67D6574F}" dt="2021-10-02T10:43:16.777" v="198"/>
          <ac:spMkLst>
            <pc:docMk/>
            <pc:sldMk cId="0" sldId="268"/>
            <ac:spMk id="117" creationId="{C44AD2E7-DD3D-4EEC-8B6B-5B30926D69CF}"/>
          </ac:spMkLst>
        </pc:spChg>
        <pc:spChg chg="mod">
          <ac:chgData name="sheikha juma" userId="608ad1f2e48bc868" providerId="LiveId" clId="{E22D7196-5CE0-42DE-96C2-21DF67D6574F}" dt="2021-10-02T10:43:16.777" v="198"/>
          <ac:spMkLst>
            <pc:docMk/>
            <pc:sldMk cId="0" sldId="268"/>
            <ac:spMk id="118" creationId="{861FADB6-3380-4928-9EF4-549660D745E5}"/>
          </ac:spMkLst>
        </pc:spChg>
        <pc:spChg chg="add mod">
          <ac:chgData name="sheikha juma" userId="608ad1f2e48bc868" providerId="LiveId" clId="{E22D7196-5CE0-42DE-96C2-21DF67D6574F}" dt="2021-10-02T11:03:16.330" v="431" actId="1035"/>
          <ac:spMkLst>
            <pc:docMk/>
            <pc:sldMk cId="0" sldId="268"/>
            <ac:spMk id="122" creationId="{A9F5C575-D397-4F36-ADCA-54FBB0E08162}"/>
          </ac:spMkLst>
        </pc:spChg>
        <pc:spChg chg="del mod">
          <ac:chgData name="sheikha juma" userId="608ad1f2e48bc868" providerId="LiveId" clId="{E22D7196-5CE0-42DE-96C2-21DF67D6574F}" dt="2021-10-02T10:45:18.067" v="221" actId="478"/>
          <ac:spMkLst>
            <pc:docMk/>
            <pc:sldMk cId="0" sldId="268"/>
            <ac:spMk id="127" creationId="{A917E820-ECF5-4358-B657-986547B7ECA3}"/>
          </ac:spMkLst>
        </pc:spChg>
        <pc:spChg chg="mod">
          <ac:chgData name="sheikha juma" userId="608ad1f2e48bc868" providerId="LiveId" clId="{E22D7196-5CE0-42DE-96C2-21DF67D6574F}" dt="2021-10-02T10:44:52.150" v="218"/>
          <ac:spMkLst>
            <pc:docMk/>
            <pc:sldMk cId="0" sldId="268"/>
            <ac:spMk id="128" creationId="{96352723-C629-492B-9DFB-C9578D30EC95}"/>
          </ac:spMkLst>
        </pc:spChg>
        <pc:spChg chg="mod">
          <ac:chgData name="sheikha juma" userId="608ad1f2e48bc868" providerId="LiveId" clId="{E22D7196-5CE0-42DE-96C2-21DF67D6574F}" dt="2021-10-02T10:44:52.150" v="218"/>
          <ac:spMkLst>
            <pc:docMk/>
            <pc:sldMk cId="0" sldId="268"/>
            <ac:spMk id="129" creationId="{73019D4F-38A1-4CF9-B544-EC1C761606A7}"/>
          </ac:spMkLst>
        </pc:spChg>
        <pc:spChg chg="del mod">
          <ac:chgData name="sheikha juma" userId="608ad1f2e48bc868" providerId="LiveId" clId="{E22D7196-5CE0-42DE-96C2-21DF67D6574F}" dt="2021-10-02T10:56:55.951" v="309" actId="478"/>
          <ac:spMkLst>
            <pc:docMk/>
            <pc:sldMk cId="0" sldId="268"/>
            <ac:spMk id="130" creationId="{314226C8-8243-403D-909F-BD1D46188391}"/>
          </ac:spMkLst>
        </pc:spChg>
        <pc:spChg chg="mod">
          <ac:chgData name="sheikha juma" userId="608ad1f2e48bc868" providerId="LiveId" clId="{E22D7196-5CE0-42DE-96C2-21DF67D6574F}" dt="2021-10-02T10:44:52.150" v="218"/>
          <ac:spMkLst>
            <pc:docMk/>
            <pc:sldMk cId="0" sldId="268"/>
            <ac:spMk id="131" creationId="{C7C74444-3BEC-4DC9-8E30-9FDF3C0B9934}"/>
          </ac:spMkLst>
        </pc:spChg>
        <pc:spChg chg="mod">
          <ac:chgData name="sheikha juma" userId="608ad1f2e48bc868" providerId="LiveId" clId="{E22D7196-5CE0-42DE-96C2-21DF67D6574F}" dt="2021-10-02T10:44:52.150" v="218"/>
          <ac:spMkLst>
            <pc:docMk/>
            <pc:sldMk cId="0" sldId="268"/>
            <ac:spMk id="132" creationId="{BC336C80-7ECE-4DD4-B00D-940D40EE3DCC}"/>
          </ac:spMkLst>
        </pc:spChg>
        <pc:spChg chg="add mod">
          <ac:chgData name="sheikha juma" userId="608ad1f2e48bc868" providerId="LiveId" clId="{E22D7196-5CE0-42DE-96C2-21DF67D6574F}" dt="2021-10-02T11:02:57.310" v="420" actId="1037"/>
          <ac:spMkLst>
            <pc:docMk/>
            <pc:sldMk cId="0" sldId="268"/>
            <ac:spMk id="135" creationId="{FD679123-6DC4-4DFF-B717-C1FEE1F29C96}"/>
          </ac:spMkLst>
        </pc:spChg>
        <pc:spChg chg="del mod">
          <ac:chgData name="sheikha juma" userId="608ad1f2e48bc868" providerId="LiveId" clId="{E22D7196-5CE0-42DE-96C2-21DF67D6574F}" dt="2021-10-02T10:47:50.993" v="243" actId="478"/>
          <ac:spMkLst>
            <pc:docMk/>
            <pc:sldMk cId="0" sldId="268"/>
            <ac:spMk id="139" creationId="{E62B3260-9086-4C6F-AB14-ABAB428562F5}"/>
          </ac:spMkLst>
        </pc:spChg>
        <pc:spChg chg="del mod">
          <ac:chgData name="sheikha juma" userId="608ad1f2e48bc868" providerId="LiveId" clId="{E22D7196-5CE0-42DE-96C2-21DF67D6574F}" dt="2021-10-02T10:47:44.551" v="242" actId="478"/>
          <ac:spMkLst>
            <pc:docMk/>
            <pc:sldMk cId="0" sldId="268"/>
            <ac:spMk id="140" creationId="{841CD947-E2A1-43FE-B8E9-FD1E9C55DF8D}"/>
          </ac:spMkLst>
        </pc:spChg>
        <pc:spChg chg="mod">
          <ac:chgData name="sheikha juma" userId="608ad1f2e48bc868" providerId="LiveId" clId="{E22D7196-5CE0-42DE-96C2-21DF67D6574F}" dt="2021-10-02T10:47:41.979" v="241"/>
          <ac:spMkLst>
            <pc:docMk/>
            <pc:sldMk cId="0" sldId="268"/>
            <ac:spMk id="141" creationId="{AC55C71E-D15A-401A-8E17-5A5EB3DF7A49}"/>
          </ac:spMkLst>
        </pc:spChg>
        <pc:spChg chg="mod">
          <ac:chgData name="sheikha juma" userId="608ad1f2e48bc868" providerId="LiveId" clId="{E22D7196-5CE0-42DE-96C2-21DF67D6574F}" dt="2021-10-02T10:47:41.979" v="241"/>
          <ac:spMkLst>
            <pc:docMk/>
            <pc:sldMk cId="0" sldId="268"/>
            <ac:spMk id="144" creationId="{5CB24D34-0C47-4179-8D4B-73775A8C98F4}"/>
          </ac:spMkLst>
        </pc:spChg>
        <pc:spChg chg="mod">
          <ac:chgData name="sheikha juma" userId="608ad1f2e48bc868" providerId="LiveId" clId="{E22D7196-5CE0-42DE-96C2-21DF67D6574F}" dt="2021-10-02T10:47:41.979" v="241"/>
          <ac:spMkLst>
            <pc:docMk/>
            <pc:sldMk cId="0" sldId="268"/>
            <ac:spMk id="145" creationId="{A9509B65-35F5-4C48-8CC6-0FF040DE585E}"/>
          </ac:spMkLst>
        </pc:spChg>
        <pc:spChg chg="mod">
          <ac:chgData name="sheikha juma" userId="608ad1f2e48bc868" providerId="LiveId" clId="{E22D7196-5CE0-42DE-96C2-21DF67D6574F}" dt="2021-10-02T10:47:41.979" v="241"/>
          <ac:spMkLst>
            <pc:docMk/>
            <pc:sldMk cId="0" sldId="268"/>
            <ac:spMk id="146" creationId="{A9AB75E7-2B85-4B6B-AD61-00D69F4833B2}"/>
          </ac:spMkLst>
        </pc:spChg>
        <pc:spChg chg="add mod">
          <ac:chgData name="sheikha juma" userId="608ad1f2e48bc868" providerId="LiveId" clId="{E22D7196-5CE0-42DE-96C2-21DF67D6574F}" dt="2021-10-02T11:03:24.174" v="440" actId="1037"/>
          <ac:spMkLst>
            <pc:docMk/>
            <pc:sldMk cId="0" sldId="268"/>
            <ac:spMk id="155" creationId="{628F5200-9A60-4099-9829-35AEEF3D565C}"/>
          </ac:spMkLst>
        </pc:spChg>
        <pc:spChg chg="del mod">
          <ac:chgData name="sheikha juma" userId="608ad1f2e48bc868" providerId="LiveId" clId="{E22D7196-5CE0-42DE-96C2-21DF67D6574F}" dt="2021-10-02T10:58:23.384" v="330" actId="478"/>
          <ac:spMkLst>
            <pc:docMk/>
            <pc:sldMk cId="0" sldId="268"/>
            <ac:spMk id="159" creationId="{2BCEF22C-CF8F-4815-95C8-72DCA7E1C5BA}"/>
          </ac:spMkLst>
        </pc:spChg>
        <pc:spChg chg="mod">
          <ac:chgData name="sheikha juma" userId="608ad1f2e48bc868" providerId="LiveId" clId="{E22D7196-5CE0-42DE-96C2-21DF67D6574F}" dt="2021-10-02T10:58:02.105" v="323"/>
          <ac:spMkLst>
            <pc:docMk/>
            <pc:sldMk cId="0" sldId="268"/>
            <ac:spMk id="160" creationId="{EE133983-8C18-46C5-ABD3-9B5CF4E5FDA2}"/>
          </ac:spMkLst>
        </pc:spChg>
        <pc:spChg chg="mod">
          <ac:chgData name="sheikha juma" userId="608ad1f2e48bc868" providerId="LiveId" clId="{E22D7196-5CE0-42DE-96C2-21DF67D6574F}" dt="2021-10-02T10:58:02.105" v="323"/>
          <ac:spMkLst>
            <pc:docMk/>
            <pc:sldMk cId="0" sldId="268"/>
            <ac:spMk id="161" creationId="{B95F80BB-EF67-4D98-8192-052BA2EC85A7}"/>
          </ac:spMkLst>
        </pc:spChg>
        <pc:spChg chg="mod">
          <ac:chgData name="sheikha juma" userId="608ad1f2e48bc868" providerId="LiveId" clId="{E22D7196-5CE0-42DE-96C2-21DF67D6574F}" dt="2021-10-02T10:58:02.105" v="323"/>
          <ac:spMkLst>
            <pc:docMk/>
            <pc:sldMk cId="0" sldId="268"/>
            <ac:spMk id="164" creationId="{65341C02-05B2-4C2B-94A3-5F653C57CDBA}"/>
          </ac:spMkLst>
        </pc:spChg>
        <pc:spChg chg="mod">
          <ac:chgData name="sheikha juma" userId="608ad1f2e48bc868" providerId="LiveId" clId="{E22D7196-5CE0-42DE-96C2-21DF67D6574F}" dt="2021-10-02T10:58:02.105" v="323"/>
          <ac:spMkLst>
            <pc:docMk/>
            <pc:sldMk cId="0" sldId="268"/>
            <ac:spMk id="165" creationId="{61F90D9C-D753-497F-8136-90C55B22FCBD}"/>
          </ac:spMkLst>
        </pc:spChg>
        <pc:spChg chg="mod">
          <ac:chgData name="sheikha juma" userId="608ad1f2e48bc868" providerId="LiveId" clId="{E22D7196-5CE0-42DE-96C2-21DF67D6574F}" dt="2021-10-02T10:58:02.105" v="323"/>
          <ac:spMkLst>
            <pc:docMk/>
            <pc:sldMk cId="0" sldId="268"/>
            <ac:spMk id="166" creationId="{A31F1537-052D-4B66-AB86-353F0B608145}"/>
          </ac:spMkLst>
        </pc:spChg>
        <pc:spChg chg="add mod">
          <ac:chgData name="sheikha juma" userId="608ad1f2e48bc868" providerId="LiveId" clId="{E22D7196-5CE0-42DE-96C2-21DF67D6574F}" dt="2021-10-02T13:39:34.574" v="2625" actId="208"/>
          <ac:spMkLst>
            <pc:docMk/>
            <pc:sldMk cId="0" sldId="268"/>
            <ac:spMk id="174" creationId="{843EDBE5-1067-4CC3-82EA-814652626679}"/>
          </ac:spMkLst>
        </pc:spChg>
        <pc:spChg chg="mod">
          <ac:chgData name="sheikha juma" userId="608ad1f2e48bc868" providerId="LiveId" clId="{E22D7196-5CE0-42DE-96C2-21DF67D6574F}" dt="2021-10-02T11:10:38.842" v="504"/>
          <ac:spMkLst>
            <pc:docMk/>
            <pc:sldMk cId="0" sldId="268"/>
            <ac:spMk id="182" creationId="{EDB1DCF9-C0C9-4710-944A-EE5ED1DD4983}"/>
          </ac:spMkLst>
        </pc:spChg>
        <pc:spChg chg="mod">
          <ac:chgData name="sheikha juma" userId="608ad1f2e48bc868" providerId="LiveId" clId="{E22D7196-5CE0-42DE-96C2-21DF67D6574F}" dt="2021-10-02T11:10:38.842" v="504"/>
          <ac:spMkLst>
            <pc:docMk/>
            <pc:sldMk cId="0" sldId="268"/>
            <ac:spMk id="183" creationId="{03F408A8-275E-45D9-9330-10025C9F319F}"/>
          </ac:spMkLst>
        </pc:spChg>
        <pc:spChg chg="mod">
          <ac:chgData name="sheikha juma" userId="608ad1f2e48bc868" providerId="LiveId" clId="{E22D7196-5CE0-42DE-96C2-21DF67D6574F}" dt="2021-10-02T11:10:38.842" v="504"/>
          <ac:spMkLst>
            <pc:docMk/>
            <pc:sldMk cId="0" sldId="268"/>
            <ac:spMk id="184" creationId="{A5632ACD-6BF6-4FD9-BFDA-31EE04015B09}"/>
          </ac:spMkLst>
        </pc:spChg>
        <pc:spChg chg="mod">
          <ac:chgData name="sheikha juma" userId="608ad1f2e48bc868" providerId="LiveId" clId="{E22D7196-5CE0-42DE-96C2-21DF67D6574F}" dt="2021-10-02T11:10:38.842" v="504"/>
          <ac:spMkLst>
            <pc:docMk/>
            <pc:sldMk cId="0" sldId="268"/>
            <ac:spMk id="185" creationId="{850AC2C0-A69C-46B9-A927-050276F1EC9B}"/>
          </ac:spMkLst>
        </pc:spChg>
        <pc:spChg chg="mod">
          <ac:chgData name="sheikha juma" userId="608ad1f2e48bc868" providerId="LiveId" clId="{E22D7196-5CE0-42DE-96C2-21DF67D6574F}" dt="2021-10-02T11:10:38.842" v="504"/>
          <ac:spMkLst>
            <pc:docMk/>
            <pc:sldMk cId="0" sldId="268"/>
            <ac:spMk id="187" creationId="{4F7339A2-E81D-46B2-AC15-516956DB021C}"/>
          </ac:spMkLst>
        </pc:spChg>
        <pc:spChg chg="mod">
          <ac:chgData name="sheikha juma" userId="608ad1f2e48bc868" providerId="LiveId" clId="{E22D7196-5CE0-42DE-96C2-21DF67D6574F}" dt="2021-10-02T11:10:38.842" v="504"/>
          <ac:spMkLst>
            <pc:docMk/>
            <pc:sldMk cId="0" sldId="268"/>
            <ac:spMk id="188" creationId="{6E262994-786A-4C68-A263-C0246C8CF7A6}"/>
          </ac:spMkLst>
        </pc:spChg>
        <pc:spChg chg="mod">
          <ac:chgData name="sheikha juma" userId="608ad1f2e48bc868" providerId="LiveId" clId="{E22D7196-5CE0-42DE-96C2-21DF67D6574F}" dt="2021-10-02T11:10:38.842" v="504"/>
          <ac:spMkLst>
            <pc:docMk/>
            <pc:sldMk cId="0" sldId="268"/>
            <ac:spMk id="189" creationId="{C536D573-5060-40D0-BEDC-60D4ACBB5863}"/>
          </ac:spMkLst>
        </pc:spChg>
        <pc:spChg chg="mod">
          <ac:chgData name="sheikha juma" userId="608ad1f2e48bc868" providerId="LiveId" clId="{E22D7196-5CE0-42DE-96C2-21DF67D6574F}" dt="2021-10-02T11:10:38.842" v="504"/>
          <ac:spMkLst>
            <pc:docMk/>
            <pc:sldMk cId="0" sldId="268"/>
            <ac:spMk id="190" creationId="{166C8926-057E-47D7-BBA8-68F272C07BF0}"/>
          </ac:spMkLst>
        </pc:spChg>
        <pc:spChg chg="add mod">
          <ac:chgData name="sheikha juma" userId="608ad1f2e48bc868" providerId="LiveId" clId="{E22D7196-5CE0-42DE-96C2-21DF67D6574F}" dt="2021-10-02T11:36:09.247" v="950" actId="1076"/>
          <ac:spMkLst>
            <pc:docMk/>
            <pc:sldMk cId="0" sldId="268"/>
            <ac:spMk id="192" creationId="{4B979C83-003D-4C62-B616-4C543F3309E6}"/>
          </ac:spMkLst>
        </pc:spChg>
        <pc:spChg chg="add mod">
          <ac:chgData name="sheikha juma" userId="608ad1f2e48bc868" providerId="LiveId" clId="{E22D7196-5CE0-42DE-96C2-21DF67D6574F}" dt="2021-10-02T11:29:27.964" v="812" actId="1035"/>
          <ac:spMkLst>
            <pc:docMk/>
            <pc:sldMk cId="0" sldId="268"/>
            <ac:spMk id="193" creationId="{D96B79D9-7747-4E74-9593-9528A920CBC7}"/>
          </ac:spMkLst>
        </pc:spChg>
        <pc:spChg chg="add mod">
          <ac:chgData name="sheikha juma" userId="608ad1f2e48bc868" providerId="LiveId" clId="{E22D7196-5CE0-42DE-96C2-21DF67D6574F}" dt="2021-10-02T11:29:22.244" v="807" actId="1076"/>
          <ac:spMkLst>
            <pc:docMk/>
            <pc:sldMk cId="0" sldId="268"/>
            <ac:spMk id="194" creationId="{FE1028C2-EC8E-4973-BF92-8B54E7122E81}"/>
          </ac:spMkLst>
        </pc:spChg>
        <pc:spChg chg="add del mod">
          <ac:chgData name="sheikha juma" userId="608ad1f2e48bc868" providerId="LiveId" clId="{E22D7196-5CE0-42DE-96C2-21DF67D6574F}" dt="2021-10-02T11:26:32.205" v="743" actId="21"/>
          <ac:spMkLst>
            <pc:docMk/>
            <pc:sldMk cId="0" sldId="268"/>
            <ac:spMk id="195" creationId="{2093196A-B96D-4ECD-A325-F071416669AB}"/>
          </ac:spMkLst>
        </pc:spChg>
        <pc:spChg chg="add del mod">
          <ac:chgData name="sheikha juma" userId="608ad1f2e48bc868" providerId="LiveId" clId="{E22D7196-5CE0-42DE-96C2-21DF67D6574F}" dt="2021-10-02T11:26:32.205" v="743" actId="21"/>
          <ac:spMkLst>
            <pc:docMk/>
            <pc:sldMk cId="0" sldId="268"/>
            <ac:spMk id="196" creationId="{C7CD8C47-AF4A-4990-87B2-F46B56CDE9F4}"/>
          </ac:spMkLst>
        </pc:spChg>
        <pc:spChg chg="add del mod">
          <ac:chgData name="sheikha juma" userId="608ad1f2e48bc868" providerId="LiveId" clId="{E22D7196-5CE0-42DE-96C2-21DF67D6574F}" dt="2021-10-02T11:26:32.205" v="743" actId="21"/>
          <ac:spMkLst>
            <pc:docMk/>
            <pc:sldMk cId="0" sldId="268"/>
            <ac:spMk id="197" creationId="{379AA85A-4B2F-4466-A8DB-1C5BC47F11E8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199" creationId="{86435FAE-172D-4515-9DAD-67EA40D4DC73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200" creationId="{201004A1-D509-48A4-891C-BBF96EAD5491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201" creationId="{162CBE76-44DA-4B0A-9B11-584571EE8D28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203" creationId="{16C49034-FF19-40FE-9EA5-1C12CA801E1C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204" creationId="{D7A581C4-36C2-4289-B40F-716A79CEB61A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205" creationId="{E33437D9-C4D3-4155-894D-65F5F036F31D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207" creationId="{C9DD8351-8636-4AD9-AABF-62F6C4A4C282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208" creationId="{4DAFCB41-1474-42C8-A8B1-A0B0EAA32496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209" creationId="{3522008A-8BA3-4F8B-A8B6-24C131E10616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211" creationId="{B5E04959-DCBC-40F7-8780-999F64BC4598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212" creationId="{E5FFAEF6-2EB9-4ED8-96B4-A038A2A48AB5}"/>
          </ac:spMkLst>
        </pc:spChg>
        <pc:spChg chg="mod">
          <ac:chgData name="sheikha juma" userId="608ad1f2e48bc868" providerId="LiveId" clId="{E22D7196-5CE0-42DE-96C2-21DF67D6574F}" dt="2021-10-02T11:26:29.050" v="742"/>
          <ac:spMkLst>
            <pc:docMk/>
            <pc:sldMk cId="0" sldId="268"/>
            <ac:spMk id="213" creationId="{77011446-07D1-4D23-8158-B027FF4FDEA1}"/>
          </ac:spMkLst>
        </pc:spChg>
        <pc:spChg chg="add mod">
          <ac:chgData name="sheikha juma" userId="608ad1f2e48bc868" providerId="LiveId" clId="{E22D7196-5CE0-42DE-96C2-21DF67D6574F}" dt="2021-10-02T11:36:05.168" v="949" actId="14100"/>
          <ac:spMkLst>
            <pc:docMk/>
            <pc:sldMk cId="0" sldId="268"/>
            <ac:spMk id="215" creationId="{A2AA3F5A-7B3A-4270-A4EE-04A5D9105358}"/>
          </ac:spMkLst>
        </pc:spChg>
        <pc:spChg chg="mod">
          <ac:chgData name="sheikha juma" userId="608ad1f2e48bc868" providerId="LiveId" clId="{E22D7196-5CE0-42DE-96C2-21DF67D6574F}" dt="2021-10-02T11:31:18.936" v="854"/>
          <ac:spMkLst>
            <pc:docMk/>
            <pc:sldMk cId="0" sldId="268"/>
            <ac:spMk id="218" creationId="{448B9A39-CA25-4EA8-AD7E-212FCC8EF46F}"/>
          </ac:spMkLst>
        </pc:spChg>
        <pc:spChg chg="del mod">
          <ac:chgData name="sheikha juma" userId="608ad1f2e48bc868" providerId="LiveId" clId="{E22D7196-5CE0-42DE-96C2-21DF67D6574F}" dt="2021-10-02T11:31:31.858" v="857" actId="478"/>
          <ac:spMkLst>
            <pc:docMk/>
            <pc:sldMk cId="0" sldId="268"/>
            <ac:spMk id="221" creationId="{431586A0-154F-4C79-8B54-FEBFA8A4B335}"/>
          </ac:spMkLst>
        </pc:spChg>
        <pc:spChg chg="mod">
          <ac:chgData name="sheikha juma" userId="608ad1f2e48bc868" providerId="LiveId" clId="{E22D7196-5CE0-42DE-96C2-21DF67D6574F}" dt="2021-10-02T11:31:18.936" v="854"/>
          <ac:spMkLst>
            <pc:docMk/>
            <pc:sldMk cId="0" sldId="268"/>
            <ac:spMk id="222" creationId="{EB0F060B-DFAF-4EDC-AC85-56773EA88334}"/>
          </ac:spMkLst>
        </pc:spChg>
        <pc:spChg chg="mod">
          <ac:chgData name="sheikha juma" userId="608ad1f2e48bc868" providerId="LiveId" clId="{E22D7196-5CE0-42DE-96C2-21DF67D6574F}" dt="2021-10-02T11:31:18.936" v="854"/>
          <ac:spMkLst>
            <pc:docMk/>
            <pc:sldMk cId="0" sldId="268"/>
            <ac:spMk id="223" creationId="{7B7D4948-44BA-44B9-9F3B-F5AAB274367B}"/>
          </ac:spMkLst>
        </pc:spChg>
        <pc:spChg chg="add mod">
          <ac:chgData name="sheikha juma" userId="608ad1f2e48bc868" providerId="LiveId" clId="{E22D7196-5CE0-42DE-96C2-21DF67D6574F}" dt="2021-10-02T13:14:27.974" v="2406" actId="1036"/>
          <ac:spMkLst>
            <pc:docMk/>
            <pc:sldMk cId="0" sldId="268"/>
            <ac:spMk id="226" creationId="{0CB78D3E-E0AA-4596-93E7-50DEF78949B2}"/>
          </ac:spMkLst>
        </pc:spChg>
        <pc:spChg chg="add mod ord">
          <ac:chgData name="sheikha juma" userId="608ad1f2e48bc868" providerId="LiveId" clId="{E22D7196-5CE0-42DE-96C2-21DF67D6574F}" dt="2021-10-02T13:14:21.420" v="2401" actId="14100"/>
          <ac:spMkLst>
            <pc:docMk/>
            <pc:sldMk cId="0" sldId="268"/>
            <ac:spMk id="227" creationId="{22402FE9-897C-4440-9130-B6476E6693C5}"/>
          </ac:spMkLst>
        </pc:spChg>
        <pc:spChg chg="add mod">
          <ac:chgData name="sheikha juma" userId="608ad1f2e48bc868" providerId="LiveId" clId="{E22D7196-5CE0-42DE-96C2-21DF67D6574F}" dt="2021-10-02T11:35:53.855" v="948" actId="14100"/>
          <ac:spMkLst>
            <pc:docMk/>
            <pc:sldMk cId="0" sldId="268"/>
            <ac:spMk id="228" creationId="{86D60017-3042-48C6-811C-C70902D01208}"/>
          </ac:spMkLst>
        </pc:spChg>
        <pc:spChg chg="mod">
          <ac:chgData name="sheikha juma" userId="608ad1f2e48bc868" providerId="LiveId" clId="{E22D7196-5CE0-42DE-96C2-21DF67D6574F}" dt="2021-10-02T11:36:47.116" v="951"/>
          <ac:spMkLst>
            <pc:docMk/>
            <pc:sldMk cId="0" sldId="268"/>
            <ac:spMk id="230" creationId="{BD8AF7DB-8DEE-43DB-938C-E1BD87DD3509}"/>
          </ac:spMkLst>
        </pc:spChg>
        <pc:spChg chg="mod">
          <ac:chgData name="sheikha juma" userId="608ad1f2e48bc868" providerId="LiveId" clId="{E22D7196-5CE0-42DE-96C2-21DF67D6574F}" dt="2021-10-02T11:36:47.116" v="951"/>
          <ac:spMkLst>
            <pc:docMk/>
            <pc:sldMk cId="0" sldId="268"/>
            <ac:spMk id="231" creationId="{25EE4402-702E-4B44-B596-8AFA0A68A97A}"/>
          </ac:spMkLst>
        </pc:spChg>
        <pc:spChg chg="mod">
          <ac:chgData name="sheikha juma" userId="608ad1f2e48bc868" providerId="LiveId" clId="{E22D7196-5CE0-42DE-96C2-21DF67D6574F}" dt="2021-10-02T11:36:47.116" v="951"/>
          <ac:spMkLst>
            <pc:docMk/>
            <pc:sldMk cId="0" sldId="268"/>
            <ac:spMk id="232" creationId="{D74D6943-F635-4D5E-B892-2E13D333471F}"/>
          </ac:spMkLst>
        </pc:spChg>
        <pc:spChg chg="mod">
          <ac:chgData name="sheikha juma" userId="608ad1f2e48bc868" providerId="LiveId" clId="{E22D7196-5CE0-42DE-96C2-21DF67D6574F}" dt="2021-10-02T11:36:47.116" v="951"/>
          <ac:spMkLst>
            <pc:docMk/>
            <pc:sldMk cId="0" sldId="268"/>
            <ac:spMk id="233" creationId="{3546BFEF-2659-4EB0-849C-8BA37F360260}"/>
          </ac:spMkLst>
        </pc:spChg>
        <pc:spChg chg="mod">
          <ac:chgData name="sheikha juma" userId="608ad1f2e48bc868" providerId="LiveId" clId="{E22D7196-5CE0-42DE-96C2-21DF67D6574F}" dt="2021-10-02T11:36:55.121" v="955"/>
          <ac:spMkLst>
            <pc:docMk/>
            <pc:sldMk cId="0" sldId="268"/>
            <ac:spMk id="235" creationId="{B8F85232-1A37-4BBD-B1B3-E4165DA01168}"/>
          </ac:spMkLst>
        </pc:spChg>
        <pc:spChg chg="mod">
          <ac:chgData name="sheikha juma" userId="608ad1f2e48bc868" providerId="LiveId" clId="{E22D7196-5CE0-42DE-96C2-21DF67D6574F}" dt="2021-10-02T11:36:55.121" v="955"/>
          <ac:spMkLst>
            <pc:docMk/>
            <pc:sldMk cId="0" sldId="268"/>
            <ac:spMk id="236" creationId="{7E9C493B-63FE-410B-A747-FA1A227E357C}"/>
          </ac:spMkLst>
        </pc:spChg>
        <pc:spChg chg="mod">
          <ac:chgData name="sheikha juma" userId="608ad1f2e48bc868" providerId="LiveId" clId="{E22D7196-5CE0-42DE-96C2-21DF67D6574F}" dt="2021-10-02T11:36:55.121" v="955"/>
          <ac:spMkLst>
            <pc:docMk/>
            <pc:sldMk cId="0" sldId="268"/>
            <ac:spMk id="237" creationId="{44580D02-D3F1-4AC0-B047-A3165F04A3F0}"/>
          </ac:spMkLst>
        </pc:spChg>
        <pc:spChg chg="mod">
          <ac:chgData name="sheikha juma" userId="608ad1f2e48bc868" providerId="LiveId" clId="{E22D7196-5CE0-42DE-96C2-21DF67D6574F}" dt="2021-10-02T11:36:55.121" v="955"/>
          <ac:spMkLst>
            <pc:docMk/>
            <pc:sldMk cId="0" sldId="268"/>
            <ac:spMk id="238" creationId="{F562522D-E391-4864-A96E-E3036B879467}"/>
          </ac:spMkLst>
        </pc:spChg>
        <pc:spChg chg="mod">
          <ac:chgData name="sheikha juma" userId="608ad1f2e48bc868" providerId="LiveId" clId="{E22D7196-5CE0-42DE-96C2-21DF67D6574F}" dt="2021-10-02T11:36:58.897" v="957"/>
          <ac:spMkLst>
            <pc:docMk/>
            <pc:sldMk cId="0" sldId="268"/>
            <ac:spMk id="240" creationId="{62404AFD-D188-42AB-A6F6-4C6CBCBE449C}"/>
          </ac:spMkLst>
        </pc:spChg>
        <pc:spChg chg="mod">
          <ac:chgData name="sheikha juma" userId="608ad1f2e48bc868" providerId="LiveId" clId="{E22D7196-5CE0-42DE-96C2-21DF67D6574F}" dt="2021-10-02T11:36:58.897" v="957"/>
          <ac:spMkLst>
            <pc:docMk/>
            <pc:sldMk cId="0" sldId="268"/>
            <ac:spMk id="241" creationId="{0EFC3CAF-4CC3-4E27-A760-D9278669C00B}"/>
          </ac:spMkLst>
        </pc:spChg>
        <pc:spChg chg="mod">
          <ac:chgData name="sheikha juma" userId="608ad1f2e48bc868" providerId="LiveId" clId="{E22D7196-5CE0-42DE-96C2-21DF67D6574F}" dt="2021-10-02T11:36:58.897" v="957"/>
          <ac:spMkLst>
            <pc:docMk/>
            <pc:sldMk cId="0" sldId="268"/>
            <ac:spMk id="242" creationId="{40BB1D27-B302-4EDA-A3E1-61FC087011B6}"/>
          </ac:spMkLst>
        </pc:spChg>
        <pc:spChg chg="mod">
          <ac:chgData name="sheikha juma" userId="608ad1f2e48bc868" providerId="LiveId" clId="{E22D7196-5CE0-42DE-96C2-21DF67D6574F}" dt="2021-10-02T11:36:58.897" v="957"/>
          <ac:spMkLst>
            <pc:docMk/>
            <pc:sldMk cId="0" sldId="268"/>
            <ac:spMk id="243" creationId="{8AF6F9BB-3F6B-49DF-8D88-F12204C0B866}"/>
          </ac:spMkLst>
        </pc:spChg>
        <pc:spChg chg="mod">
          <ac:chgData name="sheikha juma" userId="608ad1f2e48bc868" providerId="LiveId" clId="{E22D7196-5CE0-42DE-96C2-21DF67D6574F}" dt="2021-10-02T11:37:03.926" v="959"/>
          <ac:spMkLst>
            <pc:docMk/>
            <pc:sldMk cId="0" sldId="268"/>
            <ac:spMk id="245" creationId="{083FFAE7-7CC0-4123-8D0C-F87632981A6A}"/>
          </ac:spMkLst>
        </pc:spChg>
        <pc:spChg chg="mod">
          <ac:chgData name="sheikha juma" userId="608ad1f2e48bc868" providerId="LiveId" clId="{E22D7196-5CE0-42DE-96C2-21DF67D6574F}" dt="2021-10-02T11:37:03.926" v="959"/>
          <ac:spMkLst>
            <pc:docMk/>
            <pc:sldMk cId="0" sldId="268"/>
            <ac:spMk id="246" creationId="{7B1FB471-57F6-480D-9CDF-B29A5DDB8567}"/>
          </ac:spMkLst>
        </pc:spChg>
        <pc:spChg chg="mod">
          <ac:chgData name="sheikha juma" userId="608ad1f2e48bc868" providerId="LiveId" clId="{E22D7196-5CE0-42DE-96C2-21DF67D6574F}" dt="2021-10-02T11:37:03.926" v="959"/>
          <ac:spMkLst>
            <pc:docMk/>
            <pc:sldMk cId="0" sldId="268"/>
            <ac:spMk id="247" creationId="{C5207B1D-9AAB-44C8-9215-340ECB1877A2}"/>
          </ac:spMkLst>
        </pc:spChg>
        <pc:spChg chg="mod">
          <ac:chgData name="sheikha juma" userId="608ad1f2e48bc868" providerId="LiveId" clId="{E22D7196-5CE0-42DE-96C2-21DF67D6574F}" dt="2021-10-02T11:37:03.926" v="959"/>
          <ac:spMkLst>
            <pc:docMk/>
            <pc:sldMk cId="0" sldId="268"/>
            <ac:spMk id="248" creationId="{8D7FD2F6-BC92-4131-BEAA-4018565402C3}"/>
          </ac:spMkLst>
        </pc:spChg>
        <pc:spChg chg="mod">
          <ac:chgData name="sheikha juma" userId="608ad1f2e48bc868" providerId="LiveId" clId="{E22D7196-5CE0-42DE-96C2-21DF67D6574F}" dt="2021-10-02T11:37:08.808" v="961"/>
          <ac:spMkLst>
            <pc:docMk/>
            <pc:sldMk cId="0" sldId="268"/>
            <ac:spMk id="250" creationId="{B96C24ED-15A8-4672-88AB-35665B8A1726}"/>
          </ac:spMkLst>
        </pc:spChg>
        <pc:spChg chg="mod">
          <ac:chgData name="sheikha juma" userId="608ad1f2e48bc868" providerId="LiveId" clId="{E22D7196-5CE0-42DE-96C2-21DF67D6574F}" dt="2021-10-02T11:37:08.808" v="961"/>
          <ac:spMkLst>
            <pc:docMk/>
            <pc:sldMk cId="0" sldId="268"/>
            <ac:spMk id="251" creationId="{6B6A6E3B-FBD7-43D6-9B83-726ACEA9C0D6}"/>
          </ac:spMkLst>
        </pc:spChg>
        <pc:spChg chg="mod">
          <ac:chgData name="sheikha juma" userId="608ad1f2e48bc868" providerId="LiveId" clId="{E22D7196-5CE0-42DE-96C2-21DF67D6574F}" dt="2021-10-02T11:37:08.808" v="961"/>
          <ac:spMkLst>
            <pc:docMk/>
            <pc:sldMk cId="0" sldId="268"/>
            <ac:spMk id="252" creationId="{D6A7665C-6E02-4DC7-9AB7-EA8DC82C4C0E}"/>
          </ac:spMkLst>
        </pc:spChg>
        <pc:spChg chg="mod">
          <ac:chgData name="sheikha juma" userId="608ad1f2e48bc868" providerId="LiveId" clId="{E22D7196-5CE0-42DE-96C2-21DF67D6574F}" dt="2021-10-02T11:37:08.808" v="961"/>
          <ac:spMkLst>
            <pc:docMk/>
            <pc:sldMk cId="0" sldId="268"/>
            <ac:spMk id="253" creationId="{F4702B25-4442-47D7-8B3F-6924FDCF7D9C}"/>
          </ac:spMkLst>
        </pc:spChg>
        <pc:spChg chg="mod">
          <ac:chgData name="sheikha juma" userId="608ad1f2e48bc868" providerId="LiveId" clId="{E22D7196-5CE0-42DE-96C2-21DF67D6574F}" dt="2021-10-02T11:12:47.818" v="549" actId="1037"/>
          <ac:spMkLst>
            <pc:docMk/>
            <pc:sldMk cId="0" sldId="268"/>
            <ac:spMk id="9333" creationId="{00000000-0000-0000-0000-000000000000}"/>
          </ac:spMkLst>
        </pc:spChg>
        <pc:spChg chg="del mod">
          <ac:chgData name="sheikha juma" userId="608ad1f2e48bc868" providerId="LiveId" clId="{E22D7196-5CE0-42DE-96C2-21DF67D6574F}" dt="2021-10-02T11:01:27.046" v="371" actId="478"/>
          <ac:spMkLst>
            <pc:docMk/>
            <pc:sldMk cId="0" sldId="268"/>
            <ac:spMk id="9334" creationId="{00000000-0000-0000-0000-000000000000}"/>
          </ac:spMkLst>
        </pc:spChg>
        <pc:spChg chg="mod">
          <ac:chgData name="sheikha juma" userId="608ad1f2e48bc868" providerId="LiveId" clId="{E22D7196-5CE0-42DE-96C2-21DF67D6574F}" dt="2021-10-02T10:57:22.149" v="315" actId="1076"/>
          <ac:spMkLst>
            <pc:docMk/>
            <pc:sldMk cId="0" sldId="268"/>
            <ac:spMk id="9335" creationId="{00000000-0000-0000-0000-000000000000}"/>
          </ac:spMkLst>
        </pc:spChg>
        <pc:spChg chg="del mod">
          <ac:chgData name="sheikha juma" userId="608ad1f2e48bc868" providerId="LiveId" clId="{E22D7196-5CE0-42DE-96C2-21DF67D6574F}" dt="2021-10-02T10:42:55.292" v="193" actId="21"/>
          <ac:spMkLst>
            <pc:docMk/>
            <pc:sldMk cId="0" sldId="268"/>
            <ac:spMk id="9336" creationId="{00000000-0000-0000-0000-000000000000}"/>
          </ac:spMkLst>
        </pc:spChg>
        <pc:spChg chg="mod">
          <ac:chgData name="sheikha juma" userId="608ad1f2e48bc868" providerId="LiveId" clId="{E22D7196-5CE0-42DE-96C2-21DF67D6574F}" dt="2021-10-02T11:28:23.760" v="784" actId="1035"/>
          <ac:spMkLst>
            <pc:docMk/>
            <pc:sldMk cId="0" sldId="268"/>
            <ac:spMk id="9337" creationId="{00000000-0000-0000-0000-000000000000}"/>
          </ac:spMkLst>
        </pc:spChg>
        <pc:spChg chg="mod">
          <ac:chgData name="sheikha juma" userId="608ad1f2e48bc868" providerId="LiveId" clId="{E22D7196-5CE0-42DE-96C2-21DF67D6574F}" dt="2021-10-02T10:59:43.700" v="346" actId="1076"/>
          <ac:spMkLst>
            <pc:docMk/>
            <pc:sldMk cId="0" sldId="268"/>
            <ac:spMk id="9338" creationId="{00000000-0000-0000-0000-000000000000}"/>
          </ac:spMkLst>
        </pc:spChg>
        <pc:spChg chg="del">
          <ac:chgData name="sheikha juma" userId="608ad1f2e48bc868" providerId="LiveId" clId="{E22D7196-5CE0-42DE-96C2-21DF67D6574F}" dt="2021-10-02T10:29:55.638" v="117" actId="478"/>
          <ac:spMkLst>
            <pc:docMk/>
            <pc:sldMk cId="0" sldId="268"/>
            <ac:spMk id="9392" creationId="{00000000-0000-0000-0000-000000000000}"/>
          </ac:spMkLst>
        </pc:spChg>
        <pc:spChg chg="del">
          <ac:chgData name="sheikha juma" userId="608ad1f2e48bc868" providerId="LiveId" clId="{E22D7196-5CE0-42DE-96C2-21DF67D6574F}" dt="2021-10-02T10:40:36.221" v="167" actId="478"/>
          <ac:spMkLst>
            <pc:docMk/>
            <pc:sldMk cId="0" sldId="268"/>
            <ac:spMk id="9393" creationId="{00000000-0000-0000-0000-000000000000}"/>
          </ac:spMkLst>
        </pc:spChg>
        <pc:spChg chg="del">
          <ac:chgData name="sheikha juma" userId="608ad1f2e48bc868" providerId="LiveId" clId="{E22D7196-5CE0-42DE-96C2-21DF67D6574F}" dt="2021-10-02T10:40:36.221" v="167" actId="478"/>
          <ac:spMkLst>
            <pc:docMk/>
            <pc:sldMk cId="0" sldId="268"/>
            <ac:spMk id="9394" creationId="{00000000-0000-0000-0000-000000000000}"/>
          </ac:spMkLst>
        </pc:spChg>
        <pc:spChg chg="del">
          <ac:chgData name="sheikha juma" userId="608ad1f2e48bc868" providerId="LiveId" clId="{E22D7196-5CE0-42DE-96C2-21DF67D6574F}" dt="2021-10-02T10:40:36.221" v="167" actId="478"/>
          <ac:spMkLst>
            <pc:docMk/>
            <pc:sldMk cId="0" sldId="268"/>
            <ac:spMk id="9395" creationId="{00000000-0000-0000-0000-000000000000}"/>
          </ac:spMkLst>
        </pc:spChg>
        <pc:spChg chg="del">
          <ac:chgData name="sheikha juma" userId="608ad1f2e48bc868" providerId="LiveId" clId="{E22D7196-5CE0-42DE-96C2-21DF67D6574F}" dt="2021-10-02T10:40:36.221" v="167" actId="478"/>
          <ac:spMkLst>
            <pc:docMk/>
            <pc:sldMk cId="0" sldId="268"/>
            <ac:spMk id="9396" creationId="{00000000-0000-0000-0000-000000000000}"/>
          </ac:spMkLst>
        </pc:spChg>
        <pc:spChg chg="del">
          <ac:chgData name="sheikha juma" userId="608ad1f2e48bc868" providerId="LiveId" clId="{E22D7196-5CE0-42DE-96C2-21DF67D6574F}" dt="2021-10-02T10:40:36.221" v="167" actId="478"/>
          <ac:spMkLst>
            <pc:docMk/>
            <pc:sldMk cId="0" sldId="268"/>
            <ac:spMk id="9397" creationId="{00000000-0000-0000-0000-000000000000}"/>
          </ac:spMkLst>
        </pc:spChg>
        <pc:spChg chg="del">
          <ac:chgData name="sheikha juma" userId="608ad1f2e48bc868" providerId="LiveId" clId="{E22D7196-5CE0-42DE-96C2-21DF67D6574F}" dt="2021-10-02T10:40:36.221" v="167" actId="478"/>
          <ac:spMkLst>
            <pc:docMk/>
            <pc:sldMk cId="0" sldId="268"/>
            <ac:spMk id="9398" creationId="{00000000-0000-0000-0000-000000000000}"/>
          </ac:spMkLst>
        </pc:spChg>
        <pc:grpChg chg="add mod">
          <ac:chgData name="sheikha juma" userId="608ad1f2e48bc868" providerId="LiveId" clId="{E22D7196-5CE0-42DE-96C2-21DF67D6574F}" dt="2021-10-02T11:12:24.278" v="540" actId="14100"/>
          <ac:grpSpMkLst>
            <pc:docMk/>
            <pc:sldMk cId="0" sldId="268"/>
            <ac:grpSpMk id="108" creationId="{8B86881B-54B6-4782-BE5C-8CBB7499F4C5}"/>
          </ac:grpSpMkLst>
        </pc:grpChg>
        <pc:grpChg chg="mod">
          <ac:chgData name="sheikha juma" userId="608ad1f2e48bc868" providerId="LiveId" clId="{E22D7196-5CE0-42DE-96C2-21DF67D6574F}" dt="2021-10-02T10:43:16.777" v="198"/>
          <ac:grpSpMkLst>
            <pc:docMk/>
            <pc:sldMk cId="0" sldId="268"/>
            <ac:grpSpMk id="109" creationId="{68E913A6-16A5-4DDE-8317-5BEF844156DD}"/>
          </ac:grpSpMkLst>
        </pc:grpChg>
        <pc:grpChg chg="mod">
          <ac:chgData name="sheikha juma" userId="608ad1f2e48bc868" providerId="LiveId" clId="{E22D7196-5CE0-42DE-96C2-21DF67D6574F}" dt="2021-10-02T10:43:16.777" v="198"/>
          <ac:grpSpMkLst>
            <pc:docMk/>
            <pc:sldMk cId="0" sldId="268"/>
            <ac:grpSpMk id="110" creationId="{046B4035-3DE8-4BAD-9268-647152A51AFA}"/>
          </ac:grpSpMkLst>
        </pc:grpChg>
        <pc:grpChg chg="mod">
          <ac:chgData name="sheikha juma" userId="608ad1f2e48bc868" providerId="LiveId" clId="{E22D7196-5CE0-42DE-96C2-21DF67D6574F}" dt="2021-10-02T10:43:16.777" v="198"/>
          <ac:grpSpMkLst>
            <pc:docMk/>
            <pc:sldMk cId="0" sldId="268"/>
            <ac:grpSpMk id="115" creationId="{FEFE4874-0E4D-4F02-A64F-F3CB1E1ABA75}"/>
          </ac:grpSpMkLst>
        </pc:grpChg>
        <pc:grpChg chg="add mod">
          <ac:chgData name="sheikha juma" userId="608ad1f2e48bc868" providerId="LiveId" clId="{E22D7196-5CE0-42DE-96C2-21DF67D6574F}" dt="2021-10-02T10:57:33.388" v="316" actId="14100"/>
          <ac:grpSpMkLst>
            <pc:docMk/>
            <pc:sldMk cId="0" sldId="268"/>
            <ac:grpSpMk id="123" creationId="{6E5FB4F4-602E-45F1-85CE-CFE6B1188710}"/>
          </ac:grpSpMkLst>
        </pc:grpChg>
        <pc:grpChg chg="mod">
          <ac:chgData name="sheikha juma" userId="608ad1f2e48bc868" providerId="LiveId" clId="{E22D7196-5CE0-42DE-96C2-21DF67D6574F}" dt="2021-10-02T10:44:52.150" v="218"/>
          <ac:grpSpMkLst>
            <pc:docMk/>
            <pc:sldMk cId="0" sldId="268"/>
            <ac:grpSpMk id="125" creationId="{6A80B500-1733-4514-B476-844B17D656BD}"/>
          </ac:grpSpMkLst>
        </pc:grpChg>
        <pc:grpChg chg="mod">
          <ac:chgData name="sheikha juma" userId="608ad1f2e48bc868" providerId="LiveId" clId="{E22D7196-5CE0-42DE-96C2-21DF67D6574F}" dt="2021-10-02T10:44:52.150" v="218"/>
          <ac:grpSpMkLst>
            <pc:docMk/>
            <pc:sldMk cId="0" sldId="268"/>
            <ac:grpSpMk id="126" creationId="{4B2892D6-3D5F-4DF8-B28E-D6D4C9FDC14D}"/>
          </ac:grpSpMkLst>
        </pc:grpChg>
        <pc:grpChg chg="add mod">
          <ac:chgData name="sheikha juma" userId="608ad1f2e48bc868" providerId="LiveId" clId="{E22D7196-5CE0-42DE-96C2-21DF67D6574F}" dt="2021-10-02T11:02:45.899" v="408" actId="1037"/>
          <ac:grpSpMkLst>
            <pc:docMk/>
            <pc:sldMk cId="0" sldId="268"/>
            <ac:grpSpMk id="136" creationId="{884E2B82-0824-4E19-8A53-95473614D879}"/>
          </ac:grpSpMkLst>
        </pc:grpChg>
        <pc:grpChg chg="mod">
          <ac:chgData name="sheikha juma" userId="608ad1f2e48bc868" providerId="LiveId" clId="{E22D7196-5CE0-42DE-96C2-21DF67D6574F}" dt="2021-10-02T10:47:41.979" v="241"/>
          <ac:grpSpMkLst>
            <pc:docMk/>
            <pc:sldMk cId="0" sldId="268"/>
            <ac:grpSpMk id="137" creationId="{AFF364DE-4F34-45B8-9F49-3CBC4D4C2B74}"/>
          </ac:grpSpMkLst>
        </pc:grpChg>
        <pc:grpChg chg="del mod">
          <ac:chgData name="sheikha juma" userId="608ad1f2e48bc868" providerId="LiveId" clId="{E22D7196-5CE0-42DE-96C2-21DF67D6574F}" dt="2021-10-02T10:47:50.993" v="243" actId="478"/>
          <ac:grpSpMkLst>
            <pc:docMk/>
            <pc:sldMk cId="0" sldId="268"/>
            <ac:grpSpMk id="138" creationId="{75C8C0AC-D821-46FA-A387-B882AFC9A96B}"/>
          </ac:grpSpMkLst>
        </pc:grpChg>
        <pc:grpChg chg="mod">
          <ac:chgData name="sheikha juma" userId="608ad1f2e48bc868" providerId="LiveId" clId="{E22D7196-5CE0-42DE-96C2-21DF67D6574F}" dt="2021-10-02T10:47:41.979" v="241"/>
          <ac:grpSpMkLst>
            <pc:docMk/>
            <pc:sldMk cId="0" sldId="268"/>
            <ac:grpSpMk id="143" creationId="{AFE15572-EA72-4779-99FC-D59AF4FF8343}"/>
          </ac:grpSpMkLst>
        </pc:grpChg>
        <pc:grpChg chg="add del mod">
          <ac:chgData name="sheikha juma" userId="608ad1f2e48bc868" providerId="LiveId" clId="{E22D7196-5CE0-42DE-96C2-21DF67D6574F}" dt="2021-10-02T11:11:02.282" v="508" actId="478"/>
          <ac:grpSpMkLst>
            <pc:docMk/>
            <pc:sldMk cId="0" sldId="268"/>
            <ac:grpSpMk id="156" creationId="{A4B217C6-582B-4090-BAB9-3FE6D3CC179C}"/>
          </ac:grpSpMkLst>
        </pc:grpChg>
        <pc:grpChg chg="del mod">
          <ac:chgData name="sheikha juma" userId="608ad1f2e48bc868" providerId="LiveId" clId="{E22D7196-5CE0-42DE-96C2-21DF67D6574F}" dt="2021-10-02T10:58:29.965" v="332" actId="478"/>
          <ac:grpSpMkLst>
            <pc:docMk/>
            <pc:sldMk cId="0" sldId="268"/>
            <ac:grpSpMk id="157" creationId="{D8F4C70A-65FD-40CC-873B-448F64293003}"/>
          </ac:grpSpMkLst>
        </pc:grpChg>
        <pc:grpChg chg="mod">
          <ac:chgData name="sheikha juma" userId="608ad1f2e48bc868" providerId="LiveId" clId="{E22D7196-5CE0-42DE-96C2-21DF67D6574F}" dt="2021-10-02T10:58:02.105" v="323"/>
          <ac:grpSpMkLst>
            <pc:docMk/>
            <pc:sldMk cId="0" sldId="268"/>
            <ac:grpSpMk id="158" creationId="{25E6AD69-0649-43C1-8565-02F7DA85FA72}"/>
          </ac:grpSpMkLst>
        </pc:grpChg>
        <pc:grpChg chg="mod">
          <ac:chgData name="sheikha juma" userId="608ad1f2e48bc868" providerId="LiveId" clId="{E22D7196-5CE0-42DE-96C2-21DF67D6574F}" dt="2021-10-02T10:58:02.105" v="323"/>
          <ac:grpSpMkLst>
            <pc:docMk/>
            <pc:sldMk cId="0" sldId="268"/>
            <ac:grpSpMk id="163" creationId="{87684A7F-FBDC-4AFC-897D-FF0F96FE0C6C}"/>
          </ac:grpSpMkLst>
        </pc:grpChg>
        <pc:grpChg chg="add del mod">
          <ac:chgData name="sheikha juma" userId="608ad1f2e48bc868" providerId="LiveId" clId="{E22D7196-5CE0-42DE-96C2-21DF67D6574F}" dt="2021-10-02T11:29:47.556" v="830" actId="478"/>
          <ac:grpSpMkLst>
            <pc:docMk/>
            <pc:sldMk cId="0" sldId="268"/>
            <ac:grpSpMk id="181" creationId="{D9D3EBA5-93F0-44CB-A030-F64C56BA2349}"/>
          </ac:grpSpMkLst>
        </pc:grpChg>
        <pc:grpChg chg="add del mod">
          <ac:chgData name="sheikha juma" userId="608ad1f2e48bc868" providerId="LiveId" clId="{E22D7196-5CE0-42DE-96C2-21DF67D6574F}" dt="2021-10-02T11:27:46.272" v="750" actId="478"/>
          <ac:grpSpMkLst>
            <pc:docMk/>
            <pc:sldMk cId="0" sldId="268"/>
            <ac:grpSpMk id="186" creationId="{711D914F-D984-4524-89D6-28F40DD8162A}"/>
          </ac:grpSpMkLst>
        </pc:grpChg>
        <pc:grpChg chg="add del mod">
          <ac:chgData name="sheikha juma" userId="608ad1f2e48bc868" providerId="LiveId" clId="{E22D7196-5CE0-42DE-96C2-21DF67D6574F}" dt="2021-10-02T11:26:32.205" v="743" actId="21"/>
          <ac:grpSpMkLst>
            <pc:docMk/>
            <pc:sldMk cId="0" sldId="268"/>
            <ac:grpSpMk id="198" creationId="{E01D90EE-0747-463F-AF40-D951803D5BB9}"/>
          </ac:grpSpMkLst>
        </pc:grpChg>
        <pc:grpChg chg="add del mod">
          <ac:chgData name="sheikha juma" userId="608ad1f2e48bc868" providerId="LiveId" clId="{E22D7196-5CE0-42DE-96C2-21DF67D6574F}" dt="2021-10-02T11:26:32.205" v="743" actId="21"/>
          <ac:grpSpMkLst>
            <pc:docMk/>
            <pc:sldMk cId="0" sldId="268"/>
            <ac:grpSpMk id="202" creationId="{33B9E884-027F-47E4-AF54-BE48AB8104D7}"/>
          </ac:grpSpMkLst>
        </pc:grpChg>
        <pc:grpChg chg="add del mod">
          <ac:chgData name="sheikha juma" userId="608ad1f2e48bc868" providerId="LiveId" clId="{E22D7196-5CE0-42DE-96C2-21DF67D6574F}" dt="2021-10-02T11:26:32.205" v="743" actId="21"/>
          <ac:grpSpMkLst>
            <pc:docMk/>
            <pc:sldMk cId="0" sldId="268"/>
            <ac:grpSpMk id="206" creationId="{1E506F0D-8922-44F2-8A74-0EF4AF2F1807}"/>
          </ac:grpSpMkLst>
        </pc:grpChg>
        <pc:grpChg chg="add del mod">
          <ac:chgData name="sheikha juma" userId="608ad1f2e48bc868" providerId="LiveId" clId="{E22D7196-5CE0-42DE-96C2-21DF67D6574F}" dt="2021-10-02T11:26:32.205" v="743" actId="21"/>
          <ac:grpSpMkLst>
            <pc:docMk/>
            <pc:sldMk cId="0" sldId="268"/>
            <ac:grpSpMk id="210" creationId="{4BE18555-56AE-4486-9598-FDA834F932AC}"/>
          </ac:grpSpMkLst>
        </pc:grpChg>
        <pc:grpChg chg="add mod">
          <ac:chgData name="sheikha juma" userId="608ad1f2e48bc868" providerId="LiveId" clId="{E22D7196-5CE0-42DE-96C2-21DF67D6574F}" dt="2021-10-02T13:38:57.830" v="2619" actId="1036"/>
          <ac:grpSpMkLst>
            <pc:docMk/>
            <pc:sldMk cId="0" sldId="268"/>
            <ac:grpSpMk id="216" creationId="{394CF32C-ED7A-4B08-B254-87CA8DE8C531}"/>
          </ac:grpSpMkLst>
        </pc:grpChg>
        <pc:grpChg chg="mod">
          <ac:chgData name="sheikha juma" userId="608ad1f2e48bc868" providerId="LiveId" clId="{E22D7196-5CE0-42DE-96C2-21DF67D6574F}" dt="2021-10-02T11:31:18.936" v="854"/>
          <ac:grpSpMkLst>
            <pc:docMk/>
            <pc:sldMk cId="0" sldId="268"/>
            <ac:grpSpMk id="217" creationId="{01FE638E-EDF0-4B4F-B3E4-95DF60258386}"/>
          </ac:grpSpMkLst>
        </pc:grpChg>
        <pc:grpChg chg="mod">
          <ac:chgData name="sheikha juma" userId="608ad1f2e48bc868" providerId="LiveId" clId="{E22D7196-5CE0-42DE-96C2-21DF67D6574F}" dt="2021-10-02T11:31:18.936" v="854"/>
          <ac:grpSpMkLst>
            <pc:docMk/>
            <pc:sldMk cId="0" sldId="268"/>
            <ac:grpSpMk id="220" creationId="{AD89F7B5-2C67-4942-8D38-1E841B9E9250}"/>
          </ac:grpSpMkLst>
        </pc:grpChg>
        <pc:grpChg chg="add mod">
          <ac:chgData name="sheikha juma" userId="608ad1f2e48bc868" providerId="LiveId" clId="{E22D7196-5CE0-42DE-96C2-21DF67D6574F}" dt="2021-10-02T11:36:53.738" v="954" actId="1076"/>
          <ac:grpSpMkLst>
            <pc:docMk/>
            <pc:sldMk cId="0" sldId="268"/>
            <ac:grpSpMk id="229" creationId="{9B7C3224-6ADF-4A63-B216-8BF6AA6D60EE}"/>
          </ac:grpSpMkLst>
        </pc:grpChg>
        <pc:grpChg chg="add mod">
          <ac:chgData name="sheikha juma" userId="608ad1f2e48bc868" providerId="LiveId" clId="{E22D7196-5CE0-42DE-96C2-21DF67D6574F}" dt="2021-10-02T11:36:57.535" v="956" actId="1076"/>
          <ac:grpSpMkLst>
            <pc:docMk/>
            <pc:sldMk cId="0" sldId="268"/>
            <ac:grpSpMk id="234" creationId="{11E49184-86B2-4A95-A551-ADA13B2C4677}"/>
          </ac:grpSpMkLst>
        </pc:grpChg>
        <pc:grpChg chg="add mod">
          <ac:chgData name="sheikha juma" userId="608ad1f2e48bc868" providerId="LiveId" clId="{E22D7196-5CE0-42DE-96C2-21DF67D6574F}" dt="2021-10-02T11:37:19.061" v="963" actId="1076"/>
          <ac:grpSpMkLst>
            <pc:docMk/>
            <pc:sldMk cId="0" sldId="268"/>
            <ac:grpSpMk id="239" creationId="{299C10EE-17A3-4D56-B312-1CBA16497DCA}"/>
          </ac:grpSpMkLst>
        </pc:grpChg>
        <pc:grpChg chg="add mod">
          <ac:chgData name="sheikha juma" userId="608ad1f2e48bc868" providerId="LiveId" clId="{E22D7196-5CE0-42DE-96C2-21DF67D6574F}" dt="2021-10-02T13:38:46.347" v="2616" actId="1076"/>
          <ac:grpSpMkLst>
            <pc:docMk/>
            <pc:sldMk cId="0" sldId="268"/>
            <ac:grpSpMk id="244" creationId="{0AEA48CF-361F-40D9-BD45-9C57ACB0F761}"/>
          </ac:grpSpMkLst>
        </pc:grpChg>
        <pc:grpChg chg="add mod">
          <ac:chgData name="sheikha juma" userId="608ad1f2e48bc868" providerId="LiveId" clId="{E22D7196-5CE0-42DE-96C2-21DF67D6574F}" dt="2021-10-02T11:37:12.292" v="962" actId="1076"/>
          <ac:grpSpMkLst>
            <pc:docMk/>
            <pc:sldMk cId="0" sldId="268"/>
            <ac:grpSpMk id="249" creationId="{54D3EA1D-7302-493D-BE1D-A1C1DDDC6BA2}"/>
          </ac:grpSpMkLst>
        </pc:grpChg>
        <pc:grpChg chg="del">
          <ac:chgData name="sheikha juma" userId="608ad1f2e48bc868" providerId="LiveId" clId="{E22D7196-5CE0-42DE-96C2-21DF67D6574F}" dt="2021-10-02T10:31:42.203" v="163" actId="478"/>
          <ac:grpSpMkLst>
            <pc:docMk/>
            <pc:sldMk cId="0" sldId="268"/>
            <ac:grpSpMk id="9322" creationId="{00000000-0000-0000-0000-000000000000}"/>
          </ac:grpSpMkLst>
        </pc:grpChg>
        <pc:grpChg chg="del mod">
          <ac:chgData name="sheikha juma" userId="608ad1f2e48bc868" providerId="LiveId" clId="{E22D7196-5CE0-42DE-96C2-21DF67D6574F}" dt="2021-10-02T10:43:16.386" v="197" actId="21"/>
          <ac:grpSpMkLst>
            <pc:docMk/>
            <pc:sldMk cId="0" sldId="268"/>
            <ac:grpSpMk id="9339" creationId="{00000000-0000-0000-0000-000000000000}"/>
          </ac:grpSpMkLst>
        </pc:grpChg>
        <pc:grpChg chg="del mod">
          <ac:chgData name="sheikha juma" userId="608ad1f2e48bc868" providerId="LiveId" clId="{E22D7196-5CE0-42DE-96C2-21DF67D6574F}" dt="2021-10-02T10:44:51.779" v="217" actId="21"/>
          <ac:grpSpMkLst>
            <pc:docMk/>
            <pc:sldMk cId="0" sldId="268"/>
            <ac:grpSpMk id="9350" creationId="{00000000-0000-0000-0000-000000000000}"/>
          </ac:grpSpMkLst>
        </pc:grpChg>
        <pc:grpChg chg="del mod">
          <ac:chgData name="sheikha juma" userId="608ad1f2e48bc868" providerId="LiveId" clId="{E22D7196-5CE0-42DE-96C2-21DF67D6574F}" dt="2021-10-02T10:59:20.343" v="343" actId="478"/>
          <ac:grpSpMkLst>
            <pc:docMk/>
            <pc:sldMk cId="0" sldId="268"/>
            <ac:grpSpMk id="9360" creationId="{00000000-0000-0000-0000-000000000000}"/>
          </ac:grpSpMkLst>
        </pc:grpChg>
        <pc:grpChg chg="del mod">
          <ac:chgData name="sheikha juma" userId="608ad1f2e48bc868" providerId="LiveId" clId="{E22D7196-5CE0-42DE-96C2-21DF67D6574F}" dt="2021-10-02T10:58:01.537" v="322" actId="21"/>
          <ac:grpSpMkLst>
            <pc:docMk/>
            <pc:sldMk cId="0" sldId="268"/>
            <ac:grpSpMk id="9370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0:47:41.653" v="240" actId="21"/>
          <ac:grpSpMkLst>
            <pc:docMk/>
            <pc:sldMk cId="0" sldId="268"/>
            <ac:grpSpMk id="9381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0:49:05.940" v="248" actId="478"/>
          <ac:grpSpMkLst>
            <pc:docMk/>
            <pc:sldMk cId="0" sldId="268"/>
            <ac:grpSpMk id="9408" creationId="{00000000-0000-0000-0000-000000000000}"/>
          </ac:grpSpMkLst>
        </pc:grpChg>
        <pc:picChg chg="add mod modCrop">
          <ac:chgData name="sheikha juma" userId="608ad1f2e48bc868" providerId="LiveId" clId="{E22D7196-5CE0-42DE-96C2-21DF67D6574F}" dt="2021-10-02T11:28:23.760" v="784" actId="1035"/>
          <ac:picMkLst>
            <pc:docMk/>
            <pc:sldMk cId="0" sldId="268"/>
            <ac:picMk id="14" creationId="{27F82462-FCA6-43C6-98B0-9862C7300B09}"/>
          </ac:picMkLst>
        </pc:picChg>
        <pc:picChg chg="add mod modCrop">
          <ac:chgData name="sheikha juma" userId="608ad1f2e48bc868" providerId="LiveId" clId="{E22D7196-5CE0-42DE-96C2-21DF67D6574F}" dt="2021-10-02T10:57:22.149" v="315" actId="1076"/>
          <ac:picMkLst>
            <pc:docMk/>
            <pc:sldMk cId="0" sldId="268"/>
            <ac:picMk id="16" creationId="{E31B1BDE-A94D-4C8E-A0F2-04016C639AC9}"/>
          </ac:picMkLst>
        </pc:picChg>
        <pc:picChg chg="add mod modCrop">
          <ac:chgData name="sheikha juma" userId="608ad1f2e48bc868" providerId="LiveId" clId="{E22D7196-5CE0-42DE-96C2-21DF67D6574F}" dt="2021-10-02T11:12:47.818" v="549" actId="1037"/>
          <ac:picMkLst>
            <pc:docMk/>
            <pc:sldMk cId="0" sldId="268"/>
            <ac:picMk id="18" creationId="{F98CB281-E8E4-41AB-9A74-0E8C7D009924}"/>
          </ac:picMkLst>
        </pc:picChg>
        <pc:picChg chg="add mod modCrop">
          <ac:chgData name="sheikha juma" userId="608ad1f2e48bc868" providerId="LiveId" clId="{E22D7196-5CE0-42DE-96C2-21DF67D6574F}" dt="2021-10-02T10:59:43.700" v="346" actId="1076"/>
          <ac:picMkLst>
            <pc:docMk/>
            <pc:sldMk cId="0" sldId="268"/>
            <ac:picMk id="20" creationId="{F2EDB502-1410-436E-A127-42E9D683252D}"/>
          </ac:picMkLst>
        </pc:picChg>
        <pc:picChg chg="add mod modCrop">
          <ac:chgData name="sheikha juma" userId="608ad1f2e48bc868" providerId="LiveId" clId="{E22D7196-5CE0-42DE-96C2-21DF67D6574F}" dt="2021-10-02T11:35:21.831" v="938" actId="1076"/>
          <ac:picMkLst>
            <pc:docMk/>
            <pc:sldMk cId="0" sldId="268"/>
            <ac:picMk id="28" creationId="{7B2647A8-5DC0-4E4A-B6AD-E63BBB8541B0}"/>
          </ac:picMkLst>
        </pc:picChg>
        <pc:picChg chg="add del mod">
          <ac:chgData name="sheikha juma" userId="608ad1f2e48bc868" providerId="LiveId" clId="{E22D7196-5CE0-42DE-96C2-21DF67D6574F}" dt="2021-10-02T11:00:52.268" v="362" actId="478"/>
          <ac:picMkLst>
            <pc:docMk/>
            <pc:sldMk cId="0" sldId="268"/>
            <ac:picMk id="175" creationId="{13C53B3C-0047-468F-84DD-7F0E34BDFAFC}"/>
          </ac:picMkLst>
        </pc:picChg>
        <pc:picChg chg="add mod">
          <ac:chgData name="sheikha juma" userId="608ad1f2e48bc868" providerId="LiveId" clId="{E22D7196-5CE0-42DE-96C2-21DF67D6574F}" dt="2021-10-02T11:02:32.385" v="374" actId="1076"/>
          <ac:picMkLst>
            <pc:docMk/>
            <pc:sldMk cId="0" sldId="268"/>
            <ac:picMk id="1026" creationId="{541DEF82-342E-4815-8C98-E01D3BB5C329}"/>
          </ac:picMkLst>
        </pc:picChg>
        <pc:cxnChg chg="mod">
          <ac:chgData name="sheikha juma" userId="608ad1f2e48bc868" providerId="LiveId" clId="{E22D7196-5CE0-42DE-96C2-21DF67D6574F}" dt="2021-10-02T11:03:51.141" v="446" actId="14100"/>
          <ac:cxnSpMkLst>
            <pc:docMk/>
            <pc:sldMk cId="0" sldId="268"/>
            <ac:cxnSpMk id="114" creationId="{B80BD4BF-14A3-44ED-BABC-F3ED713E326B}"/>
          </ac:cxnSpMkLst>
        </pc:cxnChg>
        <pc:cxnChg chg="mod">
          <ac:chgData name="sheikha juma" userId="608ad1f2e48bc868" providerId="LiveId" clId="{E22D7196-5CE0-42DE-96C2-21DF67D6574F}" dt="2021-10-02T10:45:22.910" v="225" actId="1037"/>
          <ac:cxnSpMkLst>
            <pc:docMk/>
            <pc:sldMk cId="0" sldId="268"/>
            <ac:cxnSpMk id="124" creationId="{780D225C-9D28-4DF7-89BB-7C69616CDB03}"/>
          </ac:cxnSpMkLst>
        </pc:cxnChg>
        <pc:cxnChg chg="mod">
          <ac:chgData name="sheikha juma" userId="608ad1f2e48bc868" providerId="LiveId" clId="{E22D7196-5CE0-42DE-96C2-21DF67D6574F}" dt="2021-10-02T10:47:41.979" v="241"/>
          <ac:cxnSpMkLst>
            <pc:docMk/>
            <pc:sldMk cId="0" sldId="268"/>
            <ac:cxnSpMk id="142" creationId="{A895E917-27B0-4A27-9D4A-239D7B1F4A51}"/>
          </ac:cxnSpMkLst>
        </pc:cxnChg>
        <pc:cxnChg chg="del mod">
          <ac:chgData name="sheikha juma" userId="608ad1f2e48bc868" providerId="LiveId" clId="{E22D7196-5CE0-42DE-96C2-21DF67D6574F}" dt="2021-10-02T10:58:29.965" v="332" actId="478"/>
          <ac:cxnSpMkLst>
            <pc:docMk/>
            <pc:sldMk cId="0" sldId="268"/>
            <ac:cxnSpMk id="162" creationId="{A1EB84B9-ED04-4A87-A4EB-169002C20D7C}"/>
          </ac:cxnSpMkLst>
        </pc:cxnChg>
        <pc:cxnChg chg="add mod">
          <ac:chgData name="sheikha juma" userId="608ad1f2e48bc868" providerId="LiveId" clId="{E22D7196-5CE0-42DE-96C2-21DF67D6574F}" dt="2021-10-02T11:28:11.678" v="754" actId="14100"/>
          <ac:cxnSpMkLst>
            <pc:docMk/>
            <pc:sldMk cId="0" sldId="268"/>
            <ac:cxnSpMk id="170" creationId="{5CD7BE39-434D-4243-AF68-EC27D82A5E2D}"/>
          </ac:cxnSpMkLst>
        </pc:cxnChg>
        <pc:cxnChg chg="mod">
          <ac:chgData name="sheikha juma" userId="608ad1f2e48bc868" providerId="LiveId" clId="{E22D7196-5CE0-42DE-96C2-21DF67D6574F}" dt="2021-10-02T11:31:18.936" v="854"/>
          <ac:cxnSpMkLst>
            <pc:docMk/>
            <pc:sldMk cId="0" sldId="268"/>
            <ac:cxnSpMk id="219" creationId="{F632B14C-51B7-4560-9AB9-469932EF695E}"/>
          </ac:cxnSpMkLst>
        </pc:cxnChg>
        <pc:cxnChg chg="mod">
          <ac:chgData name="sheikha juma" userId="608ad1f2e48bc868" providerId="LiveId" clId="{E22D7196-5CE0-42DE-96C2-21DF67D6574F}" dt="2021-10-02T10:43:16.386" v="197" actId="21"/>
          <ac:cxnSpMkLst>
            <pc:docMk/>
            <pc:sldMk cId="0" sldId="268"/>
            <ac:cxnSpMk id="9341" creationId="{00000000-0000-0000-0000-000000000000}"/>
          </ac:cxnSpMkLst>
        </pc:cxnChg>
        <pc:cxnChg chg="mod">
          <ac:chgData name="sheikha juma" userId="608ad1f2e48bc868" providerId="LiveId" clId="{E22D7196-5CE0-42DE-96C2-21DF67D6574F}" dt="2021-10-02T10:44:51.779" v="217" actId="21"/>
          <ac:cxnSpMkLst>
            <pc:docMk/>
            <pc:sldMk cId="0" sldId="268"/>
            <ac:cxnSpMk id="9351" creationId="{00000000-0000-0000-0000-000000000000}"/>
          </ac:cxnSpMkLst>
        </pc:cxnChg>
        <pc:cxnChg chg="mod">
          <ac:chgData name="sheikha juma" userId="608ad1f2e48bc868" providerId="LiveId" clId="{E22D7196-5CE0-42DE-96C2-21DF67D6574F}" dt="2021-10-02T10:59:20.343" v="343" actId="478"/>
          <ac:cxnSpMkLst>
            <pc:docMk/>
            <pc:sldMk cId="0" sldId="268"/>
            <ac:cxnSpMk id="9361" creationId="{00000000-0000-0000-0000-000000000000}"/>
          </ac:cxnSpMkLst>
        </pc:cxnChg>
        <pc:cxnChg chg="mod">
          <ac:chgData name="sheikha juma" userId="608ad1f2e48bc868" providerId="LiveId" clId="{E22D7196-5CE0-42DE-96C2-21DF67D6574F}" dt="2021-10-02T10:58:01.537" v="322" actId="21"/>
          <ac:cxnSpMkLst>
            <pc:docMk/>
            <pc:sldMk cId="0" sldId="268"/>
            <ac:cxnSpMk id="9372" creationId="{00000000-0000-0000-0000-000000000000}"/>
          </ac:cxnSpMkLst>
        </pc:cxnChg>
        <pc:cxnChg chg="mod">
          <ac:chgData name="sheikha juma" userId="608ad1f2e48bc868" providerId="LiveId" clId="{E22D7196-5CE0-42DE-96C2-21DF67D6574F}" dt="2021-10-02T10:47:41.653" v="240" actId="21"/>
          <ac:cxnSpMkLst>
            <pc:docMk/>
            <pc:sldMk cId="0" sldId="268"/>
            <ac:cxnSpMk id="9383" creationId="{00000000-0000-0000-0000-000000000000}"/>
          </ac:cxnSpMkLst>
        </pc:cxnChg>
        <pc:cxnChg chg="mod">
          <ac:chgData name="sheikha juma" userId="608ad1f2e48bc868" providerId="LiveId" clId="{E22D7196-5CE0-42DE-96C2-21DF67D6574F}" dt="2021-10-02T10:42:55.292" v="193" actId="21"/>
          <ac:cxnSpMkLst>
            <pc:docMk/>
            <pc:sldMk cId="0" sldId="268"/>
            <ac:cxnSpMk id="9410" creationId="{00000000-0000-0000-0000-000000000000}"/>
          </ac:cxnSpMkLst>
        </pc:cxnChg>
      </pc:sldChg>
      <pc:sldChg chg="del">
        <pc:chgData name="sheikha juma" userId="608ad1f2e48bc868" providerId="LiveId" clId="{E22D7196-5CE0-42DE-96C2-21DF67D6574F}" dt="2021-10-02T13:15:46.242" v="2425" actId="47"/>
        <pc:sldMkLst>
          <pc:docMk/>
          <pc:sldMk cId="0" sldId="269"/>
        </pc:sldMkLst>
      </pc:sldChg>
      <pc:sldChg chg="del">
        <pc:chgData name="sheikha juma" userId="608ad1f2e48bc868" providerId="LiveId" clId="{E22D7196-5CE0-42DE-96C2-21DF67D6574F}" dt="2021-10-02T13:15:45.143" v="2424" actId="47"/>
        <pc:sldMkLst>
          <pc:docMk/>
          <pc:sldMk cId="0" sldId="270"/>
        </pc:sldMkLst>
      </pc:sldChg>
      <pc:sldChg chg="del">
        <pc:chgData name="sheikha juma" userId="608ad1f2e48bc868" providerId="LiveId" clId="{E22D7196-5CE0-42DE-96C2-21DF67D6574F}" dt="2021-10-02T13:15:44.349" v="2423" actId="47"/>
        <pc:sldMkLst>
          <pc:docMk/>
          <pc:sldMk cId="0" sldId="271"/>
        </pc:sldMkLst>
      </pc:sldChg>
      <pc:sldChg chg="del">
        <pc:chgData name="sheikha juma" userId="608ad1f2e48bc868" providerId="LiveId" clId="{E22D7196-5CE0-42DE-96C2-21DF67D6574F}" dt="2021-10-02T13:15:43.857" v="2422" actId="47"/>
        <pc:sldMkLst>
          <pc:docMk/>
          <pc:sldMk cId="0" sldId="272"/>
        </pc:sldMkLst>
      </pc:sldChg>
      <pc:sldChg chg="del">
        <pc:chgData name="sheikha juma" userId="608ad1f2e48bc868" providerId="LiveId" clId="{E22D7196-5CE0-42DE-96C2-21DF67D6574F}" dt="2021-10-02T13:15:43.357" v="2421" actId="47"/>
        <pc:sldMkLst>
          <pc:docMk/>
          <pc:sldMk cId="0" sldId="273"/>
        </pc:sldMkLst>
      </pc:sldChg>
      <pc:sldChg chg="del">
        <pc:chgData name="sheikha juma" userId="608ad1f2e48bc868" providerId="LiveId" clId="{E22D7196-5CE0-42DE-96C2-21DF67D6574F}" dt="2021-10-02T13:15:42.880" v="2420" actId="47"/>
        <pc:sldMkLst>
          <pc:docMk/>
          <pc:sldMk cId="0" sldId="274"/>
        </pc:sldMkLst>
      </pc:sldChg>
      <pc:sldChg chg="del">
        <pc:chgData name="sheikha juma" userId="608ad1f2e48bc868" providerId="LiveId" clId="{E22D7196-5CE0-42DE-96C2-21DF67D6574F}" dt="2021-10-02T13:15:42.413" v="2419" actId="47"/>
        <pc:sldMkLst>
          <pc:docMk/>
          <pc:sldMk cId="0" sldId="275"/>
        </pc:sldMkLst>
      </pc:sldChg>
      <pc:sldChg chg="addSp delSp modSp mod">
        <pc:chgData name="sheikha juma" userId="608ad1f2e48bc868" providerId="LiveId" clId="{E22D7196-5CE0-42DE-96C2-21DF67D6574F}" dt="2021-10-02T14:24:09.776" v="3172" actId="113"/>
        <pc:sldMkLst>
          <pc:docMk/>
          <pc:sldMk cId="0" sldId="276"/>
        </pc:sldMkLst>
        <pc:spChg chg="add mod">
          <ac:chgData name="sheikha juma" userId="608ad1f2e48bc868" providerId="LiveId" clId="{E22D7196-5CE0-42DE-96C2-21DF67D6574F}" dt="2021-10-02T14:23:57.923" v="3171" actId="1076"/>
          <ac:spMkLst>
            <pc:docMk/>
            <pc:sldMk cId="0" sldId="276"/>
            <ac:spMk id="2" creationId="{90112B9D-42C5-488C-8C93-1000A327BC2D}"/>
          </ac:spMkLst>
        </pc:spChg>
        <pc:spChg chg="mod">
          <ac:chgData name="sheikha juma" userId="608ad1f2e48bc868" providerId="LiveId" clId="{E22D7196-5CE0-42DE-96C2-21DF67D6574F}" dt="2021-10-02T13:13:36.237" v="2394" actId="1076"/>
          <ac:spMkLst>
            <pc:docMk/>
            <pc:sldMk cId="0" sldId="276"/>
            <ac:spMk id="8" creationId="{952D5F33-E305-46EC-84B0-5919CC059D62}"/>
          </ac:spMkLst>
        </pc:spChg>
        <pc:spChg chg="mod">
          <ac:chgData name="sheikha juma" userId="608ad1f2e48bc868" providerId="LiveId" clId="{E22D7196-5CE0-42DE-96C2-21DF67D6574F}" dt="2021-10-02T11:45:38.932" v="1080" actId="1076"/>
          <ac:spMkLst>
            <pc:docMk/>
            <pc:sldMk cId="0" sldId="276"/>
            <ac:spMk id="47" creationId="{D7660DFA-4B60-4248-B96C-ABA2A3F76043}"/>
          </ac:spMkLst>
        </pc:spChg>
        <pc:spChg chg="add mod">
          <ac:chgData name="sheikha juma" userId="608ad1f2e48bc868" providerId="LiveId" clId="{E22D7196-5CE0-42DE-96C2-21DF67D6574F}" dt="2021-10-02T14:24:09.776" v="3172" actId="113"/>
          <ac:spMkLst>
            <pc:docMk/>
            <pc:sldMk cId="0" sldId="276"/>
            <ac:spMk id="54" creationId="{4AA07BBE-6C20-49D0-A7D6-11FA8B962D41}"/>
          </ac:spMkLst>
        </pc:spChg>
        <pc:spChg chg="mod">
          <ac:chgData name="sheikha juma" userId="608ad1f2e48bc868" providerId="LiveId" clId="{E22D7196-5CE0-42DE-96C2-21DF67D6574F}" dt="2021-10-02T13:33:15.410" v="2527"/>
          <ac:spMkLst>
            <pc:docMk/>
            <pc:sldMk cId="0" sldId="276"/>
            <ac:spMk id="57" creationId="{AD5AAEC6-354F-4DCE-ACD5-0C95BD877CB8}"/>
          </ac:spMkLst>
        </pc:spChg>
        <pc:spChg chg="mod">
          <ac:chgData name="sheikha juma" userId="608ad1f2e48bc868" providerId="LiveId" clId="{E22D7196-5CE0-42DE-96C2-21DF67D6574F}" dt="2021-10-02T13:33:15.410" v="2527"/>
          <ac:spMkLst>
            <pc:docMk/>
            <pc:sldMk cId="0" sldId="276"/>
            <ac:spMk id="58" creationId="{BE9C4B55-AE35-4744-AE9E-400B8D35CD0C}"/>
          </ac:spMkLst>
        </pc:spChg>
        <pc:spChg chg="mod">
          <ac:chgData name="sheikha juma" userId="608ad1f2e48bc868" providerId="LiveId" clId="{E22D7196-5CE0-42DE-96C2-21DF67D6574F}" dt="2021-10-02T11:45:55.637" v="1082" actId="1076"/>
          <ac:spMkLst>
            <pc:docMk/>
            <pc:sldMk cId="0" sldId="276"/>
            <ac:spMk id="59" creationId="{3D5E90D1-1EF8-4D67-889A-94802C35A8EF}"/>
          </ac:spMkLst>
        </pc:spChg>
        <pc:spChg chg="add del mod">
          <ac:chgData name="sheikha juma" userId="608ad1f2e48bc868" providerId="LiveId" clId="{E22D7196-5CE0-42DE-96C2-21DF67D6574F}" dt="2021-10-02T13:37:08.805" v="2594" actId="403"/>
          <ac:spMkLst>
            <pc:docMk/>
            <pc:sldMk cId="0" sldId="276"/>
            <ac:spMk id="72" creationId="{1D19FA06-9530-4DE8-A588-CA22E480543D}"/>
          </ac:spMkLst>
        </pc:spChg>
        <pc:spChg chg="add mod">
          <ac:chgData name="sheikha juma" userId="608ad1f2e48bc868" providerId="LiveId" clId="{E22D7196-5CE0-42DE-96C2-21DF67D6574F}" dt="2021-10-02T13:37:17.233" v="2597" actId="1076"/>
          <ac:spMkLst>
            <pc:docMk/>
            <pc:sldMk cId="0" sldId="276"/>
            <ac:spMk id="79" creationId="{C2F9CA21-323E-4A56-A141-92E33EF17EB1}"/>
          </ac:spMkLst>
        </pc:spChg>
        <pc:spChg chg="mod">
          <ac:chgData name="sheikha juma" userId="608ad1f2e48bc868" providerId="LiveId" clId="{E22D7196-5CE0-42DE-96C2-21DF67D6574F}" dt="2021-10-02T10:29:05.399" v="103" actId="20577"/>
          <ac:spMkLst>
            <pc:docMk/>
            <pc:sldMk cId="0" sldId="276"/>
            <ac:spMk id="80" creationId="{E9F5FF9A-9E63-4B05-8463-9AED9D0E6732}"/>
          </ac:spMkLst>
        </pc:spChg>
        <pc:spChg chg="add mod">
          <ac:chgData name="sheikha juma" userId="608ad1f2e48bc868" providerId="LiveId" clId="{E22D7196-5CE0-42DE-96C2-21DF67D6574F}" dt="2021-10-02T13:37:27.641" v="2601" actId="1076"/>
          <ac:spMkLst>
            <pc:docMk/>
            <pc:sldMk cId="0" sldId="276"/>
            <ac:spMk id="81" creationId="{69044D8E-9BE7-436A-BE5F-6E9D55447D09}"/>
          </ac:spMkLst>
        </pc:spChg>
        <pc:spChg chg="add mod">
          <ac:chgData name="sheikha juma" userId="608ad1f2e48bc868" providerId="LiveId" clId="{E22D7196-5CE0-42DE-96C2-21DF67D6574F}" dt="2021-10-02T13:37:36.056" v="2604" actId="20577"/>
          <ac:spMkLst>
            <pc:docMk/>
            <pc:sldMk cId="0" sldId="276"/>
            <ac:spMk id="82" creationId="{0D8B9048-78D6-4688-957D-3EDBAAC2D660}"/>
          </ac:spMkLst>
        </pc:spChg>
        <pc:spChg chg="add mod">
          <ac:chgData name="sheikha juma" userId="608ad1f2e48bc868" providerId="LiveId" clId="{E22D7196-5CE0-42DE-96C2-21DF67D6574F}" dt="2021-10-02T13:37:46.738" v="2607" actId="20577"/>
          <ac:spMkLst>
            <pc:docMk/>
            <pc:sldMk cId="0" sldId="276"/>
            <ac:spMk id="83" creationId="{CE721625-75E5-45A6-A56C-9ED67B3431EC}"/>
          </ac:spMkLst>
        </pc:spChg>
        <pc:spChg chg="add del">
          <ac:chgData name="sheikha juma" userId="608ad1f2e48bc868" providerId="LiveId" clId="{E22D7196-5CE0-42DE-96C2-21DF67D6574F}" dt="2021-10-02T13:38:05.719" v="2612" actId="478"/>
          <ac:spMkLst>
            <pc:docMk/>
            <pc:sldMk cId="0" sldId="276"/>
            <ac:spMk id="84" creationId="{B3DD7235-ACE9-4817-817F-43D1275357D7}"/>
          </ac:spMkLst>
        </pc:spChg>
        <pc:grpChg chg="mod">
          <ac:chgData name="sheikha juma" userId="608ad1f2e48bc868" providerId="LiveId" clId="{E22D7196-5CE0-42DE-96C2-21DF67D6574F}" dt="2021-10-02T13:35:23.557" v="2560" actId="1076"/>
          <ac:grpSpMkLst>
            <pc:docMk/>
            <pc:sldMk cId="0" sldId="276"/>
            <ac:grpSpMk id="23" creationId="{C0E68EB7-8E04-4BE8-BEC9-8B96726C62CF}"/>
          </ac:grpSpMkLst>
        </pc:grpChg>
        <pc:grpChg chg="mod">
          <ac:chgData name="sheikha juma" userId="608ad1f2e48bc868" providerId="LiveId" clId="{E22D7196-5CE0-42DE-96C2-21DF67D6574F}" dt="2021-10-02T13:35:20.262" v="2559" actId="1076"/>
          <ac:grpSpMkLst>
            <pc:docMk/>
            <pc:sldMk cId="0" sldId="276"/>
            <ac:grpSpMk id="24" creationId="{DD68A7AA-A70D-439E-A9D9-81FA35D1A5F6}"/>
          </ac:grpSpMkLst>
        </pc:grpChg>
        <pc:grpChg chg="mod">
          <ac:chgData name="sheikha juma" userId="608ad1f2e48bc868" providerId="LiveId" clId="{E22D7196-5CE0-42DE-96C2-21DF67D6574F}" dt="2021-10-02T13:35:31.777" v="2563" actId="1076"/>
          <ac:grpSpMkLst>
            <pc:docMk/>
            <pc:sldMk cId="0" sldId="276"/>
            <ac:grpSpMk id="27" creationId="{AD7A91EE-4AAD-4327-9FFF-C3035939851A}"/>
          </ac:grpSpMkLst>
        </pc:grpChg>
        <pc:grpChg chg="add del mod">
          <ac:chgData name="sheikha juma" userId="608ad1f2e48bc868" providerId="LiveId" clId="{E22D7196-5CE0-42DE-96C2-21DF67D6574F}" dt="2021-10-02T13:35:28.286" v="2562" actId="478"/>
          <ac:grpSpMkLst>
            <pc:docMk/>
            <pc:sldMk cId="0" sldId="276"/>
            <ac:grpSpMk id="56" creationId="{8F45BFA3-13EA-4DC2-B913-A4AF1510B897}"/>
          </ac:grpSpMkLst>
        </pc:grpChg>
        <pc:picChg chg="add del mod">
          <ac:chgData name="sheikha juma" userId="608ad1f2e48bc868" providerId="LiveId" clId="{E22D7196-5CE0-42DE-96C2-21DF67D6574F}" dt="2021-10-02T14:23:51.607" v="3170" actId="478"/>
          <ac:picMkLst>
            <pc:docMk/>
            <pc:sldMk cId="0" sldId="276"/>
            <ac:picMk id="85" creationId="{2D406CC9-4F49-49F9-8B9C-0EE746115F23}"/>
          </ac:picMkLst>
        </pc:picChg>
      </pc:sldChg>
      <pc:sldChg chg="addSp delSp modSp mod ord">
        <pc:chgData name="sheikha juma" userId="608ad1f2e48bc868" providerId="LiveId" clId="{E22D7196-5CE0-42DE-96C2-21DF67D6574F}" dt="2021-10-02T14:25:23.724" v="3193" actId="1035"/>
        <pc:sldMkLst>
          <pc:docMk/>
          <pc:sldMk cId="0" sldId="277"/>
        </pc:sldMkLst>
        <pc:spChg chg="add mod">
          <ac:chgData name="sheikha juma" userId="608ad1f2e48bc868" providerId="LiveId" clId="{E22D7196-5CE0-42DE-96C2-21DF67D6574F}" dt="2021-10-02T11:42:24.077" v="1018" actId="1076"/>
          <ac:spMkLst>
            <pc:docMk/>
            <pc:sldMk cId="0" sldId="277"/>
            <ac:spMk id="2" creationId="{1034E64B-54A4-43E0-89DB-CA908FBE214D}"/>
          </ac:spMkLst>
        </pc:spChg>
        <pc:spChg chg="add mod">
          <ac:chgData name="sheikha juma" userId="608ad1f2e48bc868" providerId="LiveId" clId="{E22D7196-5CE0-42DE-96C2-21DF67D6574F}" dt="2021-10-02T11:56:03.579" v="1360" actId="1076"/>
          <ac:spMkLst>
            <pc:docMk/>
            <pc:sldMk cId="0" sldId="277"/>
            <ac:spMk id="3" creationId="{0A9FF152-21D5-4858-A0B8-BF22E700C658}"/>
          </ac:spMkLst>
        </pc:spChg>
        <pc:spChg chg="add mod">
          <ac:chgData name="sheikha juma" userId="608ad1f2e48bc868" providerId="LiveId" clId="{E22D7196-5CE0-42DE-96C2-21DF67D6574F}" dt="2021-10-02T11:57:45.912" v="1381" actId="1076"/>
          <ac:spMkLst>
            <pc:docMk/>
            <pc:sldMk cId="0" sldId="277"/>
            <ac:spMk id="4" creationId="{924B728A-DDF0-4B40-A503-875FD86124FA}"/>
          </ac:spMkLst>
        </pc:spChg>
        <pc:spChg chg="add del mod topLvl">
          <ac:chgData name="sheikha juma" userId="608ad1f2e48bc868" providerId="LiveId" clId="{E22D7196-5CE0-42DE-96C2-21DF67D6574F}" dt="2021-10-02T11:59:33.069" v="1412" actId="478"/>
          <ac:spMkLst>
            <pc:docMk/>
            <pc:sldMk cId="0" sldId="277"/>
            <ac:spMk id="5" creationId="{DCA63509-2CA9-4ED2-BEAB-A9AAE3AF2A42}"/>
          </ac:spMkLst>
        </pc:spChg>
        <pc:spChg chg="add mod">
          <ac:chgData name="sheikha juma" userId="608ad1f2e48bc868" providerId="LiveId" clId="{E22D7196-5CE0-42DE-96C2-21DF67D6574F}" dt="2021-10-02T14:24:32.738" v="3174" actId="1076"/>
          <ac:spMkLst>
            <pc:docMk/>
            <pc:sldMk cId="0" sldId="277"/>
            <ac:spMk id="7" creationId="{3F6C948B-B449-4D7C-B495-77EC992C3B65}"/>
          </ac:spMkLst>
        </pc:spChg>
        <pc:spChg chg="add mod">
          <ac:chgData name="sheikha juma" userId="608ad1f2e48bc868" providerId="LiveId" clId="{E22D7196-5CE0-42DE-96C2-21DF67D6574F}" dt="2021-10-02T11:58:02.081" v="1399" actId="14100"/>
          <ac:spMkLst>
            <pc:docMk/>
            <pc:sldMk cId="0" sldId="277"/>
            <ac:spMk id="26" creationId="{670CB1AC-37F4-4AFC-81ED-44A077EA7A53}"/>
          </ac:spMkLst>
        </pc:spChg>
        <pc:spChg chg="add mod">
          <ac:chgData name="sheikha juma" userId="608ad1f2e48bc868" providerId="LiveId" clId="{E22D7196-5CE0-42DE-96C2-21DF67D6574F}" dt="2021-10-02T11:57:45.912" v="1381" actId="1076"/>
          <ac:spMkLst>
            <pc:docMk/>
            <pc:sldMk cId="0" sldId="277"/>
            <ac:spMk id="28" creationId="{CD0B0522-FF9A-4323-B6D8-13DE9BCD8410}"/>
          </ac:spMkLst>
        </pc:spChg>
        <pc:spChg chg="add mod">
          <ac:chgData name="sheikha juma" userId="608ad1f2e48bc868" providerId="LiveId" clId="{E22D7196-5CE0-42DE-96C2-21DF67D6574F}" dt="2021-10-02T11:57:45.912" v="1381" actId="1076"/>
          <ac:spMkLst>
            <pc:docMk/>
            <pc:sldMk cId="0" sldId="277"/>
            <ac:spMk id="33" creationId="{9DE0C0C8-7270-43D7-858F-EA4AE516A548}"/>
          </ac:spMkLst>
        </pc:spChg>
        <pc:spChg chg="add mod">
          <ac:chgData name="sheikha juma" userId="608ad1f2e48bc868" providerId="LiveId" clId="{E22D7196-5CE0-42DE-96C2-21DF67D6574F}" dt="2021-10-02T11:57:45.912" v="1381" actId="1076"/>
          <ac:spMkLst>
            <pc:docMk/>
            <pc:sldMk cId="0" sldId="277"/>
            <ac:spMk id="34" creationId="{96A2CCB8-6D88-4492-B4DD-248DF80C73A7}"/>
          </ac:spMkLst>
        </pc:spChg>
        <pc:spChg chg="add mod">
          <ac:chgData name="sheikha juma" userId="608ad1f2e48bc868" providerId="LiveId" clId="{E22D7196-5CE0-42DE-96C2-21DF67D6574F}" dt="2021-10-02T11:57:45.912" v="1381" actId="1076"/>
          <ac:spMkLst>
            <pc:docMk/>
            <pc:sldMk cId="0" sldId="277"/>
            <ac:spMk id="35" creationId="{9A2EA527-B9DC-4EB3-B4A2-35B2CBC75EEE}"/>
          </ac:spMkLst>
        </pc:spChg>
        <pc:spChg chg="add mod">
          <ac:chgData name="sheikha juma" userId="608ad1f2e48bc868" providerId="LiveId" clId="{E22D7196-5CE0-42DE-96C2-21DF67D6574F}" dt="2021-10-02T11:57:45.912" v="1381" actId="1076"/>
          <ac:spMkLst>
            <pc:docMk/>
            <pc:sldMk cId="0" sldId="277"/>
            <ac:spMk id="36" creationId="{36AAF2EC-A554-4458-A4C0-919B82A5707A}"/>
          </ac:spMkLst>
        </pc:spChg>
        <pc:spChg chg="mod">
          <ac:chgData name="sheikha juma" userId="608ad1f2e48bc868" providerId="LiveId" clId="{E22D7196-5CE0-42DE-96C2-21DF67D6574F}" dt="2021-10-02T11:52:22.503" v="1213"/>
          <ac:spMkLst>
            <pc:docMk/>
            <pc:sldMk cId="0" sldId="277"/>
            <ac:spMk id="45" creationId="{E1A27557-1568-49E8-9D8C-22BB9D0289AC}"/>
          </ac:spMkLst>
        </pc:spChg>
        <pc:spChg chg="mod">
          <ac:chgData name="sheikha juma" userId="608ad1f2e48bc868" providerId="LiveId" clId="{E22D7196-5CE0-42DE-96C2-21DF67D6574F}" dt="2021-10-02T11:52:34.384" v="1215"/>
          <ac:spMkLst>
            <pc:docMk/>
            <pc:sldMk cId="0" sldId="277"/>
            <ac:spMk id="51" creationId="{B8F01AAE-D644-4718-B97E-7AEE07288E62}"/>
          </ac:spMkLst>
        </pc:spChg>
        <pc:spChg chg="mod">
          <ac:chgData name="sheikha juma" userId="608ad1f2e48bc868" providerId="LiveId" clId="{E22D7196-5CE0-42DE-96C2-21DF67D6574F}" dt="2021-10-02T11:54:46.356" v="1268" actId="20577"/>
          <ac:spMkLst>
            <pc:docMk/>
            <pc:sldMk cId="0" sldId="277"/>
            <ac:spMk id="57" creationId="{57B800E0-2DF1-44BC-8066-25E501B10C7E}"/>
          </ac:spMkLst>
        </pc:spChg>
        <pc:spChg chg="add mod">
          <ac:chgData name="sheikha juma" userId="608ad1f2e48bc868" providerId="LiveId" clId="{E22D7196-5CE0-42DE-96C2-21DF67D6574F}" dt="2021-10-02T11:57:55.194" v="1398" actId="1035"/>
          <ac:spMkLst>
            <pc:docMk/>
            <pc:sldMk cId="0" sldId="277"/>
            <ac:spMk id="61" creationId="{09A906E4-224E-4C59-A4FA-F4FC02C3A4FB}"/>
          </ac:spMkLst>
        </pc:spChg>
        <pc:spChg chg="add mod">
          <ac:chgData name="sheikha juma" userId="608ad1f2e48bc868" providerId="LiveId" clId="{E22D7196-5CE0-42DE-96C2-21DF67D6574F}" dt="2021-10-02T11:57:55.194" v="1398" actId="1035"/>
          <ac:spMkLst>
            <pc:docMk/>
            <pc:sldMk cId="0" sldId="277"/>
            <ac:spMk id="62" creationId="{D6CA303B-FE5E-44AC-B0D5-833D3F7ABE36}"/>
          </ac:spMkLst>
        </pc:spChg>
        <pc:spChg chg="add mod">
          <ac:chgData name="sheikha juma" userId="608ad1f2e48bc868" providerId="LiveId" clId="{E22D7196-5CE0-42DE-96C2-21DF67D6574F}" dt="2021-10-02T11:57:55.194" v="1398" actId="1035"/>
          <ac:spMkLst>
            <pc:docMk/>
            <pc:sldMk cId="0" sldId="277"/>
            <ac:spMk id="63" creationId="{D44B6698-6995-4FC4-84F2-67A8184C4B65}"/>
          </ac:spMkLst>
        </pc:spChg>
        <pc:spChg chg="add mod">
          <ac:chgData name="sheikha juma" userId="608ad1f2e48bc868" providerId="LiveId" clId="{E22D7196-5CE0-42DE-96C2-21DF67D6574F}" dt="2021-10-02T11:57:55.194" v="1398" actId="1035"/>
          <ac:spMkLst>
            <pc:docMk/>
            <pc:sldMk cId="0" sldId="277"/>
            <ac:spMk id="64" creationId="{EDFA14D7-793D-40AD-B0C2-3F349C78E5E8}"/>
          </ac:spMkLst>
        </pc:spChg>
        <pc:spChg chg="add mod">
          <ac:chgData name="sheikha juma" userId="608ad1f2e48bc868" providerId="LiveId" clId="{E22D7196-5CE0-42DE-96C2-21DF67D6574F}" dt="2021-10-02T11:57:55.194" v="1398" actId="1035"/>
          <ac:spMkLst>
            <pc:docMk/>
            <pc:sldMk cId="0" sldId="277"/>
            <ac:spMk id="65" creationId="{A13EC366-E45F-490B-A4F7-C1FEF6A37A1F}"/>
          </ac:spMkLst>
        </pc:spChg>
        <pc:spChg chg="add mod">
          <ac:chgData name="sheikha juma" userId="608ad1f2e48bc868" providerId="LiveId" clId="{E22D7196-5CE0-42DE-96C2-21DF67D6574F}" dt="2021-10-02T11:57:55.194" v="1398" actId="1035"/>
          <ac:spMkLst>
            <pc:docMk/>
            <pc:sldMk cId="0" sldId="277"/>
            <ac:spMk id="66" creationId="{6DDF1E48-9807-4ACD-80B2-B744C22B986B}"/>
          </ac:spMkLst>
        </pc:spChg>
        <pc:spChg chg="add del mod">
          <ac:chgData name="sheikha juma" userId="608ad1f2e48bc868" providerId="LiveId" clId="{E22D7196-5CE0-42DE-96C2-21DF67D6574F}" dt="2021-10-02T11:58:06.400" v="1401"/>
          <ac:spMkLst>
            <pc:docMk/>
            <pc:sldMk cId="0" sldId="277"/>
            <ac:spMk id="67" creationId="{9A2EDE3E-F5D7-40A8-AB7F-4167AAE5AF5C}"/>
          </ac:spMkLst>
        </pc:spChg>
        <pc:spChg chg="add del mod">
          <ac:chgData name="sheikha juma" userId="608ad1f2e48bc868" providerId="LiveId" clId="{E22D7196-5CE0-42DE-96C2-21DF67D6574F}" dt="2021-10-02T11:58:06.400" v="1401"/>
          <ac:spMkLst>
            <pc:docMk/>
            <pc:sldMk cId="0" sldId="277"/>
            <ac:spMk id="68" creationId="{E115566A-3E58-4B9C-BDCC-705491E0FA06}"/>
          </ac:spMkLst>
        </pc:spChg>
        <pc:spChg chg="add mod">
          <ac:chgData name="sheikha juma" userId="608ad1f2e48bc868" providerId="LiveId" clId="{E22D7196-5CE0-42DE-96C2-21DF67D6574F}" dt="2021-10-02T11:58:12.887" v="1403" actId="1076"/>
          <ac:spMkLst>
            <pc:docMk/>
            <pc:sldMk cId="0" sldId="277"/>
            <ac:spMk id="69" creationId="{BDBCB51A-DCFB-4FDE-A9FB-DB093DB516D0}"/>
          </ac:spMkLst>
        </pc:spChg>
        <pc:spChg chg="add mod">
          <ac:chgData name="sheikha juma" userId="608ad1f2e48bc868" providerId="LiveId" clId="{E22D7196-5CE0-42DE-96C2-21DF67D6574F}" dt="2021-10-02T11:58:17.598" v="1405" actId="1076"/>
          <ac:spMkLst>
            <pc:docMk/>
            <pc:sldMk cId="0" sldId="277"/>
            <ac:spMk id="70" creationId="{6574753F-5EEA-402C-A5EB-A3AF5649ABCF}"/>
          </ac:spMkLst>
        </pc:spChg>
        <pc:spChg chg="add mod">
          <ac:chgData name="sheikha juma" userId="608ad1f2e48bc868" providerId="LiveId" clId="{E22D7196-5CE0-42DE-96C2-21DF67D6574F}" dt="2021-10-02T11:58:23.639" v="1407" actId="1076"/>
          <ac:spMkLst>
            <pc:docMk/>
            <pc:sldMk cId="0" sldId="277"/>
            <ac:spMk id="71" creationId="{9B08025A-97F8-4FF9-945B-E9E0436BA2B0}"/>
          </ac:spMkLst>
        </pc:spChg>
        <pc:spChg chg="add mod">
          <ac:chgData name="sheikha juma" userId="608ad1f2e48bc868" providerId="LiveId" clId="{E22D7196-5CE0-42DE-96C2-21DF67D6574F}" dt="2021-10-02T11:58:28.568" v="1409" actId="1076"/>
          <ac:spMkLst>
            <pc:docMk/>
            <pc:sldMk cId="0" sldId="277"/>
            <ac:spMk id="72" creationId="{6C20BA3C-2D0F-4913-BA9F-EE0F470E2E4C}"/>
          </ac:spMkLst>
        </pc:spChg>
        <pc:spChg chg="add mod">
          <ac:chgData name="sheikha juma" userId="608ad1f2e48bc868" providerId="LiveId" clId="{E22D7196-5CE0-42DE-96C2-21DF67D6574F}" dt="2021-10-02T11:58:34.045" v="1411" actId="1076"/>
          <ac:spMkLst>
            <pc:docMk/>
            <pc:sldMk cId="0" sldId="277"/>
            <ac:spMk id="73" creationId="{AB955B95-4638-4F4D-B7C9-5653D811773C}"/>
          </ac:spMkLst>
        </pc:spChg>
        <pc:spChg chg="del">
          <ac:chgData name="sheikha juma" userId="608ad1f2e48bc868" providerId="LiveId" clId="{E22D7196-5CE0-42DE-96C2-21DF67D6574F}" dt="2021-10-02T11:41:54.363" v="996" actId="478"/>
          <ac:spMkLst>
            <pc:docMk/>
            <pc:sldMk cId="0" sldId="277"/>
            <ac:spMk id="9681" creationId="{00000000-0000-0000-0000-000000000000}"/>
          </ac:spMkLst>
        </pc:spChg>
        <pc:spChg chg="del">
          <ac:chgData name="sheikha juma" userId="608ad1f2e48bc868" providerId="LiveId" clId="{E22D7196-5CE0-42DE-96C2-21DF67D6574F}" dt="2021-10-02T11:41:51.249" v="995" actId="478"/>
          <ac:spMkLst>
            <pc:docMk/>
            <pc:sldMk cId="0" sldId="277"/>
            <ac:spMk id="9682" creationId="{00000000-0000-0000-0000-000000000000}"/>
          </ac:spMkLst>
        </pc:spChg>
        <pc:spChg chg="del">
          <ac:chgData name="sheikha juma" userId="608ad1f2e48bc868" providerId="LiveId" clId="{E22D7196-5CE0-42DE-96C2-21DF67D6574F}" dt="2021-10-02T11:41:51.249" v="995" actId="478"/>
          <ac:spMkLst>
            <pc:docMk/>
            <pc:sldMk cId="0" sldId="277"/>
            <ac:spMk id="9684" creationId="{00000000-0000-0000-0000-000000000000}"/>
          </ac:spMkLst>
        </pc:spChg>
        <pc:spChg chg="del">
          <ac:chgData name="sheikha juma" userId="608ad1f2e48bc868" providerId="LiveId" clId="{E22D7196-5CE0-42DE-96C2-21DF67D6574F}" dt="2021-10-02T11:41:51.249" v="995" actId="478"/>
          <ac:spMkLst>
            <pc:docMk/>
            <pc:sldMk cId="0" sldId="277"/>
            <ac:spMk id="9686" creationId="{00000000-0000-0000-0000-000000000000}"/>
          </ac:spMkLst>
        </pc:spChg>
        <pc:spChg chg="del">
          <ac:chgData name="sheikha juma" userId="608ad1f2e48bc868" providerId="LiveId" clId="{E22D7196-5CE0-42DE-96C2-21DF67D6574F}" dt="2021-10-02T11:41:51.249" v="995" actId="478"/>
          <ac:spMkLst>
            <pc:docMk/>
            <pc:sldMk cId="0" sldId="277"/>
            <ac:spMk id="9688" creationId="{00000000-0000-0000-0000-000000000000}"/>
          </ac:spMkLst>
        </pc:spChg>
        <pc:spChg chg="del">
          <ac:chgData name="sheikha juma" userId="608ad1f2e48bc868" providerId="LiveId" clId="{E22D7196-5CE0-42DE-96C2-21DF67D6574F}" dt="2021-10-02T11:41:51.249" v="995" actId="478"/>
          <ac:spMkLst>
            <pc:docMk/>
            <pc:sldMk cId="0" sldId="277"/>
            <ac:spMk id="9690" creationId="{00000000-0000-0000-0000-000000000000}"/>
          </ac:spMkLst>
        </pc:spChg>
        <pc:spChg chg="del">
          <ac:chgData name="sheikha juma" userId="608ad1f2e48bc868" providerId="LiveId" clId="{E22D7196-5CE0-42DE-96C2-21DF67D6574F}" dt="2021-10-02T11:41:51.249" v="995" actId="478"/>
          <ac:spMkLst>
            <pc:docMk/>
            <pc:sldMk cId="0" sldId="277"/>
            <ac:spMk id="9691" creationId="{00000000-0000-0000-0000-000000000000}"/>
          </ac:spMkLst>
        </pc:spChg>
        <pc:spChg chg="del">
          <ac:chgData name="sheikha juma" userId="608ad1f2e48bc868" providerId="LiveId" clId="{E22D7196-5CE0-42DE-96C2-21DF67D6574F}" dt="2021-10-02T11:41:51.249" v="995" actId="478"/>
          <ac:spMkLst>
            <pc:docMk/>
            <pc:sldMk cId="0" sldId="277"/>
            <ac:spMk id="9702" creationId="{00000000-0000-0000-0000-000000000000}"/>
          </ac:spMkLst>
        </pc:spChg>
        <pc:grpChg chg="add del mod">
          <ac:chgData name="sheikha juma" userId="608ad1f2e48bc868" providerId="LiveId" clId="{E22D7196-5CE0-42DE-96C2-21DF67D6574F}" dt="2021-10-02T11:59:33.069" v="1412" actId="478"/>
          <ac:grpSpMkLst>
            <pc:docMk/>
            <pc:sldMk cId="0" sldId="277"/>
            <ac:grpSpMk id="6" creationId="{CA4E73DB-8ABC-435B-AC1D-1EDE61A88307}"/>
          </ac:grpSpMkLst>
        </pc:grpChg>
        <pc:grpChg chg="add del mod">
          <ac:chgData name="sheikha juma" userId="608ad1f2e48bc868" providerId="LiveId" clId="{E22D7196-5CE0-42DE-96C2-21DF67D6574F}" dt="2021-10-02T11:55:53.449" v="1309" actId="478"/>
          <ac:grpSpMkLst>
            <pc:docMk/>
            <pc:sldMk cId="0" sldId="277"/>
            <ac:grpSpMk id="29" creationId="{2F7C9DBD-D94D-4FAD-8572-10078595908E}"/>
          </ac:grpSpMkLst>
        </pc:grpChg>
        <pc:grpChg chg="add mod topLvl">
          <ac:chgData name="sheikha juma" userId="608ad1f2e48bc868" providerId="LiveId" clId="{E22D7196-5CE0-42DE-96C2-21DF67D6574F}" dt="2021-10-02T11:59:33.069" v="1412" actId="478"/>
          <ac:grpSpMkLst>
            <pc:docMk/>
            <pc:sldMk cId="0" sldId="277"/>
            <ac:grpSpMk id="37" creationId="{4701EC5D-77E7-49F7-B6A7-71CEF587EBD1}"/>
          </ac:grpSpMkLst>
        </pc:grpChg>
        <pc:grpChg chg="add mod">
          <ac:chgData name="sheikha juma" userId="608ad1f2e48bc868" providerId="LiveId" clId="{E22D7196-5CE0-42DE-96C2-21DF67D6574F}" dt="2021-10-02T11:57:45.912" v="1381" actId="1076"/>
          <ac:grpSpMkLst>
            <pc:docMk/>
            <pc:sldMk cId="0" sldId="277"/>
            <ac:grpSpMk id="43" creationId="{CFC34E31-CE76-42F8-8E3E-4D6A8D1B555D}"/>
          </ac:grpSpMkLst>
        </pc:grpChg>
        <pc:grpChg chg="mod">
          <ac:chgData name="sheikha juma" userId="608ad1f2e48bc868" providerId="LiveId" clId="{E22D7196-5CE0-42DE-96C2-21DF67D6574F}" dt="2021-10-02T11:52:22.503" v="1213"/>
          <ac:grpSpMkLst>
            <pc:docMk/>
            <pc:sldMk cId="0" sldId="277"/>
            <ac:grpSpMk id="44" creationId="{1AD6756C-5655-49E6-BBD5-EBB7E84F4034}"/>
          </ac:grpSpMkLst>
        </pc:grpChg>
        <pc:grpChg chg="add mod">
          <ac:chgData name="sheikha juma" userId="608ad1f2e48bc868" providerId="LiveId" clId="{E22D7196-5CE0-42DE-96C2-21DF67D6574F}" dt="2021-10-02T11:57:45.912" v="1381" actId="1076"/>
          <ac:grpSpMkLst>
            <pc:docMk/>
            <pc:sldMk cId="0" sldId="277"/>
            <ac:grpSpMk id="49" creationId="{A59C79BF-2D53-41C5-9F98-B8900293309F}"/>
          </ac:grpSpMkLst>
        </pc:grpChg>
        <pc:grpChg chg="mod">
          <ac:chgData name="sheikha juma" userId="608ad1f2e48bc868" providerId="LiveId" clId="{E22D7196-5CE0-42DE-96C2-21DF67D6574F}" dt="2021-10-02T11:52:34.384" v="1215"/>
          <ac:grpSpMkLst>
            <pc:docMk/>
            <pc:sldMk cId="0" sldId="277"/>
            <ac:grpSpMk id="50" creationId="{ACB77416-60E3-42FF-8047-131560954735}"/>
          </ac:grpSpMkLst>
        </pc:grpChg>
        <pc:grpChg chg="add mod">
          <ac:chgData name="sheikha juma" userId="608ad1f2e48bc868" providerId="LiveId" clId="{E22D7196-5CE0-42DE-96C2-21DF67D6574F}" dt="2021-10-02T11:57:45.912" v="1381" actId="1076"/>
          <ac:grpSpMkLst>
            <pc:docMk/>
            <pc:sldMk cId="0" sldId="277"/>
            <ac:grpSpMk id="55" creationId="{D00231ED-5E85-445B-8915-51677BFCBCBE}"/>
          </ac:grpSpMkLst>
        </pc:grpChg>
        <pc:grpChg chg="mod">
          <ac:chgData name="sheikha juma" userId="608ad1f2e48bc868" providerId="LiveId" clId="{E22D7196-5CE0-42DE-96C2-21DF67D6574F}" dt="2021-10-02T11:52:52.055" v="1219"/>
          <ac:grpSpMkLst>
            <pc:docMk/>
            <pc:sldMk cId="0" sldId="277"/>
            <ac:grpSpMk id="56" creationId="{9CD35C63-6576-4145-8127-0E9A95E041EA}"/>
          </ac:grpSpMkLst>
        </pc:grpChg>
        <pc:grpChg chg="del">
          <ac:chgData name="sheikha juma" userId="608ad1f2e48bc868" providerId="LiveId" clId="{E22D7196-5CE0-42DE-96C2-21DF67D6574F}" dt="2021-10-02T11:41:51.249" v="995" actId="478"/>
          <ac:grpSpMkLst>
            <pc:docMk/>
            <pc:sldMk cId="0" sldId="277"/>
            <ac:grpSpMk id="9692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1:41:51.249" v="995" actId="478"/>
          <ac:grpSpMkLst>
            <pc:docMk/>
            <pc:sldMk cId="0" sldId="277"/>
            <ac:grpSpMk id="9697" creationId="{00000000-0000-0000-0000-000000000000}"/>
          </ac:grpSpMkLst>
        </pc:grpChg>
        <pc:picChg chg="add del mod">
          <ac:chgData name="sheikha juma" userId="608ad1f2e48bc868" providerId="LiveId" clId="{E22D7196-5CE0-42DE-96C2-21DF67D6574F}" dt="2021-10-02T14:24:51.503" v="3180" actId="478"/>
          <ac:picMkLst>
            <pc:docMk/>
            <pc:sldMk cId="0" sldId="277"/>
            <ac:picMk id="75" creationId="{694DD6A1-7575-4171-AB57-6C197379F996}"/>
          </ac:picMkLst>
        </pc:picChg>
        <pc:picChg chg="add mod">
          <ac:chgData name="sheikha juma" userId="608ad1f2e48bc868" providerId="LiveId" clId="{E22D7196-5CE0-42DE-96C2-21DF67D6574F}" dt="2021-10-02T14:25:23.724" v="3193" actId="1035"/>
          <ac:picMkLst>
            <pc:docMk/>
            <pc:sldMk cId="0" sldId="277"/>
            <ac:picMk id="76" creationId="{6607C9CD-5937-45EF-88E0-56A9FCF8242E}"/>
          </ac:picMkLst>
        </pc:picChg>
        <pc:cxnChg chg="mod">
          <ac:chgData name="sheikha juma" userId="608ad1f2e48bc868" providerId="LiveId" clId="{E22D7196-5CE0-42DE-96C2-21DF67D6574F}" dt="2021-10-02T11:46:13.574" v="1086" actId="1582"/>
          <ac:cxnSpMkLst>
            <pc:docMk/>
            <pc:sldMk cId="0" sldId="277"/>
            <ac:cxnSpMk id="30" creationId="{EACD104A-5E30-41EC-A13E-589867DE4DF2}"/>
          </ac:cxnSpMkLst>
        </pc:cxnChg>
        <pc:cxnChg chg="mod">
          <ac:chgData name="sheikha juma" userId="608ad1f2e48bc868" providerId="LiveId" clId="{E22D7196-5CE0-42DE-96C2-21DF67D6574F}" dt="2021-10-02T11:46:13.574" v="1086" actId="1582"/>
          <ac:cxnSpMkLst>
            <pc:docMk/>
            <pc:sldMk cId="0" sldId="277"/>
            <ac:cxnSpMk id="31" creationId="{E96ED667-9402-4D46-9C83-193FB797F044}"/>
          </ac:cxnSpMkLst>
        </pc:cxnChg>
        <pc:cxnChg chg="mod">
          <ac:chgData name="sheikha juma" userId="608ad1f2e48bc868" providerId="LiveId" clId="{E22D7196-5CE0-42DE-96C2-21DF67D6574F}" dt="2021-10-02T11:46:13.574" v="1086" actId="1582"/>
          <ac:cxnSpMkLst>
            <pc:docMk/>
            <pc:sldMk cId="0" sldId="277"/>
            <ac:cxnSpMk id="32" creationId="{82FB758D-80C2-4204-8A4D-E3411E92D784}"/>
          </ac:cxnSpMkLst>
        </pc:cxnChg>
        <pc:cxnChg chg="mod">
          <ac:chgData name="sheikha juma" userId="608ad1f2e48bc868" providerId="LiveId" clId="{E22D7196-5CE0-42DE-96C2-21DF67D6574F}" dt="2021-10-02T11:51:29.261" v="1188"/>
          <ac:cxnSpMkLst>
            <pc:docMk/>
            <pc:sldMk cId="0" sldId="277"/>
            <ac:cxnSpMk id="38" creationId="{A89C7D21-7BDF-42BF-B8FA-309CAB057F56}"/>
          </ac:cxnSpMkLst>
        </pc:cxnChg>
        <pc:cxnChg chg="mod">
          <ac:chgData name="sheikha juma" userId="608ad1f2e48bc868" providerId="LiveId" clId="{E22D7196-5CE0-42DE-96C2-21DF67D6574F}" dt="2021-10-02T11:51:29.261" v="1188"/>
          <ac:cxnSpMkLst>
            <pc:docMk/>
            <pc:sldMk cId="0" sldId="277"/>
            <ac:cxnSpMk id="39" creationId="{20DA1918-DA1E-4852-934A-CCA40CDDE70A}"/>
          </ac:cxnSpMkLst>
        </pc:cxnChg>
        <pc:cxnChg chg="mod">
          <ac:chgData name="sheikha juma" userId="608ad1f2e48bc868" providerId="LiveId" clId="{E22D7196-5CE0-42DE-96C2-21DF67D6574F}" dt="2021-10-02T11:51:29.261" v="1188"/>
          <ac:cxnSpMkLst>
            <pc:docMk/>
            <pc:sldMk cId="0" sldId="277"/>
            <ac:cxnSpMk id="40" creationId="{B2F35D71-2817-4990-A5AE-B2EA70A1AFBA}"/>
          </ac:cxnSpMkLst>
        </pc:cxnChg>
        <pc:cxnChg chg="mod">
          <ac:chgData name="sheikha juma" userId="608ad1f2e48bc868" providerId="LiveId" clId="{E22D7196-5CE0-42DE-96C2-21DF67D6574F}" dt="2021-10-02T11:52:22.503" v="1213"/>
          <ac:cxnSpMkLst>
            <pc:docMk/>
            <pc:sldMk cId="0" sldId="277"/>
            <ac:cxnSpMk id="46" creationId="{E9D7829B-9D21-4A4B-8627-DB21A75F139E}"/>
          </ac:cxnSpMkLst>
        </pc:cxnChg>
        <pc:cxnChg chg="mod">
          <ac:chgData name="sheikha juma" userId="608ad1f2e48bc868" providerId="LiveId" clId="{E22D7196-5CE0-42DE-96C2-21DF67D6574F}" dt="2021-10-02T11:52:22.503" v="1213"/>
          <ac:cxnSpMkLst>
            <pc:docMk/>
            <pc:sldMk cId="0" sldId="277"/>
            <ac:cxnSpMk id="47" creationId="{2A85E37C-36F8-43EA-A25E-CAE62EF30A1F}"/>
          </ac:cxnSpMkLst>
        </pc:cxnChg>
        <pc:cxnChg chg="mod">
          <ac:chgData name="sheikha juma" userId="608ad1f2e48bc868" providerId="LiveId" clId="{E22D7196-5CE0-42DE-96C2-21DF67D6574F}" dt="2021-10-02T11:52:22.503" v="1213"/>
          <ac:cxnSpMkLst>
            <pc:docMk/>
            <pc:sldMk cId="0" sldId="277"/>
            <ac:cxnSpMk id="48" creationId="{C0206D75-7956-41DD-A945-B58EB28FD44A}"/>
          </ac:cxnSpMkLst>
        </pc:cxnChg>
        <pc:cxnChg chg="mod">
          <ac:chgData name="sheikha juma" userId="608ad1f2e48bc868" providerId="LiveId" clId="{E22D7196-5CE0-42DE-96C2-21DF67D6574F}" dt="2021-10-02T11:52:34.384" v="1215"/>
          <ac:cxnSpMkLst>
            <pc:docMk/>
            <pc:sldMk cId="0" sldId="277"/>
            <ac:cxnSpMk id="52" creationId="{B7906D69-B3EC-4492-87D5-059B3325ED17}"/>
          </ac:cxnSpMkLst>
        </pc:cxnChg>
        <pc:cxnChg chg="mod">
          <ac:chgData name="sheikha juma" userId="608ad1f2e48bc868" providerId="LiveId" clId="{E22D7196-5CE0-42DE-96C2-21DF67D6574F}" dt="2021-10-02T11:52:34.384" v="1215"/>
          <ac:cxnSpMkLst>
            <pc:docMk/>
            <pc:sldMk cId="0" sldId="277"/>
            <ac:cxnSpMk id="53" creationId="{D695915C-93E8-4C74-906D-A794AF8655F5}"/>
          </ac:cxnSpMkLst>
        </pc:cxnChg>
        <pc:cxnChg chg="mod">
          <ac:chgData name="sheikha juma" userId="608ad1f2e48bc868" providerId="LiveId" clId="{E22D7196-5CE0-42DE-96C2-21DF67D6574F}" dt="2021-10-02T11:52:34.384" v="1215"/>
          <ac:cxnSpMkLst>
            <pc:docMk/>
            <pc:sldMk cId="0" sldId="277"/>
            <ac:cxnSpMk id="54" creationId="{FB7BDA34-487B-4FEE-8954-B83615BB4A5E}"/>
          </ac:cxnSpMkLst>
        </pc:cxnChg>
        <pc:cxnChg chg="mod">
          <ac:chgData name="sheikha juma" userId="608ad1f2e48bc868" providerId="LiveId" clId="{E22D7196-5CE0-42DE-96C2-21DF67D6574F}" dt="2021-10-02T11:52:52.055" v="1219"/>
          <ac:cxnSpMkLst>
            <pc:docMk/>
            <pc:sldMk cId="0" sldId="277"/>
            <ac:cxnSpMk id="58" creationId="{EF7E4335-526E-4B64-A5FC-F5F471092471}"/>
          </ac:cxnSpMkLst>
        </pc:cxnChg>
        <pc:cxnChg chg="mod">
          <ac:chgData name="sheikha juma" userId="608ad1f2e48bc868" providerId="LiveId" clId="{E22D7196-5CE0-42DE-96C2-21DF67D6574F}" dt="2021-10-02T11:52:52.055" v="1219"/>
          <ac:cxnSpMkLst>
            <pc:docMk/>
            <pc:sldMk cId="0" sldId="277"/>
            <ac:cxnSpMk id="59" creationId="{309CBD3B-FBC3-4764-93DF-B27095937AC8}"/>
          </ac:cxnSpMkLst>
        </pc:cxnChg>
        <pc:cxnChg chg="mod">
          <ac:chgData name="sheikha juma" userId="608ad1f2e48bc868" providerId="LiveId" clId="{E22D7196-5CE0-42DE-96C2-21DF67D6574F}" dt="2021-10-02T11:52:52.055" v="1219"/>
          <ac:cxnSpMkLst>
            <pc:docMk/>
            <pc:sldMk cId="0" sldId="277"/>
            <ac:cxnSpMk id="60" creationId="{8A3A7978-DCCC-4ECF-8DA8-2FAECCE9ABA5}"/>
          </ac:cxnSpMkLst>
        </pc:cxnChg>
        <pc:cxnChg chg="del">
          <ac:chgData name="sheikha juma" userId="608ad1f2e48bc868" providerId="LiveId" clId="{E22D7196-5CE0-42DE-96C2-21DF67D6574F}" dt="2021-10-02T11:41:51.249" v="995" actId="478"/>
          <ac:cxnSpMkLst>
            <pc:docMk/>
            <pc:sldMk cId="0" sldId="277"/>
            <ac:cxnSpMk id="9683" creationId="{00000000-0000-0000-0000-000000000000}"/>
          </ac:cxnSpMkLst>
        </pc:cxnChg>
        <pc:cxnChg chg="del">
          <ac:chgData name="sheikha juma" userId="608ad1f2e48bc868" providerId="LiveId" clId="{E22D7196-5CE0-42DE-96C2-21DF67D6574F}" dt="2021-10-02T11:41:51.249" v="995" actId="478"/>
          <ac:cxnSpMkLst>
            <pc:docMk/>
            <pc:sldMk cId="0" sldId="277"/>
            <ac:cxnSpMk id="9685" creationId="{00000000-0000-0000-0000-000000000000}"/>
          </ac:cxnSpMkLst>
        </pc:cxnChg>
        <pc:cxnChg chg="del">
          <ac:chgData name="sheikha juma" userId="608ad1f2e48bc868" providerId="LiveId" clId="{E22D7196-5CE0-42DE-96C2-21DF67D6574F}" dt="2021-10-02T11:41:51.249" v="995" actId="478"/>
          <ac:cxnSpMkLst>
            <pc:docMk/>
            <pc:sldMk cId="0" sldId="277"/>
            <ac:cxnSpMk id="9687" creationId="{00000000-0000-0000-0000-000000000000}"/>
          </ac:cxnSpMkLst>
        </pc:cxnChg>
        <pc:cxnChg chg="del">
          <ac:chgData name="sheikha juma" userId="608ad1f2e48bc868" providerId="LiveId" clId="{E22D7196-5CE0-42DE-96C2-21DF67D6574F}" dt="2021-10-02T11:41:51.249" v="995" actId="478"/>
          <ac:cxnSpMkLst>
            <pc:docMk/>
            <pc:sldMk cId="0" sldId="277"/>
            <ac:cxnSpMk id="9689" creationId="{00000000-0000-0000-0000-000000000000}"/>
          </ac:cxnSpMkLst>
        </pc:cxnChg>
      </pc:sldChg>
      <pc:sldChg chg="del">
        <pc:chgData name="sheikha juma" userId="608ad1f2e48bc868" providerId="LiveId" clId="{E22D7196-5CE0-42DE-96C2-21DF67D6574F}" dt="2021-10-02T13:15:40.103" v="2418" actId="47"/>
        <pc:sldMkLst>
          <pc:docMk/>
          <pc:sldMk cId="0" sldId="278"/>
        </pc:sldMkLst>
      </pc:sldChg>
      <pc:sldChg chg="del">
        <pc:chgData name="sheikha juma" userId="608ad1f2e48bc868" providerId="LiveId" clId="{E22D7196-5CE0-42DE-96C2-21DF67D6574F}" dt="2021-10-02T13:15:39.112" v="2417" actId="47"/>
        <pc:sldMkLst>
          <pc:docMk/>
          <pc:sldMk cId="0" sldId="279"/>
        </pc:sldMkLst>
      </pc:sldChg>
      <pc:sldChg chg="del">
        <pc:chgData name="sheikha juma" userId="608ad1f2e48bc868" providerId="LiveId" clId="{E22D7196-5CE0-42DE-96C2-21DF67D6574F}" dt="2021-10-02T13:15:38.422" v="2416" actId="47"/>
        <pc:sldMkLst>
          <pc:docMk/>
          <pc:sldMk cId="0" sldId="280"/>
        </pc:sldMkLst>
      </pc:sldChg>
      <pc:sldChg chg="del">
        <pc:chgData name="sheikha juma" userId="608ad1f2e48bc868" providerId="LiveId" clId="{E22D7196-5CE0-42DE-96C2-21DF67D6574F}" dt="2021-10-02T13:15:37.484" v="2415" actId="47"/>
        <pc:sldMkLst>
          <pc:docMk/>
          <pc:sldMk cId="0" sldId="281"/>
        </pc:sldMkLst>
      </pc:sldChg>
      <pc:sldChg chg="del">
        <pc:chgData name="sheikha juma" userId="608ad1f2e48bc868" providerId="LiveId" clId="{E22D7196-5CE0-42DE-96C2-21DF67D6574F}" dt="2021-10-02T13:15:36.955" v="2414" actId="47"/>
        <pc:sldMkLst>
          <pc:docMk/>
          <pc:sldMk cId="0" sldId="282"/>
        </pc:sldMkLst>
      </pc:sldChg>
      <pc:sldChg chg="del">
        <pc:chgData name="sheikha juma" userId="608ad1f2e48bc868" providerId="LiveId" clId="{E22D7196-5CE0-42DE-96C2-21DF67D6574F}" dt="2021-10-02T13:15:36.388" v="2413" actId="47"/>
        <pc:sldMkLst>
          <pc:docMk/>
          <pc:sldMk cId="0" sldId="283"/>
        </pc:sldMkLst>
      </pc:sldChg>
      <pc:sldChg chg="del">
        <pc:chgData name="sheikha juma" userId="608ad1f2e48bc868" providerId="LiveId" clId="{E22D7196-5CE0-42DE-96C2-21DF67D6574F}" dt="2021-10-02T13:15:35.841" v="2412" actId="47"/>
        <pc:sldMkLst>
          <pc:docMk/>
          <pc:sldMk cId="0" sldId="284"/>
        </pc:sldMkLst>
      </pc:sldChg>
      <pc:sldChg chg="del">
        <pc:chgData name="sheikha juma" userId="608ad1f2e48bc868" providerId="LiveId" clId="{E22D7196-5CE0-42DE-96C2-21DF67D6574F}" dt="2021-10-02T13:15:35.004" v="2411" actId="47"/>
        <pc:sldMkLst>
          <pc:docMk/>
          <pc:sldMk cId="0" sldId="285"/>
        </pc:sldMkLst>
      </pc:sldChg>
      <pc:sldChg chg="del">
        <pc:chgData name="sheikha juma" userId="608ad1f2e48bc868" providerId="LiveId" clId="{E22D7196-5CE0-42DE-96C2-21DF67D6574F}" dt="2021-10-02T13:15:34.327" v="2410" actId="47"/>
        <pc:sldMkLst>
          <pc:docMk/>
          <pc:sldMk cId="0" sldId="286"/>
        </pc:sldMkLst>
      </pc:sldChg>
      <pc:sldChg chg="addSp delSp modSp mod">
        <pc:chgData name="sheikha juma" userId="608ad1f2e48bc868" providerId="LiveId" clId="{E22D7196-5CE0-42DE-96C2-21DF67D6574F}" dt="2021-10-03T12:00:07.420" v="3511" actId="404"/>
        <pc:sldMkLst>
          <pc:docMk/>
          <pc:sldMk cId="0" sldId="287"/>
        </pc:sldMkLst>
        <pc:spChg chg="mod">
          <ac:chgData name="sheikha juma" userId="608ad1f2e48bc868" providerId="LiveId" clId="{E22D7196-5CE0-42DE-96C2-21DF67D6574F}" dt="2021-10-03T11:54:16.560" v="3426" actId="20577"/>
          <ac:spMkLst>
            <pc:docMk/>
            <pc:sldMk cId="0" sldId="287"/>
            <ac:spMk id="4" creationId="{90E926BD-306E-4AA9-897D-B89C287F2E82}"/>
          </ac:spMkLst>
        </pc:spChg>
        <pc:spChg chg="add mod">
          <ac:chgData name="sheikha juma" userId="608ad1f2e48bc868" providerId="LiveId" clId="{E22D7196-5CE0-42DE-96C2-21DF67D6574F}" dt="2021-10-02T13:32:02.857" v="2522" actId="207"/>
          <ac:spMkLst>
            <pc:docMk/>
            <pc:sldMk cId="0" sldId="287"/>
            <ac:spMk id="6" creationId="{F1EF175C-DBE7-43B0-A6BC-B3DC9B62BCE1}"/>
          </ac:spMkLst>
        </pc:spChg>
        <pc:spChg chg="add mod">
          <ac:chgData name="sheikha juma" userId="608ad1f2e48bc868" providerId="LiveId" clId="{E22D7196-5CE0-42DE-96C2-21DF67D6574F}" dt="2021-10-02T13:32:02.857" v="2522" actId="207"/>
          <ac:spMkLst>
            <pc:docMk/>
            <pc:sldMk cId="0" sldId="287"/>
            <ac:spMk id="50" creationId="{EEC39A52-AABE-4908-B6CB-4106483306EC}"/>
          </ac:spMkLst>
        </pc:spChg>
        <pc:spChg chg="add mod">
          <ac:chgData name="sheikha juma" userId="608ad1f2e48bc868" providerId="LiveId" clId="{E22D7196-5CE0-42DE-96C2-21DF67D6574F}" dt="2021-10-02T13:32:02.857" v="2522" actId="207"/>
          <ac:spMkLst>
            <pc:docMk/>
            <pc:sldMk cId="0" sldId="287"/>
            <ac:spMk id="51" creationId="{31763C5A-EEFE-4F33-BFE2-2A8430BD9B72}"/>
          </ac:spMkLst>
        </pc:spChg>
        <pc:spChg chg="add mod">
          <ac:chgData name="sheikha juma" userId="608ad1f2e48bc868" providerId="LiveId" clId="{E22D7196-5CE0-42DE-96C2-21DF67D6574F}" dt="2021-10-03T12:00:07.420" v="3511" actId="404"/>
          <ac:spMkLst>
            <pc:docMk/>
            <pc:sldMk cId="0" sldId="287"/>
            <ac:spMk id="64" creationId="{CFA16C1D-000A-491E-9FC6-AE20AA73EF3A}"/>
          </ac:spMkLst>
        </pc:spChg>
        <pc:grpChg chg="add mod">
          <ac:chgData name="sheikha juma" userId="608ad1f2e48bc868" providerId="LiveId" clId="{E22D7196-5CE0-42DE-96C2-21DF67D6574F}" dt="2021-10-03T11:59:50.638" v="3510" actId="1076"/>
          <ac:grpSpMkLst>
            <pc:docMk/>
            <pc:sldMk cId="0" sldId="287"/>
            <ac:grpSpMk id="2" creationId="{DC339F16-EA3C-4BEA-A798-98A25D92B888}"/>
          </ac:grpSpMkLst>
        </pc:grpChg>
        <pc:grpChg chg="add mod">
          <ac:chgData name="sheikha juma" userId="608ad1f2e48bc868" providerId="LiveId" clId="{E22D7196-5CE0-42DE-96C2-21DF67D6574F}" dt="2021-10-03T11:59:47.518" v="3509" actId="164"/>
          <ac:grpSpMkLst>
            <pc:docMk/>
            <pc:sldMk cId="0" sldId="287"/>
            <ac:grpSpMk id="59" creationId="{F8A9D927-38B4-4466-9A99-5CCA495FCDCE}"/>
          </ac:grpSpMkLst>
        </pc:grpChg>
        <pc:grpChg chg="add mod">
          <ac:chgData name="sheikha juma" userId="608ad1f2e48bc868" providerId="LiveId" clId="{E22D7196-5CE0-42DE-96C2-21DF67D6574F}" dt="2021-10-03T11:59:47.518" v="3509" actId="164"/>
          <ac:grpSpMkLst>
            <pc:docMk/>
            <pc:sldMk cId="0" sldId="287"/>
            <ac:grpSpMk id="65" creationId="{32618C84-C851-44C7-9521-FBC859F9BECE}"/>
          </ac:grpSpMkLst>
        </pc:grpChg>
        <pc:grpChg chg="add mod">
          <ac:chgData name="sheikha juma" userId="608ad1f2e48bc868" providerId="LiveId" clId="{E22D7196-5CE0-42DE-96C2-21DF67D6574F}" dt="2021-10-03T11:59:47.518" v="3509" actId="164"/>
          <ac:grpSpMkLst>
            <pc:docMk/>
            <pc:sldMk cId="0" sldId="287"/>
            <ac:grpSpMk id="66" creationId="{F0F3E0C5-9D43-4463-8B95-C1E497E3DA3F}"/>
          </ac:grpSpMkLst>
        </pc:grpChg>
        <pc:grpChg chg="add del mod">
          <ac:chgData name="sheikha juma" userId="608ad1f2e48bc868" providerId="LiveId" clId="{E22D7196-5CE0-42DE-96C2-21DF67D6574F}" dt="2021-10-03T11:59:08.746" v="3503" actId="478"/>
          <ac:grpSpMkLst>
            <pc:docMk/>
            <pc:sldMk cId="0" sldId="287"/>
            <ac:grpSpMk id="73" creationId="{B5DBDB97-8C79-4C37-B0B1-27247EDB0820}"/>
          </ac:grpSpMkLst>
        </pc:grpChg>
        <pc:grpChg chg="add del mod">
          <ac:chgData name="sheikha juma" userId="608ad1f2e48bc868" providerId="LiveId" clId="{E22D7196-5CE0-42DE-96C2-21DF67D6574F}" dt="2021-10-03T11:59:05.856" v="3502" actId="478"/>
          <ac:grpSpMkLst>
            <pc:docMk/>
            <pc:sldMk cId="0" sldId="287"/>
            <ac:grpSpMk id="81" creationId="{31769E5B-3173-488B-B7B8-BEE6B14F9EF2}"/>
          </ac:grpSpMkLst>
        </pc:grpChg>
        <pc:picChg chg="add del mod modCrop">
          <ac:chgData name="sheikha juma" userId="608ad1f2e48bc868" providerId="LiveId" clId="{E22D7196-5CE0-42DE-96C2-21DF67D6574F}" dt="2021-10-02T13:30:40.706" v="2504" actId="21"/>
          <ac:picMkLst>
            <pc:docMk/>
            <pc:sldMk cId="0" sldId="287"/>
            <ac:picMk id="3" creationId="{FA967260-108D-4756-88B2-679987313B64}"/>
          </ac:picMkLst>
        </pc:picChg>
        <pc:picChg chg="add mod">
          <ac:chgData name="sheikha juma" userId="608ad1f2e48bc868" providerId="LiveId" clId="{E22D7196-5CE0-42DE-96C2-21DF67D6574F}" dt="2021-10-02T14:23:36.952" v="3167" actId="1076"/>
          <ac:picMkLst>
            <pc:docMk/>
            <pc:sldMk cId="0" sldId="287"/>
            <ac:picMk id="58" creationId="{2D339414-902F-457C-ABC4-F410433747D6}"/>
          </ac:picMkLst>
        </pc:picChg>
        <pc:cxnChg chg="mod">
          <ac:chgData name="sheikha juma" userId="608ad1f2e48bc868" providerId="LiveId" clId="{E22D7196-5CE0-42DE-96C2-21DF67D6574F}" dt="2021-10-03T11:55:07.887" v="3427"/>
          <ac:cxnSpMkLst>
            <pc:docMk/>
            <pc:sldMk cId="0" sldId="287"/>
            <ac:cxnSpMk id="61" creationId="{63E0BC39-A5FA-4805-80C0-ACA6315E05D0}"/>
          </ac:cxnSpMkLst>
        </pc:cxnChg>
        <pc:cxnChg chg="mod">
          <ac:chgData name="sheikha juma" userId="608ad1f2e48bc868" providerId="LiveId" clId="{E22D7196-5CE0-42DE-96C2-21DF67D6574F}" dt="2021-10-03T11:55:07.887" v="3427"/>
          <ac:cxnSpMkLst>
            <pc:docMk/>
            <pc:sldMk cId="0" sldId="287"/>
            <ac:cxnSpMk id="62" creationId="{93C66134-CBB9-4F22-8733-F34BE6B9DAAA}"/>
          </ac:cxnSpMkLst>
        </pc:cxnChg>
        <pc:cxnChg chg="mod">
          <ac:chgData name="sheikha juma" userId="608ad1f2e48bc868" providerId="LiveId" clId="{E22D7196-5CE0-42DE-96C2-21DF67D6574F}" dt="2021-10-03T11:55:07.887" v="3427"/>
          <ac:cxnSpMkLst>
            <pc:docMk/>
            <pc:sldMk cId="0" sldId="287"/>
            <ac:cxnSpMk id="63" creationId="{B6F19DB7-8880-40A3-B572-19C7C3C326B4}"/>
          </ac:cxnSpMkLst>
        </pc:cxnChg>
        <pc:cxnChg chg="add del mod">
          <ac:chgData name="sheikha juma" userId="608ad1f2e48bc868" providerId="LiveId" clId="{E22D7196-5CE0-42DE-96C2-21DF67D6574F}" dt="2021-10-03T11:56:15.252" v="3448" actId="478"/>
          <ac:cxnSpMkLst>
            <pc:docMk/>
            <pc:sldMk cId="0" sldId="287"/>
            <ac:cxnSpMk id="65" creationId="{051624FE-60D8-4E82-B453-16758388A24C}"/>
          </ac:cxnSpMkLst>
        </pc:cxnChg>
        <pc:cxnChg chg="mod">
          <ac:chgData name="sheikha juma" userId="608ad1f2e48bc868" providerId="LiveId" clId="{E22D7196-5CE0-42DE-96C2-21DF67D6574F}" dt="2021-10-03T11:55:07.887" v="3427"/>
          <ac:cxnSpMkLst>
            <pc:docMk/>
            <pc:sldMk cId="0" sldId="287"/>
            <ac:cxnSpMk id="67" creationId="{67A65BC2-3083-49D7-AEA3-442AD952C440}"/>
          </ac:cxnSpMkLst>
        </pc:cxnChg>
        <pc:cxnChg chg="mod">
          <ac:chgData name="sheikha juma" userId="608ad1f2e48bc868" providerId="LiveId" clId="{E22D7196-5CE0-42DE-96C2-21DF67D6574F}" dt="2021-10-03T11:55:07.887" v="3427"/>
          <ac:cxnSpMkLst>
            <pc:docMk/>
            <pc:sldMk cId="0" sldId="287"/>
            <ac:cxnSpMk id="68" creationId="{E7EC9963-668C-4012-8619-D64B4A3EDEAF}"/>
          </ac:cxnSpMkLst>
        </pc:cxnChg>
        <pc:cxnChg chg="mod">
          <ac:chgData name="sheikha juma" userId="608ad1f2e48bc868" providerId="LiveId" clId="{E22D7196-5CE0-42DE-96C2-21DF67D6574F}" dt="2021-10-03T11:55:07.887" v="3427"/>
          <ac:cxnSpMkLst>
            <pc:docMk/>
            <pc:sldMk cId="0" sldId="287"/>
            <ac:cxnSpMk id="69" creationId="{63DED80A-32DE-4811-872F-BF49C3D76D22}"/>
          </ac:cxnSpMkLst>
        </pc:cxnChg>
        <pc:cxnChg chg="mod">
          <ac:chgData name="sheikha juma" userId="608ad1f2e48bc868" providerId="LiveId" clId="{E22D7196-5CE0-42DE-96C2-21DF67D6574F}" dt="2021-10-03T11:58:22.021" v="3492"/>
          <ac:cxnSpMkLst>
            <pc:docMk/>
            <pc:sldMk cId="0" sldId="287"/>
            <ac:cxnSpMk id="70" creationId="{B0BE0C2F-8284-45A1-8D48-9F088B353238}"/>
          </ac:cxnSpMkLst>
        </pc:cxnChg>
        <pc:cxnChg chg="mod">
          <ac:chgData name="sheikha juma" userId="608ad1f2e48bc868" providerId="LiveId" clId="{E22D7196-5CE0-42DE-96C2-21DF67D6574F}" dt="2021-10-03T11:58:22.021" v="3492"/>
          <ac:cxnSpMkLst>
            <pc:docMk/>
            <pc:sldMk cId="0" sldId="287"/>
            <ac:cxnSpMk id="71" creationId="{EE5704F6-B2F4-4490-8934-36F9B60FA672}"/>
          </ac:cxnSpMkLst>
        </pc:cxnChg>
        <pc:cxnChg chg="mod">
          <ac:chgData name="sheikha juma" userId="608ad1f2e48bc868" providerId="LiveId" clId="{E22D7196-5CE0-42DE-96C2-21DF67D6574F}" dt="2021-10-03T11:58:22.021" v="3492"/>
          <ac:cxnSpMkLst>
            <pc:docMk/>
            <pc:sldMk cId="0" sldId="287"/>
            <ac:cxnSpMk id="72" creationId="{D59050AC-F08F-4A7B-9A6F-C9BAD08DD41C}"/>
          </ac:cxnSpMkLst>
        </pc:cxnChg>
        <pc:cxnChg chg="mod">
          <ac:chgData name="sheikha juma" userId="608ad1f2e48bc868" providerId="LiveId" clId="{E22D7196-5CE0-42DE-96C2-21DF67D6574F}" dt="2021-10-03T11:58:53.825" v="3498"/>
          <ac:cxnSpMkLst>
            <pc:docMk/>
            <pc:sldMk cId="0" sldId="287"/>
            <ac:cxnSpMk id="74" creationId="{CB0830CC-9165-4CCC-B99D-C4C7C6B94D78}"/>
          </ac:cxnSpMkLst>
        </pc:cxnChg>
        <pc:cxnChg chg="mod">
          <ac:chgData name="sheikha juma" userId="608ad1f2e48bc868" providerId="LiveId" clId="{E22D7196-5CE0-42DE-96C2-21DF67D6574F}" dt="2021-10-03T11:58:53.825" v="3498"/>
          <ac:cxnSpMkLst>
            <pc:docMk/>
            <pc:sldMk cId="0" sldId="287"/>
            <ac:cxnSpMk id="75" creationId="{3374CDF9-7E21-49E1-A8A6-7C1F3200C219}"/>
          </ac:cxnSpMkLst>
        </pc:cxnChg>
        <pc:cxnChg chg="mod">
          <ac:chgData name="sheikha juma" userId="608ad1f2e48bc868" providerId="LiveId" clId="{E22D7196-5CE0-42DE-96C2-21DF67D6574F}" dt="2021-10-03T11:58:53.825" v="3498"/>
          <ac:cxnSpMkLst>
            <pc:docMk/>
            <pc:sldMk cId="0" sldId="287"/>
            <ac:cxnSpMk id="80" creationId="{6837377E-E13F-4C6F-95F9-189716DF8388}"/>
          </ac:cxnSpMkLst>
        </pc:cxnChg>
        <pc:cxnChg chg="mod">
          <ac:chgData name="sheikha juma" userId="608ad1f2e48bc868" providerId="LiveId" clId="{E22D7196-5CE0-42DE-96C2-21DF67D6574F}" dt="2021-10-03T11:59:00.406" v="3500"/>
          <ac:cxnSpMkLst>
            <pc:docMk/>
            <pc:sldMk cId="0" sldId="287"/>
            <ac:cxnSpMk id="82" creationId="{3710472D-D729-40D1-B20A-093DE15F37DA}"/>
          </ac:cxnSpMkLst>
        </pc:cxnChg>
        <pc:cxnChg chg="mod">
          <ac:chgData name="sheikha juma" userId="608ad1f2e48bc868" providerId="LiveId" clId="{E22D7196-5CE0-42DE-96C2-21DF67D6574F}" dt="2021-10-03T11:59:00.406" v="3500"/>
          <ac:cxnSpMkLst>
            <pc:docMk/>
            <pc:sldMk cId="0" sldId="287"/>
            <ac:cxnSpMk id="83" creationId="{E8AC3D6C-633D-4A48-BDBA-9BEE46976E5F}"/>
          </ac:cxnSpMkLst>
        </pc:cxnChg>
        <pc:cxnChg chg="mod">
          <ac:chgData name="sheikha juma" userId="608ad1f2e48bc868" providerId="LiveId" clId="{E22D7196-5CE0-42DE-96C2-21DF67D6574F}" dt="2021-10-03T11:59:00.406" v="3500"/>
          <ac:cxnSpMkLst>
            <pc:docMk/>
            <pc:sldMk cId="0" sldId="287"/>
            <ac:cxnSpMk id="94" creationId="{A098266C-22F8-4AAA-902F-0C29A9EC545B}"/>
          </ac:cxnSpMkLst>
        </pc:cxnChg>
      </pc:sldChg>
      <pc:sldChg chg="del">
        <pc:chgData name="sheikha juma" userId="608ad1f2e48bc868" providerId="LiveId" clId="{E22D7196-5CE0-42DE-96C2-21DF67D6574F}" dt="2021-10-02T13:15:33.653" v="2409" actId="47"/>
        <pc:sldMkLst>
          <pc:docMk/>
          <pc:sldMk cId="0" sldId="288"/>
        </pc:sldMkLst>
      </pc:sldChg>
      <pc:sldChg chg="addSp delSp modSp mod ord">
        <pc:chgData name="sheikha juma" userId="608ad1f2e48bc868" providerId="LiveId" clId="{E22D7196-5CE0-42DE-96C2-21DF67D6574F}" dt="2021-10-02T14:26:54.340" v="3255" actId="1076"/>
        <pc:sldMkLst>
          <pc:docMk/>
          <pc:sldMk cId="0" sldId="289"/>
        </pc:sldMkLst>
        <pc:spChg chg="add del mod">
          <ac:chgData name="sheikha juma" userId="608ad1f2e48bc868" providerId="LiveId" clId="{E22D7196-5CE0-42DE-96C2-21DF67D6574F}" dt="2021-10-02T12:38:35.322" v="1961" actId="478"/>
          <ac:spMkLst>
            <pc:docMk/>
            <pc:sldMk cId="0" sldId="289"/>
            <ac:spMk id="3" creationId="{FEFF2387-12DC-42B6-9603-55849146C8F9}"/>
          </ac:spMkLst>
        </pc:spChg>
        <pc:spChg chg="add del mod">
          <ac:chgData name="sheikha juma" userId="608ad1f2e48bc868" providerId="LiveId" clId="{E22D7196-5CE0-42DE-96C2-21DF67D6574F}" dt="2021-10-02T12:38:35.322" v="1961" actId="478"/>
          <ac:spMkLst>
            <pc:docMk/>
            <pc:sldMk cId="0" sldId="289"/>
            <ac:spMk id="5" creationId="{E9B5225A-361A-4F6C-A185-E90D65FF1BE1}"/>
          </ac:spMkLst>
        </pc:spChg>
        <pc:spChg chg="add mod">
          <ac:chgData name="sheikha juma" userId="608ad1f2e48bc868" providerId="LiveId" clId="{E22D7196-5CE0-42DE-96C2-21DF67D6574F}" dt="2021-10-02T14:26:46.022" v="3252" actId="1076"/>
          <ac:spMkLst>
            <pc:docMk/>
            <pc:sldMk cId="0" sldId="289"/>
            <ac:spMk id="6" creationId="{88A9EE4D-0D91-48CC-A33F-ADA0AC05ACB2}"/>
          </ac:spMkLst>
        </pc:spChg>
        <pc:spChg chg="del">
          <ac:chgData name="sheikha juma" userId="608ad1f2e48bc868" providerId="LiveId" clId="{E22D7196-5CE0-42DE-96C2-21DF67D6574F}" dt="2021-10-02T12:38:32.326" v="1960" actId="478"/>
          <ac:spMkLst>
            <pc:docMk/>
            <pc:sldMk cId="0" sldId="289"/>
            <ac:spMk id="9929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38:32.326" v="1960" actId="478"/>
          <ac:spMkLst>
            <pc:docMk/>
            <pc:sldMk cId="0" sldId="289"/>
            <ac:spMk id="9930" creationId="{00000000-0000-0000-0000-000000000000}"/>
          </ac:spMkLst>
        </pc:spChg>
        <pc:spChg chg="del">
          <ac:chgData name="sheikha juma" userId="608ad1f2e48bc868" providerId="LiveId" clId="{E22D7196-5CE0-42DE-96C2-21DF67D6574F}" dt="2021-10-02T12:38:32.326" v="1960" actId="478"/>
          <ac:spMkLst>
            <pc:docMk/>
            <pc:sldMk cId="0" sldId="289"/>
            <ac:spMk id="9931" creationId="{00000000-0000-0000-0000-000000000000}"/>
          </ac:spMkLst>
        </pc:spChg>
        <pc:grpChg chg="del">
          <ac:chgData name="sheikha juma" userId="608ad1f2e48bc868" providerId="LiveId" clId="{E22D7196-5CE0-42DE-96C2-21DF67D6574F}" dt="2021-10-02T12:38:32.326" v="1960" actId="478"/>
          <ac:grpSpMkLst>
            <pc:docMk/>
            <pc:sldMk cId="0" sldId="289"/>
            <ac:grpSpMk id="9932" creationId="{00000000-0000-0000-0000-000000000000}"/>
          </ac:grpSpMkLst>
        </pc:grpChg>
        <pc:picChg chg="add del mod">
          <ac:chgData name="sheikha juma" userId="608ad1f2e48bc868" providerId="LiveId" clId="{E22D7196-5CE0-42DE-96C2-21DF67D6574F}" dt="2021-10-02T13:22:15.778" v="2433" actId="21"/>
          <ac:picMkLst>
            <pc:docMk/>
            <pc:sldMk cId="0" sldId="289"/>
            <ac:picMk id="8" creationId="{BEF58CB8-4CB7-4BA4-993E-FFE409668C1B}"/>
          </ac:picMkLst>
        </pc:picChg>
        <pc:picChg chg="add mod">
          <ac:chgData name="sheikha juma" userId="608ad1f2e48bc868" providerId="LiveId" clId="{E22D7196-5CE0-42DE-96C2-21DF67D6574F}" dt="2021-10-02T14:26:54.340" v="3255" actId="1076"/>
          <ac:picMkLst>
            <pc:docMk/>
            <pc:sldMk cId="0" sldId="289"/>
            <ac:picMk id="27" creationId="{9EBCFD22-C00D-47CF-9750-0726103D07DD}"/>
          </ac:picMkLst>
        </pc:picChg>
      </pc:sldChg>
      <pc:sldChg chg="addSp delSp modSp mod ord">
        <pc:chgData name="sheikha juma" userId="608ad1f2e48bc868" providerId="LiveId" clId="{E22D7196-5CE0-42DE-96C2-21DF67D6574F}" dt="2021-10-02T14:26:25.648" v="3210" actId="1076"/>
        <pc:sldMkLst>
          <pc:docMk/>
          <pc:sldMk cId="0" sldId="290"/>
        </pc:sldMkLst>
        <pc:spChg chg="add del mod">
          <ac:chgData name="sheikha juma" userId="608ad1f2e48bc868" providerId="LiveId" clId="{E22D7196-5CE0-42DE-96C2-21DF67D6574F}" dt="2021-10-02T13:05:01.819" v="2262" actId="478"/>
          <ac:spMkLst>
            <pc:docMk/>
            <pc:sldMk cId="0" sldId="290"/>
            <ac:spMk id="3" creationId="{69B0FDD2-8486-4BF5-B555-C5FDE0EBAE5A}"/>
          </ac:spMkLst>
        </pc:spChg>
        <pc:spChg chg="add del mod">
          <ac:chgData name="sheikha juma" userId="608ad1f2e48bc868" providerId="LiveId" clId="{E22D7196-5CE0-42DE-96C2-21DF67D6574F}" dt="2021-10-02T13:05:01.819" v="2262" actId="478"/>
          <ac:spMkLst>
            <pc:docMk/>
            <pc:sldMk cId="0" sldId="290"/>
            <ac:spMk id="5" creationId="{F1B9CE7C-EF9D-424C-BFAC-F0FBD26B8030}"/>
          </ac:spMkLst>
        </pc:spChg>
        <pc:spChg chg="add mod">
          <ac:chgData name="sheikha juma" userId="608ad1f2e48bc868" providerId="LiveId" clId="{E22D7196-5CE0-42DE-96C2-21DF67D6574F}" dt="2021-10-02T13:05:54.336" v="2298" actId="1035"/>
          <ac:spMkLst>
            <pc:docMk/>
            <pc:sldMk cId="0" sldId="290"/>
            <ac:spMk id="6" creationId="{2A45565C-B911-4A3D-B90A-E5D5E85858B3}"/>
          </ac:spMkLst>
        </pc:spChg>
        <pc:spChg chg="add del mod">
          <ac:chgData name="sheikha juma" userId="608ad1f2e48bc868" providerId="LiveId" clId="{E22D7196-5CE0-42DE-96C2-21DF67D6574F}" dt="2021-10-02T13:22:42.373" v="2441" actId="21"/>
          <ac:spMkLst>
            <pc:docMk/>
            <pc:sldMk cId="0" sldId="290"/>
            <ac:spMk id="7" creationId="{2DEA2EE4-C6F9-459C-8877-6603C86D1A85}"/>
          </ac:spMkLst>
        </pc:spChg>
        <pc:spChg chg="add del mod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141" creationId="{FEFAB98C-A9F1-4CB6-9578-F9F09955817F}"/>
          </ac:spMkLst>
        </pc:spChg>
        <pc:spChg chg="add del mod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142" creationId="{189E726C-9215-40F1-A62B-9F6A824B9AD0}"/>
          </ac:spMkLst>
        </pc:spChg>
        <pc:spChg chg="add del mod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143" creationId="{BD4C0014-8E41-457B-89AE-FA6C452B4CAF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45" creationId="{D4781FB5-ABD4-4D1E-BDB2-4C03D2465E42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46" creationId="{964A3C81-8FA9-49BB-887B-1EF0DBBB951D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47" creationId="{6AAAFE17-9279-4C1C-84FD-5CF887BE0DD9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49" creationId="{C2605062-EE58-4BB9-8C35-79592E363163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50" creationId="{930231DA-1BD5-452B-8ADA-D356F3DBFBD9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51" creationId="{364C55E1-2FDC-4C8E-A59B-C82F8DB9E2C7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53" creationId="{9C3F296A-8B38-4AB9-B986-213BB72FB137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54" creationId="{71460939-7F43-454D-A9C2-953A8F61C86E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55" creationId="{3A63A984-98D2-4621-AD25-E93D2ED7A438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57" creationId="{2182B43C-CE38-4399-B8E2-96BD94AECD67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58" creationId="{E9D3A0E5-8CDA-45D7-9E20-401E176C2A04}"/>
          </ac:spMkLst>
        </pc:spChg>
        <pc:spChg chg="mod">
          <ac:chgData name="sheikha juma" userId="608ad1f2e48bc868" providerId="LiveId" clId="{E22D7196-5CE0-42DE-96C2-21DF67D6574F}" dt="2021-10-02T11:26:37.722" v="744"/>
          <ac:spMkLst>
            <pc:docMk/>
            <pc:sldMk cId="0" sldId="290"/>
            <ac:spMk id="159" creationId="{9ECC04E4-EC06-4AC9-869C-EEE80E79E740}"/>
          </ac:spMkLst>
        </pc:spChg>
        <pc:spChg chg="add del mod">
          <ac:chgData name="sheikha juma" userId="608ad1f2e48bc868" providerId="LiveId" clId="{E22D7196-5CE0-42DE-96C2-21DF67D6574F}" dt="2021-10-02T13:23:04.045" v="2447" actId="21"/>
          <ac:spMkLst>
            <pc:docMk/>
            <pc:sldMk cId="0" sldId="290"/>
            <ac:spMk id="166" creationId="{CA130B38-BB35-41CE-A54B-B070AD4784EE}"/>
          </ac:spMkLst>
        </pc:spChg>
        <pc:spChg chg="add mod">
          <ac:chgData name="sheikha juma" userId="608ad1f2e48bc868" providerId="LiveId" clId="{E22D7196-5CE0-42DE-96C2-21DF67D6574F}" dt="2021-10-02T13:23:00.238" v="2446" actId="688"/>
          <ac:spMkLst>
            <pc:docMk/>
            <pc:sldMk cId="0" sldId="290"/>
            <ac:spMk id="168" creationId="{C63A1934-DD28-40B5-AC08-921924210D86}"/>
          </ac:spMkLst>
        </pc:spChg>
        <pc:spChg chg="add mod">
          <ac:chgData name="sheikha juma" userId="608ad1f2e48bc868" providerId="LiveId" clId="{E22D7196-5CE0-42DE-96C2-21DF67D6574F}" dt="2021-10-02T13:23:28.662" v="2454" actId="688"/>
          <ac:spMkLst>
            <pc:docMk/>
            <pc:sldMk cId="0" sldId="290"/>
            <ac:spMk id="169" creationId="{DDD03D4C-D8C2-446C-874F-D7C68A105A5B}"/>
          </ac:spMkLst>
        </pc:spChg>
        <pc:spChg chg="del mod">
          <ac:chgData name="sheikha juma" userId="608ad1f2e48bc868" providerId="LiveId" clId="{E22D7196-5CE0-42DE-96C2-21DF67D6574F}" dt="2021-10-02T13:04:59.130" v="2261" actId="478"/>
          <ac:spMkLst>
            <pc:docMk/>
            <pc:sldMk cId="0" sldId="290"/>
            <ac:spMk id="9951" creationId="{00000000-0000-0000-0000-000000000000}"/>
          </ac:spMkLst>
        </pc:spChg>
        <pc:spChg chg="del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9952" creationId="{00000000-0000-0000-0000-000000000000}"/>
          </ac:spMkLst>
        </pc:spChg>
        <pc:spChg chg="del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9984" creationId="{00000000-0000-0000-0000-000000000000}"/>
          </ac:spMkLst>
        </pc:spChg>
        <pc:spChg chg="del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10057" creationId="{00000000-0000-0000-0000-000000000000}"/>
          </ac:spMkLst>
        </pc:spChg>
        <pc:spChg chg="del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10058" creationId="{00000000-0000-0000-0000-000000000000}"/>
          </ac:spMkLst>
        </pc:spChg>
        <pc:spChg chg="del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10064" creationId="{00000000-0000-0000-0000-000000000000}"/>
          </ac:spMkLst>
        </pc:spChg>
        <pc:spChg chg="del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10065" creationId="{00000000-0000-0000-0000-000000000000}"/>
          </ac:spMkLst>
        </pc:spChg>
        <pc:spChg chg="mod">
          <ac:chgData name="sheikha juma" userId="608ad1f2e48bc868" providerId="LiveId" clId="{E22D7196-5CE0-42DE-96C2-21DF67D6574F}" dt="2021-10-02T13:05:13.666" v="2267" actId="14100"/>
          <ac:spMkLst>
            <pc:docMk/>
            <pc:sldMk cId="0" sldId="290"/>
            <ac:spMk id="10071" creationId="{00000000-0000-0000-0000-000000000000}"/>
          </ac:spMkLst>
        </pc:spChg>
        <pc:spChg chg="del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10072" creationId="{00000000-0000-0000-0000-000000000000}"/>
          </ac:spMkLst>
        </pc:spChg>
        <pc:spChg chg="del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10085" creationId="{00000000-0000-0000-0000-000000000000}"/>
          </ac:spMkLst>
        </pc:spChg>
        <pc:spChg chg="del">
          <ac:chgData name="sheikha juma" userId="608ad1f2e48bc868" providerId="LiveId" clId="{E22D7196-5CE0-42DE-96C2-21DF67D6574F}" dt="2021-10-02T13:04:56.172" v="2259" actId="478"/>
          <ac:spMkLst>
            <pc:docMk/>
            <pc:sldMk cId="0" sldId="290"/>
            <ac:spMk id="10086" creationId="{00000000-0000-0000-0000-000000000000}"/>
          </ac:spMkLst>
        </pc:spChg>
        <pc:grpChg chg="add del mod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144" creationId="{18602E3F-51EA-43F6-9F67-78A688F8A604}"/>
          </ac:grpSpMkLst>
        </pc:grpChg>
        <pc:grpChg chg="add del mod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148" creationId="{0EB3927E-3EB9-486B-90E3-D32305DAE550}"/>
          </ac:grpSpMkLst>
        </pc:grpChg>
        <pc:grpChg chg="add del mod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152" creationId="{274BC3ED-2D05-4E3E-AD0C-83FA5726AE84}"/>
          </ac:grpSpMkLst>
        </pc:grpChg>
        <pc:grpChg chg="add del mod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156" creationId="{91F1AC20-D59B-4E85-9C9F-EB7917C7E067}"/>
          </ac:grpSpMkLst>
        </pc:grpChg>
        <pc:grpChg chg="del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9953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9975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9985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10016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10033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10059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10066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10073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10080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3:04:56.172" v="2259" actId="478"/>
          <ac:grpSpMkLst>
            <pc:docMk/>
            <pc:sldMk cId="0" sldId="290"/>
            <ac:grpSpMk id="10087" creationId="{00000000-0000-0000-0000-000000000000}"/>
          </ac:grpSpMkLst>
        </pc:grpChg>
        <pc:picChg chg="add mod modCrop">
          <ac:chgData name="sheikha juma" userId="608ad1f2e48bc868" providerId="LiveId" clId="{E22D7196-5CE0-42DE-96C2-21DF67D6574F}" dt="2021-10-02T13:24:26.835" v="2463" actId="1076"/>
          <ac:picMkLst>
            <pc:docMk/>
            <pc:sldMk cId="0" sldId="290"/>
            <ac:picMk id="9" creationId="{54D69C6F-F790-41F7-B836-A98E4FD9D58F}"/>
          </ac:picMkLst>
        </pc:picChg>
        <pc:picChg chg="add mod">
          <ac:chgData name="sheikha juma" userId="608ad1f2e48bc868" providerId="LiveId" clId="{E22D7196-5CE0-42DE-96C2-21DF67D6574F}" dt="2021-10-02T13:22:39.710" v="2440" actId="1076"/>
          <ac:picMkLst>
            <pc:docMk/>
            <pc:sldMk cId="0" sldId="290"/>
            <ac:picMk id="167" creationId="{3C0E58CD-C1A6-47AD-BE14-7A026ABCDD5D}"/>
          </ac:picMkLst>
        </pc:picChg>
        <pc:picChg chg="add mod">
          <ac:chgData name="sheikha juma" userId="608ad1f2e48bc868" providerId="LiveId" clId="{E22D7196-5CE0-42DE-96C2-21DF67D6574F}" dt="2021-10-02T14:26:25.648" v="3210" actId="1076"/>
          <ac:picMkLst>
            <pc:docMk/>
            <pc:sldMk cId="0" sldId="290"/>
            <ac:picMk id="172" creationId="{E8BBFADA-E7ED-46EB-AEDD-37F71B58C8FA}"/>
          </ac:picMkLst>
        </pc:picChg>
      </pc:sldChg>
      <pc:sldChg chg="addSp delSp modSp mod ord">
        <pc:chgData name="sheikha juma" userId="608ad1f2e48bc868" providerId="LiveId" clId="{E22D7196-5CE0-42DE-96C2-21DF67D6574F}" dt="2021-10-03T11:53:23.950" v="3420" actId="20577"/>
        <pc:sldMkLst>
          <pc:docMk/>
          <pc:sldMk cId="0" sldId="291"/>
        </pc:sldMkLst>
        <pc:spChg chg="add del mod">
          <ac:chgData name="sheikha juma" userId="608ad1f2e48bc868" providerId="LiveId" clId="{E22D7196-5CE0-42DE-96C2-21DF67D6574F}" dt="2021-10-02T11:17:13.905" v="590" actId="478"/>
          <ac:spMkLst>
            <pc:docMk/>
            <pc:sldMk cId="0" sldId="291"/>
            <ac:spMk id="3" creationId="{5FF13E23-565E-42AC-B87E-CA11B5074B26}"/>
          </ac:spMkLst>
        </pc:spChg>
        <pc:spChg chg="add del mod">
          <ac:chgData name="sheikha juma" userId="608ad1f2e48bc868" providerId="LiveId" clId="{E22D7196-5CE0-42DE-96C2-21DF67D6574F}" dt="2021-10-02T11:17:19.380" v="592" actId="478"/>
          <ac:spMkLst>
            <pc:docMk/>
            <pc:sldMk cId="0" sldId="291"/>
            <ac:spMk id="5" creationId="{60E97F62-A2AE-4B5D-BEAC-96D26D3C2CEE}"/>
          </ac:spMkLst>
        </pc:spChg>
        <pc:spChg chg="add del mod">
          <ac:chgData name="sheikha juma" userId="608ad1f2e48bc868" providerId="LiveId" clId="{E22D7196-5CE0-42DE-96C2-21DF67D6574F}" dt="2021-10-02T11:17:19.380" v="592" actId="478"/>
          <ac:spMkLst>
            <pc:docMk/>
            <pc:sldMk cId="0" sldId="291"/>
            <ac:spMk id="7" creationId="{F41966F4-547E-41F4-9B4F-1A4BE2C1AA83}"/>
          </ac:spMkLst>
        </pc:spChg>
        <pc:spChg chg="add del mod">
          <ac:chgData name="sheikha juma" userId="608ad1f2e48bc868" providerId="LiveId" clId="{E22D7196-5CE0-42DE-96C2-21DF67D6574F}" dt="2021-10-02T11:18:38.773" v="596" actId="478"/>
          <ac:spMkLst>
            <pc:docMk/>
            <pc:sldMk cId="0" sldId="291"/>
            <ac:spMk id="10" creationId="{CAF9C390-AA8E-4F47-9D33-C8CF5A36D140}"/>
          </ac:spMkLst>
        </pc:spChg>
        <pc:spChg chg="add mod">
          <ac:chgData name="sheikha juma" userId="608ad1f2e48bc868" providerId="LiveId" clId="{E22D7196-5CE0-42DE-96C2-21DF67D6574F}" dt="2021-10-03T11:53:23.950" v="3420" actId="20577"/>
          <ac:spMkLst>
            <pc:docMk/>
            <pc:sldMk cId="0" sldId="291"/>
            <ac:spMk id="55" creationId="{9FAC6510-F2CF-4857-BFA1-9358F4BF0C2F}"/>
          </ac:spMkLst>
        </pc:spChg>
        <pc:spChg chg="add mod">
          <ac:chgData name="sheikha juma" userId="608ad1f2e48bc868" providerId="LiveId" clId="{E22D7196-5CE0-42DE-96C2-21DF67D6574F}" dt="2021-10-02T11:24:34.262" v="729" actId="1076"/>
          <ac:spMkLst>
            <pc:docMk/>
            <pc:sldMk cId="0" sldId="291"/>
            <ac:spMk id="57" creationId="{48903D68-70DE-4557-B42D-10AFC32B8D12}"/>
          </ac:spMkLst>
        </pc:spChg>
        <pc:spChg chg="del">
          <ac:chgData name="sheikha juma" userId="608ad1f2e48bc868" providerId="LiveId" clId="{E22D7196-5CE0-42DE-96C2-21DF67D6574F}" dt="2021-10-02T11:17:12.643" v="589" actId="478"/>
          <ac:spMkLst>
            <pc:docMk/>
            <pc:sldMk cId="0" sldId="291"/>
            <ac:spMk id="10094" creationId="{00000000-0000-0000-0000-000000000000}"/>
          </ac:spMkLst>
        </pc:spChg>
        <pc:spChg chg="del">
          <ac:chgData name="sheikha juma" userId="608ad1f2e48bc868" providerId="LiveId" clId="{E22D7196-5CE0-42DE-96C2-21DF67D6574F}" dt="2021-10-02T11:17:16.530" v="591" actId="478"/>
          <ac:spMkLst>
            <pc:docMk/>
            <pc:sldMk cId="0" sldId="291"/>
            <ac:spMk id="10095" creationId="{00000000-0000-0000-0000-000000000000}"/>
          </ac:spMkLst>
        </pc:spChg>
        <pc:spChg chg="del">
          <ac:chgData name="sheikha juma" userId="608ad1f2e48bc868" providerId="LiveId" clId="{E22D7196-5CE0-42DE-96C2-21DF67D6574F}" dt="2021-10-02T11:17:16.530" v="591" actId="478"/>
          <ac:spMkLst>
            <pc:docMk/>
            <pc:sldMk cId="0" sldId="291"/>
            <ac:spMk id="10096" creationId="{00000000-0000-0000-0000-000000000000}"/>
          </ac:spMkLst>
        </pc:spChg>
        <pc:grpChg chg="del">
          <ac:chgData name="sheikha juma" userId="608ad1f2e48bc868" providerId="LiveId" clId="{E22D7196-5CE0-42DE-96C2-21DF67D6574F}" dt="2021-10-02T13:14:41.003" v="2407" actId="478"/>
          <ac:grpSpMkLst>
            <pc:docMk/>
            <pc:sldMk cId="0" sldId="291"/>
            <ac:grpSpMk id="10110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1:17:16.530" v="591" actId="478"/>
          <ac:grpSpMkLst>
            <pc:docMk/>
            <pc:sldMk cId="0" sldId="291"/>
            <ac:grpSpMk id="10122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1:17:16.530" v="591" actId="478"/>
          <ac:grpSpMkLst>
            <pc:docMk/>
            <pc:sldMk cId="0" sldId="291"/>
            <ac:grpSpMk id="10126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1:17:16.530" v="591" actId="478"/>
          <ac:grpSpMkLst>
            <pc:docMk/>
            <pc:sldMk cId="0" sldId="291"/>
            <ac:grpSpMk id="10130" creationId="{00000000-0000-0000-0000-000000000000}"/>
          </ac:grpSpMkLst>
        </pc:grpChg>
        <pc:grpChg chg="del">
          <ac:chgData name="sheikha juma" userId="608ad1f2e48bc868" providerId="LiveId" clId="{E22D7196-5CE0-42DE-96C2-21DF67D6574F}" dt="2021-10-02T11:17:16.530" v="591" actId="478"/>
          <ac:grpSpMkLst>
            <pc:docMk/>
            <pc:sldMk cId="0" sldId="291"/>
            <ac:grpSpMk id="10134" creationId="{00000000-0000-0000-0000-000000000000}"/>
          </ac:grpSpMkLst>
        </pc:grpChg>
        <pc:picChg chg="add mod">
          <ac:chgData name="sheikha juma" userId="608ad1f2e48bc868" providerId="LiveId" clId="{E22D7196-5CE0-42DE-96C2-21DF67D6574F}" dt="2021-10-02T11:24:26.559" v="726" actId="1076"/>
          <ac:picMkLst>
            <pc:docMk/>
            <pc:sldMk cId="0" sldId="291"/>
            <ac:picMk id="9" creationId="{F1F2BD77-AD74-4B77-9CB2-681FAB2EBC71}"/>
          </ac:picMkLst>
        </pc:picChg>
      </pc:sldChg>
      <pc:sldChg chg="addSp delSp modSp new mod ord">
        <pc:chgData name="sheikha juma" userId="608ad1f2e48bc868" providerId="LiveId" clId="{E22D7196-5CE0-42DE-96C2-21DF67D6574F}" dt="2021-10-03T11:49:08.213" v="3402" actId="1076"/>
        <pc:sldMkLst>
          <pc:docMk/>
          <pc:sldMk cId="1431962484" sldId="292"/>
        </pc:sldMkLst>
        <pc:spChg chg="del">
          <ac:chgData name="sheikha juma" userId="608ad1f2e48bc868" providerId="LiveId" clId="{E22D7196-5CE0-42DE-96C2-21DF67D6574F}" dt="2021-10-02T13:40:13.594" v="2629" actId="478"/>
          <ac:spMkLst>
            <pc:docMk/>
            <pc:sldMk cId="1431962484" sldId="292"/>
            <ac:spMk id="2" creationId="{62F840E4-D389-44C3-8C0C-188E7ED06EBC}"/>
          </ac:spMkLst>
        </pc:spChg>
        <pc:spChg chg="del">
          <ac:chgData name="sheikha juma" userId="608ad1f2e48bc868" providerId="LiveId" clId="{E22D7196-5CE0-42DE-96C2-21DF67D6574F}" dt="2021-10-02T13:40:13.594" v="2629" actId="478"/>
          <ac:spMkLst>
            <pc:docMk/>
            <pc:sldMk cId="1431962484" sldId="292"/>
            <ac:spMk id="3" creationId="{A5134D2C-AE55-4FEE-94B8-A8B4A560F13E}"/>
          </ac:spMkLst>
        </pc:spChg>
        <pc:spChg chg="add mod">
          <ac:chgData name="sheikha juma" userId="608ad1f2e48bc868" providerId="LiveId" clId="{E22D7196-5CE0-42DE-96C2-21DF67D6574F}" dt="2021-10-02T14:30:24.163" v="3275" actId="1076"/>
          <ac:spMkLst>
            <pc:docMk/>
            <pc:sldMk cId="1431962484" sldId="292"/>
            <ac:spMk id="9" creationId="{BC67CEFB-3750-4F8E-9095-9995DD397A14}"/>
          </ac:spMkLst>
        </pc:spChg>
        <pc:spChg chg="add mod">
          <ac:chgData name="sheikha juma" userId="608ad1f2e48bc868" providerId="LiveId" clId="{E22D7196-5CE0-42DE-96C2-21DF67D6574F}" dt="2021-10-02T14:31:00.156" v="3353" actId="20577"/>
          <ac:spMkLst>
            <pc:docMk/>
            <pc:sldMk cId="1431962484" sldId="292"/>
            <ac:spMk id="10" creationId="{C5FC74BF-1744-4E02-9B1B-1F37CA0EAD34}"/>
          </ac:spMkLst>
        </pc:spChg>
        <pc:spChg chg="add mod ord">
          <ac:chgData name="sheikha juma" userId="608ad1f2e48bc868" providerId="LiveId" clId="{E22D7196-5CE0-42DE-96C2-21DF67D6574F}" dt="2021-10-03T11:46:10.031" v="3382" actId="404"/>
          <ac:spMkLst>
            <pc:docMk/>
            <pc:sldMk cId="1431962484" sldId="292"/>
            <ac:spMk id="11" creationId="{D4C0C4F8-6530-4174-BA6D-D5BB580868A5}"/>
          </ac:spMkLst>
        </pc:spChg>
        <pc:spChg chg="add mod ord">
          <ac:chgData name="sheikha juma" userId="608ad1f2e48bc868" providerId="LiveId" clId="{E22D7196-5CE0-42DE-96C2-21DF67D6574F}" dt="2021-10-03T11:49:04.053" v="3401" actId="404"/>
          <ac:spMkLst>
            <pc:docMk/>
            <pc:sldMk cId="1431962484" sldId="292"/>
            <ac:spMk id="12" creationId="{7D7C5016-CAD8-485C-97EF-D67F68602514}"/>
          </ac:spMkLst>
        </pc:spChg>
        <pc:picChg chg="add del mod">
          <ac:chgData name="sheikha juma" userId="608ad1f2e48bc868" providerId="LiveId" clId="{E22D7196-5CE0-42DE-96C2-21DF67D6574F}" dt="2021-10-02T14:29:33.013" v="3268" actId="478"/>
          <ac:picMkLst>
            <pc:docMk/>
            <pc:sldMk cId="1431962484" sldId="292"/>
            <ac:picMk id="4" creationId="{9DBDB99E-E9BE-45D6-A22E-E94F20F70DA2}"/>
          </ac:picMkLst>
        </pc:picChg>
        <pc:picChg chg="add del mod">
          <ac:chgData name="sheikha juma" userId="608ad1f2e48bc868" providerId="LiveId" clId="{E22D7196-5CE0-42DE-96C2-21DF67D6574F}" dt="2021-10-02T14:29:29.460" v="3267" actId="478"/>
          <ac:picMkLst>
            <pc:docMk/>
            <pc:sldMk cId="1431962484" sldId="292"/>
            <ac:picMk id="6" creationId="{84DCC163-CCFD-4F15-ADE6-F4AE83FB67A5}"/>
          </ac:picMkLst>
        </pc:picChg>
        <pc:picChg chg="add mod">
          <ac:chgData name="sheikha juma" userId="608ad1f2e48bc868" providerId="LiveId" clId="{E22D7196-5CE0-42DE-96C2-21DF67D6574F}" dt="2021-10-02T14:29:50.967" v="3270" actId="1076"/>
          <ac:picMkLst>
            <pc:docMk/>
            <pc:sldMk cId="1431962484" sldId="292"/>
            <ac:picMk id="7" creationId="{CEEA4FBC-736A-4DB9-8841-51AC1F45BFE7}"/>
          </ac:picMkLst>
        </pc:picChg>
        <pc:picChg chg="add mod">
          <ac:chgData name="sheikha juma" userId="608ad1f2e48bc868" providerId="LiveId" clId="{E22D7196-5CE0-42DE-96C2-21DF67D6574F}" dt="2021-10-03T11:49:08.213" v="3402" actId="1076"/>
          <ac:picMkLst>
            <pc:docMk/>
            <pc:sldMk cId="1431962484" sldId="292"/>
            <ac:picMk id="8" creationId="{405A9D93-FB6E-471A-8DD3-182BD1B2518C}"/>
          </ac:picMkLst>
        </pc:picChg>
      </pc:sldChg>
      <pc:sldMasterChg chg="delSldLayout modSldLayout">
        <pc:chgData name="sheikha juma" userId="608ad1f2e48bc868" providerId="LiveId" clId="{E22D7196-5CE0-42DE-96C2-21DF67D6574F}" dt="2021-10-03T11:59:33.506" v="3508" actId="14100"/>
        <pc:sldMasterMkLst>
          <pc:docMk/>
          <pc:sldMasterMk cId="0" sldId="2147483698"/>
        </pc:sldMasterMkLst>
        <pc:sldLayoutChg chg="delSp modSp mod">
          <pc:chgData name="sheikha juma" userId="608ad1f2e48bc868" providerId="LiveId" clId="{E22D7196-5CE0-42DE-96C2-21DF67D6574F}" dt="2021-10-02T14:18:26.775" v="3022" actId="478"/>
          <pc:sldLayoutMkLst>
            <pc:docMk/>
            <pc:sldMasterMk cId="0" sldId="2147483698"/>
            <pc:sldLayoutMk cId="0" sldId="2147483648"/>
          </pc:sldLayoutMkLst>
          <pc:grpChg chg="del">
            <ac:chgData name="sheikha juma" userId="608ad1f2e48bc868" providerId="LiveId" clId="{E22D7196-5CE0-42DE-96C2-21DF67D6574F}" dt="2021-10-02T14:18:22.759" v="3020" actId="478"/>
            <ac:grpSpMkLst>
              <pc:docMk/>
              <pc:sldMasterMk cId="0" sldId="2147483698"/>
              <pc:sldLayoutMk cId="0" sldId="2147483648"/>
              <ac:grpSpMk id="469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4:18:25.410" v="3021" actId="478"/>
            <ac:grpSpMkLst>
              <pc:docMk/>
              <pc:sldMasterMk cId="0" sldId="2147483698"/>
              <pc:sldLayoutMk cId="0" sldId="2147483648"/>
              <ac:grpSpMk id="483" creationId="{00000000-0000-0000-0000-000000000000}"/>
            </ac:grpSpMkLst>
          </pc:grpChg>
          <pc:grpChg chg="del mod">
            <ac:chgData name="sheikha juma" userId="608ad1f2e48bc868" providerId="LiveId" clId="{E22D7196-5CE0-42DE-96C2-21DF67D6574F}" dt="2021-10-02T14:18:26.775" v="3022" actId="478"/>
            <ac:grpSpMkLst>
              <pc:docMk/>
              <pc:sldMasterMk cId="0" sldId="2147483698"/>
              <pc:sldLayoutMk cId="0" sldId="2147483648"/>
              <ac:grpSpMk id="495" creationId="{00000000-0000-0000-0000-000000000000}"/>
            </ac:grpSpMkLst>
          </pc:grpChg>
        </pc:sldLayoutChg>
        <pc:sldLayoutChg chg="del">
          <pc:chgData name="sheikha juma" userId="608ad1f2e48bc868" providerId="LiveId" clId="{E22D7196-5CE0-42DE-96C2-21DF67D6574F}" dt="2021-10-02T13:15:55.035" v="2431" actId="47"/>
          <pc:sldLayoutMkLst>
            <pc:docMk/>
            <pc:sldMasterMk cId="0" sldId="2147483698"/>
            <pc:sldLayoutMk cId="0" sldId="2147483652"/>
          </pc:sldLayoutMkLst>
        </pc:sldLayoutChg>
        <pc:sldLayoutChg chg="del">
          <pc:chgData name="sheikha juma" userId="608ad1f2e48bc868" providerId="LiveId" clId="{E22D7196-5CE0-42DE-96C2-21DF67D6574F}" dt="2021-10-02T13:15:34.327" v="2410" actId="47"/>
          <pc:sldLayoutMkLst>
            <pc:docMk/>
            <pc:sldMasterMk cId="0" sldId="2147483698"/>
            <pc:sldLayoutMk cId="0" sldId="2147483659"/>
          </pc:sldLayoutMkLst>
        </pc:sldLayoutChg>
        <pc:sldLayoutChg chg="addSp delSp modSp mod">
          <pc:chgData name="sheikha juma" userId="608ad1f2e48bc868" providerId="LiveId" clId="{E22D7196-5CE0-42DE-96C2-21DF67D6574F}" dt="2021-10-02T14:13:47.351" v="2974" actId="14100"/>
          <pc:sldLayoutMkLst>
            <pc:docMk/>
            <pc:sldMasterMk cId="0" sldId="2147483698"/>
            <pc:sldLayoutMk cId="0" sldId="2147483660"/>
          </pc:sldLayoutMkLst>
          <pc:spChg chg="del mod">
            <ac:chgData name="sheikha juma" userId="608ad1f2e48bc868" providerId="LiveId" clId="{E22D7196-5CE0-42DE-96C2-21DF67D6574F}" dt="2021-10-02T13:49:57.366" v="2676" actId="478"/>
            <ac:spMkLst>
              <pc:docMk/>
              <pc:sldMasterMk cId="0" sldId="2147483698"/>
              <pc:sldLayoutMk cId="0" sldId="2147483660"/>
              <ac:spMk id="4254" creationId="{00000000-0000-0000-0000-000000000000}"/>
            </ac:spMkLst>
          </pc:spChg>
          <pc:spChg chg="add del">
            <ac:chgData name="sheikha juma" userId="608ad1f2e48bc868" providerId="LiveId" clId="{E22D7196-5CE0-42DE-96C2-21DF67D6574F}" dt="2021-10-02T13:50:25.955" v="2686" actId="478"/>
            <ac:spMkLst>
              <pc:docMk/>
              <pc:sldMasterMk cId="0" sldId="2147483698"/>
              <pc:sldLayoutMk cId="0" sldId="2147483660"/>
              <ac:spMk id="4257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3:50:22.495" v="2682" actId="14100"/>
            <ac:spMkLst>
              <pc:docMk/>
              <pc:sldMasterMk cId="0" sldId="2147483698"/>
              <pc:sldLayoutMk cId="0" sldId="2147483660"/>
              <ac:spMk id="4262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3:50:02.784" v="2677" actId="478"/>
            <ac:spMkLst>
              <pc:docMk/>
              <pc:sldMasterMk cId="0" sldId="2147483698"/>
              <pc:sldLayoutMk cId="0" sldId="2147483660"/>
              <ac:spMk id="4267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5:07.587" v="1483" actId="478"/>
            <ac:spMkLst>
              <pc:docMk/>
              <pc:sldMasterMk cId="0" sldId="2147483698"/>
              <pc:sldLayoutMk cId="0" sldId="2147483660"/>
              <ac:spMk id="4269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5:06.126" v="1482" actId="478"/>
            <ac:spMkLst>
              <pc:docMk/>
              <pc:sldMasterMk cId="0" sldId="2147483698"/>
              <pc:sldLayoutMk cId="0" sldId="2147483660"/>
              <ac:spMk id="4270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5:03.572" v="1481" actId="478"/>
            <ac:spMkLst>
              <pc:docMk/>
              <pc:sldMasterMk cId="0" sldId="2147483698"/>
              <pc:sldLayoutMk cId="0" sldId="2147483660"/>
              <ac:spMk id="4271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44.289" v="1475" actId="478"/>
            <ac:spMkLst>
              <pc:docMk/>
              <pc:sldMasterMk cId="0" sldId="2147483698"/>
              <pc:sldLayoutMk cId="0" sldId="2147483660"/>
              <ac:spMk id="4273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59.866" v="1480" actId="478"/>
            <ac:spMkLst>
              <pc:docMk/>
              <pc:sldMasterMk cId="0" sldId="2147483698"/>
              <pc:sldLayoutMk cId="0" sldId="2147483660"/>
              <ac:spMk id="4277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57.612" v="1479" actId="478"/>
            <ac:spMkLst>
              <pc:docMk/>
              <pc:sldMasterMk cId="0" sldId="2147483698"/>
              <pc:sldLayoutMk cId="0" sldId="2147483660"/>
              <ac:spMk id="4283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41.051" v="1474" actId="478"/>
            <ac:spMkLst>
              <pc:docMk/>
              <pc:sldMasterMk cId="0" sldId="2147483698"/>
              <pc:sldLayoutMk cId="0" sldId="2147483660"/>
              <ac:spMk id="4285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7.732" v="1473" actId="478"/>
            <ac:spMkLst>
              <pc:docMk/>
              <pc:sldMasterMk cId="0" sldId="2147483698"/>
              <pc:sldLayoutMk cId="0" sldId="2147483660"/>
              <ac:spMk id="4287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54.434" v="1478" actId="478"/>
            <ac:spMkLst>
              <pc:docMk/>
              <pc:sldMasterMk cId="0" sldId="2147483698"/>
              <pc:sldLayoutMk cId="0" sldId="2147483660"/>
              <ac:spMk id="4289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51.940" v="1477" actId="478"/>
            <ac:spMkLst>
              <pc:docMk/>
              <pc:sldMasterMk cId="0" sldId="2147483698"/>
              <pc:sldLayoutMk cId="0" sldId="2147483660"/>
              <ac:spMk id="4290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48.384" v="1476" actId="478"/>
            <ac:spMkLst>
              <pc:docMk/>
              <pc:sldMasterMk cId="0" sldId="2147483698"/>
              <pc:sldLayoutMk cId="0" sldId="2147483660"/>
              <ac:spMk id="4291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3:51:23.291" v="2701" actId="14100"/>
            <ac:spMkLst>
              <pc:docMk/>
              <pc:sldMasterMk cId="0" sldId="2147483698"/>
              <pc:sldLayoutMk cId="0" sldId="2147483660"/>
              <ac:spMk id="4292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2:03:35.845" v="1458" actId="1076"/>
            <ac:spMkLst>
              <pc:docMk/>
              <pc:sldMasterMk cId="0" sldId="2147483698"/>
              <pc:sldLayoutMk cId="0" sldId="2147483660"/>
              <ac:spMk id="4305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2:03:25.905" v="1455" actId="14100"/>
            <ac:spMkLst>
              <pc:docMk/>
              <pc:sldMasterMk cId="0" sldId="2147483698"/>
              <pc:sldLayoutMk cId="0" sldId="2147483660"/>
              <ac:spMk id="4306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01.615" v="1465" actId="478"/>
            <ac:spMkLst>
              <pc:docMk/>
              <pc:sldMasterMk cId="0" sldId="2147483698"/>
              <pc:sldLayoutMk cId="0" sldId="2147483660"/>
              <ac:spMk id="4307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4:13:47.351" v="2974" actId="14100"/>
            <ac:spMkLst>
              <pc:docMk/>
              <pc:sldMasterMk cId="0" sldId="2147483698"/>
              <pc:sldLayoutMk cId="0" sldId="2147483660"/>
              <ac:spMk id="4315" creationId="{00000000-0000-0000-0000-000000000000}"/>
            </ac:spMkLst>
          </pc:spChg>
          <pc:spChg chg="del mod">
            <ac:chgData name="sheikha juma" userId="608ad1f2e48bc868" providerId="LiveId" clId="{E22D7196-5CE0-42DE-96C2-21DF67D6574F}" dt="2021-10-02T12:03:57.574" v="1464" actId="478"/>
            <ac:spMkLst>
              <pc:docMk/>
              <pc:sldMasterMk cId="0" sldId="2147483698"/>
              <pc:sldLayoutMk cId="0" sldId="2147483660"/>
              <ac:spMk id="4316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17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18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19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20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21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22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23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24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25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26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27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28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29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4:32.676" v="1472" actId="478"/>
            <ac:spMkLst>
              <pc:docMk/>
              <pc:sldMasterMk cId="0" sldId="2147483698"/>
              <pc:sldLayoutMk cId="0" sldId="2147483660"/>
              <ac:spMk id="4330" creationId="{00000000-0000-0000-0000-000000000000}"/>
            </ac:spMkLst>
          </pc:spChg>
          <pc:spChg chg="del mod">
            <ac:chgData name="sheikha juma" userId="608ad1f2e48bc868" providerId="LiveId" clId="{E22D7196-5CE0-42DE-96C2-21DF67D6574F}" dt="2021-10-02T12:03:14.414" v="1453" actId="478"/>
            <ac:spMkLst>
              <pc:docMk/>
              <pc:sldMasterMk cId="0" sldId="2147483698"/>
              <pc:sldLayoutMk cId="0" sldId="2147483660"/>
              <ac:spMk id="4331" creationId="{00000000-0000-0000-0000-000000000000}"/>
            </ac:spMkLst>
          </pc:spChg>
          <pc:grpChg chg="mod">
            <ac:chgData name="sheikha juma" userId="608ad1f2e48bc868" providerId="LiveId" clId="{E22D7196-5CE0-42DE-96C2-21DF67D6574F}" dt="2021-10-02T13:50:23.119" v="2683" actId="14100"/>
            <ac:grpSpMkLst>
              <pc:docMk/>
              <pc:sldMasterMk cId="0" sldId="2147483698"/>
              <pc:sldLayoutMk cId="0" sldId="2147483660"/>
              <ac:grpSpMk id="4251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2:05:06.126" v="1482" actId="478"/>
            <ac:grpSpMkLst>
              <pc:docMk/>
              <pc:sldMasterMk cId="0" sldId="2147483698"/>
              <pc:sldLayoutMk cId="0" sldId="2147483660"/>
              <ac:grpSpMk id="4268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2:04:41.051" v="1474" actId="478"/>
            <ac:grpSpMkLst>
              <pc:docMk/>
              <pc:sldMasterMk cId="0" sldId="2147483698"/>
              <pc:sldLayoutMk cId="0" sldId="2147483660"/>
              <ac:grpSpMk id="4284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2:04:51.940" v="1477" actId="478"/>
            <ac:grpSpMkLst>
              <pc:docMk/>
              <pc:sldMasterMk cId="0" sldId="2147483698"/>
              <pc:sldLayoutMk cId="0" sldId="2147483660"/>
              <ac:grpSpMk id="4288" creationId="{00000000-0000-0000-0000-000000000000}"/>
            </ac:grpSpMkLst>
          </pc:grpChg>
          <pc:grpChg chg="del mod">
            <ac:chgData name="sheikha juma" userId="608ad1f2e48bc868" providerId="LiveId" clId="{E22D7196-5CE0-42DE-96C2-21DF67D6574F}" dt="2021-10-02T12:04:20.418" v="1469" actId="21"/>
            <ac:grpSpMkLst>
              <pc:docMk/>
              <pc:sldMasterMk cId="0" sldId="2147483698"/>
              <pc:sldLayoutMk cId="0" sldId="2147483660"/>
              <ac:grpSpMk id="4293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2:04:29.795" v="1471" actId="478"/>
            <ac:grpSpMkLst>
              <pc:docMk/>
              <pc:sldMasterMk cId="0" sldId="2147483698"/>
              <pc:sldLayoutMk cId="0" sldId="2147483660"/>
              <ac:grpSpMk id="4308" creationId="{00000000-0000-0000-0000-000000000000}"/>
            </ac:grpSpMkLst>
          </pc:grpChg>
        </pc:sldLayoutChg>
        <pc:sldLayoutChg chg="del">
          <pc:chgData name="sheikha juma" userId="608ad1f2e48bc868" providerId="LiveId" clId="{E22D7196-5CE0-42DE-96C2-21DF67D6574F}" dt="2021-10-02T13:15:51.954" v="2430" actId="47"/>
          <pc:sldLayoutMkLst>
            <pc:docMk/>
            <pc:sldMasterMk cId="0" sldId="2147483698"/>
            <pc:sldLayoutMk cId="0" sldId="2147483661"/>
          </pc:sldLayoutMkLst>
        </pc:sldLayoutChg>
        <pc:sldLayoutChg chg="del">
          <pc:chgData name="sheikha juma" userId="608ad1f2e48bc868" providerId="LiveId" clId="{E22D7196-5CE0-42DE-96C2-21DF67D6574F}" dt="2021-10-02T13:15:49.644" v="2429" actId="47"/>
          <pc:sldLayoutMkLst>
            <pc:docMk/>
            <pc:sldMasterMk cId="0" sldId="2147483698"/>
            <pc:sldLayoutMk cId="0" sldId="2147483662"/>
          </pc:sldLayoutMkLst>
        </pc:sldLayoutChg>
        <pc:sldLayoutChg chg="addSp delSp modSp mod">
          <pc:chgData name="sheikha juma" userId="608ad1f2e48bc868" providerId="LiveId" clId="{E22D7196-5CE0-42DE-96C2-21DF67D6574F}" dt="2021-10-02T13:25:29.741" v="2477" actId="1076"/>
          <pc:sldLayoutMkLst>
            <pc:docMk/>
            <pc:sldMasterMk cId="0" sldId="2147483698"/>
            <pc:sldLayoutMk cId="0" sldId="2147483663"/>
          </pc:sldLayoutMkLst>
          <pc:spChg chg="mod">
            <ac:chgData name="sheikha juma" userId="608ad1f2e48bc868" providerId="LiveId" clId="{E22D7196-5CE0-42DE-96C2-21DF67D6574F}" dt="2021-10-02T12:10:09.958" v="1655"/>
            <ac:spMkLst>
              <pc:docMk/>
              <pc:sldMasterMk cId="0" sldId="2147483698"/>
              <pc:sldLayoutMk cId="0" sldId="2147483663"/>
              <ac:spMk id="79" creationId="{4DCBBB94-FFA5-4D42-873D-E960D2598A6D}"/>
            </ac:spMkLst>
          </pc:spChg>
          <pc:spChg chg="mod">
            <ac:chgData name="sheikha juma" userId="608ad1f2e48bc868" providerId="LiveId" clId="{E22D7196-5CE0-42DE-96C2-21DF67D6574F}" dt="2021-10-02T12:10:09.958" v="1655"/>
            <ac:spMkLst>
              <pc:docMk/>
              <pc:sldMasterMk cId="0" sldId="2147483698"/>
              <pc:sldLayoutMk cId="0" sldId="2147483663"/>
              <ac:spMk id="80" creationId="{37218170-B085-4871-8D1D-B217F35E3C92}"/>
            </ac:spMkLst>
          </pc:spChg>
          <pc:spChg chg="mod">
            <ac:chgData name="sheikha juma" userId="608ad1f2e48bc868" providerId="LiveId" clId="{E22D7196-5CE0-42DE-96C2-21DF67D6574F}" dt="2021-10-02T12:10:09.958" v="1655"/>
            <ac:spMkLst>
              <pc:docMk/>
              <pc:sldMasterMk cId="0" sldId="2147483698"/>
              <pc:sldLayoutMk cId="0" sldId="2147483663"/>
              <ac:spMk id="81" creationId="{D5939BD9-D7DD-4141-97A9-5C84AE36020F}"/>
            </ac:spMkLst>
          </pc:spChg>
          <pc:spChg chg="mod">
            <ac:chgData name="sheikha juma" userId="608ad1f2e48bc868" providerId="LiveId" clId="{E22D7196-5CE0-42DE-96C2-21DF67D6574F}" dt="2021-10-02T12:10:13.449" v="1657"/>
            <ac:spMkLst>
              <pc:docMk/>
              <pc:sldMasterMk cId="0" sldId="2147483698"/>
              <pc:sldLayoutMk cId="0" sldId="2147483663"/>
              <ac:spMk id="83" creationId="{B7F91D0A-D466-427D-9ADA-A58D661F2ACF}"/>
            </ac:spMkLst>
          </pc:spChg>
          <pc:spChg chg="mod">
            <ac:chgData name="sheikha juma" userId="608ad1f2e48bc868" providerId="LiveId" clId="{E22D7196-5CE0-42DE-96C2-21DF67D6574F}" dt="2021-10-02T12:10:13.449" v="1657"/>
            <ac:spMkLst>
              <pc:docMk/>
              <pc:sldMasterMk cId="0" sldId="2147483698"/>
              <pc:sldLayoutMk cId="0" sldId="2147483663"/>
              <ac:spMk id="84" creationId="{286BB5ED-CCE3-40D4-8B8F-4F7C1A73A245}"/>
            </ac:spMkLst>
          </pc:spChg>
          <pc:spChg chg="mod">
            <ac:chgData name="sheikha juma" userId="608ad1f2e48bc868" providerId="LiveId" clId="{E22D7196-5CE0-42DE-96C2-21DF67D6574F}" dt="2021-10-02T12:10:13.449" v="1657"/>
            <ac:spMkLst>
              <pc:docMk/>
              <pc:sldMasterMk cId="0" sldId="2147483698"/>
              <pc:sldLayoutMk cId="0" sldId="2147483663"/>
              <ac:spMk id="85" creationId="{0C69ABB9-1941-4E6E-9A30-6BD1BB9795C4}"/>
            </ac:spMkLst>
          </pc:spChg>
          <pc:spChg chg="mod">
            <ac:chgData name="sheikha juma" userId="608ad1f2e48bc868" providerId="LiveId" clId="{E22D7196-5CE0-42DE-96C2-21DF67D6574F}" dt="2021-10-02T12:10:56.131" v="1672"/>
            <ac:spMkLst>
              <pc:docMk/>
              <pc:sldMasterMk cId="0" sldId="2147483698"/>
              <pc:sldLayoutMk cId="0" sldId="2147483663"/>
              <ac:spMk id="87" creationId="{4CBE492B-B5D6-4CE6-AE9F-0DCCD50B3551}"/>
            </ac:spMkLst>
          </pc:spChg>
          <pc:spChg chg="mod">
            <ac:chgData name="sheikha juma" userId="608ad1f2e48bc868" providerId="LiveId" clId="{E22D7196-5CE0-42DE-96C2-21DF67D6574F}" dt="2021-10-02T12:10:56.131" v="1672"/>
            <ac:spMkLst>
              <pc:docMk/>
              <pc:sldMasterMk cId="0" sldId="2147483698"/>
              <pc:sldLayoutMk cId="0" sldId="2147483663"/>
              <ac:spMk id="88" creationId="{E481504D-0050-4270-B3C4-1FE1DA548AF3}"/>
            </ac:spMkLst>
          </pc:spChg>
          <pc:spChg chg="mod">
            <ac:chgData name="sheikha juma" userId="608ad1f2e48bc868" providerId="LiveId" clId="{E22D7196-5CE0-42DE-96C2-21DF67D6574F}" dt="2021-10-02T12:11:21.145" v="1680"/>
            <ac:spMkLst>
              <pc:docMk/>
              <pc:sldMasterMk cId="0" sldId="2147483698"/>
              <pc:sldLayoutMk cId="0" sldId="2147483663"/>
              <ac:spMk id="90" creationId="{6916FF01-59E4-4453-8CCE-D7C0947407CE}"/>
            </ac:spMkLst>
          </pc:spChg>
          <pc:spChg chg="mod">
            <ac:chgData name="sheikha juma" userId="608ad1f2e48bc868" providerId="LiveId" clId="{E22D7196-5CE0-42DE-96C2-21DF67D6574F}" dt="2021-10-02T12:11:21.145" v="1680"/>
            <ac:spMkLst>
              <pc:docMk/>
              <pc:sldMasterMk cId="0" sldId="2147483698"/>
              <pc:sldLayoutMk cId="0" sldId="2147483663"/>
              <ac:spMk id="91" creationId="{6A4589F5-94FE-4ABE-AA0C-C79E946BF81F}"/>
            </ac:spMkLst>
          </pc:spChg>
          <pc:spChg chg="mod">
            <ac:chgData name="sheikha juma" userId="608ad1f2e48bc868" providerId="LiveId" clId="{E22D7196-5CE0-42DE-96C2-21DF67D6574F}" dt="2021-10-02T12:11:21.145" v="1680"/>
            <ac:spMkLst>
              <pc:docMk/>
              <pc:sldMasterMk cId="0" sldId="2147483698"/>
              <pc:sldLayoutMk cId="0" sldId="2147483663"/>
              <ac:spMk id="92" creationId="{3D52F255-825D-4306-B31C-F62B997275BB}"/>
            </ac:spMkLst>
          </pc:spChg>
          <pc:spChg chg="mod">
            <ac:chgData name="sheikha juma" userId="608ad1f2e48bc868" providerId="LiveId" clId="{E22D7196-5CE0-42DE-96C2-21DF67D6574F}" dt="2021-10-02T12:11:26.860" v="1683"/>
            <ac:spMkLst>
              <pc:docMk/>
              <pc:sldMasterMk cId="0" sldId="2147483698"/>
              <pc:sldLayoutMk cId="0" sldId="2147483663"/>
              <ac:spMk id="94" creationId="{0D0E5CF5-0746-4A93-96D9-6ED57FD708EB}"/>
            </ac:spMkLst>
          </pc:spChg>
          <pc:spChg chg="mod">
            <ac:chgData name="sheikha juma" userId="608ad1f2e48bc868" providerId="LiveId" clId="{E22D7196-5CE0-42DE-96C2-21DF67D6574F}" dt="2021-10-02T12:11:26.860" v="1683"/>
            <ac:spMkLst>
              <pc:docMk/>
              <pc:sldMasterMk cId="0" sldId="2147483698"/>
              <pc:sldLayoutMk cId="0" sldId="2147483663"/>
              <ac:spMk id="95" creationId="{484D24FF-4BF6-46FC-9D2F-2FE7BA4787EE}"/>
            </ac:spMkLst>
          </pc:spChg>
          <pc:spChg chg="mod">
            <ac:chgData name="sheikha juma" userId="608ad1f2e48bc868" providerId="LiveId" clId="{E22D7196-5CE0-42DE-96C2-21DF67D6574F}" dt="2021-10-02T12:11:26.860" v="1683"/>
            <ac:spMkLst>
              <pc:docMk/>
              <pc:sldMasterMk cId="0" sldId="2147483698"/>
              <pc:sldLayoutMk cId="0" sldId="2147483663"/>
              <ac:spMk id="96" creationId="{BB52DCCF-943B-4039-B11E-37AEB36CC3DA}"/>
            </ac:spMkLst>
          </pc:spChg>
          <pc:spChg chg="add mod">
            <ac:chgData name="sheikha juma" userId="608ad1f2e48bc868" providerId="LiveId" clId="{E22D7196-5CE0-42DE-96C2-21DF67D6574F}" dt="2021-10-02T13:25:28.270" v="2476" actId="1076"/>
            <ac:spMkLst>
              <pc:docMk/>
              <pc:sldMasterMk cId="0" sldId="2147483698"/>
              <pc:sldLayoutMk cId="0" sldId="2147483663"/>
              <ac:spMk id="97" creationId="{C57FFD7A-3FBD-4A66-8366-8B2DA5047734}"/>
            </ac:spMkLst>
          </pc:spChg>
          <pc:spChg chg="del">
            <ac:chgData name="sheikha juma" userId="608ad1f2e48bc868" providerId="LiveId" clId="{E22D7196-5CE0-42DE-96C2-21DF67D6574F}" dt="2021-10-02T12:09:18.059" v="1640" actId="478"/>
            <ac:spMkLst>
              <pc:docMk/>
              <pc:sldMasterMk cId="0" sldId="2147483698"/>
              <pc:sldLayoutMk cId="0" sldId="2147483663"/>
              <ac:spMk id="4555" creationId="{00000000-0000-0000-0000-000000000000}"/>
            </ac:spMkLst>
          </pc:spChg>
          <pc:spChg chg="del mod">
            <ac:chgData name="sheikha juma" userId="608ad1f2e48bc868" providerId="LiveId" clId="{E22D7196-5CE0-42DE-96C2-21DF67D6574F}" dt="2021-10-02T12:19:19.939" v="1820" actId="21"/>
            <ac:spMkLst>
              <pc:docMk/>
              <pc:sldMasterMk cId="0" sldId="2147483698"/>
              <pc:sldLayoutMk cId="0" sldId="2147483663"/>
              <ac:spMk id="4556" creationId="{00000000-0000-0000-0000-000000000000}"/>
            </ac:spMkLst>
          </pc:spChg>
          <pc:spChg chg="del mod">
            <ac:chgData name="sheikha juma" userId="608ad1f2e48bc868" providerId="LiveId" clId="{E22D7196-5CE0-42DE-96C2-21DF67D6574F}" dt="2021-10-02T12:10:23.438" v="1660" actId="478"/>
            <ac:spMkLst>
              <pc:docMk/>
              <pc:sldMasterMk cId="0" sldId="2147483698"/>
              <pc:sldLayoutMk cId="0" sldId="2147483663"/>
              <ac:spMk id="4557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3:25:22.227" v="2475" actId="1076"/>
            <ac:spMkLst>
              <pc:docMk/>
              <pc:sldMasterMk cId="0" sldId="2147483698"/>
              <pc:sldLayoutMk cId="0" sldId="2147483663"/>
              <ac:spMk id="4558" creationId="{00000000-0000-0000-0000-000000000000}"/>
            </ac:spMkLst>
          </pc:spChg>
          <pc:spChg chg="del mod">
            <ac:chgData name="sheikha juma" userId="608ad1f2e48bc868" providerId="LiveId" clId="{E22D7196-5CE0-42DE-96C2-21DF67D6574F}" dt="2021-10-02T12:09:39.710" v="1647" actId="478"/>
            <ac:spMkLst>
              <pc:docMk/>
              <pc:sldMasterMk cId="0" sldId="2147483698"/>
              <pc:sldLayoutMk cId="0" sldId="2147483663"/>
              <ac:spMk id="4571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11:10.708" v="1676" actId="478"/>
            <ac:spMkLst>
              <pc:docMk/>
              <pc:sldMasterMk cId="0" sldId="2147483698"/>
              <pc:sldLayoutMk cId="0" sldId="2147483663"/>
              <ac:spMk id="4572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2:09:56.640" v="1651" actId="478"/>
            <ac:spMkLst>
              <pc:docMk/>
              <pc:sldMasterMk cId="0" sldId="2147483698"/>
              <pc:sldLayoutMk cId="0" sldId="2147483663"/>
              <ac:spMk id="4626" creationId="{00000000-0000-0000-0000-000000000000}"/>
            </ac:spMkLst>
          </pc:spChg>
          <pc:spChg chg="del mod">
            <ac:chgData name="sheikha juma" userId="608ad1f2e48bc868" providerId="LiveId" clId="{E22D7196-5CE0-42DE-96C2-21DF67D6574F}" dt="2021-10-02T12:09:28.057" v="1643" actId="478"/>
            <ac:spMkLst>
              <pc:docMk/>
              <pc:sldMasterMk cId="0" sldId="2147483698"/>
              <pc:sldLayoutMk cId="0" sldId="2147483663"/>
              <ac:spMk id="4627" creationId="{00000000-0000-0000-0000-000000000000}"/>
            </ac:spMkLst>
          </pc:spChg>
          <pc:grpChg chg="add mod">
            <ac:chgData name="sheikha juma" userId="608ad1f2e48bc868" providerId="LiveId" clId="{E22D7196-5CE0-42DE-96C2-21DF67D6574F}" dt="2021-10-02T13:25:07.522" v="2468" actId="1076"/>
            <ac:grpSpMkLst>
              <pc:docMk/>
              <pc:sldMasterMk cId="0" sldId="2147483698"/>
              <pc:sldLayoutMk cId="0" sldId="2147483663"/>
              <ac:grpSpMk id="78" creationId="{71BEE2A6-E53A-4421-B328-4FDF748AA11E}"/>
            </ac:grpSpMkLst>
          </pc:grpChg>
          <pc:grpChg chg="add del mod">
            <ac:chgData name="sheikha juma" userId="608ad1f2e48bc868" providerId="LiveId" clId="{E22D7196-5CE0-42DE-96C2-21DF67D6574F}" dt="2021-10-02T12:11:19.036" v="1679" actId="478"/>
            <ac:grpSpMkLst>
              <pc:docMk/>
              <pc:sldMasterMk cId="0" sldId="2147483698"/>
              <pc:sldLayoutMk cId="0" sldId="2147483663"/>
              <ac:grpSpMk id="82" creationId="{D43816F2-AAA3-4786-94A2-41DA3EAECA28}"/>
            </ac:grpSpMkLst>
          </pc:grpChg>
          <pc:grpChg chg="add del mod">
            <ac:chgData name="sheikha juma" userId="608ad1f2e48bc868" providerId="LiveId" clId="{E22D7196-5CE0-42DE-96C2-21DF67D6574F}" dt="2021-10-02T13:25:14.731" v="2471" actId="478"/>
            <ac:grpSpMkLst>
              <pc:docMk/>
              <pc:sldMasterMk cId="0" sldId="2147483698"/>
              <pc:sldLayoutMk cId="0" sldId="2147483663"/>
              <ac:grpSpMk id="86" creationId="{34CCF48C-1DE8-4EAA-B9F1-F2C56B65E49E}"/>
            </ac:grpSpMkLst>
          </pc:grpChg>
          <pc:grpChg chg="add mod">
            <ac:chgData name="sheikha juma" userId="608ad1f2e48bc868" providerId="LiveId" clId="{E22D7196-5CE0-42DE-96C2-21DF67D6574F}" dt="2021-10-02T13:25:10.755" v="2469" actId="1076"/>
            <ac:grpSpMkLst>
              <pc:docMk/>
              <pc:sldMasterMk cId="0" sldId="2147483698"/>
              <pc:sldLayoutMk cId="0" sldId="2147483663"/>
              <ac:grpSpMk id="89" creationId="{CB1920E5-72A4-479E-B65E-3005632AA28F}"/>
            </ac:grpSpMkLst>
          </pc:grpChg>
          <pc:grpChg chg="add mod">
            <ac:chgData name="sheikha juma" userId="608ad1f2e48bc868" providerId="LiveId" clId="{E22D7196-5CE0-42DE-96C2-21DF67D6574F}" dt="2021-10-02T13:25:20.582" v="2474" actId="1076"/>
            <ac:grpSpMkLst>
              <pc:docMk/>
              <pc:sldMasterMk cId="0" sldId="2147483698"/>
              <pc:sldLayoutMk cId="0" sldId="2147483663"/>
              <ac:grpSpMk id="93" creationId="{5118A9C4-4672-417A-A49F-4E13C38A8656}"/>
            </ac:grpSpMkLst>
          </pc:grpChg>
          <pc:grpChg chg="mod">
            <ac:chgData name="sheikha juma" userId="608ad1f2e48bc868" providerId="LiveId" clId="{E22D7196-5CE0-42DE-96C2-21DF67D6574F}" dt="2021-10-02T13:24:56.095" v="2466" actId="14100"/>
            <ac:grpSpMkLst>
              <pc:docMk/>
              <pc:sldMasterMk cId="0" sldId="2147483698"/>
              <pc:sldLayoutMk cId="0" sldId="2147483663"/>
              <ac:grpSpMk id="4552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2:10:30.887" v="1663" actId="478"/>
            <ac:grpSpMkLst>
              <pc:docMk/>
              <pc:sldMasterMk cId="0" sldId="2147483698"/>
              <pc:sldLayoutMk cId="0" sldId="2147483663"/>
              <ac:grpSpMk id="4559" creationId="{00000000-0000-0000-0000-000000000000}"/>
            </ac:grpSpMkLst>
          </pc:grpChg>
          <pc:grpChg chg="del mod">
            <ac:chgData name="sheikha juma" userId="608ad1f2e48bc868" providerId="LiveId" clId="{E22D7196-5CE0-42DE-96C2-21DF67D6574F}" dt="2021-10-02T12:11:17.406" v="1678" actId="478"/>
            <ac:grpSpMkLst>
              <pc:docMk/>
              <pc:sldMasterMk cId="0" sldId="2147483698"/>
              <pc:sldLayoutMk cId="0" sldId="2147483663"/>
              <ac:grpSpMk id="4563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2:10:30.887" v="1663" actId="478"/>
            <ac:grpSpMkLst>
              <pc:docMk/>
              <pc:sldMasterMk cId="0" sldId="2147483698"/>
              <pc:sldLayoutMk cId="0" sldId="2147483663"/>
              <ac:grpSpMk id="4567" creationId="{00000000-0000-0000-0000-000000000000}"/>
            </ac:grpSpMkLst>
          </pc:grpChg>
          <pc:grpChg chg="del mod">
            <ac:chgData name="sheikha juma" userId="608ad1f2e48bc868" providerId="LiveId" clId="{E22D7196-5CE0-42DE-96C2-21DF67D6574F}" dt="2021-10-02T13:25:02.336" v="2467" actId="478"/>
            <ac:grpSpMkLst>
              <pc:docMk/>
              <pc:sldMasterMk cId="0" sldId="2147483698"/>
              <pc:sldLayoutMk cId="0" sldId="2147483663"/>
              <ac:grpSpMk id="4573" creationId="{00000000-0000-0000-0000-000000000000}"/>
            </ac:grpSpMkLst>
          </pc:grpChg>
          <pc:grpChg chg="del mod">
            <ac:chgData name="sheikha juma" userId="608ad1f2e48bc868" providerId="LiveId" clId="{E22D7196-5CE0-42DE-96C2-21DF67D6574F}" dt="2021-10-02T13:25:12.297" v="2470" actId="478"/>
            <ac:grpSpMkLst>
              <pc:docMk/>
              <pc:sldMasterMk cId="0" sldId="2147483698"/>
              <pc:sldLayoutMk cId="0" sldId="2147483663"/>
              <ac:grpSpMk id="4588" creationId="{00000000-0000-0000-0000-000000000000}"/>
            </ac:grpSpMkLst>
          </pc:grpChg>
          <pc:grpChg chg="mod">
            <ac:chgData name="sheikha juma" userId="608ad1f2e48bc868" providerId="LiveId" clId="{E22D7196-5CE0-42DE-96C2-21DF67D6574F}" dt="2021-10-02T13:25:29.741" v="2477" actId="1076"/>
            <ac:grpSpMkLst>
              <pc:docMk/>
              <pc:sldMasterMk cId="0" sldId="2147483698"/>
              <pc:sldLayoutMk cId="0" sldId="2147483663"/>
              <ac:grpSpMk id="4597" creationId="{00000000-0000-0000-0000-000000000000}"/>
            </ac:grpSpMkLst>
          </pc:grpChg>
        </pc:sldLayoutChg>
        <pc:sldLayoutChg chg="del">
          <pc:chgData name="sheikha juma" userId="608ad1f2e48bc868" providerId="LiveId" clId="{E22D7196-5CE0-42DE-96C2-21DF67D6574F}" dt="2021-10-02T13:15:48.975" v="2428" actId="47"/>
          <pc:sldLayoutMkLst>
            <pc:docMk/>
            <pc:sldMasterMk cId="0" sldId="2147483698"/>
            <pc:sldLayoutMk cId="0" sldId="2147483664"/>
          </pc:sldLayoutMkLst>
        </pc:sldLayoutChg>
        <pc:sldLayoutChg chg="del">
          <pc:chgData name="sheikha juma" userId="608ad1f2e48bc868" providerId="LiveId" clId="{E22D7196-5CE0-42DE-96C2-21DF67D6574F}" dt="2021-10-02T13:15:48.156" v="2427" actId="47"/>
          <pc:sldLayoutMkLst>
            <pc:docMk/>
            <pc:sldMasterMk cId="0" sldId="2147483698"/>
            <pc:sldLayoutMk cId="0" sldId="2147483665"/>
          </pc:sldLayoutMkLst>
        </pc:sldLayoutChg>
        <pc:sldLayoutChg chg="del">
          <pc:chgData name="sheikha juma" userId="608ad1f2e48bc868" providerId="LiveId" clId="{E22D7196-5CE0-42DE-96C2-21DF67D6574F}" dt="2021-10-02T13:15:47.601" v="2426" actId="47"/>
          <pc:sldLayoutMkLst>
            <pc:docMk/>
            <pc:sldMasterMk cId="0" sldId="2147483698"/>
            <pc:sldLayoutMk cId="0" sldId="2147483667"/>
          </pc:sldLayoutMkLst>
        </pc:sldLayoutChg>
        <pc:sldLayoutChg chg="delSp modSp mod">
          <pc:chgData name="sheikha juma" userId="608ad1f2e48bc868" providerId="LiveId" clId="{E22D7196-5CE0-42DE-96C2-21DF67D6574F}" dt="2021-10-02T13:38:27.889" v="2615" actId="478"/>
          <pc:sldLayoutMkLst>
            <pc:docMk/>
            <pc:sldMasterMk cId="0" sldId="2147483698"/>
            <pc:sldLayoutMk cId="0" sldId="2147483668"/>
          </pc:sldLayoutMkLst>
          <pc:spChg chg="del">
            <ac:chgData name="sheikha juma" userId="608ad1f2e48bc868" providerId="LiveId" clId="{E22D7196-5CE0-42DE-96C2-21DF67D6574F}" dt="2021-10-02T11:26:23.584" v="741" actId="21"/>
            <ac:spMkLst>
              <pc:docMk/>
              <pc:sldMasterMk cId="0" sldId="2147483698"/>
              <pc:sldLayoutMk cId="0" sldId="2147483668"/>
              <ac:spMk id="4985" creationId="{00000000-0000-0000-0000-000000000000}"/>
            </ac:spMkLst>
          </pc:spChg>
          <pc:spChg chg="del mod">
            <ac:chgData name="sheikha juma" userId="608ad1f2e48bc868" providerId="LiveId" clId="{E22D7196-5CE0-42DE-96C2-21DF67D6574F}" dt="2021-10-02T11:26:23.584" v="741" actId="21"/>
            <ac:spMkLst>
              <pc:docMk/>
              <pc:sldMasterMk cId="0" sldId="2147483698"/>
              <pc:sldLayoutMk cId="0" sldId="2147483668"/>
              <ac:spMk id="4986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1:26:23.584" v="741" actId="21"/>
            <ac:spMkLst>
              <pc:docMk/>
              <pc:sldMasterMk cId="0" sldId="2147483698"/>
              <pc:sldLayoutMk cId="0" sldId="2147483668"/>
              <ac:spMk id="4987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0:31:12.747" v="133" actId="1076"/>
            <ac:spMkLst>
              <pc:docMk/>
              <pc:sldMasterMk cId="0" sldId="2147483698"/>
              <pc:sldLayoutMk cId="0" sldId="2147483668"/>
              <ac:spMk id="5004" creationId="{00000000-0000-0000-0000-000000000000}"/>
            </ac:spMkLst>
          </pc:spChg>
          <pc:grpChg chg="del">
            <ac:chgData name="sheikha juma" userId="608ad1f2e48bc868" providerId="LiveId" clId="{E22D7196-5CE0-42DE-96C2-21DF67D6574F}" dt="2021-10-02T13:38:27.889" v="2615" actId="478"/>
            <ac:grpSpMkLst>
              <pc:docMk/>
              <pc:sldMasterMk cId="0" sldId="2147483698"/>
              <pc:sldLayoutMk cId="0" sldId="2147483668"/>
              <ac:grpSpMk id="4935" creationId="{00000000-0000-0000-0000-000000000000}"/>
            </ac:grpSpMkLst>
          </pc:grpChg>
          <pc:grpChg chg="mod">
            <ac:chgData name="sheikha juma" userId="608ad1f2e48bc868" providerId="LiveId" clId="{E22D7196-5CE0-42DE-96C2-21DF67D6574F}" dt="2021-10-02T10:31:34.172" v="161" actId="1037"/>
            <ac:grpSpMkLst>
              <pc:docMk/>
              <pc:sldMasterMk cId="0" sldId="2147483698"/>
              <pc:sldLayoutMk cId="0" sldId="2147483668"/>
              <ac:grpSpMk id="4953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0:55:45.189" v="305" actId="478"/>
            <ac:grpSpMkLst>
              <pc:docMk/>
              <pc:sldMasterMk cId="0" sldId="2147483698"/>
              <pc:sldLayoutMk cId="0" sldId="2147483668"/>
              <ac:grpSpMk id="4966" creationId="{00000000-0000-0000-0000-000000000000}"/>
            </ac:grpSpMkLst>
          </pc:grpChg>
          <pc:grpChg chg="mod">
            <ac:chgData name="sheikha juma" userId="608ad1f2e48bc868" providerId="LiveId" clId="{E22D7196-5CE0-42DE-96C2-21DF67D6574F}" dt="2021-10-02T10:31:34.172" v="161" actId="1037"/>
            <ac:grpSpMkLst>
              <pc:docMk/>
              <pc:sldMasterMk cId="0" sldId="2147483698"/>
              <pc:sldLayoutMk cId="0" sldId="2147483668"/>
              <ac:grpSpMk id="4972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26:23.584" v="741" actId="21"/>
            <ac:grpSpMkLst>
              <pc:docMk/>
              <pc:sldMasterMk cId="0" sldId="2147483698"/>
              <pc:sldLayoutMk cId="0" sldId="2147483668"/>
              <ac:grpSpMk id="4988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26:23.584" v="741" actId="21"/>
            <ac:grpSpMkLst>
              <pc:docMk/>
              <pc:sldMasterMk cId="0" sldId="2147483698"/>
              <pc:sldLayoutMk cId="0" sldId="2147483668"/>
              <ac:grpSpMk id="4992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26:23.584" v="741" actId="21"/>
            <ac:grpSpMkLst>
              <pc:docMk/>
              <pc:sldMasterMk cId="0" sldId="2147483698"/>
              <pc:sldLayoutMk cId="0" sldId="2147483668"/>
              <ac:grpSpMk id="4996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26:23.584" v="741" actId="21"/>
            <ac:grpSpMkLst>
              <pc:docMk/>
              <pc:sldMasterMk cId="0" sldId="2147483698"/>
              <pc:sldLayoutMk cId="0" sldId="2147483668"/>
              <ac:grpSpMk id="5000" creationId="{00000000-0000-0000-0000-000000000000}"/>
            </ac:grpSpMkLst>
          </pc:grpChg>
          <pc:cxnChg chg="del">
            <ac:chgData name="sheikha juma" userId="608ad1f2e48bc868" providerId="LiveId" clId="{E22D7196-5CE0-42DE-96C2-21DF67D6574F}" dt="2021-10-02T10:55:42.889" v="304" actId="478"/>
            <ac:cxnSpMkLst>
              <pc:docMk/>
              <pc:sldMasterMk cId="0" sldId="2147483698"/>
              <pc:sldLayoutMk cId="0" sldId="2147483668"/>
              <ac:cxnSpMk id="4934" creationId="{00000000-0000-0000-0000-000000000000}"/>
            </ac:cxnSpMkLst>
          </pc:cxnChg>
        </pc:sldLayoutChg>
        <pc:sldLayoutChg chg="del">
          <pc:chgData name="sheikha juma" userId="608ad1f2e48bc868" providerId="LiveId" clId="{E22D7196-5CE0-42DE-96C2-21DF67D6574F}" dt="2021-10-02T13:15:46.242" v="2425" actId="47"/>
          <pc:sldLayoutMkLst>
            <pc:docMk/>
            <pc:sldMasterMk cId="0" sldId="2147483698"/>
            <pc:sldLayoutMk cId="0" sldId="2147483669"/>
          </pc:sldLayoutMkLst>
        </pc:sldLayoutChg>
        <pc:sldLayoutChg chg="delSp del mod">
          <pc:chgData name="sheikha juma" userId="608ad1f2e48bc868" providerId="LiveId" clId="{E22D7196-5CE0-42DE-96C2-21DF67D6574F}" dt="2021-10-02T13:15:45.143" v="2424" actId="47"/>
          <pc:sldLayoutMkLst>
            <pc:docMk/>
            <pc:sldMasterMk cId="0" sldId="2147483698"/>
            <pc:sldLayoutMk cId="0" sldId="2147483670"/>
          </pc:sldLayoutMkLst>
          <pc:spChg chg="del">
            <ac:chgData name="sheikha juma" userId="608ad1f2e48bc868" providerId="LiveId" clId="{E22D7196-5CE0-42DE-96C2-21DF67D6574F}" dt="2021-10-02T12:58:17.826" v="2197" actId="21"/>
            <ac:spMkLst>
              <pc:docMk/>
              <pc:sldMasterMk cId="0" sldId="2147483698"/>
              <pc:sldLayoutMk cId="0" sldId="2147483670"/>
              <ac:spMk id="5072" creationId="{00000000-0000-0000-0000-000000000000}"/>
            </ac:spMkLst>
          </pc:spChg>
        </pc:sldLayoutChg>
        <pc:sldLayoutChg chg="del">
          <pc:chgData name="sheikha juma" userId="608ad1f2e48bc868" providerId="LiveId" clId="{E22D7196-5CE0-42DE-96C2-21DF67D6574F}" dt="2021-10-02T13:15:44.349" v="2423" actId="47"/>
          <pc:sldLayoutMkLst>
            <pc:docMk/>
            <pc:sldMasterMk cId="0" sldId="2147483698"/>
            <pc:sldLayoutMk cId="0" sldId="2147483671"/>
          </pc:sldLayoutMkLst>
        </pc:sldLayoutChg>
        <pc:sldLayoutChg chg="del">
          <pc:chgData name="sheikha juma" userId="608ad1f2e48bc868" providerId="LiveId" clId="{E22D7196-5CE0-42DE-96C2-21DF67D6574F}" dt="2021-10-02T13:15:43.857" v="2422" actId="47"/>
          <pc:sldLayoutMkLst>
            <pc:docMk/>
            <pc:sldMasterMk cId="0" sldId="2147483698"/>
            <pc:sldLayoutMk cId="0" sldId="2147483672"/>
          </pc:sldLayoutMkLst>
        </pc:sldLayoutChg>
        <pc:sldLayoutChg chg="del">
          <pc:chgData name="sheikha juma" userId="608ad1f2e48bc868" providerId="LiveId" clId="{E22D7196-5CE0-42DE-96C2-21DF67D6574F}" dt="2021-10-02T13:15:43.357" v="2421" actId="47"/>
          <pc:sldLayoutMkLst>
            <pc:docMk/>
            <pc:sldMasterMk cId="0" sldId="2147483698"/>
            <pc:sldLayoutMk cId="0" sldId="2147483673"/>
          </pc:sldLayoutMkLst>
        </pc:sldLayoutChg>
        <pc:sldLayoutChg chg="del">
          <pc:chgData name="sheikha juma" userId="608ad1f2e48bc868" providerId="LiveId" clId="{E22D7196-5CE0-42DE-96C2-21DF67D6574F}" dt="2021-10-02T13:15:42.880" v="2420" actId="47"/>
          <pc:sldLayoutMkLst>
            <pc:docMk/>
            <pc:sldMasterMk cId="0" sldId="2147483698"/>
            <pc:sldLayoutMk cId="0" sldId="2147483674"/>
          </pc:sldLayoutMkLst>
        </pc:sldLayoutChg>
        <pc:sldLayoutChg chg="modSp mod">
          <pc:chgData name="sheikha juma" userId="608ad1f2e48bc868" providerId="LiveId" clId="{E22D7196-5CE0-42DE-96C2-21DF67D6574F}" dt="2021-10-03T11:59:33.506" v="3508" actId="14100"/>
          <pc:sldLayoutMkLst>
            <pc:docMk/>
            <pc:sldMasterMk cId="0" sldId="2147483698"/>
            <pc:sldLayoutMk cId="0" sldId="2147483675"/>
          </pc:sldLayoutMkLst>
          <pc:grpChg chg="mod">
            <ac:chgData name="sheikha juma" userId="608ad1f2e48bc868" providerId="LiveId" clId="{E22D7196-5CE0-42DE-96C2-21DF67D6574F}" dt="2021-10-03T11:59:33.506" v="3508" actId="14100"/>
            <ac:grpSpMkLst>
              <pc:docMk/>
              <pc:sldMasterMk cId="0" sldId="2147483698"/>
              <pc:sldLayoutMk cId="0" sldId="2147483675"/>
              <ac:grpSpMk id="55" creationId="{69CAAB78-6D19-4EAD-ACAB-3BE49629F688}"/>
            </ac:grpSpMkLst>
          </pc:grpChg>
        </pc:sldLayoutChg>
        <pc:sldLayoutChg chg="del">
          <pc:chgData name="sheikha juma" userId="608ad1f2e48bc868" providerId="LiveId" clId="{E22D7196-5CE0-42DE-96C2-21DF67D6574F}" dt="2021-10-02T13:15:42.413" v="2419" actId="47"/>
          <pc:sldLayoutMkLst>
            <pc:docMk/>
            <pc:sldMasterMk cId="0" sldId="2147483698"/>
            <pc:sldLayoutMk cId="0" sldId="2147483676"/>
          </pc:sldLayoutMkLst>
        </pc:sldLayoutChg>
        <pc:sldLayoutChg chg="addSp delSp modSp mod">
          <pc:chgData name="sheikha juma" userId="608ad1f2e48bc868" providerId="LiveId" clId="{E22D7196-5CE0-42DE-96C2-21DF67D6574F}" dt="2021-10-02T13:35:13.188" v="2558" actId="478"/>
          <pc:sldLayoutMkLst>
            <pc:docMk/>
            <pc:sldMasterMk cId="0" sldId="2147483698"/>
            <pc:sldLayoutMk cId="0" sldId="2147483677"/>
          </pc:sldLayoutMkLst>
          <pc:spChg chg="mod">
            <ac:chgData name="sheikha juma" userId="608ad1f2e48bc868" providerId="LiveId" clId="{E22D7196-5CE0-42DE-96C2-21DF67D6574F}" dt="2021-10-02T13:33:40.722" v="2530"/>
            <ac:spMkLst>
              <pc:docMk/>
              <pc:sldMasterMk cId="0" sldId="2147483698"/>
              <pc:sldLayoutMk cId="0" sldId="2147483677"/>
              <ac:spMk id="85" creationId="{5473B9ED-5B29-4342-9967-C2189E088C81}"/>
            </ac:spMkLst>
          </pc:spChg>
          <pc:spChg chg="mod">
            <ac:chgData name="sheikha juma" userId="608ad1f2e48bc868" providerId="LiveId" clId="{E22D7196-5CE0-42DE-96C2-21DF67D6574F}" dt="2021-10-02T13:33:40.722" v="2530"/>
            <ac:spMkLst>
              <pc:docMk/>
              <pc:sldMasterMk cId="0" sldId="2147483698"/>
              <pc:sldLayoutMk cId="0" sldId="2147483677"/>
              <ac:spMk id="86" creationId="{AB6A34AC-95FC-4750-9296-9E1D31BE4ED5}"/>
            </ac:spMkLst>
          </pc:spChg>
          <pc:spChg chg="mod">
            <ac:chgData name="sheikha juma" userId="608ad1f2e48bc868" providerId="LiveId" clId="{E22D7196-5CE0-42DE-96C2-21DF67D6574F}" dt="2021-10-02T13:33:46.899" v="2532"/>
            <ac:spMkLst>
              <pc:docMk/>
              <pc:sldMasterMk cId="0" sldId="2147483698"/>
              <pc:sldLayoutMk cId="0" sldId="2147483677"/>
              <ac:spMk id="88" creationId="{CC783505-E10F-4041-8D83-03E0BE509149}"/>
            </ac:spMkLst>
          </pc:spChg>
          <pc:spChg chg="mod">
            <ac:chgData name="sheikha juma" userId="608ad1f2e48bc868" providerId="LiveId" clId="{E22D7196-5CE0-42DE-96C2-21DF67D6574F}" dt="2021-10-02T13:33:46.899" v="2532"/>
            <ac:spMkLst>
              <pc:docMk/>
              <pc:sldMasterMk cId="0" sldId="2147483698"/>
              <pc:sldLayoutMk cId="0" sldId="2147483677"/>
              <ac:spMk id="89" creationId="{799126E8-E37D-4C22-8293-AD2CE0F3335B}"/>
            </ac:spMkLst>
          </pc:spChg>
          <pc:spChg chg="mod">
            <ac:chgData name="sheikha juma" userId="608ad1f2e48bc868" providerId="LiveId" clId="{E22D7196-5CE0-42DE-96C2-21DF67D6574F}" dt="2021-10-02T13:33:51.575" v="2534"/>
            <ac:spMkLst>
              <pc:docMk/>
              <pc:sldMasterMk cId="0" sldId="2147483698"/>
              <pc:sldLayoutMk cId="0" sldId="2147483677"/>
              <ac:spMk id="91" creationId="{A12BE29E-409D-4DA1-ACC3-955600810A38}"/>
            </ac:spMkLst>
          </pc:spChg>
          <pc:spChg chg="mod">
            <ac:chgData name="sheikha juma" userId="608ad1f2e48bc868" providerId="LiveId" clId="{E22D7196-5CE0-42DE-96C2-21DF67D6574F}" dt="2021-10-02T13:33:51.575" v="2534"/>
            <ac:spMkLst>
              <pc:docMk/>
              <pc:sldMasterMk cId="0" sldId="2147483698"/>
              <pc:sldLayoutMk cId="0" sldId="2147483677"/>
              <ac:spMk id="92" creationId="{F0A5A998-C587-4C75-97D9-BAF00DF07078}"/>
            </ac:spMkLst>
          </pc:spChg>
          <pc:spChg chg="mod">
            <ac:chgData name="sheikha juma" userId="608ad1f2e48bc868" providerId="LiveId" clId="{E22D7196-5CE0-42DE-96C2-21DF67D6574F}" dt="2021-10-02T13:33:56.788" v="2536"/>
            <ac:spMkLst>
              <pc:docMk/>
              <pc:sldMasterMk cId="0" sldId="2147483698"/>
              <pc:sldLayoutMk cId="0" sldId="2147483677"/>
              <ac:spMk id="94" creationId="{89D4C5FC-314E-4D2F-9273-C344FE9B266B}"/>
            </ac:spMkLst>
          </pc:spChg>
          <pc:spChg chg="mod">
            <ac:chgData name="sheikha juma" userId="608ad1f2e48bc868" providerId="LiveId" clId="{E22D7196-5CE0-42DE-96C2-21DF67D6574F}" dt="2021-10-02T13:33:56.788" v="2536"/>
            <ac:spMkLst>
              <pc:docMk/>
              <pc:sldMasterMk cId="0" sldId="2147483698"/>
              <pc:sldLayoutMk cId="0" sldId="2147483677"/>
              <ac:spMk id="95" creationId="{8023D792-601C-4FB7-A5AC-A786B5045386}"/>
            </ac:spMkLst>
          </pc:spChg>
          <pc:spChg chg="add mod">
            <ac:chgData name="sheikha juma" userId="608ad1f2e48bc868" providerId="LiveId" clId="{E22D7196-5CE0-42DE-96C2-21DF67D6574F}" dt="2021-10-02T13:35:00.060" v="2555" actId="1076"/>
            <ac:spMkLst>
              <pc:docMk/>
              <pc:sldMasterMk cId="0" sldId="2147483698"/>
              <pc:sldLayoutMk cId="0" sldId="2147483677"/>
              <ac:spMk id="96" creationId="{AB6BB351-C0A6-4AF7-8003-A996A66BDA49}"/>
            </ac:spMkLst>
          </pc:spChg>
          <pc:spChg chg="add del mod">
            <ac:chgData name="sheikha juma" userId="608ad1f2e48bc868" providerId="LiveId" clId="{E22D7196-5CE0-42DE-96C2-21DF67D6574F}" dt="2021-10-02T13:34:58.027" v="2554" actId="478"/>
            <ac:spMkLst>
              <pc:docMk/>
              <pc:sldMasterMk cId="0" sldId="2147483698"/>
              <pc:sldLayoutMk cId="0" sldId="2147483677"/>
              <ac:spMk id="97" creationId="{C237332F-251F-48AD-B329-7F46ECD56B70}"/>
            </ac:spMkLst>
          </pc:spChg>
          <pc:spChg chg="add mod">
            <ac:chgData name="sheikha juma" userId="608ad1f2e48bc868" providerId="LiveId" clId="{E22D7196-5CE0-42DE-96C2-21DF67D6574F}" dt="2021-10-02T13:34:49.709" v="2552" actId="1076"/>
            <ac:spMkLst>
              <pc:docMk/>
              <pc:sldMasterMk cId="0" sldId="2147483698"/>
              <pc:sldLayoutMk cId="0" sldId="2147483677"/>
              <ac:spMk id="98" creationId="{9472175A-52AB-4361-9602-91271344F134}"/>
            </ac:spMkLst>
          </pc:spChg>
          <pc:spChg chg="add mod">
            <ac:chgData name="sheikha juma" userId="608ad1f2e48bc868" providerId="LiveId" clId="{E22D7196-5CE0-42DE-96C2-21DF67D6574F}" dt="2021-10-02T13:35:09.044" v="2557" actId="1076"/>
            <ac:spMkLst>
              <pc:docMk/>
              <pc:sldMasterMk cId="0" sldId="2147483698"/>
              <pc:sldLayoutMk cId="0" sldId="2147483677"/>
              <ac:spMk id="99" creationId="{22C845DC-3B61-4BED-B214-787D9DF5B3E9}"/>
            </ac:spMkLst>
          </pc:spChg>
          <pc:spChg chg="del">
            <ac:chgData name="sheikha juma" userId="608ad1f2e48bc868" providerId="LiveId" clId="{E22D7196-5CE0-42DE-96C2-21DF67D6574F}" dt="2021-10-02T13:33:08.403" v="2524" actId="478"/>
            <ac:spMkLst>
              <pc:docMk/>
              <pc:sldMasterMk cId="0" sldId="2147483698"/>
              <pc:sldLayoutMk cId="0" sldId="2147483677"/>
              <ac:spMk id="5672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3:34:56.658" v="2553" actId="1076"/>
            <ac:spMkLst>
              <pc:docMk/>
              <pc:sldMasterMk cId="0" sldId="2147483698"/>
              <pc:sldLayoutMk cId="0" sldId="2147483677"/>
              <ac:spMk id="5673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3:13:32.165" v="2393" actId="1076"/>
            <ac:spMkLst>
              <pc:docMk/>
              <pc:sldMasterMk cId="0" sldId="2147483698"/>
              <pc:sldLayoutMk cId="0" sldId="2147483677"/>
              <ac:spMk id="5674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3:34:06.626" v="2539" actId="1076"/>
            <ac:spMkLst>
              <pc:docMk/>
              <pc:sldMasterMk cId="0" sldId="2147483698"/>
              <pc:sldLayoutMk cId="0" sldId="2147483677"/>
              <ac:spMk id="5675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3:34:10.642" v="2541" actId="1076"/>
            <ac:spMkLst>
              <pc:docMk/>
              <pc:sldMasterMk cId="0" sldId="2147483698"/>
              <pc:sldLayoutMk cId="0" sldId="2147483677"/>
              <ac:spMk id="5676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3:34:40.970" v="2549" actId="14100"/>
            <ac:spMkLst>
              <pc:docMk/>
              <pc:sldMasterMk cId="0" sldId="2147483698"/>
              <pc:sldLayoutMk cId="0" sldId="2147483677"/>
              <ac:spMk id="5704" creationId="{00000000-0000-0000-0000-000000000000}"/>
            </ac:spMkLst>
          </pc:spChg>
          <pc:spChg chg="del mod">
            <ac:chgData name="sheikha juma" userId="608ad1f2e48bc868" providerId="LiveId" clId="{E22D7196-5CE0-42DE-96C2-21DF67D6574F}" dt="2021-10-02T13:34:44.507" v="2550" actId="478"/>
            <ac:spMkLst>
              <pc:docMk/>
              <pc:sldMasterMk cId="0" sldId="2147483698"/>
              <pc:sldLayoutMk cId="0" sldId="2147483677"/>
              <ac:spMk id="5705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3:33:10.453" v="2525" actId="478"/>
            <ac:spMkLst>
              <pc:docMk/>
              <pc:sldMasterMk cId="0" sldId="2147483698"/>
              <pc:sldLayoutMk cId="0" sldId="2147483677"/>
              <ac:spMk id="5717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3:34:08.488" v="2540" actId="1076"/>
            <ac:spMkLst>
              <pc:docMk/>
              <pc:sldMasterMk cId="0" sldId="2147483698"/>
              <pc:sldLayoutMk cId="0" sldId="2147483677"/>
              <ac:spMk id="5722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3:33:12.183" v="2526" actId="478"/>
            <ac:spMkLst>
              <pc:docMk/>
              <pc:sldMasterMk cId="0" sldId="2147483698"/>
              <pc:sldLayoutMk cId="0" sldId="2147483677"/>
              <ac:spMk id="5723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3:33:01.917" v="2523" actId="478"/>
            <ac:spMkLst>
              <pc:docMk/>
              <pc:sldMasterMk cId="0" sldId="2147483698"/>
              <pc:sldLayoutMk cId="0" sldId="2147483677"/>
              <ac:spMk id="5728" creationId="{00000000-0000-0000-0000-000000000000}"/>
            </ac:spMkLst>
          </pc:spChg>
          <pc:grpChg chg="add mod">
            <ac:chgData name="sheikha juma" userId="608ad1f2e48bc868" providerId="LiveId" clId="{E22D7196-5CE0-42DE-96C2-21DF67D6574F}" dt="2021-10-02T13:33:45.085" v="2531" actId="1076"/>
            <ac:grpSpMkLst>
              <pc:docMk/>
              <pc:sldMasterMk cId="0" sldId="2147483698"/>
              <pc:sldLayoutMk cId="0" sldId="2147483677"/>
              <ac:grpSpMk id="84" creationId="{D2E01ADC-D4BF-4BD0-933F-BB008661EC57}"/>
            </ac:grpSpMkLst>
          </pc:grpChg>
          <pc:grpChg chg="add mod">
            <ac:chgData name="sheikha juma" userId="608ad1f2e48bc868" providerId="LiveId" clId="{E22D7196-5CE0-42DE-96C2-21DF67D6574F}" dt="2021-10-02T13:33:50.449" v="2533" actId="1076"/>
            <ac:grpSpMkLst>
              <pc:docMk/>
              <pc:sldMasterMk cId="0" sldId="2147483698"/>
              <pc:sldLayoutMk cId="0" sldId="2147483677"/>
              <ac:grpSpMk id="87" creationId="{B601D583-E460-4E11-BEA9-C32454B385EC}"/>
            </ac:grpSpMkLst>
          </pc:grpChg>
          <pc:grpChg chg="add mod">
            <ac:chgData name="sheikha juma" userId="608ad1f2e48bc868" providerId="LiveId" clId="{E22D7196-5CE0-42DE-96C2-21DF67D6574F}" dt="2021-10-02T13:34:03.930" v="2538" actId="1076"/>
            <ac:grpSpMkLst>
              <pc:docMk/>
              <pc:sldMasterMk cId="0" sldId="2147483698"/>
              <pc:sldLayoutMk cId="0" sldId="2147483677"/>
              <ac:grpSpMk id="90" creationId="{F33E281F-44DE-41D2-892A-23FC3B7B86B9}"/>
            </ac:grpSpMkLst>
          </pc:grpChg>
          <pc:grpChg chg="add mod">
            <ac:chgData name="sheikha juma" userId="608ad1f2e48bc868" providerId="LiveId" clId="{E22D7196-5CE0-42DE-96C2-21DF67D6574F}" dt="2021-10-02T13:34:00.655" v="2537" actId="1076"/>
            <ac:grpSpMkLst>
              <pc:docMk/>
              <pc:sldMasterMk cId="0" sldId="2147483698"/>
              <pc:sldLayoutMk cId="0" sldId="2147483677"/>
              <ac:grpSpMk id="93" creationId="{E4E3DBDA-98DF-4BA9-A52F-6738290A11CA}"/>
            </ac:grpSpMkLst>
          </pc:grpChg>
          <pc:grpChg chg="del">
            <ac:chgData name="sheikha juma" userId="608ad1f2e48bc868" providerId="LiveId" clId="{E22D7196-5CE0-42DE-96C2-21DF67D6574F}" dt="2021-10-02T13:35:13.188" v="2558" actId="478"/>
            <ac:grpSpMkLst>
              <pc:docMk/>
              <pc:sldMasterMk cId="0" sldId="2147483698"/>
              <pc:sldLayoutMk cId="0" sldId="2147483677"/>
              <ac:grpSpMk id="5691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3:13:06.212" v="2384" actId="478"/>
            <ac:grpSpMkLst>
              <pc:docMk/>
              <pc:sldMasterMk cId="0" sldId="2147483698"/>
              <pc:sldLayoutMk cId="0" sldId="2147483677"/>
              <ac:grpSpMk id="5706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3:13:03.968" v="2383" actId="478"/>
            <ac:grpSpMkLst>
              <pc:docMk/>
              <pc:sldMasterMk cId="0" sldId="2147483698"/>
              <pc:sldLayoutMk cId="0" sldId="2147483677"/>
              <ac:grpSpMk id="5710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3:13:08.160" v="2385" actId="478"/>
            <ac:grpSpMkLst>
              <pc:docMk/>
              <pc:sldMasterMk cId="0" sldId="2147483698"/>
              <pc:sldLayoutMk cId="0" sldId="2147483677"/>
              <ac:grpSpMk id="5718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3:13:10.373" v="2386" actId="478"/>
            <ac:grpSpMkLst>
              <pc:docMk/>
              <pc:sldMasterMk cId="0" sldId="2147483698"/>
              <pc:sldLayoutMk cId="0" sldId="2147483677"/>
              <ac:grpSpMk id="5724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3:13:14.501" v="2388" actId="478"/>
            <ac:grpSpMkLst>
              <pc:docMk/>
              <pc:sldMasterMk cId="0" sldId="2147483698"/>
              <pc:sldLayoutMk cId="0" sldId="2147483677"/>
              <ac:grpSpMk id="5729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3:13:01.457" v="2382" actId="478"/>
            <ac:grpSpMkLst>
              <pc:docMk/>
              <pc:sldMasterMk cId="0" sldId="2147483698"/>
              <pc:sldLayoutMk cId="0" sldId="2147483677"/>
              <ac:grpSpMk id="5733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3:13:16.482" v="2389" actId="478"/>
            <ac:grpSpMkLst>
              <pc:docMk/>
              <pc:sldMasterMk cId="0" sldId="2147483698"/>
              <pc:sldLayoutMk cId="0" sldId="2147483677"/>
              <ac:grpSpMk id="5737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3:13:12.504" v="2387" actId="478"/>
            <ac:grpSpMkLst>
              <pc:docMk/>
              <pc:sldMasterMk cId="0" sldId="2147483698"/>
              <pc:sldLayoutMk cId="0" sldId="2147483677"/>
              <ac:grpSpMk id="5741" creationId="{00000000-0000-0000-0000-000000000000}"/>
            </ac:grpSpMkLst>
          </pc:grpChg>
        </pc:sldLayoutChg>
        <pc:sldLayoutChg chg="addSp delSp modSp mod">
          <pc:chgData name="sheikha juma" userId="608ad1f2e48bc868" providerId="LiveId" clId="{E22D7196-5CE0-42DE-96C2-21DF67D6574F}" dt="2021-10-02T11:57:37.655" v="1380" actId="14100"/>
          <pc:sldLayoutMkLst>
            <pc:docMk/>
            <pc:sldMasterMk cId="0" sldId="2147483698"/>
            <pc:sldLayoutMk cId="0" sldId="2147483678"/>
          </pc:sldLayoutMkLst>
          <pc:spChg chg="add mod">
            <ac:chgData name="sheikha juma" userId="608ad1f2e48bc868" providerId="LiveId" clId="{E22D7196-5CE0-42DE-96C2-21DF67D6574F}" dt="2021-10-02T11:57:29.048" v="1377" actId="14100"/>
            <ac:spMkLst>
              <pc:docMk/>
              <pc:sldMasterMk cId="0" sldId="2147483698"/>
              <pc:sldLayoutMk cId="0" sldId="2147483678"/>
              <ac:spMk id="100" creationId="{22555D86-C72B-488B-B0C2-2E7CCC96085E}"/>
            </ac:spMkLst>
          </pc:spChg>
          <pc:spChg chg="mod">
            <ac:chgData name="sheikha juma" userId="608ad1f2e48bc868" providerId="LiveId" clId="{E22D7196-5CE0-42DE-96C2-21DF67D6574F}" dt="2021-10-02T11:41:32.870" v="991"/>
            <ac:spMkLst>
              <pc:docMk/>
              <pc:sldMasterMk cId="0" sldId="2147483698"/>
              <pc:sldLayoutMk cId="0" sldId="2147483678"/>
              <ac:spMk id="102" creationId="{ED97E612-AADF-4DFF-9979-FD8528FFA728}"/>
            </ac:spMkLst>
          </pc:spChg>
          <pc:spChg chg="mod">
            <ac:chgData name="sheikha juma" userId="608ad1f2e48bc868" providerId="LiveId" clId="{E22D7196-5CE0-42DE-96C2-21DF67D6574F}" dt="2021-10-02T11:41:32.870" v="991"/>
            <ac:spMkLst>
              <pc:docMk/>
              <pc:sldMasterMk cId="0" sldId="2147483698"/>
              <pc:sldLayoutMk cId="0" sldId="2147483678"/>
              <ac:spMk id="103" creationId="{D56D6D11-DF1C-4BCC-86A4-0BBE9BEC5933}"/>
            </ac:spMkLst>
          </pc:spChg>
          <pc:spChg chg="mod">
            <ac:chgData name="sheikha juma" userId="608ad1f2e48bc868" providerId="LiveId" clId="{E22D7196-5CE0-42DE-96C2-21DF67D6574F}" dt="2021-10-02T11:41:32.870" v="991"/>
            <ac:spMkLst>
              <pc:docMk/>
              <pc:sldMasterMk cId="0" sldId="2147483698"/>
              <pc:sldLayoutMk cId="0" sldId="2147483678"/>
              <ac:spMk id="104" creationId="{DAD1B4CD-6B4B-406E-9300-917C1AFE5BAB}"/>
            </ac:spMkLst>
          </pc:spChg>
          <pc:spChg chg="mod">
            <ac:chgData name="sheikha juma" userId="608ad1f2e48bc868" providerId="LiveId" clId="{E22D7196-5CE0-42DE-96C2-21DF67D6574F}" dt="2021-10-02T11:57:37.655" v="1380" actId="14100"/>
            <ac:spMkLst>
              <pc:docMk/>
              <pc:sldMasterMk cId="0" sldId="2147483698"/>
              <pc:sldLayoutMk cId="0" sldId="2147483678"/>
              <ac:spMk id="5754" creationId="{00000000-0000-0000-0000-000000000000}"/>
            </ac:spMkLst>
          </pc:spChg>
          <pc:spChg chg="mod">
            <ac:chgData name="sheikha juma" userId="608ad1f2e48bc868" providerId="LiveId" clId="{E22D7196-5CE0-42DE-96C2-21DF67D6574F}" dt="2021-10-02T11:40:57.733" v="982" actId="1076"/>
            <ac:spMkLst>
              <pc:docMk/>
              <pc:sldMasterMk cId="0" sldId="2147483698"/>
              <pc:sldLayoutMk cId="0" sldId="2147483678"/>
              <ac:spMk id="5755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1:40:20.103" v="971" actId="478"/>
            <ac:spMkLst>
              <pc:docMk/>
              <pc:sldMasterMk cId="0" sldId="2147483698"/>
              <pc:sldLayoutMk cId="0" sldId="2147483678"/>
              <ac:spMk id="5759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1:41:11.130" v="985" actId="478"/>
            <ac:spMkLst>
              <pc:docMk/>
              <pc:sldMasterMk cId="0" sldId="2147483698"/>
              <pc:sldLayoutMk cId="0" sldId="2147483678"/>
              <ac:spMk id="5798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1:40:24.766" v="973" actId="478"/>
            <ac:spMkLst>
              <pc:docMk/>
              <pc:sldMasterMk cId="0" sldId="2147483698"/>
              <pc:sldLayoutMk cId="0" sldId="2147483678"/>
              <ac:spMk id="5826" creationId="{00000000-0000-0000-0000-000000000000}"/>
            </ac:spMkLst>
          </pc:spChg>
          <pc:spChg chg="del">
            <ac:chgData name="sheikha juma" userId="608ad1f2e48bc868" providerId="LiveId" clId="{E22D7196-5CE0-42DE-96C2-21DF67D6574F}" dt="2021-10-02T11:40:44.574" v="977" actId="478"/>
            <ac:spMkLst>
              <pc:docMk/>
              <pc:sldMasterMk cId="0" sldId="2147483698"/>
              <pc:sldLayoutMk cId="0" sldId="2147483678"/>
              <ac:spMk id="5848" creationId="{00000000-0000-0000-0000-000000000000}"/>
            </ac:spMkLst>
          </pc:spChg>
          <pc:grpChg chg="add del mod">
            <ac:chgData name="sheikha juma" userId="608ad1f2e48bc868" providerId="LiveId" clId="{E22D7196-5CE0-42DE-96C2-21DF67D6574F}" dt="2021-10-02T11:41:36.210" v="993" actId="478"/>
            <ac:grpSpMkLst>
              <pc:docMk/>
              <pc:sldMasterMk cId="0" sldId="2147483698"/>
              <pc:sldLayoutMk cId="0" sldId="2147483678"/>
              <ac:grpSpMk id="101" creationId="{22750798-ABB8-4EEF-9230-9F71A08908EA}"/>
            </ac:grpSpMkLst>
          </pc:grpChg>
          <pc:grpChg chg="del">
            <ac:chgData name="sheikha juma" userId="608ad1f2e48bc868" providerId="LiveId" clId="{E22D7196-5CE0-42DE-96C2-21DF67D6574F}" dt="2021-10-02T11:40:22.535" v="972" actId="478"/>
            <ac:grpSpMkLst>
              <pc:docMk/>
              <pc:sldMasterMk cId="0" sldId="2147483698"/>
              <pc:sldLayoutMk cId="0" sldId="2147483678"/>
              <ac:grpSpMk id="5751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0:17.803" v="970" actId="478"/>
            <ac:grpSpMkLst>
              <pc:docMk/>
              <pc:sldMasterMk cId="0" sldId="2147483698"/>
              <pc:sldLayoutMk cId="0" sldId="2147483678"/>
              <ac:grpSpMk id="5756" creationId="{00000000-0000-0000-0000-000000000000}"/>
            </ac:grpSpMkLst>
          </pc:grpChg>
          <pc:grpChg chg="mod">
            <ac:chgData name="sheikha juma" userId="608ad1f2e48bc868" providerId="LiveId" clId="{E22D7196-5CE0-42DE-96C2-21DF67D6574F}" dt="2021-10-02T11:41:42.300" v="994" actId="1076"/>
            <ac:grpSpMkLst>
              <pc:docMk/>
              <pc:sldMasterMk cId="0" sldId="2147483698"/>
              <pc:sldLayoutMk cId="0" sldId="2147483678"/>
              <ac:grpSpMk id="5760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1:11.130" v="985" actId="478"/>
            <ac:grpSpMkLst>
              <pc:docMk/>
              <pc:sldMasterMk cId="0" sldId="2147483698"/>
              <pc:sldLayoutMk cId="0" sldId="2147483678"/>
              <ac:grpSpMk id="5774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1:01.076" v="983" actId="478"/>
            <ac:grpSpMkLst>
              <pc:docMk/>
              <pc:sldMasterMk cId="0" sldId="2147483698"/>
              <pc:sldLayoutMk cId="0" sldId="2147483678"/>
              <ac:grpSpMk id="5778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1:01.076" v="983" actId="478"/>
            <ac:grpSpMkLst>
              <pc:docMk/>
              <pc:sldMasterMk cId="0" sldId="2147483698"/>
              <pc:sldLayoutMk cId="0" sldId="2147483678"/>
              <ac:grpSpMk id="5782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1:06.149" v="984" actId="478"/>
            <ac:grpSpMkLst>
              <pc:docMk/>
              <pc:sldMasterMk cId="0" sldId="2147483698"/>
              <pc:sldLayoutMk cId="0" sldId="2147483678"/>
              <ac:grpSpMk id="5786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1:06.149" v="984" actId="478"/>
            <ac:grpSpMkLst>
              <pc:docMk/>
              <pc:sldMasterMk cId="0" sldId="2147483698"/>
              <pc:sldLayoutMk cId="0" sldId="2147483678"/>
              <ac:grpSpMk id="5790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1:31.776" v="990" actId="21"/>
            <ac:grpSpMkLst>
              <pc:docMk/>
              <pc:sldMasterMk cId="0" sldId="2147483698"/>
              <pc:sldLayoutMk cId="0" sldId="2147483678"/>
              <ac:grpSpMk id="5794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1:01.076" v="983" actId="478"/>
            <ac:grpSpMkLst>
              <pc:docMk/>
              <pc:sldMasterMk cId="0" sldId="2147483698"/>
              <pc:sldLayoutMk cId="0" sldId="2147483678"/>
              <ac:grpSpMk id="5813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1:01.076" v="983" actId="478"/>
            <ac:grpSpMkLst>
              <pc:docMk/>
              <pc:sldMasterMk cId="0" sldId="2147483698"/>
              <pc:sldLayoutMk cId="0" sldId="2147483678"/>
              <ac:grpSpMk id="5817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1:01.076" v="983" actId="478"/>
            <ac:grpSpMkLst>
              <pc:docMk/>
              <pc:sldMasterMk cId="0" sldId="2147483698"/>
              <pc:sldLayoutMk cId="0" sldId="2147483678"/>
              <ac:grpSpMk id="5821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1:01.076" v="983" actId="478"/>
            <ac:grpSpMkLst>
              <pc:docMk/>
              <pc:sldMasterMk cId="0" sldId="2147483698"/>
              <pc:sldLayoutMk cId="0" sldId="2147483678"/>
              <ac:grpSpMk id="5827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1:40:39.467" v="976" actId="478"/>
            <ac:grpSpMkLst>
              <pc:docMk/>
              <pc:sldMasterMk cId="0" sldId="2147483698"/>
              <pc:sldLayoutMk cId="0" sldId="2147483678"/>
              <ac:grpSpMk id="5831" creationId="{00000000-0000-0000-0000-000000000000}"/>
            </ac:grpSpMkLst>
          </pc:grpChg>
        </pc:sldLayoutChg>
        <pc:sldLayoutChg chg="del">
          <pc:chgData name="sheikha juma" userId="608ad1f2e48bc868" providerId="LiveId" clId="{E22D7196-5CE0-42DE-96C2-21DF67D6574F}" dt="2021-10-02T13:15:40.103" v="2418" actId="47"/>
          <pc:sldLayoutMkLst>
            <pc:docMk/>
            <pc:sldMasterMk cId="0" sldId="2147483698"/>
            <pc:sldLayoutMk cId="0" sldId="2147483679"/>
          </pc:sldLayoutMkLst>
        </pc:sldLayoutChg>
        <pc:sldLayoutChg chg="del">
          <pc:chgData name="sheikha juma" userId="608ad1f2e48bc868" providerId="LiveId" clId="{E22D7196-5CE0-42DE-96C2-21DF67D6574F}" dt="2021-10-02T13:15:39.112" v="2417" actId="47"/>
          <pc:sldLayoutMkLst>
            <pc:docMk/>
            <pc:sldMasterMk cId="0" sldId="2147483698"/>
            <pc:sldLayoutMk cId="0" sldId="2147483680"/>
          </pc:sldLayoutMkLst>
        </pc:sldLayoutChg>
        <pc:sldLayoutChg chg="del">
          <pc:chgData name="sheikha juma" userId="608ad1f2e48bc868" providerId="LiveId" clId="{E22D7196-5CE0-42DE-96C2-21DF67D6574F}" dt="2021-10-02T13:15:38.422" v="2416" actId="47"/>
          <pc:sldLayoutMkLst>
            <pc:docMk/>
            <pc:sldMasterMk cId="0" sldId="2147483698"/>
            <pc:sldLayoutMk cId="0" sldId="2147483681"/>
          </pc:sldLayoutMkLst>
        </pc:sldLayoutChg>
        <pc:sldLayoutChg chg="del">
          <pc:chgData name="sheikha juma" userId="608ad1f2e48bc868" providerId="LiveId" clId="{E22D7196-5CE0-42DE-96C2-21DF67D6574F}" dt="2021-10-02T13:15:37.484" v="2415" actId="47"/>
          <pc:sldLayoutMkLst>
            <pc:docMk/>
            <pc:sldMasterMk cId="0" sldId="2147483698"/>
            <pc:sldLayoutMk cId="0" sldId="2147483682"/>
          </pc:sldLayoutMkLst>
        </pc:sldLayoutChg>
        <pc:sldLayoutChg chg="del">
          <pc:chgData name="sheikha juma" userId="608ad1f2e48bc868" providerId="LiveId" clId="{E22D7196-5CE0-42DE-96C2-21DF67D6574F}" dt="2021-10-02T13:15:33.653" v="2409" actId="47"/>
          <pc:sldLayoutMkLst>
            <pc:docMk/>
            <pc:sldMasterMk cId="0" sldId="2147483698"/>
            <pc:sldLayoutMk cId="0" sldId="2147483683"/>
          </pc:sldLayoutMkLst>
        </pc:sldLayoutChg>
        <pc:sldLayoutChg chg="del">
          <pc:chgData name="sheikha juma" userId="608ad1f2e48bc868" providerId="LiveId" clId="{E22D7196-5CE0-42DE-96C2-21DF67D6574F}" dt="2021-10-02T13:15:36.955" v="2414" actId="47"/>
          <pc:sldLayoutMkLst>
            <pc:docMk/>
            <pc:sldMasterMk cId="0" sldId="2147483698"/>
            <pc:sldLayoutMk cId="0" sldId="2147483684"/>
          </pc:sldLayoutMkLst>
        </pc:sldLayoutChg>
        <pc:sldLayoutChg chg="del">
          <pc:chgData name="sheikha juma" userId="608ad1f2e48bc868" providerId="LiveId" clId="{E22D7196-5CE0-42DE-96C2-21DF67D6574F}" dt="2021-10-02T13:15:36.388" v="2413" actId="47"/>
          <pc:sldLayoutMkLst>
            <pc:docMk/>
            <pc:sldMasterMk cId="0" sldId="2147483698"/>
            <pc:sldLayoutMk cId="0" sldId="2147483685"/>
          </pc:sldLayoutMkLst>
        </pc:sldLayoutChg>
        <pc:sldLayoutChg chg="del">
          <pc:chgData name="sheikha juma" userId="608ad1f2e48bc868" providerId="LiveId" clId="{E22D7196-5CE0-42DE-96C2-21DF67D6574F}" dt="2021-10-02T13:15:35.841" v="2412" actId="47"/>
          <pc:sldLayoutMkLst>
            <pc:docMk/>
            <pc:sldMasterMk cId="0" sldId="2147483698"/>
            <pc:sldLayoutMk cId="0" sldId="2147483686"/>
          </pc:sldLayoutMkLst>
        </pc:sldLayoutChg>
        <pc:sldLayoutChg chg="del">
          <pc:chgData name="sheikha juma" userId="608ad1f2e48bc868" providerId="LiveId" clId="{E22D7196-5CE0-42DE-96C2-21DF67D6574F}" dt="2021-10-02T13:15:35.004" v="2411" actId="47"/>
          <pc:sldLayoutMkLst>
            <pc:docMk/>
            <pc:sldMasterMk cId="0" sldId="2147483698"/>
            <pc:sldLayoutMk cId="0" sldId="2147483687"/>
          </pc:sldLayoutMkLst>
        </pc:sldLayoutChg>
        <pc:sldLayoutChg chg="delSp modSp mod">
          <pc:chgData name="sheikha juma" userId="608ad1f2e48bc868" providerId="LiveId" clId="{E22D7196-5CE0-42DE-96C2-21DF67D6574F}" dt="2021-10-02T12:39:21.692" v="1995" actId="1076"/>
          <pc:sldLayoutMkLst>
            <pc:docMk/>
            <pc:sldMasterMk cId="0" sldId="2147483698"/>
            <pc:sldLayoutMk cId="0" sldId="2147483690"/>
          </pc:sldLayoutMkLst>
          <pc:spChg chg="del">
            <ac:chgData name="sheikha juma" userId="608ad1f2e48bc868" providerId="LiveId" clId="{E22D7196-5CE0-42DE-96C2-21DF67D6574F}" dt="2021-10-02T12:39:17.014" v="1993" actId="478"/>
            <ac:spMkLst>
              <pc:docMk/>
              <pc:sldMasterMk cId="0" sldId="2147483698"/>
              <pc:sldLayoutMk cId="0" sldId="2147483690"/>
              <ac:spMk id="7876" creationId="{00000000-0000-0000-0000-000000000000}"/>
            </ac:spMkLst>
          </pc:spChg>
          <pc:grpChg chg="del">
            <ac:chgData name="sheikha juma" userId="608ad1f2e48bc868" providerId="LiveId" clId="{E22D7196-5CE0-42DE-96C2-21DF67D6574F}" dt="2021-10-02T12:39:17.014" v="1993" actId="478"/>
            <ac:grpSpMkLst>
              <pc:docMk/>
              <pc:sldMasterMk cId="0" sldId="2147483698"/>
              <pc:sldLayoutMk cId="0" sldId="2147483690"/>
              <ac:grpSpMk id="7377" creationId="{00000000-0000-0000-0000-000000000000}"/>
            </ac:grpSpMkLst>
          </pc:grpChg>
          <pc:grpChg chg="del">
            <ac:chgData name="sheikha juma" userId="608ad1f2e48bc868" providerId="LiveId" clId="{E22D7196-5CE0-42DE-96C2-21DF67D6574F}" dt="2021-10-02T12:39:17.014" v="1993" actId="478"/>
            <ac:grpSpMkLst>
              <pc:docMk/>
              <pc:sldMasterMk cId="0" sldId="2147483698"/>
              <pc:sldLayoutMk cId="0" sldId="2147483690"/>
              <ac:grpSpMk id="7381" creationId="{00000000-0000-0000-0000-000000000000}"/>
            </ac:grpSpMkLst>
          </pc:grpChg>
          <pc:grpChg chg="mod">
            <ac:chgData name="sheikha juma" userId="608ad1f2e48bc868" providerId="LiveId" clId="{E22D7196-5CE0-42DE-96C2-21DF67D6574F}" dt="2021-10-02T12:39:21.692" v="1995" actId="1076"/>
            <ac:grpSpMkLst>
              <pc:docMk/>
              <pc:sldMasterMk cId="0" sldId="2147483698"/>
              <pc:sldLayoutMk cId="0" sldId="2147483690"/>
              <ac:grpSpMk id="7422" creationId="{00000000-0000-0000-0000-000000000000}"/>
            </ac:grpSpMkLst>
          </pc:gr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5190" y="685800"/>
            <a:ext cx="4848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4" name="Google Shape;912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5" name="Google Shape;912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6" name="Google Shape;9146;ge9f09432c0_0_8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7" name="Google Shape;9147;ge9f09432c0_0_8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" name="Google Shape;9297;ge8da920d52_0_5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8" name="Google Shape;9298;ge8da920d52_0_5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5" name="Google Shape;9885;geb25178e7c_0_10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6" name="Google Shape;9886;geb25178e7c_0_10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8" name="Google Shape;9658;geaef6d41a2_1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9" name="Google Shape;9659;geaef6d41a2_1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9" name="Google Shape;9319;ge8da920d52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0" name="Google Shape;9320;ge8da920d52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1" name="Google Shape;10091;geb25178e7c_0_268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2" name="Google Shape;10092;geb25178e7c_0_268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8" name="Google Shape;9678;geaef6d41a2_1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9" name="Google Shape;9679;geaef6d41a2_1_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" name="Google Shape;9195;ge9f09432c0_0_4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6" name="Google Shape;9196;ge9f09432c0_0_4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5" name="Google Shape;9135;ge9f09432c0_0_8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6" name="Google Shape;9136;ge9f09432c0_0_8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1" name="Google Shape;9251;ge9f09432c0_0_30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2" name="Google Shape;9252;ge9f09432c0_0_30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8" name="Google Shape;9948;geb25178e7c_0_268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9" name="Google Shape;9949;geb25178e7c_0_268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6" name="Google Shape;9926;geb25178e7c_0_24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7" name="Google Shape;9927;geb25178e7c_0_24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0797" y="547977"/>
            <a:ext cx="10011977" cy="6318048"/>
            <a:chOff x="-20797" y="547977"/>
            <a:chExt cx="10011977" cy="6318048"/>
          </a:xfrm>
        </p:grpSpPr>
        <p:sp>
          <p:nvSpPr>
            <p:cNvPr id="10" name="Google Shape;10;p2"/>
            <p:cNvSpPr/>
            <p:nvPr/>
          </p:nvSpPr>
          <p:spPr>
            <a:xfrm>
              <a:off x="-20797" y="1350825"/>
              <a:ext cx="2262118" cy="976463"/>
            </a:xfrm>
            <a:custGeom>
              <a:avLst/>
              <a:gdLst/>
              <a:ahLst/>
              <a:cxnLst/>
              <a:rect l="l" t="t" r="r" b="b"/>
              <a:pathLst>
                <a:path w="29249" h="12738" extrusionOk="0">
                  <a:moveTo>
                    <a:pt x="10913" y="0"/>
                  </a:moveTo>
                  <a:cubicBezTo>
                    <a:pt x="10819" y="0"/>
                    <a:pt x="10723" y="3"/>
                    <a:pt x="10626" y="7"/>
                  </a:cubicBezTo>
                  <a:cubicBezTo>
                    <a:pt x="9890" y="7"/>
                    <a:pt x="9153" y="217"/>
                    <a:pt x="8417" y="638"/>
                  </a:cubicBezTo>
                  <a:cubicBezTo>
                    <a:pt x="7680" y="901"/>
                    <a:pt x="7102" y="1322"/>
                    <a:pt x="6576" y="1953"/>
                  </a:cubicBezTo>
                  <a:cubicBezTo>
                    <a:pt x="5997" y="2532"/>
                    <a:pt x="5576" y="3269"/>
                    <a:pt x="5366" y="4058"/>
                  </a:cubicBezTo>
                  <a:cubicBezTo>
                    <a:pt x="5050" y="4847"/>
                    <a:pt x="4945" y="5636"/>
                    <a:pt x="4945" y="6477"/>
                  </a:cubicBezTo>
                  <a:cubicBezTo>
                    <a:pt x="4998" y="7003"/>
                    <a:pt x="5103" y="7530"/>
                    <a:pt x="5208" y="8056"/>
                  </a:cubicBezTo>
                  <a:lnTo>
                    <a:pt x="5208" y="8108"/>
                  </a:lnTo>
                  <a:cubicBezTo>
                    <a:pt x="4261" y="8161"/>
                    <a:pt x="3262" y="8529"/>
                    <a:pt x="2473" y="9055"/>
                  </a:cubicBezTo>
                  <a:cubicBezTo>
                    <a:pt x="1631" y="9634"/>
                    <a:pt x="1000" y="10370"/>
                    <a:pt x="526" y="11264"/>
                  </a:cubicBezTo>
                  <a:cubicBezTo>
                    <a:pt x="263" y="11738"/>
                    <a:pt x="105" y="12211"/>
                    <a:pt x="0" y="12737"/>
                  </a:cubicBezTo>
                  <a:lnTo>
                    <a:pt x="29248" y="12737"/>
                  </a:lnTo>
                  <a:lnTo>
                    <a:pt x="29248" y="12580"/>
                  </a:lnTo>
                  <a:cubicBezTo>
                    <a:pt x="29038" y="12317"/>
                    <a:pt x="28880" y="12106"/>
                    <a:pt x="28670" y="11948"/>
                  </a:cubicBezTo>
                  <a:cubicBezTo>
                    <a:pt x="28302" y="11580"/>
                    <a:pt x="27828" y="11264"/>
                    <a:pt x="27407" y="11001"/>
                  </a:cubicBezTo>
                  <a:cubicBezTo>
                    <a:pt x="26492" y="10520"/>
                    <a:pt x="25620" y="10258"/>
                    <a:pt x="24631" y="10258"/>
                  </a:cubicBezTo>
                  <a:cubicBezTo>
                    <a:pt x="24540" y="10258"/>
                    <a:pt x="24449" y="10261"/>
                    <a:pt x="24356" y="10265"/>
                  </a:cubicBezTo>
                  <a:cubicBezTo>
                    <a:pt x="23567" y="10265"/>
                    <a:pt x="22831" y="10475"/>
                    <a:pt x="22147" y="10896"/>
                  </a:cubicBezTo>
                  <a:cubicBezTo>
                    <a:pt x="22042" y="10949"/>
                    <a:pt x="21884" y="10949"/>
                    <a:pt x="21831" y="11001"/>
                  </a:cubicBezTo>
                  <a:cubicBezTo>
                    <a:pt x="21515" y="10212"/>
                    <a:pt x="21042" y="9581"/>
                    <a:pt x="20463" y="8950"/>
                  </a:cubicBezTo>
                  <a:cubicBezTo>
                    <a:pt x="20043" y="8634"/>
                    <a:pt x="19569" y="8319"/>
                    <a:pt x="19201" y="8056"/>
                  </a:cubicBezTo>
                  <a:cubicBezTo>
                    <a:pt x="18412" y="7582"/>
                    <a:pt x="17623" y="7372"/>
                    <a:pt x="16781" y="7319"/>
                  </a:cubicBezTo>
                  <a:cubicBezTo>
                    <a:pt x="16834" y="6846"/>
                    <a:pt x="16886" y="6425"/>
                    <a:pt x="16834" y="5951"/>
                  </a:cubicBezTo>
                  <a:cubicBezTo>
                    <a:pt x="16781" y="5425"/>
                    <a:pt x="16623" y="4899"/>
                    <a:pt x="16571" y="4373"/>
                  </a:cubicBezTo>
                  <a:cubicBezTo>
                    <a:pt x="16255" y="3321"/>
                    <a:pt x="15729" y="2479"/>
                    <a:pt x="14992" y="1690"/>
                  </a:cubicBezTo>
                  <a:cubicBezTo>
                    <a:pt x="14572" y="1322"/>
                    <a:pt x="14151" y="1007"/>
                    <a:pt x="13730" y="743"/>
                  </a:cubicBezTo>
                  <a:cubicBezTo>
                    <a:pt x="12814" y="262"/>
                    <a:pt x="11943" y="0"/>
                    <a:pt x="109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9613019" y="1227363"/>
              <a:ext cx="378161" cy="192025"/>
            </a:xfrm>
            <a:custGeom>
              <a:avLst/>
              <a:gdLst/>
              <a:ahLst/>
              <a:cxnLst/>
              <a:rect l="l" t="t" r="r" b="b"/>
              <a:pathLst>
                <a:path w="14993" h="7681" extrusionOk="0">
                  <a:moveTo>
                    <a:pt x="6313" y="0"/>
                  </a:moveTo>
                  <a:cubicBezTo>
                    <a:pt x="5734" y="0"/>
                    <a:pt x="5208" y="105"/>
                    <a:pt x="4682" y="421"/>
                  </a:cubicBezTo>
                  <a:cubicBezTo>
                    <a:pt x="4156" y="631"/>
                    <a:pt x="3682" y="947"/>
                    <a:pt x="3314" y="1368"/>
                  </a:cubicBezTo>
                  <a:cubicBezTo>
                    <a:pt x="2841" y="1736"/>
                    <a:pt x="2578" y="2262"/>
                    <a:pt x="2420" y="2893"/>
                  </a:cubicBezTo>
                  <a:cubicBezTo>
                    <a:pt x="2157" y="3419"/>
                    <a:pt x="2052" y="3998"/>
                    <a:pt x="2104" y="4577"/>
                  </a:cubicBezTo>
                  <a:cubicBezTo>
                    <a:pt x="2104" y="4734"/>
                    <a:pt x="2157" y="4892"/>
                    <a:pt x="2157" y="5050"/>
                  </a:cubicBezTo>
                  <a:cubicBezTo>
                    <a:pt x="2104" y="5103"/>
                    <a:pt x="2052" y="5103"/>
                    <a:pt x="1894" y="5155"/>
                  </a:cubicBezTo>
                  <a:cubicBezTo>
                    <a:pt x="1526" y="5313"/>
                    <a:pt x="1105" y="5576"/>
                    <a:pt x="842" y="5892"/>
                  </a:cubicBezTo>
                  <a:cubicBezTo>
                    <a:pt x="526" y="6207"/>
                    <a:pt x="316" y="6628"/>
                    <a:pt x="211" y="6996"/>
                  </a:cubicBezTo>
                  <a:cubicBezTo>
                    <a:pt x="53" y="7207"/>
                    <a:pt x="0" y="7470"/>
                    <a:pt x="0" y="7680"/>
                  </a:cubicBezTo>
                  <a:lnTo>
                    <a:pt x="14993" y="7680"/>
                  </a:lnTo>
                  <a:lnTo>
                    <a:pt x="14993" y="7628"/>
                  </a:lnTo>
                  <a:cubicBezTo>
                    <a:pt x="14993" y="7417"/>
                    <a:pt x="14940" y="7259"/>
                    <a:pt x="14940" y="7102"/>
                  </a:cubicBezTo>
                  <a:cubicBezTo>
                    <a:pt x="14677" y="6365"/>
                    <a:pt x="14309" y="5681"/>
                    <a:pt x="13783" y="5155"/>
                  </a:cubicBezTo>
                  <a:cubicBezTo>
                    <a:pt x="13414" y="4997"/>
                    <a:pt x="13099" y="4734"/>
                    <a:pt x="12836" y="4524"/>
                  </a:cubicBezTo>
                  <a:cubicBezTo>
                    <a:pt x="12257" y="4208"/>
                    <a:pt x="11573" y="3998"/>
                    <a:pt x="10942" y="3998"/>
                  </a:cubicBezTo>
                  <a:cubicBezTo>
                    <a:pt x="10889" y="3682"/>
                    <a:pt x="10784" y="3314"/>
                    <a:pt x="10732" y="3051"/>
                  </a:cubicBezTo>
                  <a:cubicBezTo>
                    <a:pt x="10468" y="2367"/>
                    <a:pt x="10100" y="1683"/>
                    <a:pt x="9522" y="1157"/>
                  </a:cubicBezTo>
                  <a:cubicBezTo>
                    <a:pt x="9206" y="947"/>
                    <a:pt x="8943" y="684"/>
                    <a:pt x="8627" y="473"/>
                  </a:cubicBezTo>
                  <a:cubicBezTo>
                    <a:pt x="7891" y="105"/>
                    <a:pt x="7154" y="0"/>
                    <a:pt x="63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248428" y="1227375"/>
              <a:ext cx="848747" cy="402790"/>
            </a:xfrm>
            <a:custGeom>
              <a:avLst/>
              <a:gdLst/>
              <a:ahLst/>
              <a:cxnLst/>
              <a:rect l="l" t="t" r="r" b="b"/>
              <a:pathLst>
                <a:path w="24725" h="10627" extrusionOk="0">
                  <a:moveTo>
                    <a:pt x="7312" y="0"/>
                  </a:moveTo>
                  <a:cubicBezTo>
                    <a:pt x="6681" y="0"/>
                    <a:pt x="6050" y="210"/>
                    <a:pt x="5471" y="473"/>
                  </a:cubicBezTo>
                  <a:cubicBezTo>
                    <a:pt x="4892" y="631"/>
                    <a:pt x="4366" y="1052"/>
                    <a:pt x="3893" y="1526"/>
                  </a:cubicBezTo>
                  <a:cubicBezTo>
                    <a:pt x="3420" y="1946"/>
                    <a:pt x="3104" y="2578"/>
                    <a:pt x="2894" y="3156"/>
                  </a:cubicBezTo>
                  <a:cubicBezTo>
                    <a:pt x="2630" y="3735"/>
                    <a:pt x="2525" y="4419"/>
                    <a:pt x="2578" y="5050"/>
                  </a:cubicBezTo>
                  <a:cubicBezTo>
                    <a:pt x="2630" y="5471"/>
                    <a:pt x="2736" y="5892"/>
                    <a:pt x="2788" y="6313"/>
                  </a:cubicBezTo>
                  <a:cubicBezTo>
                    <a:pt x="2999" y="6891"/>
                    <a:pt x="3262" y="7417"/>
                    <a:pt x="3630" y="7891"/>
                  </a:cubicBezTo>
                  <a:cubicBezTo>
                    <a:pt x="3157" y="7943"/>
                    <a:pt x="2736" y="8101"/>
                    <a:pt x="2262" y="8259"/>
                  </a:cubicBezTo>
                  <a:cubicBezTo>
                    <a:pt x="1736" y="8469"/>
                    <a:pt x="1263" y="8785"/>
                    <a:pt x="895" y="9258"/>
                  </a:cubicBezTo>
                  <a:cubicBezTo>
                    <a:pt x="474" y="9679"/>
                    <a:pt x="211" y="10100"/>
                    <a:pt x="0" y="10626"/>
                  </a:cubicBezTo>
                  <a:lnTo>
                    <a:pt x="24725" y="10626"/>
                  </a:lnTo>
                  <a:cubicBezTo>
                    <a:pt x="24462" y="10048"/>
                    <a:pt x="24093" y="9521"/>
                    <a:pt x="23620" y="9048"/>
                  </a:cubicBezTo>
                  <a:cubicBezTo>
                    <a:pt x="23304" y="8785"/>
                    <a:pt x="22883" y="8522"/>
                    <a:pt x="22568" y="8364"/>
                  </a:cubicBezTo>
                  <a:cubicBezTo>
                    <a:pt x="21779" y="7943"/>
                    <a:pt x="20937" y="7733"/>
                    <a:pt x="19990" y="7733"/>
                  </a:cubicBezTo>
                  <a:cubicBezTo>
                    <a:pt x="19622" y="7733"/>
                    <a:pt x="19201" y="7838"/>
                    <a:pt x="18885" y="7943"/>
                  </a:cubicBezTo>
                  <a:cubicBezTo>
                    <a:pt x="18833" y="7680"/>
                    <a:pt x="18833" y="7417"/>
                    <a:pt x="18780" y="7154"/>
                  </a:cubicBezTo>
                  <a:cubicBezTo>
                    <a:pt x="18517" y="6365"/>
                    <a:pt x="18096" y="5629"/>
                    <a:pt x="17465" y="5103"/>
                  </a:cubicBezTo>
                  <a:cubicBezTo>
                    <a:pt x="17097" y="4840"/>
                    <a:pt x="16781" y="4682"/>
                    <a:pt x="16466" y="4419"/>
                  </a:cubicBezTo>
                  <a:cubicBezTo>
                    <a:pt x="15677" y="3998"/>
                    <a:pt x="14887" y="3788"/>
                    <a:pt x="13941" y="3788"/>
                  </a:cubicBezTo>
                  <a:cubicBezTo>
                    <a:pt x="13362" y="3788"/>
                    <a:pt x="12888" y="3945"/>
                    <a:pt x="12362" y="4156"/>
                  </a:cubicBezTo>
                  <a:cubicBezTo>
                    <a:pt x="12310" y="3893"/>
                    <a:pt x="12310" y="3682"/>
                    <a:pt x="12257" y="3419"/>
                  </a:cubicBezTo>
                  <a:cubicBezTo>
                    <a:pt x="11994" y="2630"/>
                    <a:pt x="11521" y="1894"/>
                    <a:pt x="10942" y="1315"/>
                  </a:cubicBezTo>
                  <a:cubicBezTo>
                    <a:pt x="10626" y="1052"/>
                    <a:pt x="10258" y="789"/>
                    <a:pt x="9890" y="579"/>
                  </a:cubicBezTo>
                  <a:cubicBezTo>
                    <a:pt x="9101" y="210"/>
                    <a:pt x="8259" y="0"/>
                    <a:pt x="7312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" name="Google Shape;13;p2"/>
            <p:cNvGrpSpPr/>
            <p:nvPr/>
          </p:nvGrpSpPr>
          <p:grpSpPr>
            <a:xfrm>
              <a:off x="9631959" y="3959950"/>
              <a:ext cx="340302" cy="334375"/>
              <a:chOff x="4864725" y="4564050"/>
              <a:chExt cx="337300" cy="334375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4864725" y="4564050"/>
                <a:ext cx="337300" cy="333600"/>
              </a:xfrm>
              <a:custGeom>
                <a:avLst/>
                <a:gdLst/>
                <a:ahLst/>
                <a:cxnLst/>
                <a:rect l="l" t="t" r="r" b="b"/>
                <a:pathLst>
                  <a:path w="13492" h="13344" extrusionOk="0">
                    <a:moveTo>
                      <a:pt x="5708" y="1"/>
                    </a:moveTo>
                    <a:cubicBezTo>
                      <a:pt x="5266" y="1"/>
                      <a:pt x="4832" y="312"/>
                      <a:pt x="4735" y="861"/>
                    </a:cubicBezTo>
                    <a:lnTo>
                      <a:pt x="4261" y="4385"/>
                    </a:lnTo>
                    <a:lnTo>
                      <a:pt x="894" y="5490"/>
                    </a:lnTo>
                    <a:cubicBezTo>
                      <a:pt x="53" y="5753"/>
                      <a:pt x="0" y="6910"/>
                      <a:pt x="789" y="7279"/>
                    </a:cubicBezTo>
                    <a:lnTo>
                      <a:pt x="3998" y="8857"/>
                    </a:lnTo>
                    <a:lnTo>
                      <a:pt x="4051" y="12381"/>
                    </a:lnTo>
                    <a:cubicBezTo>
                      <a:pt x="4051" y="12981"/>
                      <a:pt x="4523" y="13344"/>
                      <a:pt x="5009" y="13344"/>
                    </a:cubicBezTo>
                    <a:cubicBezTo>
                      <a:pt x="5248" y="13344"/>
                      <a:pt x="5491" y="13256"/>
                      <a:pt x="5681" y="13065"/>
                    </a:cubicBezTo>
                    <a:lnTo>
                      <a:pt x="8154" y="10487"/>
                    </a:lnTo>
                    <a:lnTo>
                      <a:pt x="11573" y="11540"/>
                    </a:lnTo>
                    <a:cubicBezTo>
                      <a:pt x="11670" y="11572"/>
                      <a:pt x="11764" y="11587"/>
                      <a:pt x="11856" y="11587"/>
                    </a:cubicBezTo>
                    <a:cubicBezTo>
                      <a:pt x="12514" y="11587"/>
                      <a:pt x="13001" y="10818"/>
                      <a:pt x="12678" y="10172"/>
                    </a:cubicBezTo>
                    <a:lnTo>
                      <a:pt x="10942" y="7016"/>
                    </a:lnTo>
                    <a:lnTo>
                      <a:pt x="12994" y="4122"/>
                    </a:lnTo>
                    <a:cubicBezTo>
                      <a:pt x="13491" y="3426"/>
                      <a:pt x="13001" y="2588"/>
                      <a:pt x="12234" y="2588"/>
                    </a:cubicBezTo>
                    <a:cubicBezTo>
                      <a:pt x="12190" y="2588"/>
                      <a:pt x="12145" y="2591"/>
                      <a:pt x="12099" y="2597"/>
                    </a:cubicBezTo>
                    <a:lnTo>
                      <a:pt x="8575" y="3281"/>
                    </a:lnTo>
                    <a:lnTo>
                      <a:pt x="6471" y="387"/>
                    </a:lnTo>
                    <a:cubicBezTo>
                      <a:pt x="6268" y="123"/>
                      <a:pt x="5986" y="1"/>
                      <a:pt x="57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5079075" y="4628800"/>
                <a:ext cx="114450" cy="33050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1322" extrusionOk="0">
                    <a:moveTo>
                      <a:pt x="3633" y="0"/>
                    </a:moveTo>
                    <a:cubicBezTo>
                      <a:pt x="3598" y="0"/>
                      <a:pt x="3561" y="2"/>
                      <a:pt x="3525" y="7"/>
                    </a:cubicBezTo>
                    <a:lnTo>
                      <a:pt x="1" y="691"/>
                    </a:lnTo>
                    <a:lnTo>
                      <a:pt x="527" y="1322"/>
                    </a:lnTo>
                    <a:lnTo>
                      <a:pt x="4577" y="585"/>
                    </a:lnTo>
                    <a:cubicBezTo>
                      <a:pt x="4385" y="249"/>
                      <a:pt x="4017" y="0"/>
                      <a:pt x="3633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4867350" y="4564050"/>
                <a:ext cx="163100" cy="334375"/>
              </a:xfrm>
              <a:custGeom>
                <a:avLst/>
                <a:gdLst/>
                <a:ahLst/>
                <a:cxnLst/>
                <a:rect l="l" t="t" r="r" b="b"/>
                <a:pathLst>
                  <a:path w="6524" h="13375" extrusionOk="0">
                    <a:moveTo>
                      <a:pt x="5606" y="1"/>
                    </a:moveTo>
                    <a:cubicBezTo>
                      <a:pt x="5168" y="1"/>
                      <a:pt x="4747" y="312"/>
                      <a:pt x="4682" y="861"/>
                    </a:cubicBezTo>
                    <a:lnTo>
                      <a:pt x="4209" y="4385"/>
                    </a:lnTo>
                    <a:lnTo>
                      <a:pt x="842" y="5490"/>
                    </a:lnTo>
                    <a:cubicBezTo>
                      <a:pt x="53" y="5753"/>
                      <a:pt x="0" y="6910"/>
                      <a:pt x="737" y="7279"/>
                    </a:cubicBezTo>
                    <a:lnTo>
                      <a:pt x="3946" y="8857"/>
                    </a:lnTo>
                    <a:lnTo>
                      <a:pt x="3998" y="12381"/>
                    </a:lnTo>
                    <a:cubicBezTo>
                      <a:pt x="3998" y="12959"/>
                      <a:pt x="4484" y="13375"/>
                      <a:pt x="4998" y="13375"/>
                    </a:cubicBezTo>
                    <a:cubicBezTo>
                      <a:pt x="5139" y="13375"/>
                      <a:pt x="5283" y="13344"/>
                      <a:pt x="5419" y="13276"/>
                    </a:cubicBezTo>
                    <a:cubicBezTo>
                      <a:pt x="5313" y="13118"/>
                      <a:pt x="5313" y="13012"/>
                      <a:pt x="5313" y="12855"/>
                    </a:cubicBezTo>
                    <a:lnTo>
                      <a:pt x="5261" y="9330"/>
                    </a:lnTo>
                    <a:lnTo>
                      <a:pt x="2052" y="7752"/>
                    </a:lnTo>
                    <a:cubicBezTo>
                      <a:pt x="1263" y="7331"/>
                      <a:pt x="1315" y="6226"/>
                      <a:pt x="2157" y="5963"/>
                    </a:cubicBezTo>
                    <a:lnTo>
                      <a:pt x="5524" y="4859"/>
                    </a:lnTo>
                    <a:lnTo>
                      <a:pt x="5997" y="1282"/>
                    </a:lnTo>
                    <a:cubicBezTo>
                      <a:pt x="6050" y="966"/>
                      <a:pt x="6260" y="703"/>
                      <a:pt x="6523" y="598"/>
                    </a:cubicBezTo>
                    <a:lnTo>
                      <a:pt x="6366" y="387"/>
                    </a:lnTo>
                    <a:cubicBezTo>
                      <a:pt x="6163" y="123"/>
                      <a:pt x="5881" y="1"/>
                      <a:pt x="5606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17;p2"/>
            <p:cNvGrpSpPr/>
            <p:nvPr/>
          </p:nvGrpSpPr>
          <p:grpSpPr>
            <a:xfrm>
              <a:off x="6981913" y="6588475"/>
              <a:ext cx="291244" cy="277550"/>
              <a:chOff x="3689675" y="865975"/>
              <a:chExt cx="288675" cy="277550"/>
            </a:xfrm>
          </p:grpSpPr>
          <p:sp>
            <p:nvSpPr>
              <p:cNvPr id="18" name="Google Shape;18;p2"/>
              <p:cNvSpPr/>
              <p:nvPr/>
            </p:nvSpPr>
            <p:spPr>
              <a:xfrm>
                <a:off x="3691350" y="865975"/>
                <a:ext cx="287000" cy="277550"/>
              </a:xfrm>
              <a:custGeom>
                <a:avLst/>
                <a:gdLst/>
                <a:ahLst/>
                <a:cxnLst/>
                <a:rect l="l" t="t" r="r" b="b"/>
                <a:pathLst>
                  <a:path w="11480" h="11102" extrusionOk="0">
                    <a:moveTo>
                      <a:pt x="6491" y="0"/>
                    </a:moveTo>
                    <a:cubicBezTo>
                      <a:pt x="6242" y="0"/>
                      <a:pt x="5984" y="106"/>
                      <a:pt x="5798" y="333"/>
                    </a:cubicBezTo>
                    <a:lnTo>
                      <a:pt x="4115" y="2805"/>
                    </a:lnTo>
                    <a:lnTo>
                      <a:pt x="1169" y="2332"/>
                    </a:lnTo>
                    <a:cubicBezTo>
                      <a:pt x="1109" y="2318"/>
                      <a:pt x="1050" y="2311"/>
                      <a:pt x="992" y="2311"/>
                    </a:cubicBezTo>
                    <a:cubicBezTo>
                      <a:pt x="400" y="2311"/>
                      <a:pt x="1" y="3014"/>
                      <a:pt x="432" y="3542"/>
                    </a:cubicBezTo>
                    <a:lnTo>
                      <a:pt x="2274" y="5909"/>
                    </a:lnTo>
                    <a:lnTo>
                      <a:pt x="958" y="8644"/>
                    </a:lnTo>
                    <a:cubicBezTo>
                      <a:pt x="688" y="9186"/>
                      <a:pt x="1113" y="9804"/>
                      <a:pt x="1671" y="9804"/>
                    </a:cubicBezTo>
                    <a:cubicBezTo>
                      <a:pt x="1764" y="9804"/>
                      <a:pt x="1860" y="9787"/>
                      <a:pt x="1958" y="9749"/>
                    </a:cubicBezTo>
                    <a:lnTo>
                      <a:pt x="4746" y="8750"/>
                    </a:lnTo>
                    <a:lnTo>
                      <a:pt x="6850" y="10854"/>
                    </a:lnTo>
                    <a:cubicBezTo>
                      <a:pt x="7021" y="11025"/>
                      <a:pt x="7231" y="11101"/>
                      <a:pt x="7437" y="11101"/>
                    </a:cubicBezTo>
                    <a:cubicBezTo>
                      <a:pt x="7863" y="11101"/>
                      <a:pt x="8271" y="10772"/>
                      <a:pt x="8271" y="10275"/>
                    </a:cubicBezTo>
                    <a:lnTo>
                      <a:pt x="8165" y="7329"/>
                    </a:lnTo>
                    <a:lnTo>
                      <a:pt x="10796" y="5962"/>
                    </a:lnTo>
                    <a:cubicBezTo>
                      <a:pt x="11479" y="5593"/>
                      <a:pt x="11322" y="4699"/>
                      <a:pt x="10690" y="4489"/>
                    </a:cubicBezTo>
                    <a:lnTo>
                      <a:pt x="7797" y="3647"/>
                    </a:lnTo>
                    <a:lnTo>
                      <a:pt x="7271" y="701"/>
                    </a:lnTo>
                    <a:cubicBezTo>
                      <a:pt x="7239" y="254"/>
                      <a:pt x="6877" y="0"/>
                      <a:pt x="6491" y="0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3884950" y="957150"/>
                <a:ext cx="86825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3473" h="1631" extrusionOk="0">
                    <a:moveTo>
                      <a:pt x="0" y="0"/>
                    </a:moveTo>
                    <a:lnTo>
                      <a:pt x="158" y="631"/>
                    </a:lnTo>
                    <a:lnTo>
                      <a:pt x="3472" y="1631"/>
                    </a:lnTo>
                    <a:cubicBezTo>
                      <a:pt x="3472" y="1315"/>
                      <a:pt x="3262" y="894"/>
                      <a:pt x="2894" y="84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3689675" y="867575"/>
                <a:ext cx="183475" cy="246075"/>
              </a:xfrm>
              <a:custGeom>
                <a:avLst/>
                <a:gdLst/>
                <a:ahLst/>
                <a:cxnLst/>
                <a:rect l="l" t="t" r="r" b="b"/>
                <a:pathLst>
                  <a:path w="7339" h="9843" extrusionOk="0">
                    <a:moveTo>
                      <a:pt x="6452" y="0"/>
                    </a:moveTo>
                    <a:cubicBezTo>
                      <a:pt x="6207" y="0"/>
                      <a:pt x="5962" y="118"/>
                      <a:pt x="5813" y="374"/>
                    </a:cubicBezTo>
                    <a:lnTo>
                      <a:pt x="4129" y="2794"/>
                    </a:lnTo>
                    <a:lnTo>
                      <a:pt x="1131" y="2320"/>
                    </a:lnTo>
                    <a:cubicBezTo>
                      <a:pt x="1091" y="2314"/>
                      <a:pt x="1052" y="2311"/>
                      <a:pt x="1014" y="2311"/>
                    </a:cubicBezTo>
                    <a:cubicBezTo>
                      <a:pt x="395" y="2311"/>
                      <a:pt x="1" y="3087"/>
                      <a:pt x="447" y="3583"/>
                    </a:cubicBezTo>
                    <a:lnTo>
                      <a:pt x="2288" y="5950"/>
                    </a:lnTo>
                    <a:lnTo>
                      <a:pt x="973" y="8633"/>
                    </a:lnTo>
                    <a:cubicBezTo>
                      <a:pt x="710" y="9212"/>
                      <a:pt x="1078" y="9843"/>
                      <a:pt x="1657" y="9843"/>
                    </a:cubicBezTo>
                    <a:cubicBezTo>
                      <a:pt x="1762" y="9685"/>
                      <a:pt x="1762" y="9633"/>
                      <a:pt x="1815" y="9475"/>
                    </a:cubicBezTo>
                    <a:lnTo>
                      <a:pt x="3130" y="6792"/>
                    </a:lnTo>
                    <a:lnTo>
                      <a:pt x="1288" y="4425"/>
                    </a:lnTo>
                    <a:cubicBezTo>
                      <a:pt x="844" y="3881"/>
                      <a:pt x="1281" y="3153"/>
                      <a:pt x="1858" y="3153"/>
                    </a:cubicBezTo>
                    <a:cubicBezTo>
                      <a:pt x="1896" y="3153"/>
                      <a:pt x="1934" y="3156"/>
                      <a:pt x="1972" y="3162"/>
                    </a:cubicBezTo>
                    <a:lnTo>
                      <a:pt x="4971" y="3636"/>
                    </a:lnTo>
                    <a:lnTo>
                      <a:pt x="6654" y="1216"/>
                    </a:lnTo>
                    <a:cubicBezTo>
                      <a:pt x="6865" y="953"/>
                      <a:pt x="7075" y="900"/>
                      <a:pt x="7338" y="900"/>
                    </a:cubicBezTo>
                    <a:lnTo>
                      <a:pt x="7233" y="690"/>
                    </a:lnTo>
                    <a:cubicBezTo>
                      <a:pt x="7170" y="252"/>
                      <a:pt x="6811" y="0"/>
                      <a:pt x="6452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>
              <a:off x="6643903" y="1074100"/>
              <a:ext cx="295255" cy="276725"/>
              <a:chOff x="5348675" y="2068175"/>
              <a:chExt cx="292650" cy="276725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5353950" y="2069650"/>
                <a:ext cx="287375" cy="273500"/>
              </a:xfrm>
              <a:custGeom>
                <a:avLst/>
                <a:gdLst/>
                <a:ahLst/>
                <a:cxnLst/>
                <a:rect l="l" t="t" r="r" b="b"/>
                <a:pathLst>
                  <a:path w="11495" h="10940" extrusionOk="0">
                    <a:moveTo>
                      <a:pt x="3407" y="1"/>
                    </a:moveTo>
                    <a:cubicBezTo>
                      <a:pt x="2961" y="1"/>
                      <a:pt x="2567" y="368"/>
                      <a:pt x="2683" y="793"/>
                    </a:cubicBezTo>
                    <a:lnTo>
                      <a:pt x="3104" y="3739"/>
                    </a:lnTo>
                    <a:lnTo>
                      <a:pt x="579" y="5369"/>
                    </a:lnTo>
                    <a:cubicBezTo>
                      <a:pt x="0" y="5790"/>
                      <a:pt x="158" y="6685"/>
                      <a:pt x="842" y="6842"/>
                    </a:cubicBezTo>
                    <a:lnTo>
                      <a:pt x="3840" y="7421"/>
                    </a:lnTo>
                    <a:lnTo>
                      <a:pt x="4629" y="10314"/>
                    </a:lnTo>
                    <a:cubicBezTo>
                      <a:pt x="4688" y="10725"/>
                      <a:pt x="5025" y="10939"/>
                      <a:pt x="5366" y="10939"/>
                    </a:cubicBezTo>
                    <a:cubicBezTo>
                      <a:pt x="5636" y="10939"/>
                      <a:pt x="5910" y="10804"/>
                      <a:pt x="6050" y="10525"/>
                    </a:cubicBezTo>
                    <a:lnTo>
                      <a:pt x="7523" y="7894"/>
                    </a:lnTo>
                    <a:lnTo>
                      <a:pt x="10469" y="8000"/>
                    </a:lnTo>
                    <a:cubicBezTo>
                      <a:pt x="10503" y="8005"/>
                      <a:pt x="10537" y="8008"/>
                      <a:pt x="10570" y="8008"/>
                    </a:cubicBezTo>
                    <a:cubicBezTo>
                      <a:pt x="11143" y="8008"/>
                      <a:pt x="11495" y="7182"/>
                      <a:pt x="11047" y="6685"/>
                    </a:cubicBezTo>
                    <a:lnTo>
                      <a:pt x="8996" y="4528"/>
                    </a:lnTo>
                    <a:lnTo>
                      <a:pt x="10048" y="1740"/>
                    </a:lnTo>
                    <a:cubicBezTo>
                      <a:pt x="10220" y="1181"/>
                      <a:pt x="9829" y="657"/>
                      <a:pt x="9307" y="657"/>
                    </a:cubicBezTo>
                    <a:cubicBezTo>
                      <a:pt x="9191" y="657"/>
                      <a:pt x="9068" y="683"/>
                      <a:pt x="8943" y="740"/>
                    </a:cubicBezTo>
                    <a:lnTo>
                      <a:pt x="6260" y="2003"/>
                    </a:lnTo>
                    <a:lnTo>
                      <a:pt x="3893" y="162"/>
                    </a:lnTo>
                    <a:cubicBezTo>
                      <a:pt x="3739" y="49"/>
                      <a:pt x="3569" y="1"/>
                      <a:pt x="3407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5507800" y="2086575"/>
                <a:ext cx="93400" cy="43675"/>
              </a:xfrm>
              <a:custGeom>
                <a:avLst/>
                <a:gdLst/>
                <a:ahLst/>
                <a:cxnLst/>
                <a:rect l="l" t="t" r="r" b="b"/>
                <a:pathLst>
                  <a:path w="3736" h="1747" extrusionOk="0">
                    <a:moveTo>
                      <a:pt x="3047" y="0"/>
                    </a:moveTo>
                    <a:cubicBezTo>
                      <a:pt x="2943" y="0"/>
                      <a:pt x="2838" y="20"/>
                      <a:pt x="2736" y="63"/>
                    </a:cubicBezTo>
                    <a:lnTo>
                      <a:pt x="1" y="1326"/>
                    </a:lnTo>
                    <a:lnTo>
                      <a:pt x="632" y="1747"/>
                    </a:lnTo>
                    <a:lnTo>
                      <a:pt x="3736" y="326"/>
                    </a:lnTo>
                    <a:cubicBezTo>
                      <a:pt x="3583" y="136"/>
                      <a:pt x="3320" y="0"/>
                      <a:pt x="3047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5348675" y="2068175"/>
                <a:ext cx="148650" cy="276725"/>
              </a:xfrm>
              <a:custGeom>
                <a:avLst/>
                <a:gdLst/>
                <a:ahLst/>
                <a:cxnLst/>
                <a:rect l="l" t="t" r="r" b="b"/>
                <a:pathLst>
                  <a:path w="5946" h="11069" extrusionOk="0">
                    <a:moveTo>
                      <a:pt x="3520" y="1"/>
                    </a:moveTo>
                    <a:cubicBezTo>
                      <a:pt x="3056" y="1"/>
                      <a:pt x="2660" y="369"/>
                      <a:pt x="2736" y="904"/>
                    </a:cubicBezTo>
                    <a:lnTo>
                      <a:pt x="3104" y="3850"/>
                    </a:lnTo>
                    <a:lnTo>
                      <a:pt x="632" y="5534"/>
                    </a:lnTo>
                    <a:cubicBezTo>
                      <a:pt x="1" y="5902"/>
                      <a:pt x="211" y="6849"/>
                      <a:pt x="895" y="6954"/>
                    </a:cubicBezTo>
                    <a:lnTo>
                      <a:pt x="3841" y="7533"/>
                    </a:lnTo>
                    <a:lnTo>
                      <a:pt x="4630" y="10478"/>
                    </a:lnTo>
                    <a:cubicBezTo>
                      <a:pt x="4765" y="10849"/>
                      <a:pt x="5093" y="11068"/>
                      <a:pt x="5422" y="11068"/>
                    </a:cubicBezTo>
                    <a:cubicBezTo>
                      <a:pt x="5608" y="11068"/>
                      <a:pt x="5793" y="10998"/>
                      <a:pt x="5945" y="10847"/>
                    </a:cubicBezTo>
                    <a:cubicBezTo>
                      <a:pt x="5945" y="10794"/>
                      <a:pt x="5945" y="10741"/>
                      <a:pt x="5893" y="10584"/>
                    </a:cubicBezTo>
                    <a:lnTo>
                      <a:pt x="5103" y="7690"/>
                    </a:lnTo>
                    <a:lnTo>
                      <a:pt x="2105" y="7112"/>
                    </a:lnTo>
                    <a:cubicBezTo>
                      <a:pt x="1421" y="6954"/>
                      <a:pt x="1263" y="6060"/>
                      <a:pt x="1842" y="5639"/>
                    </a:cubicBezTo>
                    <a:lnTo>
                      <a:pt x="4367" y="4008"/>
                    </a:lnTo>
                    <a:lnTo>
                      <a:pt x="3946" y="1062"/>
                    </a:lnTo>
                    <a:cubicBezTo>
                      <a:pt x="3894" y="799"/>
                      <a:pt x="4051" y="536"/>
                      <a:pt x="4209" y="326"/>
                    </a:cubicBezTo>
                    <a:lnTo>
                      <a:pt x="4051" y="168"/>
                    </a:lnTo>
                    <a:cubicBezTo>
                      <a:pt x="3879" y="53"/>
                      <a:pt x="3694" y="1"/>
                      <a:pt x="3520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25;p2"/>
            <p:cNvGrpSpPr/>
            <p:nvPr/>
          </p:nvGrpSpPr>
          <p:grpSpPr>
            <a:xfrm>
              <a:off x="3073043" y="6288528"/>
              <a:ext cx="228593" cy="194302"/>
              <a:chOff x="1916200" y="1417475"/>
              <a:chExt cx="229350" cy="228000"/>
            </a:xfrm>
          </p:grpSpPr>
          <p:sp>
            <p:nvSpPr>
              <p:cNvPr id="26" name="Google Shape;26;p2"/>
              <p:cNvSpPr/>
              <p:nvPr/>
            </p:nvSpPr>
            <p:spPr>
              <a:xfrm>
                <a:off x="1918850" y="1417475"/>
                <a:ext cx="226700" cy="227800"/>
              </a:xfrm>
              <a:custGeom>
                <a:avLst/>
                <a:gdLst/>
                <a:ahLst/>
                <a:cxnLst/>
                <a:rect l="l" t="t" r="r" b="b"/>
                <a:pathLst>
                  <a:path w="9068" h="9112" extrusionOk="0">
                    <a:moveTo>
                      <a:pt x="3793" y="1"/>
                    </a:moveTo>
                    <a:cubicBezTo>
                      <a:pt x="3485" y="1"/>
                      <a:pt x="3189" y="218"/>
                      <a:pt x="3156" y="577"/>
                    </a:cubicBezTo>
                    <a:lnTo>
                      <a:pt x="2893" y="2997"/>
                    </a:lnTo>
                    <a:lnTo>
                      <a:pt x="579" y="3786"/>
                    </a:lnTo>
                    <a:cubicBezTo>
                      <a:pt x="53" y="3944"/>
                      <a:pt x="0" y="4733"/>
                      <a:pt x="526" y="4996"/>
                    </a:cubicBezTo>
                    <a:lnTo>
                      <a:pt x="2683" y="6048"/>
                    </a:lnTo>
                    <a:lnTo>
                      <a:pt x="2683" y="8468"/>
                    </a:lnTo>
                    <a:cubicBezTo>
                      <a:pt x="2683" y="8863"/>
                      <a:pt x="3027" y="9111"/>
                      <a:pt x="3362" y="9111"/>
                    </a:cubicBezTo>
                    <a:cubicBezTo>
                      <a:pt x="3517" y="9111"/>
                      <a:pt x="3671" y="9058"/>
                      <a:pt x="3788" y="8942"/>
                    </a:cubicBezTo>
                    <a:lnTo>
                      <a:pt x="5524" y="7153"/>
                    </a:lnTo>
                    <a:lnTo>
                      <a:pt x="7786" y="7889"/>
                    </a:lnTo>
                    <a:cubicBezTo>
                      <a:pt x="7871" y="7918"/>
                      <a:pt x="7953" y="7931"/>
                      <a:pt x="8029" y="7931"/>
                    </a:cubicBezTo>
                    <a:cubicBezTo>
                      <a:pt x="8518" y="7931"/>
                      <a:pt x="8802" y="7397"/>
                      <a:pt x="8575" y="6943"/>
                    </a:cubicBezTo>
                    <a:lnTo>
                      <a:pt x="7417" y="4786"/>
                    </a:lnTo>
                    <a:lnTo>
                      <a:pt x="8785" y="2787"/>
                    </a:lnTo>
                    <a:cubicBezTo>
                      <a:pt x="9067" y="2317"/>
                      <a:pt x="8803" y="1763"/>
                      <a:pt x="8331" y="1763"/>
                    </a:cubicBezTo>
                    <a:cubicBezTo>
                      <a:pt x="8275" y="1763"/>
                      <a:pt x="8215" y="1770"/>
                      <a:pt x="8154" y="1787"/>
                    </a:cubicBezTo>
                    <a:lnTo>
                      <a:pt x="5787" y="2208"/>
                    </a:lnTo>
                    <a:lnTo>
                      <a:pt x="4314" y="262"/>
                    </a:lnTo>
                    <a:cubicBezTo>
                      <a:pt x="4174" y="82"/>
                      <a:pt x="3981" y="1"/>
                      <a:pt x="379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2063500" y="1463200"/>
                <a:ext cx="76300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3052" h="853" extrusionOk="0">
                    <a:moveTo>
                      <a:pt x="2487" y="1"/>
                    </a:moveTo>
                    <a:cubicBezTo>
                      <a:pt x="2449" y="1"/>
                      <a:pt x="2409" y="4"/>
                      <a:pt x="2368" y="11"/>
                    </a:cubicBezTo>
                    <a:lnTo>
                      <a:pt x="1" y="484"/>
                    </a:lnTo>
                    <a:lnTo>
                      <a:pt x="316" y="853"/>
                    </a:lnTo>
                    <a:lnTo>
                      <a:pt x="3052" y="379"/>
                    </a:lnTo>
                    <a:cubicBezTo>
                      <a:pt x="2960" y="150"/>
                      <a:pt x="2749" y="1"/>
                      <a:pt x="248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1916200" y="1417475"/>
                <a:ext cx="113125" cy="228000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9120" extrusionOk="0">
                    <a:moveTo>
                      <a:pt x="3919" y="1"/>
                    </a:moveTo>
                    <a:cubicBezTo>
                      <a:pt x="3604" y="1"/>
                      <a:pt x="3275" y="218"/>
                      <a:pt x="3210" y="577"/>
                    </a:cubicBezTo>
                    <a:lnTo>
                      <a:pt x="2894" y="2997"/>
                    </a:lnTo>
                    <a:lnTo>
                      <a:pt x="580" y="3786"/>
                    </a:lnTo>
                    <a:cubicBezTo>
                      <a:pt x="54" y="3997"/>
                      <a:pt x="1" y="4733"/>
                      <a:pt x="527" y="4996"/>
                    </a:cubicBezTo>
                    <a:lnTo>
                      <a:pt x="2684" y="6048"/>
                    </a:lnTo>
                    <a:lnTo>
                      <a:pt x="2684" y="8468"/>
                    </a:lnTo>
                    <a:cubicBezTo>
                      <a:pt x="2684" y="8871"/>
                      <a:pt x="2992" y="9119"/>
                      <a:pt x="3349" y="9119"/>
                    </a:cubicBezTo>
                    <a:cubicBezTo>
                      <a:pt x="3458" y="9119"/>
                      <a:pt x="3572" y="9096"/>
                      <a:pt x="3683" y="9047"/>
                    </a:cubicBezTo>
                    <a:cubicBezTo>
                      <a:pt x="3631" y="8942"/>
                      <a:pt x="3631" y="8889"/>
                      <a:pt x="3631" y="8784"/>
                    </a:cubicBezTo>
                    <a:lnTo>
                      <a:pt x="3631" y="6364"/>
                    </a:lnTo>
                    <a:lnTo>
                      <a:pt x="1474" y="5312"/>
                    </a:lnTo>
                    <a:cubicBezTo>
                      <a:pt x="948" y="5049"/>
                      <a:pt x="1000" y="4260"/>
                      <a:pt x="1526" y="4154"/>
                    </a:cubicBezTo>
                    <a:lnTo>
                      <a:pt x="3841" y="3365"/>
                    </a:lnTo>
                    <a:lnTo>
                      <a:pt x="4157" y="893"/>
                    </a:lnTo>
                    <a:cubicBezTo>
                      <a:pt x="4157" y="630"/>
                      <a:pt x="4367" y="525"/>
                      <a:pt x="4525" y="367"/>
                    </a:cubicBezTo>
                    <a:lnTo>
                      <a:pt x="4420" y="262"/>
                    </a:lnTo>
                    <a:cubicBezTo>
                      <a:pt x="4300" y="82"/>
                      <a:pt x="4112" y="1"/>
                      <a:pt x="3919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29;p2"/>
            <p:cNvGrpSpPr/>
            <p:nvPr/>
          </p:nvGrpSpPr>
          <p:grpSpPr>
            <a:xfrm>
              <a:off x="8472525" y="4670500"/>
              <a:ext cx="135369" cy="129375"/>
              <a:chOff x="2419900" y="952925"/>
              <a:chExt cx="134175" cy="129375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2421550" y="952925"/>
                <a:ext cx="132525" cy="129375"/>
              </a:xfrm>
              <a:custGeom>
                <a:avLst/>
                <a:gdLst/>
                <a:ahLst/>
                <a:cxnLst/>
                <a:rect l="l" t="t" r="r" b="b"/>
                <a:pathLst>
                  <a:path w="5301" h="5175" extrusionOk="0">
                    <a:moveTo>
                      <a:pt x="2854" y="1"/>
                    </a:moveTo>
                    <a:cubicBezTo>
                      <a:pt x="2742" y="1"/>
                      <a:pt x="2640" y="55"/>
                      <a:pt x="2617" y="169"/>
                    </a:cubicBezTo>
                    <a:lnTo>
                      <a:pt x="1881" y="1326"/>
                    </a:lnTo>
                    <a:lnTo>
                      <a:pt x="513" y="1221"/>
                    </a:lnTo>
                    <a:cubicBezTo>
                      <a:pt x="493" y="1218"/>
                      <a:pt x="473" y="1216"/>
                      <a:pt x="453" y="1216"/>
                    </a:cubicBezTo>
                    <a:cubicBezTo>
                      <a:pt x="172" y="1216"/>
                      <a:pt x="1" y="1554"/>
                      <a:pt x="198" y="1800"/>
                    </a:cubicBezTo>
                    <a:lnTo>
                      <a:pt x="1092" y="2852"/>
                    </a:lnTo>
                    <a:lnTo>
                      <a:pt x="566" y="4167"/>
                    </a:lnTo>
                    <a:cubicBezTo>
                      <a:pt x="478" y="4431"/>
                      <a:pt x="647" y="4731"/>
                      <a:pt x="889" y="4731"/>
                    </a:cubicBezTo>
                    <a:cubicBezTo>
                      <a:pt x="937" y="4731"/>
                      <a:pt x="987" y="4719"/>
                      <a:pt x="1039" y="4693"/>
                    </a:cubicBezTo>
                    <a:lnTo>
                      <a:pt x="2354" y="4167"/>
                    </a:lnTo>
                    <a:lnTo>
                      <a:pt x="3407" y="5114"/>
                    </a:lnTo>
                    <a:cubicBezTo>
                      <a:pt x="3462" y="5155"/>
                      <a:pt x="3527" y="5175"/>
                      <a:pt x="3594" y="5175"/>
                    </a:cubicBezTo>
                    <a:cubicBezTo>
                      <a:pt x="3784" y="5175"/>
                      <a:pt x="3985" y="5018"/>
                      <a:pt x="3985" y="4746"/>
                    </a:cubicBezTo>
                    <a:lnTo>
                      <a:pt x="3880" y="3378"/>
                    </a:lnTo>
                    <a:lnTo>
                      <a:pt x="5037" y="2641"/>
                    </a:lnTo>
                    <a:cubicBezTo>
                      <a:pt x="5300" y="2536"/>
                      <a:pt x="5248" y="2063"/>
                      <a:pt x="4932" y="2010"/>
                    </a:cubicBezTo>
                    <a:lnTo>
                      <a:pt x="3512" y="1695"/>
                    </a:lnTo>
                    <a:lnTo>
                      <a:pt x="3196" y="274"/>
                    </a:lnTo>
                    <a:cubicBezTo>
                      <a:pt x="3166" y="95"/>
                      <a:pt x="3001" y="1"/>
                      <a:pt x="2854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2510650" y="995275"/>
                <a:ext cx="40800" cy="17125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685" extrusionOk="0">
                    <a:moveTo>
                      <a:pt x="0" y="1"/>
                    </a:moveTo>
                    <a:lnTo>
                      <a:pt x="53" y="316"/>
                    </a:lnTo>
                    <a:lnTo>
                      <a:pt x="1631" y="684"/>
                    </a:lnTo>
                    <a:cubicBezTo>
                      <a:pt x="1631" y="579"/>
                      <a:pt x="1473" y="369"/>
                      <a:pt x="1368" y="31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2419900" y="952925"/>
                <a:ext cx="81575" cy="117875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4715" extrusionOk="0">
                    <a:moveTo>
                      <a:pt x="2910" y="1"/>
                    </a:moveTo>
                    <a:cubicBezTo>
                      <a:pt x="2791" y="1"/>
                      <a:pt x="2676" y="55"/>
                      <a:pt x="2631" y="169"/>
                    </a:cubicBezTo>
                    <a:lnTo>
                      <a:pt x="1894" y="1326"/>
                    </a:lnTo>
                    <a:lnTo>
                      <a:pt x="527" y="1221"/>
                    </a:lnTo>
                    <a:cubicBezTo>
                      <a:pt x="211" y="1221"/>
                      <a:pt x="1" y="1537"/>
                      <a:pt x="211" y="1800"/>
                    </a:cubicBezTo>
                    <a:lnTo>
                      <a:pt x="444" y="2074"/>
                    </a:lnTo>
                    <a:lnTo>
                      <a:pt x="444" y="2074"/>
                    </a:lnTo>
                    <a:cubicBezTo>
                      <a:pt x="423" y="1876"/>
                      <a:pt x="553" y="1678"/>
                      <a:pt x="745" y="1678"/>
                    </a:cubicBezTo>
                    <a:cubicBezTo>
                      <a:pt x="776" y="1678"/>
                      <a:pt x="808" y="1683"/>
                      <a:pt x="842" y="1695"/>
                    </a:cubicBezTo>
                    <a:lnTo>
                      <a:pt x="2210" y="1800"/>
                    </a:lnTo>
                    <a:lnTo>
                      <a:pt x="2946" y="642"/>
                    </a:lnTo>
                    <a:cubicBezTo>
                      <a:pt x="2999" y="485"/>
                      <a:pt x="3157" y="432"/>
                      <a:pt x="3262" y="432"/>
                    </a:cubicBezTo>
                    <a:lnTo>
                      <a:pt x="3262" y="274"/>
                    </a:lnTo>
                    <a:cubicBezTo>
                      <a:pt x="3232" y="95"/>
                      <a:pt x="3067" y="1"/>
                      <a:pt x="2910" y="1"/>
                    </a:cubicBezTo>
                    <a:close/>
                    <a:moveTo>
                      <a:pt x="444" y="2074"/>
                    </a:moveTo>
                    <a:cubicBezTo>
                      <a:pt x="452" y="2143"/>
                      <a:pt x="478" y="2212"/>
                      <a:pt x="527" y="2273"/>
                    </a:cubicBezTo>
                    <a:lnTo>
                      <a:pt x="1078" y="2921"/>
                    </a:lnTo>
                    <a:lnTo>
                      <a:pt x="1078" y="2921"/>
                    </a:lnTo>
                    <a:lnTo>
                      <a:pt x="1105" y="2852"/>
                    </a:lnTo>
                    <a:lnTo>
                      <a:pt x="444" y="2074"/>
                    </a:lnTo>
                    <a:close/>
                    <a:moveTo>
                      <a:pt x="1078" y="2921"/>
                    </a:moveTo>
                    <a:lnTo>
                      <a:pt x="579" y="4167"/>
                    </a:lnTo>
                    <a:cubicBezTo>
                      <a:pt x="486" y="4401"/>
                      <a:pt x="642" y="4636"/>
                      <a:pt x="864" y="4684"/>
                    </a:cubicBezTo>
                    <a:lnTo>
                      <a:pt x="864" y="4684"/>
                    </a:lnTo>
                    <a:cubicBezTo>
                      <a:pt x="869" y="4671"/>
                      <a:pt x="879" y="4656"/>
                      <a:pt x="895" y="4640"/>
                    </a:cubicBezTo>
                    <a:lnTo>
                      <a:pt x="1421" y="3325"/>
                    </a:lnTo>
                    <a:lnTo>
                      <a:pt x="1078" y="2921"/>
                    </a:lnTo>
                    <a:close/>
                    <a:moveTo>
                      <a:pt x="864" y="4684"/>
                    </a:moveTo>
                    <a:cubicBezTo>
                      <a:pt x="856" y="4702"/>
                      <a:pt x="861" y="4715"/>
                      <a:pt x="881" y="4715"/>
                    </a:cubicBezTo>
                    <a:cubicBezTo>
                      <a:pt x="895" y="4715"/>
                      <a:pt x="917" y="4708"/>
                      <a:pt x="947" y="4693"/>
                    </a:cubicBezTo>
                    <a:cubicBezTo>
                      <a:pt x="919" y="4693"/>
                      <a:pt x="891" y="4690"/>
                      <a:pt x="864" y="4684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33;p2"/>
            <p:cNvGrpSpPr/>
            <p:nvPr/>
          </p:nvGrpSpPr>
          <p:grpSpPr>
            <a:xfrm>
              <a:off x="1397120" y="3005138"/>
              <a:ext cx="139329" cy="128300"/>
              <a:chOff x="732600" y="1890325"/>
              <a:chExt cx="138100" cy="128300"/>
            </a:xfrm>
          </p:grpSpPr>
          <p:sp>
            <p:nvSpPr>
              <p:cNvPr id="34" name="Google Shape;34;p2"/>
              <p:cNvSpPr/>
              <p:nvPr/>
            </p:nvSpPr>
            <p:spPr>
              <a:xfrm>
                <a:off x="732600" y="1890325"/>
                <a:ext cx="138100" cy="127525"/>
              </a:xfrm>
              <a:custGeom>
                <a:avLst/>
                <a:gdLst/>
                <a:ahLst/>
                <a:cxnLst/>
                <a:rect l="l" t="t" r="r" b="b"/>
                <a:pathLst>
                  <a:path w="5524" h="5101" extrusionOk="0">
                    <a:moveTo>
                      <a:pt x="1431" y="1"/>
                    </a:moveTo>
                    <a:cubicBezTo>
                      <a:pt x="1188" y="1"/>
                      <a:pt x="1025" y="229"/>
                      <a:pt x="1105" y="548"/>
                    </a:cubicBezTo>
                    <a:lnTo>
                      <a:pt x="1368" y="1916"/>
                    </a:lnTo>
                    <a:lnTo>
                      <a:pt x="263" y="2758"/>
                    </a:lnTo>
                    <a:cubicBezTo>
                      <a:pt x="0" y="2968"/>
                      <a:pt x="158" y="3389"/>
                      <a:pt x="474" y="3442"/>
                    </a:cubicBezTo>
                    <a:lnTo>
                      <a:pt x="1842" y="3547"/>
                    </a:lnTo>
                    <a:lnTo>
                      <a:pt x="2315" y="4862"/>
                    </a:lnTo>
                    <a:cubicBezTo>
                      <a:pt x="2372" y="5004"/>
                      <a:pt x="2537" y="5100"/>
                      <a:pt x="2701" y="5100"/>
                    </a:cubicBezTo>
                    <a:cubicBezTo>
                      <a:pt x="2840" y="5100"/>
                      <a:pt x="2979" y="5031"/>
                      <a:pt x="3052" y="4862"/>
                    </a:cubicBezTo>
                    <a:lnTo>
                      <a:pt x="3630" y="3652"/>
                    </a:lnTo>
                    <a:lnTo>
                      <a:pt x="4998" y="3547"/>
                    </a:lnTo>
                    <a:cubicBezTo>
                      <a:pt x="5314" y="3547"/>
                      <a:pt x="5524" y="3126"/>
                      <a:pt x="5261" y="2916"/>
                    </a:cubicBezTo>
                    <a:lnTo>
                      <a:pt x="4209" y="1969"/>
                    </a:lnTo>
                    <a:lnTo>
                      <a:pt x="4630" y="601"/>
                    </a:lnTo>
                    <a:cubicBezTo>
                      <a:pt x="4716" y="343"/>
                      <a:pt x="4486" y="86"/>
                      <a:pt x="4255" y="86"/>
                    </a:cubicBezTo>
                    <a:cubicBezTo>
                      <a:pt x="4204" y="86"/>
                      <a:pt x="4152" y="99"/>
                      <a:pt x="4104" y="128"/>
                    </a:cubicBezTo>
                    <a:lnTo>
                      <a:pt x="2841" y="864"/>
                    </a:lnTo>
                    <a:lnTo>
                      <a:pt x="1684" y="75"/>
                    </a:lnTo>
                    <a:cubicBezTo>
                      <a:pt x="1595" y="24"/>
                      <a:pt x="1509" y="1"/>
                      <a:pt x="1431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802300" y="1893750"/>
                <a:ext cx="42100" cy="23450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938" extrusionOk="0">
                    <a:moveTo>
                      <a:pt x="1447" y="1"/>
                    </a:moveTo>
                    <a:cubicBezTo>
                      <a:pt x="1377" y="1"/>
                      <a:pt x="1299" y="30"/>
                      <a:pt x="1210" y="96"/>
                    </a:cubicBezTo>
                    <a:lnTo>
                      <a:pt x="1" y="780"/>
                    </a:lnTo>
                    <a:lnTo>
                      <a:pt x="316" y="938"/>
                    </a:lnTo>
                    <a:lnTo>
                      <a:pt x="1684" y="148"/>
                    </a:lnTo>
                    <a:cubicBezTo>
                      <a:pt x="1623" y="57"/>
                      <a:pt x="1544" y="1"/>
                      <a:pt x="144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732600" y="1892325"/>
                <a:ext cx="74975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5052" extrusionOk="0">
                    <a:moveTo>
                      <a:pt x="1559" y="0"/>
                    </a:moveTo>
                    <a:cubicBezTo>
                      <a:pt x="1320" y="0"/>
                      <a:pt x="1063" y="218"/>
                      <a:pt x="1105" y="468"/>
                    </a:cubicBezTo>
                    <a:lnTo>
                      <a:pt x="1368" y="1836"/>
                    </a:lnTo>
                    <a:lnTo>
                      <a:pt x="263" y="2678"/>
                    </a:lnTo>
                    <a:cubicBezTo>
                      <a:pt x="0" y="2888"/>
                      <a:pt x="158" y="3362"/>
                      <a:pt x="474" y="3362"/>
                    </a:cubicBezTo>
                    <a:lnTo>
                      <a:pt x="1842" y="3467"/>
                    </a:lnTo>
                    <a:lnTo>
                      <a:pt x="2315" y="4782"/>
                    </a:lnTo>
                    <a:cubicBezTo>
                      <a:pt x="2415" y="4949"/>
                      <a:pt x="2578" y="5052"/>
                      <a:pt x="2738" y="5052"/>
                    </a:cubicBezTo>
                    <a:cubicBezTo>
                      <a:pt x="2830" y="5052"/>
                      <a:pt x="2922" y="5017"/>
                      <a:pt x="2999" y="4940"/>
                    </a:cubicBezTo>
                    <a:cubicBezTo>
                      <a:pt x="2894" y="4887"/>
                      <a:pt x="2841" y="4887"/>
                      <a:pt x="2841" y="4782"/>
                    </a:cubicBezTo>
                    <a:lnTo>
                      <a:pt x="2368" y="3467"/>
                    </a:lnTo>
                    <a:lnTo>
                      <a:pt x="1000" y="3362"/>
                    </a:lnTo>
                    <a:cubicBezTo>
                      <a:pt x="684" y="3309"/>
                      <a:pt x="527" y="2888"/>
                      <a:pt x="790" y="2678"/>
                    </a:cubicBezTo>
                    <a:lnTo>
                      <a:pt x="1894" y="1836"/>
                    </a:lnTo>
                    <a:lnTo>
                      <a:pt x="1631" y="468"/>
                    </a:lnTo>
                    <a:cubicBezTo>
                      <a:pt x="1631" y="311"/>
                      <a:pt x="1631" y="205"/>
                      <a:pt x="1789" y="153"/>
                    </a:cubicBezTo>
                    <a:lnTo>
                      <a:pt x="1736" y="48"/>
                    </a:lnTo>
                    <a:cubicBezTo>
                      <a:pt x="1682" y="15"/>
                      <a:pt x="1621" y="0"/>
                      <a:pt x="1559" y="0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" name="Google Shape;37;p2"/>
            <p:cNvGrpSpPr/>
            <p:nvPr/>
          </p:nvGrpSpPr>
          <p:grpSpPr>
            <a:xfrm rot="-1856811">
              <a:off x="1565612" y="819222"/>
              <a:ext cx="1338947" cy="1025873"/>
              <a:chOff x="6015800" y="923575"/>
              <a:chExt cx="1212225" cy="937075"/>
            </a:xfrm>
          </p:grpSpPr>
          <p:sp>
            <p:nvSpPr>
              <p:cNvPr id="38" name="Google Shape;38;p2"/>
              <p:cNvSpPr/>
              <p:nvPr/>
            </p:nvSpPr>
            <p:spPr>
              <a:xfrm>
                <a:off x="6015800" y="923575"/>
                <a:ext cx="375800" cy="361850"/>
              </a:xfrm>
              <a:custGeom>
                <a:avLst/>
                <a:gdLst/>
                <a:ahLst/>
                <a:cxnLst/>
                <a:rect l="l" t="t" r="r" b="b"/>
                <a:pathLst>
                  <a:path w="15032" h="14474" extrusionOk="0">
                    <a:moveTo>
                      <a:pt x="8300" y="0"/>
                    </a:moveTo>
                    <a:cubicBezTo>
                      <a:pt x="7968" y="0"/>
                      <a:pt x="7628" y="165"/>
                      <a:pt x="7404" y="501"/>
                    </a:cubicBezTo>
                    <a:lnTo>
                      <a:pt x="5352" y="3815"/>
                    </a:lnTo>
                    <a:lnTo>
                      <a:pt x="1459" y="3447"/>
                    </a:lnTo>
                    <a:cubicBezTo>
                      <a:pt x="1438" y="3446"/>
                      <a:pt x="1416" y="3445"/>
                      <a:pt x="1395" y="3445"/>
                    </a:cubicBezTo>
                    <a:cubicBezTo>
                      <a:pt x="538" y="3445"/>
                      <a:pt x="0" y="4463"/>
                      <a:pt x="565" y="5131"/>
                    </a:cubicBezTo>
                    <a:lnTo>
                      <a:pt x="3038" y="8129"/>
                    </a:lnTo>
                    <a:lnTo>
                      <a:pt x="1459" y="11706"/>
                    </a:lnTo>
                    <a:cubicBezTo>
                      <a:pt x="1145" y="12469"/>
                      <a:pt x="1712" y="13194"/>
                      <a:pt x="2474" y="13194"/>
                    </a:cubicBezTo>
                    <a:cubicBezTo>
                      <a:pt x="2604" y="13194"/>
                      <a:pt x="2741" y="13173"/>
                      <a:pt x="2880" y="13126"/>
                    </a:cubicBezTo>
                    <a:lnTo>
                      <a:pt x="6457" y="11654"/>
                    </a:lnTo>
                    <a:lnTo>
                      <a:pt x="9455" y="14231"/>
                    </a:lnTo>
                    <a:cubicBezTo>
                      <a:pt x="9654" y="14399"/>
                      <a:pt x="9883" y="14474"/>
                      <a:pt x="10107" y="14474"/>
                    </a:cubicBezTo>
                    <a:cubicBezTo>
                      <a:pt x="10656" y="14474"/>
                      <a:pt x="11176" y="14025"/>
                      <a:pt x="11139" y="13390"/>
                    </a:cubicBezTo>
                    <a:lnTo>
                      <a:pt x="10876" y="9497"/>
                    </a:lnTo>
                    <a:lnTo>
                      <a:pt x="14242" y="7498"/>
                    </a:lnTo>
                    <a:cubicBezTo>
                      <a:pt x="15031" y="7077"/>
                      <a:pt x="14874" y="5814"/>
                      <a:pt x="13979" y="5604"/>
                    </a:cubicBezTo>
                    <a:lnTo>
                      <a:pt x="10139" y="4710"/>
                    </a:lnTo>
                    <a:lnTo>
                      <a:pt x="9298" y="870"/>
                    </a:lnTo>
                    <a:cubicBezTo>
                      <a:pt x="9177" y="297"/>
                      <a:pt x="8745" y="0"/>
                      <a:pt x="83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6024650" y="1009625"/>
                <a:ext cx="124975" cy="27750"/>
              </a:xfrm>
              <a:custGeom>
                <a:avLst/>
                <a:gdLst/>
                <a:ahLst/>
                <a:cxnLst/>
                <a:rect l="l" t="t" r="r" b="b"/>
                <a:pathLst>
                  <a:path w="4999" h="1110" extrusionOk="0">
                    <a:moveTo>
                      <a:pt x="1005" y="0"/>
                    </a:moveTo>
                    <a:cubicBezTo>
                      <a:pt x="526" y="0"/>
                      <a:pt x="148" y="348"/>
                      <a:pt x="1" y="742"/>
                    </a:cubicBezTo>
                    <a:lnTo>
                      <a:pt x="4472" y="1110"/>
                    </a:lnTo>
                    <a:lnTo>
                      <a:pt x="4998" y="373"/>
                    </a:lnTo>
                    <a:lnTo>
                      <a:pt x="1105" y="5"/>
                    </a:lnTo>
                    <a:cubicBezTo>
                      <a:pt x="1072" y="2"/>
                      <a:pt x="1038" y="0"/>
                      <a:pt x="1005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6195625" y="926500"/>
                <a:ext cx="195975" cy="361150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14446" extrusionOk="0">
                    <a:moveTo>
                      <a:pt x="1045" y="1"/>
                    </a:moveTo>
                    <a:cubicBezTo>
                      <a:pt x="716" y="1"/>
                      <a:pt x="381" y="156"/>
                      <a:pt x="158" y="490"/>
                    </a:cubicBezTo>
                    <a:lnTo>
                      <a:pt x="0" y="753"/>
                    </a:lnTo>
                    <a:cubicBezTo>
                      <a:pt x="316" y="805"/>
                      <a:pt x="579" y="1068"/>
                      <a:pt x="684" y="1489"/>
                    </a:cubicBezTo>
                    <a:lnTo>
                      <a:pt x="1526" y="5277"/>
                    </a:lnTo>
                    <a:lnTo>
                      <a:pt x="5313" y="6223"/>
                    </a:lnTo>
                    <a:cubicBezTo>
                      <a:pt x="6260" y="6434"/>
                      <a:pt x="6366" y="7644"/>
                      <a:pt x="5576" y="8117"/>
                    </a:cubicBezTo>
                    <a:lnTo>
                      <a:pt x="2262" y="10116"/>
                    </a:lnTo>
                    <a:lnTo>
                      <a:pt x="2525" y="13956"/>
                    </a:lnTo>
                    <a:cubicBezTo>
                      <a:pt x="2578" y="14114"/>
                      <a:pt x="2525" y="14167"/>
                      <a:pt x="2420" y="14377"/>
                    </a:cubicBezTo>
                    <a:cubicBezTo>
                      <a:pt x="2541" y="14424"/>
                      <a:pt x="2667" y="14446"/>
                      <a:pt x="2793" y="14446"/>
                    </a:cubicBezTo>
                    <a:cubicBezTo>
                      <a:pt x="3374" y="14446"/>
                      <a:pt x="3936" y="13974"/>
                      <a:pt x="3893" y="13325"/>
                    </a:cubicBezTo>
                    <a:lnTo>
                      <a:pt x="3630" y="9432"/>
                    </a:lnTo>
                    <a:lnTo>
                      <a:pt x="6997" y="7486"/>
                    </a:lnTo>
                    <a:cubicBezTo>
                      <a:pt x="7838" y="7013"/>
                      <a:pt x="7628" y="5750"/>
                      <a:pt x="6734" y="5540"/>
                    </a:cubicBezTo>
                    <a:lnTo>
                      <a:pt x="2894" y="4645"/>
                    </a:lnTo>
                    <a:lnTo>
                      <a:pt x="2052" y="805"/>
                    </a:lnTo>
                    <a:cubicBezTo>
                      <a:pt x="1931" y="289"/>
                      <a:pt x="1494" y="1"/>
                      <a:pt x="1045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6473100" y="1159675"/>
                <a:ext cx="701000" cy="453725"/>
              </a:xfrm>
              <a:custGeom>
                <a:avLst/>
                <a:gdLst/>
                <a:ahLst/>
                <a:cxnLst/>
                <a:rect l="l" t="t" r="r" b="b"/>
                <a:pathLst>
                  <a:path w="28040" h="18149" fill="none" extrusionOk="0">
                    <a:moveTo>
                      <a:pt x="1" y="0"/>
                    </a:moveTo>
                    <a:cubicBezTo>
                      <a:pt x="11785" y="0"/>
                      <a:pt x="23252" y="7417"/>
                      <a:pt x="28039" y="18149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6475750" y="1233325"/>
                <a:ext cx="309075" cy="140725"/>
              </a:xfrm>
              <a:custGeom>
                <a:avLst/>
                <a:gdLst/>
                <a:ahLst/>
                <a:cxnLst/>
                <a:rect l="l" t="t" r="r" b="b"/>
                <a:pathLst>
                  <a:path w="12363" h="5629" fill="none" extrusionOk="0">
                    <a:moveTo>
                      <a:pt x="0" y="0"/>
                    </a:moveTo>
                    <a:cubicBezTo>
                      <a:pt x="4366" y="1157"/>
                      <a:pt x="8522" y="3051"/>
                      <a:pt x="12362" y="5629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6858450" y="1473975"/>
                <a:ext cx="84175" cy="90775"/>
              </a:xfrm>
              <a:custGeom>
                <a:avLst/>
                <a:gdLst/>
                <a:ahLst/>
                <a:cxnLst/>
                <a:rect l="l" t="t" r="r" b="b"/>
                <a:pathLst>
                  <a:path w="3367" h="3631" fill="none" extrusionOk="0">
                    <a:moveTo>
                      <a:pt x="0" y="1"/>
                    </a:moveTo>
                    <a:cubicBezTo>
                      <a:pt x="1368" y="948"/>
                      <a:pt x="2473" y="2210"/>
                      <a:pt x="3367" y="3630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6462600" y="1304325"/>
                <a:ext cx="303800" cy="409025"/>
              </a:xfrm>
              <a:custGeom>
                <a:avLst/>
                <a:gdLst/>
                <a:ahLst/>
                <a:cxnLst/>
                <a:rect l="l" t="t" r="r" b="b"/>
                <a:pathLst>
                  <a:path w="12152" h="16361" fill="none" extrusionOk="0">
                    <a:moveTo>
                      <a:pt x="0" y="1"/>
                    </a:moveTo>
                    <a:cubicBezTo>
                      <a:pt x="6155" y="3315"/>
                      <a:pt x="10679" y="9522"/>
                      <a:pt x="12152" y="16361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6799275" y="1797500"/>
                <a:ext cx="15800" cy="631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2526" fill="none" extrusionOk="0">
                    <a:moveTo>
                      <a:pt x="0" y="1"/>
                    </a:moveTo>
                    <a:cubicBezTo>
                      <a:pt x="210" y="842"/>
                      <a:pt x="368" y="1684"/>
                      <a:pt x="631" y="2526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6486275" y="1049200"/>
                <a:ext cx="498450" cy="86825"/>
              </a:xfrm>
              <a:custGeom>
                <a:avLst/>
                <a:gdLst/>
                <a:ahLst/>
                <a:cxnLst/>
                <a:rect l="l" t="t" r="r" b="b"/>
                <a:pathLst>
                  <a:path w="19938" h="3473" fill="none" extrusionOk="0">
                    <a:moveTo>
                      <a:pt x="0" y="1052"/>
                    </a:moveTo>
                    <a:cubicBezTo>
                      <a:pt x="6733" y="0"/>
                      <a:pt x="13677" y="842"/>
                      <a:pt x="19937" y="3472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7089900" y="1205700"/>
                <a:ext cx="59200" cy="3552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421" fill="none" extrusionOk="0">
                    <a:moveTo>
                      <a:pt x="1" y="0"/>
                    </a:moveTo>
                    <a:cubicBezTo>
                      <a:pt x="790" y="421"/>
                      <a:pt x="1579" y="895"/>
                      <a:pt x="2368" y="1421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7216150" y="1312225"/>
                <a:ext cx="11875" cy="9225"/>
              </a:xfrm>
              <a:custGeom>
                <a:avLst/>
                <a:gdLst/>
                <a:ahLst/>
                <a:cxnLst/>
                <a:rect l="l" t="t" r="r" b="b"/>
                <a:pathLst>
                  <a:path w="475" h="369" fill="none" extrusionOk="0">
                    <a:moveTo>
                      <a:pt x="1" y="0"/>
                    </a:moveTo>
                    <a:cubicBezTo>
                      <a:pt x="159" y="106"/>
                      <a:pt x="264" y="263"/>
                      <a:pt x="474" y="369"/>
                    </a:cubicBezTo>
                  </a:path>
                </a:pathLst>
              </a:custGeom>
              <a:noFill/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6989950" y="1652825"/>
                <a:ext cx="11875" cy="23700"/>
              </a:xfrm>
              <a:custGeom>
                <a:avLst/>
                <a:gdLst/>
                <a:ahLst/>
                <a:cxnLst/>
                <a:rect l="l" t="t" r="r" b="b"/>
                <a:pathLst>
                  <a:path w="475" h="948" fill="none" extrusionOk="0">
                    <a:moveTo>
                      <a:pt x="1" y="1"/>
                    </a:moveTo>
                    <a:cubicBezTo>
                      <a:pt x="106" y="317"/>
                      <a:pt x="316" y="632"/>
                      <a:pt x="474" y="948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" name="Google Shape;50;p2"/>
            <p:cNvGrpSpPr/>
            <p:nvPr/>
          </p:nvGrpSpPr>
          <p:grpSpPr>
            <a:xfrm>
              <a:off x="9272395" y="2451888"/>
              <a:ext cx="139329" cy="128300"/>
              <a:chOff x="732600" y="1890325"/>
              <a:chExt cx="138100" cy="128300"/>
            </a:xfrm>
          </p:grpSpPr>
          <p:sp>
            <p:nvSpPr>
              <p:cNvPr id="51" name="Google Shape;51;p2"/>
              <p:cNvSpPr/>
              <p:nvPr/>
            </p:nvSpPr>
            <p:spPr>
              <a:xfrm>
                <a:off x="732600" y="1890325"/>
                <a:ext cx="138100" cy="127525"/>
              </a:xfrm>
              <a:custGeom>
                <a:avLst/>
                <a:gdLst/>
                <a:ahLst/>
                <a:cxnLst/>
                <a:rect l="l" t="t" r="r" b="b"/>
                <a:pathLst>
                  <a:path w="5524" h="5101" extrusionOk="0">
                    <a:moveTo>
                      <a:pt x="1431" y="1"/>
                    </a:moveTo>
                    <a:cubicBezTo>
                      <a:pt x="1188" y="1"/>
                      <a:pt x="1025" y="229"/>
                      <a:pt x="1105" y="548"/>
                    </a:cubicBezTo>
                    <a:lnTo>
                      <a:pt x="1368" y="1916"/>
                    </a:lnTo>
                    <a:lnTo>
                      <a:pt x="263" y="2758"/>
                    </a:lnTo>
                    <a:cubicBezTo>
                      <a:pt x="0" y="2968"/>
                      <a:pt x="158" y="3389"/>
                      <a:pt x="474" y="3442"/>
                    </a:cubicBezTo>
                    <a:lnTo>
                      <a:pt x="1842" y="3547"/>
                    </a:lnTo>
                    <a:lnTo>
                      <a:pt x="2315" y="4862"/>
                    </a:lnTo>
                    <a:cubicBezTo>
                      <a:pt x="2372" y="5004"/>
                      <a:pt x="2537" y="5100"/>
                      <a:pt x="2701" y="5100"/>
                    </a:cubicBezTo>
                    <a:cubicBezTo>
                      <a:pt x="2840" y="5100"/>
                      <a:pt x="2979" y="5031"/>
                      <a:pt x="3052" y="4862"/>
                    </a:cubicBezTo>
                    <a:lnTo>
                      <a:pt x="3630" y="3652"/>
                    </a:lnTo>
                    <a:lnTo>
                      <a:pt x="4998" y="3547"/>
                    </a:lnTo>
                    <a:cubicBezTo>
                      <a:pt x="5314" y="3547"/>
                      <a:pt x="5524" y="3126"/>
                      <a:pt x="5261" y="2916"/>
                    </a:cubicBezTo>
                    <a:lnTo>
                      <a:pt x="4209" y="1969"/>
                    </a:lnTo>
                    <a:lnTo>
                      <a:pt x="4630" y="601"/>
                    </a:lnTo>
                    <a:cubicBezTo>
                      <a:pt x="4716" y="343"/>
                      <a:pt x="4486" y="86"/>
                      <a:pt x="4255" y="86"/>
                    </a:cubicBezTo>
                    <a:cubicBezTo>
                      <a:pt x="4204" y="86"/>
                      <a:pt x="4152" y="99"/>
                      <a:pt x="4104" y="128"/>
                    </a:cubicBezTo>
                    <a:lnTo>
                      <a:pt x="2841" y="864"/>
                    </a:lnTo>
                    <a:lnTo>
                      <a:pt x="1684" y="75"/>
                    </a:lnTo>
                    <a:cubicBezTo>
                      <a:pt x="1595" y="24"/>
                      <a:pt x="1509" y="1"/>
                      <a:pt x="1431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802300" y="1893750"/>
                <a:ext cx="42100" cy="23450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938" extrusionOk="0">
                    <a:moveTo>
                      <a:pt x="1447" y="1"/>
                    </a:moveTo>
                    <a:cubicBezTo>
                      <a:pt x="1377" y="1"/>
                      <a:pt x="1299" y="30"/>
                      <a:pt x="1210" y="96"/>
                    </a:cubicBezTo>
                    <a:lnTo>
                      <a:pt x="1" y="780"/>
                    </a:lnTo>
                    <a:lnTo>
                      <a:pt x="316" y="938"/>
                    </a:lnTo>
                    <a:lnTo>
                      <a:pt x="1684" y="148"/>
                    </a:lnTo>
                    <a:cubicBezTo>
                      <a:pt x="1623" y="57"/>
                      <a:pt x="1544" y="1"/>
                      <a:pt x="144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732600" y="1892325"/>
                <a:ext cx="74975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5052" extrusionOk="0">
                    <a:moveTo>
                      <a:pt x="1559" y="0"/>
                    </a:moveTo>
                    <a:cubicBezTo>
                      <a:pt x="1320" y="0"/>
                      <a:pt x="1063" y="218"/>
                      <a:pt x="1105" y="468"/>
                    </a:cubicBezTo>
                    <a:lnTo>
                      <a:pt x="1368" y="1836"/>
                    </a:lnTo>
                    <a:lnTo>
                      <a:pt x="263" y="2678"/>
                    </a:lnTo>
                    <a:cubicBezTo>
                      <a:pt x="0" y="2888"/>
                      <a:pt x="158" y="3362"/>
                      <a:pt x="474" y="3362"/>
                    </a:cubicBezTo>
                    <a:lnTo>
                      <a:pt x="1842" y="3467"/>
                    </a:lnTo>
                    <a:lnTo>
                      <a:pt x="2315" y="4782"/>
                    </a:lnTo>
                    <a:cubicBezTo>
                      <a:pt x="2415" y="4949"/>
                      <a:pt x="2578" y="5052"/>
                      <a:pt x="2738" y="5052"/>
                    </a:cubicBezTo>
                    <a:cubicBezTo>
                      <a:pt x="2830" y="5052"/>
                      <a:pt x="2922" y="5017"/>
                      <a:pt x="2999" y="4940"/>
                    </a:cubicBezTo>
                    <a:cubicBezTo>
                      <a:pt x="2894" y="4887"/>
                      <a:pt x="2841" y="4887"/>
                      <a:pt x="2841" y="4782"/>
                    </a:cubicBezTo>
                    <a:lnTo>
                      <a:pt x="2368" y="3467"/>
                    </a:lnTo>
                    <a:lnTo>
                      <a:pt x="1000" y="3362"/>
                    </a:lnTo>
                    <a:cubicBezTo>
                      <a:pt x="684" y="3309"/>
                      <a:pt x="527" y="2888"/>
                      <a:pt x="790" y="2678"/>
                    </a:cubicBezTo>
                    <a:lnTo>
                      <a:pt x="1894" y="1836"/>
                    </a:lnTo>
                    <a:lnTo>
                      <a:pt x="1631" y="468"/>
                    </a:lnTo>
                    <a:cubicBezTo>
                      <a:pt x="1631" y="311"/>
                      <a:pt x="1631" y="205"/>
                      <a:pt x="1789" y="153"/>
                    </a:cubicBezTo>
                    <a:lnTo>
                      <a:pt x="1736" y="48"/>
                    </a:lnTo>
                    <a:cubicBezTo>
                      <a:pt x="1682" y="15"/>
                      <a:pt x="1621" y="0"/>
                      <a:pt x="1559" y="0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2"/>
            <p:cNvGrpSpPr/>
            <p:nvPr/>
          </p:nvGrpSpPr>
          <p:grpSpPr>
            <a:xfrm>
              <a:off x="4961800" y="6288600"/>
              <a:ext cx="135369" cy="129375"/>
              <a:chOff x="2419900" y="952925"/>
              <a:chExt cx="134175" cy="129375"/>
            </a:xfrm>
          </p:grpSpPr>
          <p:sp>
            <p:nvSpPr>
              <p:cNvPr id="55" name="Google Shape;55;p2"/>
              <p:cNvSpPr/>
              <p:nvPr/>
            </p:nvSpPr>
            <p:spPr>
              <a:xfrm>
                <a:off x="2421550" y="952925"/>
                <a:ext cx="132525" cy="129375"/>
              </a:xfrm>
              <a:custGeom>
                <a:avLst/>
                <a:gdLst/>
                <a:ahLst/>
                <a:cxnLst/>
                <a:rect l="l" t="t" r="r" b="b"/>
                <a:pathLst>
                  <a:path w="5301" h="5175" extrusionOk="0">
                    <a:moveTo>
                      <a:pt x="2854" y="1"/>
                    </a:moveTo>
                    <a:cubicBezTo>
                      <a:pt x="2742" y="1"/>
                      <a:pt x="2640" y="55"/>
                      <a:pt x="2617" y="169"/>
                    </a:cubicBezTo>
                    <a:lnTo>
                      <a:pt x="1881" y="1326"/>
                    </a:lnTo>
                    <a:lnTo>
                      <a:pt x="513" y="1221"/>
                    </a:lnTo>
                    <a:cubicBezTo>
                      <a:pt x="493" y="1218"/>
                      <a:pt x="473" y="1216"/>
                      <a:pt x="453" y="1216"/>
                    </a:cubicBezTo>
                    <a:cubicBezTo>
                      <a:pt x="172" y="1216"/>
                      <a:pt x="1" y="1554"/>
                      <a:pt x="198" y="1800"/>
                    </a:cubicBezTo>
                    <a:lnTo>
                      <a:pt x="1092" y="2852"/>
                    </a:lnTo>
                    <a:lnTo>
                      <a:pt x="566" y="4167"/>
                    </a:lnTo>
                    <a:cubicBezTo>
                      <a:pt x="478" y="4431"/>
                      <a:pt x="647" y="4731"/>
                      <a:pt x="889" y="4731"/>
                    </a:cubicBezTo>
                    <a:cubicBezTo>
                      <a:pt x="937" y="4731"/>
                      <a:pt x="987" y="4719"/>
                      <a:pt x="1039" y="4693"/>
                    </a:cubicBezTo>
                    <a:lnTo>
                      <a:pt x="2354" y="4167"/>
                    </a:lnTo>
                    <a:lnTo>
                      <a:pt x="3407" y="5114"/>
                    </a:lnTo>
                    <a:cubicBezTo>
                      <a:pt x="3462" y="5155"/>
                      <a:pt x="3527" y="5175"/>
                      <a:pt x="3594" y="5175"/>
                    </a:cubicBezTo>
                    <a:cubicBezTo>
                      <a:pt x="3784" y="5175"/>
                      <a:pt x="3985" y="5018"/>
                      <a:pt x="3985" y="4746"/>
                    </a:cubicBezTo>
                    <a:lnTo>
                      <a:pt x="3880" y="3378"/>
                    </a:lnTo>
                    <a:lnTo>
                      <a:pt x="5037" y="2641"/>
                    </a:lnTo>
                    <a:cubicBezTo>
                      <a:pt x="5300" y="2536"/>
                      <a:pt x="5248" y="2063"/>
                      <a:pt x="4932" y="2010"/>
                    </a:cubicBezTo>
                    <a:lnTo>
                      <a:pt x="3512" y="1695"/>
                    </a:lnTo>
                    <a:lnTo>
                      <a:pt x="3196" y="274"/>
                    </a:lnTo>
                    <a:cubicBezTo>
                      <a:pt x="3166" y="95"/>
                      <a:pt x="3001" y="1"/>
                      <a:pt x="2854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2510650" y="995275"/>
                <a:ext cx="40800" cy="17125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685" extrusionOk="0">
                    <a:moveTo>
                      <a:pt x="0" y="1"/>
                    </a:moveTo>
                    <a:lnTo>
                      <a:pt x="53" y="316"/>
                    </a:lnTo>
                    <a:lnTo>
                      <a:pt x="1631" y="684"/>
                    </a:lnTo>
                    <a:cubicBezTo>
                      <a:pt x="1631" y="579"/>
                      <a:pt x="1473" y="369"/>
                      <a:pt x="1368" y="31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2419900" y="952925"/>
                <a:ext cx="81575" cy="117875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4715" extrusionOk="0">
                    <a:moveTo>
                      <a:pt x="2910" y="1"/>
                    </a:moveTo>
                    <a:cubicBezTo>
                      <a:pt x="2791" y="1"/>
                      <a:pt x="2676" y="55"/>
                      <a:pt x="2631" y="169"/>
                    </a:cubicBezTo>
                    <a:lnTo>
                      <a:pt x="1894" y="1326"/>
                    </a:lnTo>
                    <a:lnTo>
                      <a:pt x="527" y="1221"/>
                    </a:lnTo>
                    <a:cubicBezTo>
                      <a:pt x="211" y="1221"/>
                      <a:pt x="1" y="1537"/>
                      <a:pt x="211" y="1800"/>
                    </a:cubicBezTo>
                    <a:lnTo>
                      <a:pt x="444" y="2074"/>
                    </a:lnTo>
                    <a:lnTo>
                      <a:pt x="444" y="2074"/>
                    </a:lnTo>
                    <a:cubicBezTo>
                      <a:pt x="423" y="1876"/>
                      <a:pt x="553" y="1678"/>
                      <a:pt x="745" y="1678"/>
                    </a:cubicBezTo>
                    <a:cubicBezTo>
                      <a:pt x="776" y="1678"/>
                      <a:pt x="808" y="1683"/>
                      <a:pt x="842" y="1695"/>
                    </a:cubicBezTo>
                    <a:lnTo>
                      <a:pt x="2210" y="1800"/>
                    </a:lnTo>
                    <a:lnTo>
                      <a:pt x="2946" y="642"/>
                    </a:lnTo>
                    <a:cubicBezTo>
                      <a:pt x="2999" y="485"/>
                      <a:pt x="3157" y="432"/>
                      <a:pt x="3262" y="432"/>
                    </a:cubicBezTo>
                    <a:lnTo>
                      <a:pt x="3262" y="274"/>
                    </a:lnTo>
                    <a:cubicBezTo>
                      <a:pt x="3232" y="95"/>
                      <a:pt x="3067" y="1"/>
                      <a:pt x="2910" y="1"/>
                    </a:cubicBezTo>
                    <a:close/>
                    <a:moveTo>
                      <a:pt x="444" y="2074"/>
                    </a:moveTo>
                    <a:cubicBezTo>
                      <a:pt x="452" y="2143"/>
                      <a:pt x="478" y="2212"/>
                      <a:pt x="527" y="2273"/>
                    </a:cubicBezTo>
                    <a:lnTo>
                      <a:pt x="1078" y="2921"/>
                    </a:lnTo>
                    <a:lnTo>
                      <a:pt x="1078" y="2921"/>
                    </a:lnTo>
                    <a:lnTo>
                      <a:pt x="1105" y="2852"/>
                    </a:lnTo>
                    <a:lnTo>
                      <a:pt x="444" y="2074"/>
                    </a:lnTo>
                    <a:close/>
                    <a:moveTo>
                      <a:pt x="1078" y="2921"/>
                    </a:moveTo>
                    <a:lnTo>
                      <a:pt x="579" y="4167"/>
                    </a:lnTo>
                    <a:cubicBezTo>
                      <a:pt x="486" y="4401"/>
                      <a:pt x="642" y="4636"/>
                      <a:pt x="864" y="4684"/>
                    </a:cubicBezTo>
                    <a:lnTo>
                      <a:pt x="864" y="4684"/>
                    </a:lnTo>
                    <a:cubicBezTo>
                      <a:pt x="869" y="4671"/>
                      <a:pt x="879" y="4656"/>
                      <a:pt x="895" y="4640"/>
                    </a:cubicBezTo>
                    <a:lnTo>
                      <a:pt x="1421" y="3325"/>
                    </a:lnTo>
                    <a:lnTo>
                      <a:pt x="1078" y="2921"/>
                    </a:lnTo>
                    <a:close/>
                    <a:moveTo>
                      <a:pt x="864" y="4684"/>
                    </a:moveTo>
                    <a:cubicBezTo>
                      <a:pt x="856" y="4702"/>
                      <a:pt x="861" y="4715"/>
                      <a:pt x="881" y="4715"/>
                    </a:cubicBezTo>
                    <a:cubicBezTo>
                      <a:pt x="895" y="4715"/>
                      <a:pt x="917" y="4708"/>
                      <a:pt x="947" y="4693"/>
                    </a:cubicBezTo>
                    <a:cubicBezTo>
                      <a:pt x="919" y="4693"/>
                      <a:pt x="891" y="4690"/>
                      <a:pt x="864" y="4684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8" name="Google Shape;58;p2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59" name="Google Shape;59;p2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" name="Google Shape;60;p2"/>
            <p:cNvGrpSpPr/>
            <p:nvPr/>
          </p:nvGrpSpPr>
          <p:grpSpPr>
            <a:xfrm>
              <a:off x="73845" y="61396"/>
              <a:ext cx="10544304" cy="7425379"/>
              <a:chOff x="73845" y="61396"/>
              <a:chExt cx="10544304" cy="7425379"/>
            </a:xfrm>
          </p:grpSpPr>
          <p:grpSp>
            <p:nvGrpSpPr>
              <p:cNvPr id="61" name="Google Shape;61;p2"/>
              <p:cNvGrpSpPr/>
              <p:nvPr/>
            </p:nvGrpSpPr>
            <p:grpSpPr>
              <a:xfrm rot="10800000" flipH="1">
                <a:off x="541072" y="720094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62" name="Google Shape;62;p2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63" name="Google Shape;63;p2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64" name="Google Shape;64;p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5" name="Google Shape;65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" name="Google Shape;66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7" name="Google Shape;67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8" name="Google Shape;68;p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9" name="Google Shape;69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0" name="Google Shape;70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1" name="Google Shape;71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2" name="Google Shape;72;p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3" name="Google Shape;73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4" name="Google Shape;74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5" name="Google Shape;75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6" name="Google Shape;76;p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" name="Google Shape;77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" name="Google Shape;78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9" name="Google Shape;79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80" name="Google Shape;80;p2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81" name="Google Shape;81;p2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82" name="Google Shape;82;p2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83" name="Google Shape;83;p2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4" name="Google Shape;84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5" name="Google Shape;85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6" name="Google Shape;86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7" name="Google Shape;87;p2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8" name="Google Shape;88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9" name="Google Shape;89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90" name="Google Shape;90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91" name="Google Shape;91;p2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92" name="Google Shape;92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93" name="Google Shape;93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94" name="Google Shape;94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95" name="Google Shape;95;p2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96" name="Google Shape;96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97" name="Google Shape;97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98" name="Google Shape;98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99" name="Google Shape;99;p2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100" name="Google Shape;100;p2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01" name="Google Shape;101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2" name="Google Shape;102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3" name="Google Shape;103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104" name="Google Shape;104;p2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05" name="Google Shape;105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6" name="Google Shape;106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7" name="Google Shape;107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108" name="Google Shape;108;p2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09" name="Google Shape;109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10" name="Google Shape;110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11" name="Google Shape;111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112" name="Google Shape;112;p2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13" name="Google Shape;113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14" name="Google Shape;114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15" name="Google Shape;115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16" name="Google Shape;116;p2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117" name="Google Shape;117;p2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118" name="Google Shape;118;p2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19" name="Google Shape;119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20" name="Google Shape;120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21" name="Google Shape;121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122" name="Google Shape;122;p2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23" name="Google Shape;123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24" name="Google Shape;124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25" name="Google Shape;125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126" name="Google Shape;126;p2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27" name="Google Shape;127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28" name="Google Shape;128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29" name="Google Shape;129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130" name="Google Shape;130;p2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31" name="Google Shape;131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32" name="Google Shape;132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33" name="Google Shape;133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134" name="Google Shape;134;p2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135" name="Google Shape;135;p2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36" name="Google Shape;136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37" name="Google Shape;137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38" name="Google Shape;138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139" name="Google Shape;139;p2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40" name="Google Shape;140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1" name="Google Shape;141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2" name="Google Shape;142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143" name="Google Shape;143;p2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44" name="Google Shape;144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5" name="Google Shape;145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6" name="Google Shape;146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147" name="Google Shape;147;p2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148" name="Google Shape;148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9" name="Google Shape;149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50" name="Google Shape;150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51" name="Google Shape;151;p2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52" name="Google Shape;152;p2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3" name="Google Shape;153;p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4" name="Google Shape;154;p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5" name="Google Shape;155;p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56" name="Google Shape;156;p2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7" name="Google Shape;157;p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8" name="Google Shape;158;p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9" name="Google Shape;159;p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60" name="Google Shape;160;p2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61" name="Google Shape;161;p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2" name="Google Shape;162;p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3" name="Google Shape;163;p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64" name="Google Shape;164;p2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65" name="Google Shape;165;p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6" name="Google Shape;166;p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7" name="Google Shape;167;p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68" name="Google Shape;168;p2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169" name="Google Shape;169;p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0" name="Google Shape;170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1" name="Google Shape;171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2" name="Google Shape;172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3" name="Google Shape;173;p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4" name="Google Shape;174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5" name="Google Shape;175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6" name="Google Shape;176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177" name="Google Shape;177;p2"/>
              <p:cNvGrpSpPr/>
              <p:nvPr/>
            </p:nvGrpSpPr>
            <p:grpSpPr>
              <a:xfrm>
                <a:off x="471460" y="6139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178" name="Google Shape;178;p2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179" name="Google Shape;179;p2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180" name="Google Shape;180;p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81" name="Google Shape;181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82" name="Google Shape;182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83" name="Google Shape;183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84" name="Google Shape;184;p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85" name="Google Shape;185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86" name="Google Shape;186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87" name="Google Shape;187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88" name="Google Shape;188;p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89" name="Google Shape;189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90" name="Google Shape;190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91" name="Google Shape;191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92" name="Google Shape;192;p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93" name="Google Shape;193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94" name="Google Shape;194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95" name="Google Shape;195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196" name="Google Shape;196;p2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197" name="Google Shape;197;p2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198" name="Google Shape;198;p2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199" name="Google Shape;199;p2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00" name="Google Shape;200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01" name="Google Shape;201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02" name="Google Shape;202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03" name="Google Shape;203;p2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04" name="Google Shape;204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05" name="Google Shape;205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06" name="Google Shape;206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07" name="Google Shape;207;p2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08" name="Google Shape;208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09" name="Google Shape;209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10" name="Google Shape;210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11" name="Google Shape;211;p2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12" name="Google Shape;212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13" name="Google Shape;213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14" name="Google Shape;214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215" name="Google Shape;215;p2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216" name="Google Shape;216;p2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17" name="Google Shape;217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18" name="Google Shape;218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19" name="Google Shape;219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20" name="Google Shape;220;p2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21" name="Google Shape;221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22" name="Google Shape;222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23" name="Google Shape;223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24" name="Google Shape;224;p2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25" name="Google Shape;225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26" name="Google Shape;226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27" name="Google Shape;227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28" name="Google Shape;228;p2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29" name="Google Shape;229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0" name="Google Shape;230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1" name="Google Shape;231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232" name="Google Shape;232;p2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233" name="Google Shape;233;p2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234" name="Google Shape;234;p2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35" name="Google Shape;235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6" name="Google Shape;236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7" name="Google Shape;237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38" name="Google Shape;238;p2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39" name="Google Shape;239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0" name="Google Shape;240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1" name="Google Shape;241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2" name="Google Shape;242;p2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3" name="Google Shape;243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4" name="Google Shape;244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5" name="Google Shape;245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6" name="Google Shape;246;p2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7" name="Google Shape;247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8" name="Google Shape;248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9" name="Google Shape;249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250" name="Google Shape;250;p2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251" name="Google Shape;251;p2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2" name="Google Shape;252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3" name="Google Shape;253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4" name="Google Shape;254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5" name="Google Shape;255;p2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6" name="Google Shape;256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7" name="Google Shape;257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8" name="Google Shape;258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9" name="Google Shape;259;p2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60" name="Google Shape;260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61" name="Google Shape;261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62" name="Google Shape;262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63" name="Google Shape;263;p2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64" name="Google Shape;264;p2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65" name="Google Shape;265;p2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66" name="Google Shape;266;p2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267" name="Google Shape;267;p2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68" name="Google Shape;268;p2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69" name="Google Shape;269;p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70" name="Google Shape;270;p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71" name="Google Shape;271;p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72" name="Google Shape;272;p2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73" name="Google Shape;273;p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74" name="Google Shape;274;p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75" name="Google Shape;275;p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76" name="Google Shape;276;p2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77" name="Google Shape;277;p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78" name="Google Shape;278;p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79" name="Google Shape;279;p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80" name="Google Shape;280;p2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1" name="Google Shape;281;p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2" name="Google Shape;282;p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3" name="Google Shape;283;p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284" name="Google Shape;284;p2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285" name="Google Shape;285;p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86" name="Google Shape;286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7" name="Google Shape;287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8" name="Google Shape;288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89" name="Google Shape;289;p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90" name="Google Shape;290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91" name="Google Shape;291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92" name="Google Shape;292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293" name="Google Shape;293;p2"/>
              <p:cNvGrpSpPr/>
              <p:nvPr/>
            </p:nvGrpSpPr>
            <p:grpSpPr>
              <a:xfrm>
                <a:off x="73845" y="987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294" name="Google Shape;294;p2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295" name="Google Shape;295;p2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96" name="Google Shape;296;p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97" name="Google Shape;297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98" name="Google Shape;298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99" name="Google Shape;299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00" name="Google Shape;300;p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01" name="Google Shape;301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2" name="Google Shape;302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3" name="Google Shape;303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04" name="Google Shape;304;p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05" name="Google Shape;305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6" name="Google Shape;306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7" name="Google Shape;307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08" name="Google Shape;308;p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09" name="Google Shape;309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0" name="Google Shape;310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1" name="Google Shape;311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312" name="Google Shape;312;p2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13" name="Google Shape;313;p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14" name="Google Shape;314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5" name="Google Shape;315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6" name="Google Shape;316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17" name="Google Shape;317;p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18" name="Google Shape;318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9" name="Google Shape;319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20" name="Google Shape;320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21" name="Google Shape;321;p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22" name="Google Shape;322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23" name="Google Shape;323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24" name="Google Shape;324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25" name="Google Shape;325;p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26" name="Google Shape;326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27" name="Google Shape;327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28" name="Google Shape;328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329" name="Google Shape;329;p2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330" name="Google Shape;330;p2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31" name="Google Shape;331;p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32" name="Google Shape;332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3" name="Google Shape;333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4" name="Google Shape;334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35" name="Google Shape;335;p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36" name="Google Shape;336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7" name="Google Shape;337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8" name="Google Shape;338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39" name="Google Shape;339;p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40" name="Google Shape;340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1" name="Google Shape;341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2" name="Google Shape;342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43" name="Google Shape;343;p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44" name="Google Shape;344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5" name="Google Shape;345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6" name="Google Shape;346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347" name="Google Shape;347;p2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48" name="Google Shape;348;p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49" name="Google Shape;349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50" name="Google Shape;350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51" name="Google Shape;351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52" name="Google Shape;352;p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53" name="Google Shape;353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54" name="Google Shape;354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55" name="Google Shape;355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56" name="Google Shape;356;p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57" name="Google Shape;357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58" name="Google Shape;358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59" name="Google Shape;359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60" name="Google Shape;360;p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61" name="Google Shape;361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62" name="Google Shape;362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63" name="Google Shape;363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364" name="Google Shape;364;p2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65" name="Google Shape;365;p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6" name="Google Shape;366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7" name="Google Shape;367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8" name="Google Shape;368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69" name="Google Shape;369;p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70" name="Google Shape;370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71" name="Google Shape;371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72" name="Google Shape;372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73" name="Google Shape;373;p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74" name="Google Shape;374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75" name="Google Shape;375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76" name="Google Shape;376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77" name="Google Shape;377;p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78" name="Google Shape;378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79" name="Google Shape;379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0" name="Google Shape;380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381" name="Google Shape;381;p2"/>
              <p:cNvGrpSpPr/>
              <p:nvPr/>
            </p:nvGrpSpPr>
            <p:grpSpPr>
              <a:xfrm>
                <a:off x="10332320" y="1452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382" name="Google Shape;382;p2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383" name="Google Shape;383;p2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84" name="Google Shape;384;p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85" name="Google Shape;385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86" name="Google Shape;386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87" name="Google Shape;387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88" name="Google Shape;388;p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89" name="Google Shape;389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0" name="Google Shape;390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1" name="Google Shape;391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92" name="Google Shape;392;p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3" name="Google Shape;393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4" name="Google Shape;394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5" name="Google Shape;395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96" name="Google Shape;396;p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7" name="Google Shape;397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8" name="Google Shape;398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9" name="Google Shape;399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400" name="Google Shape;400;p2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401" name="Google Shape;401;p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2" name="Google Shape;402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3" name="Google Shape;403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4" name="Google Shape;404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5" name="Google Shape;405;p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6" name="Google Shape;406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7" name="Google Shape;407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8" name="Google Shape;408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9" name="Google Shape;409;p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10" name="Google Shape;410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11" name="Google Shape;411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12" name="Google Shape;412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13" name="Google Shape;413;p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14" name="Google Shape;414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15" name="Google Shape;415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16" name="Google Shape;416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417" name="Google Shape;417;p2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418" name="Google Shape;418;p2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419" name="Google Shape;419;p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20" name="Google Shape;420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21" name="Google Shape;421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22" name="Google Shape;422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23" name="Google Shape;423;p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24" name="Google Shape;424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25" name="Google Shape;425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26" name="Google Shape;426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27" name="Google Shape;427;p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28" name="Google Shape;428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29" name="Google Shape;429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30" name="Google Shape;430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31" name="Google Shape;431;p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32" name="Google Shape;432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33" name="Google Shape;433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34" name="Google Shape;434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435" name="Google Shape;435;p2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436" name="Google Shape;436;p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37" name="Google Shape;437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38" name="Google Shape;438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39" name="Google Shape;439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40" name="Google Shape;440;p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41" name="Google Shape;441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42" name="Google Shape;442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43" name="Google Shape;443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44" name="Google Shape;444;p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45" name="Google Shape;445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46" name="Google Shape;446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47" name="Google Shape;447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48" name="Google Shape;448;p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49" name="Google Shape;449;p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50" name="Google Shape;450;p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51" name="Google Shape;451;p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452" name="Google Shape;452;p2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453" name="Google Shape;453;p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54" name="Google Shape;454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55" name="Google Shape;455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56" name="Google Shape;456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457" name="Google Shape;457;p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58" name="Google Shape;458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59" name="Google Shape;459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0" name="Google Shape;460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461" name="Google Shape;461;p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62" name="Google Shape;462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3" name="Google Shape;463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4" name="Google Shape;464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465" name="Google Shape;465;p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66" name="Google Shape;466;p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7" name="Google Shape;467;p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8" name="Google Shape;468;p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</p:grpSp>
      <p:sp>
        <p:nvSpPr>
          <p:cNvPr id="509" name="Google Shape;509;p2"/>
          <p:cNvSpPr txBox="1">
            <a:spLocks noGrp="1"/>
          </p:cNvSpPr>
          <p:nvPr>
            <p:ph type="ctrTitle"/>
          </p:nvPr>
        </p:nvSpPr>
        <p:spPr>
          <a:xfrm>
            <a:off x="1652700" y="2630850"/>
            <a:ext cx="7386600" cy="24528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  <a:defRPr sz="10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500"/>
              <a:buNone/>
              <a:defRPr sz="65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500"/>
              <a:buNone/>
              <a:defRPr sz="65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500"/>
              <a:buNone/>
              <a:defRPr sz="65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500"/>
              <a:buNone/>
              <a:defRPr sz="65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500"/>
              <a:buNone/>
              <a:defRPr sz="65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500"/>
              <a:buNone/>
              <a:defRPr sz="65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500"/>
              <a:buNone/>
              <a:defRPr sz="65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500"/>
              <a:buNone/>
              <a:defRPr sz="65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510" name="Google Shape;510;p2"/>
          <p:cNvSpPr txBox="1">
            <a:spLocks noGrp="1"/>
          </p:cNvSpPr>
          <p:nvPr>
            <p:ph type="subTitle" idx="1"/>
          </p:nvPr>
        </p:nvSpPr>
        <p:spPr>
          <a:xfrm>
            <a:off x="2687250" y="5340363"/>
            <a:ext cx="5317500" cy="4440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"/>
          <p:cNvSpPr txBox="1">
            <a:spLocks noGrp="1"/>
          </p:cNvSpPr>
          <p:nvPr>
            <p:ph type="title"/>
          </p:nvPr>
        </p:nvSpPr>
        <p:spPr>
          <a:xfrm>
            <a:off x="841890" y="3204538"/>
            <a:ext cx="9008100" cy="12375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513" name="Google Shape;513;p3"/>
          <p:cNvSpPr txBox="1">
            <a:spLocks noGrp="1"/>
          </p:cNvSpPr>
          <p:nvPr>
            <p:ph type="title" idx="2" hasCustomPrompt="1"/>
          </p:nvPr>
        </p:nvSpPr>
        <p:spPr>
          <a:xfrm>
            <a:off x="3503840" y="1966903"/>
            <a:ext cx="3684300" cy="12375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>
            <a:r>
              <a:t>xx%</a:t>
            </a:r>
          </a:p>
        </p:txBody>
      </p:sp>
      <p:sp>
        <p:nvSpPr>
          <p:cNvPr id="514" name="Google Shape;514;p3"/>
          <p:cNvSpPr txBox="1">
            <a:spLocks noGrp="1"/>
          </p:cNvSpPr>
          <p:nvPr>
            <p:ph type="subTitle" idx="1"/>
          </p:nvPr>
        </p:nvSpPr>
        <p:spPr>
          <a:xfrm>
            <a:off x="2796857" y="4605001"/>
            <a:ext cx="5098500" cy="10488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15" name="Google Shape;515;p3"/>
          <p:cNvGrpSpPr/>
          <p:nvPr/>
        </p:nvGrpSpPr>
        <p:grpSpPr>
          <a:xfrm>
            <a:off x="-20797" y="547977"/>
            <a:ext cx="10011977" cy="6318048"/>
            <a:chOff x="-20797" y="547977"/>
            <a:chExt cx="10011977" cy="6318048"/>
          </a:xfrm>
        </p:grpSpPr>
        <p:sp>
          <p:nvSpPr>
            <p:cNvPr id="516" name="Google Shape;516;p3"/>
            <p:cNvSpPr/>
            <p:nvPr/>
          </p:nvSpPr>
          <p:spPr>
            <a:xfrm>
              <a:off x="-20797" y="1350825"/>
              <a:ext cx="2262118" cy="976463"/>
            </a:xfrm>
            <a:custGeom>
              <a:avLst/>
              <a:gdLst/>
              <a:ahLst/>
              <a:cxnLst/>
              <a:rect l="l" t="t" r="r" b="b"/>
              <a:pathLst>
                <a:path w="29249" h="12738" extrusionOk="0">
                  <a:moveTo>
                    <a:pt x="10913" y="0"/>
                  </a:moveTo>
                  <a:cubicBezTo>
                    <a:pt x="10819" y="0"/>
                    <a:pt x="10723" y="3"/>
                    <a:pt x="10626" y="7"/>
                  </a:cubicBezTo>
                  <a:cubicBezTo>
                    <a:pt x="9890" y="7"/>
                    <a:pt x="9153" y="217"/>
                    <a:pt x="8417" y="638"/>
                  </a:cubicBezTo>
                  <a:cubicBezTo>
                    <a:pt x="7680" y="901"/>
                    <a:pt x="7102" y="1322"/>
                    <a:pt x="6576" y="1953"/>
                  </a:cubicBezTo>
                  <a:cubicBezTo>
                    <a:pt x="5997" y="2532"/>
                    <a:pt x="5576" y="3269"/>
                    <a:pt x="5366" y="4058"/>
                  </a:cubicBezTo>
                  <a:cubicBezTo>
                    <a:pt x="5050" y="4847"/>
                    <a:pt x="4945" y="5636"/>
                    <a:pt x="4945" y="6477"/>
                  </a:cubicBezTo>
                  <a:cubicBezTo>
                    <a:pt x="4998" y="7003"/>
                    <a:pt x="5103" y="7530"/>
                    <a:pt x="5208" y="8056"/>
                  </a:cubicBezTo>
                  <a:lnTo>
                    <a:pt x="5208" y="8108"/>
                  </a:lnTo>
                  <a:cubicBezTo>
                    <a:pt x="4261" y="8161"/>
                    <a:pt x="3262" y="8529"/>
                    <a:pt x="2473" y="9055"/>
                  </a:cubicBezTo>
                  <a:cubicBezTo>
                    <a:pt x="1631" y="9634"/>
                    <a:pt x="1000" y="10370"/>
                    <a:pt x="526" y="11264"/>
                  </a:cubicBezTo>
                  <a:cubicBezTo>
                    <a:pt x="263" y="11738"/>
                    <a:pt x="105" y="12211"/>
                    <a:pt x="0" y="12737"/>
                  </a:cubicBezTo>
                  <a:lnTo>
                    <a:pt x="29248" y="12737"/>
                  </a:lnTo>
                  <a:lnTo>
                    <a:pt x="29248" y="12580"/>
                  </a:lnTo>
                  <a:cubicBezTo>
                    <a:pt x="29038" y="12317"/>
                    <a:pt x="28880" y="12106"/>
                    <a:pt x="28670" y="11948"/>
                  </a:cubicBezTo>
                  <a:cubicBezTo>
                    <a:pt x="28302" y="11580"/>
                    <a:pt x="27828" y="11264"/>
                    <a:pt x="27407" y="11001"/>
                  </a:cubicBezTo>
                  <a:cubicBezTo>
                    <a:pt x="26492" y="10520"/>
                    <a:pt x="25620" y="10258"/>
                    <a:pt x="24631" y="10258"/>
                  </a:cubicBezTo>
                  <a:cubicBezTo>
                    <a:pt x="24540" y="10258"/>
                    <a:pt x="24449" y="10261"/>
                    <a:pt x="24356" y="10265"/>
                  </a:cubicBezTo>
                  <a:cubicBezTo>
                    <a:pt x="23567" y="10265"/>
                    <a:pt x="22831" y="10475"/>
                    <a:pt x="22147" y="10896"/>
                  </a:cubicBezTo>
                  <a:cubicBezTo>
                    <a:pt x="22042" y="10949"/>
                    <a:pt x="21884" y="10949"/>
                    <a:pt x="21831" y="11001"/>
                  </a:cubicBezTo>
                  <a:cubicBezTo>
                    <a:pt x="21515" y="10212"/>
                    <a:pt x="21042" y="9581"/>
                    <a:pt x="20463" y="8950"/>
                  </a:cubicBezTo>
                  <a:cubicBezTo>
                    <a:pt x="20043" y="8634"/>
                    <a:pt x="19569" y="8319"/>
                    <a:pt x="19201" y="8056"/>
                  </a:cubicBezTo>
                  <a:cubicBezTo>
                    <a:pt x="18412" y="7582"/>
                    <a:pt x="17623" y="7372"/>
                    <a:pt x="16781" y="7319"/>
                  </a:cubicBezTo>
                  <a:cubicBezTo>
                    <a:pt x="16834" y="6846"/>
                    <a:pt x="16886" y="6425"/>
                    <a:pt x="16834" y="5951"/>
                  </a:cubicBezTo>
                  <a:cubicBezTo>
                    <a:pt x="16781" y="5425"/>
                    <a:pt x="16623" y="4899"/>
                    <a:pt x="16571" y="4373"/>
                  </a:cubicBezTo>
                  <a:cubicBezTo>
                    <a:pt x="16255" y="3321"/>
                    <a:pt x="15729" y="2479"/>
                    <a:pt x="14992" y="1690"/>
                  </a:cubicBezTo>
                  <a:cubicBezTo>
                    <a:pt x="14572" y="1322"/>
                    <a:pt x="14151" y="1007"/>
                    <a:pt x="13730" y="743"/>
                  </a:cubicBezTo>
                  <a:cubicBezTo>
                    <a:pt x="12814" y="262"/>
                    <a:pt x="11943" y="0"/>
                    <a:pt x="109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"/>
            <p:cNvSpPr/>
            <p:nvPr/>
          </p:nvSpPr>
          <p:spPr>
            <a:xfrm>
              <a:off x="9613019" y="1227363"/>
              <a:ext cx="378161" cy="192025"/>
            </a:xfrm>
            <a:custGeom>
              <a:avLst/>
              <a:gdLst/>
              <a:ahLst/>
              <a:cxnLst/>
              <a:rect l="l" t="t" r="r" b="b"/>
              <a:pathLst>
                <a:path w="14993" h="7681" extrusionOk="0">
                  <a:moveTo>
                    <a:pt x="6313" y="0"/>
                  </a:moveTo>
                  <a:cubicBezTo>
                    <a:pt x="5734" y="0"/>
                    <a:pt x="5208" y="105"/>
                    <a:pt x="4682" y="421"/>
                  </a:cubicBezTo>
                  <a:cubicBezTo>
                    <a:pt x="4156" y="631"/>
                    <a:pt x="3682" y="947"/>
                    <a:pt x="3314" y="1368"/>
                  </a:cubicBezTo>
                  <a:cubicBezTo>
                    <a:pt x="2841" y="1736"/>
                    <a:pt x="2578" y="2262"/>
                    <a:pt x="2420" y="2893"/>
                  </a:cubicBezTo>
                  <a:cubicBezTo>
                    <a:pt x="2157" y="3419"/>
                    <a:pt x="2052" y="3998"/>
                    <a:pt x="2104" y="4577"/>
                  </a:cubicBezTo>
                  <a:cubicBezTo>
                    <a:pt x="2104" y="4734"/>
                    <a:pt x="2157" y="4892"/>
                    <a:pt x="2157" y="5050"/>
                  </a:cubicBezTo>
                  <a:cubicBezTo>
                    <a:pt x="2104" y="5103"/>
                    <a:pt x="2052" y="5103"/>
                    <a:pt x="1894" y="5155"/>
                  </a:cubicBezTo>
                  <a:cubicBezTo>
                    <a:pt x="1526" y="5313"/>
                    <a:pt x="1105" y="5576"/>
                    <a:pt x="842" y="5892"/>
                  </a:cubicBezTo>
                  <a:cubicBezTo>
                    <a:pt x="526" y="6207"/>
                    <a:pt x="316" y="6628"/>
                    <a:pt x="211" y="6996"/>
                  </a:cubicBezTo>
                  <a:cubicBezTo>
                    <a:pt x="53" y="7207"/>
                    <a:pt x="0" y="7470"/>
                    <a:pt x="0" y="7680"/>
                  </a:cubicBezTo>
                  <a:lnTo>
                    <a:pt x="14993" y="7680"/>
                  </a:lnTo>
                  <a:lnTo>
                    <a:pt x="14993" y="7628"/>
                  </a:lnTo>
                  <a:cubicBezTo>
                    <a:pt x="14993" y="7417"/>
                    <a:pt x="14940" y="7259"/>
                    <a:pt x="14940" y="7102"/>
                  </a:cubicBezTo>
                  <a:cubicBezTo>
                    <a:pt x="14677" y="6365"/>
                    <a:pt x="14309" y="5681"/>
                    <a:pt x="13783" y="5155"/>
                  </a:cubicBezTo>
                  <a:cubicBezTo>
                    <a:pt x="13414" y="4997"/>
                    <a:pt x="13099" y="4734"/>
                    <a:pt x="12836" y="4524"/>
                  </a:cubicBezTo>
                  <a:cubicBezTo>
                    <a:pt x="12257" y="4208"/>
                    <a:pt x="11573" y="3998"/>
                    <a:pt x="10942" y="3998"/>
                  </a:cubicBezTo>
                  <a:cubicBezTo>
                    <a:pt x="10889" y="3682"/>
                    <a:pt x="10784" y="3314"/>
                    <a:pt x="10732" y="3051"/>
                  </a:cubicBezTo>
                  <a:cubicBezTo>
                    <a:pt x="10468" y="2367"/>
                    <a:pt x="10100" y="1683"/>
                    <a:pt x="9522" y="1157"/>
                  </a:cubicBezTo>
                  <a:cubicBezTo>
                    <a:pt x="9206" y="947"/>
                    <a:pt x="8943" y="684"/>
                    <a:pt x="8627" y="473"/>
                  </a:cubicBezTo>
                  <a:cubicBezTo>
                    <a:pt x="7891" y="105"/>
                    <a:pt x="7154" y="0"/>
                    <a:pt x="63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"/>
            <p:cNvSpPr/>
            <p:nvPr/>
          </p:nvSpPr>
          <p:spPr>
            <a:xfrm>
              <a:off x="4248428" y="1227375"/>
              <a:ext cx="848747" cy="402790"/>
            </a:xfrm>
            <a:custGeom>
              <a:avLst/>
              <a:gdLst/>
              <a:ahLst/>
              <a:cxnLst/>
              <a:rect l="l" t="t" r="r" b="b"/>
              <a:pathLst>
                <a:path w="24725" h="10627" extrusionOk="0">
                  <a:moveTo>
                    <a:pt x="7312" y="0"/>
                  </a:moveTo>
                  <a:cubicBezTo>
                    <a:pt x="6681" y="0"/>
                    <a:pt x="6050" y="210"/>
                    <a:pt x="5471" y="473"/>
                  </a:cubicBezTo>
                  <a:cubicBezTo>
                    <a:pt x="4892" y="631"/>
                    <a:pt x="4366" y="1052"/>
                    <a:pt x="3893" y="1526"/>
                  </a:cubicBezTo>
                  <a:cubicBezTo>
                    <a:pt x="3420" y="1946"/>
                    <a:pt x="3104" y="2578"/>
                    <a:pt x="2894" y="3156"/>
                  </a:cubicBezTo>
                  <a:cubicBezTo>
                    <a:pt x="2630" y="3735"/>
                    <a:pt x="2525" y="4419"/>
                    <a:pt x="2578" y="5050"/>
                  </a:cubicBezTo>
                  <a:cubicBezTo>
                    <a:pt x="2630" y="5471"/>
                    <a:pt x="2736" y="5892"/>
                    <a:pt x="2788" y="6313"/>
                  </a:cubicBezTo>
                  <a:cubicBezTo>
                    <a:pt x="2999" y="6891"/>
                    <a:pt x="3262" y="7417"/>
                    <a:pt x="3630" y="7891"/>
                  </a:cubicBezTo>
                  <a:cubicBezTo>
                    <a:pt x="3157" y="7943"/>
                    <a:pt x="2736" y="8101"/>
                    <a:pt x="2262" y="8259"/>
                  </a:cubicBezTo>
                  <a:cubicBezTo>
                    <a:pt x="1736" y="8469"/>
                    <a:pt x="1263" y="8785"/>
                    <a:pt x="895" y="9258"/>
                  </a:cubicBezTo>
                  <a:cubicBezTo>
                    <a:pt x="474" y="9679"/>
                    <a:pt x="211" y="10100"/>
                    <a:pt x="0" y="10626"/>
                  </a:cubicBezTo>
                  <a:lnTo>
                    <a:pt x="24725" y="10626"/>
                  </a:lnTo>
                  <a:cubicBezTo>
                    <a:pt x="24462" y="10048"/>
                    <a:pt x="24093" y="9521"/>
                    <a:pt x="23620" y="9048"/>
                  </a:cubicBezTo>
                  <a:cubicBezTo>
                    <a:pt x="23304" y="8785"/>
                    <a:pt x="22883" y="8522"/>
                    <a:pt x="22568" y="8364"/>
                  </a:cubicBezTo>
                  <a:cubicBezTo>
                    <a:pt x="21779" y="7943"/>
                    <a:pt x="20937" y="7733"/>
                    <a:pt x="19990" y="7733"/>
                  </a:cubicBezTo>
                  <a:cubicBezTo>
                    <a:pt x="19622" y="7733"/>
                    <a:pt x="19201" y="7838"/>
                    <a:pt x="18885" y="7943"/>
                  </a:cubicBezTo>
                  <a:cubicBezTo>
                    <a:pt x="18833" y="7680"/>
                    <a:pt x="18833" y="7417"/>
                    <a:pt x="18780" y="7154"/>
                  </a:cubicBezTo>
                  <a:cubicBezTo>
                    <a:pt x="18517" y="6365"/>
                    <a:pt x="18096" y="5629"/>
                    <a:pt x="17465" y="5103"/>
                  </a:cubicBezTo>
                  <a:cubicBezTo>
                    <a:pt x="17097" y="4840"/>
                    <a:pt x="16781" y="4682"/>
                    <a:pt x="16466" y="4419"/>
                  </a:cubicBezTo>
                  <a:cubicBezTo>
                    <a:pt x="15677" y="3998"/>
                    <a:pt x="14887" y="3788"/>
                    <a:pt x="13941" y="3788"/>
                  </a:cubicBezTo>
                  <a:cubicBezTo>
                    <a:pt x="13362" y="3788"/>
                    <a:pt x="12888" y="3945"/>
                    <a:pt x="12362" y="4156"/>
                  </a:cubicBezTo>
                  <a:cubicBezTo>
                    <a:pt x="12310" y="3893"/>
                    <a:pt x="12310" y="3682"/>
                    <a:pt x="12257" y="3419"/>
                  </a:cubicBezTo>
                  <a:cubicBezTo>
                    <a:pt x="11994" y="2630"/>
                    <a:pt x="11521" y="1894"/>
                    <a:pt x="10942" y="1315"/>
                  </a:cubicBezTo>
                  <a:cubicBezTo>
                    <a:pt x="10626" y="1052"/>
                    <a:pt x="10258" y="789"/>
                    <a:pt x="9890" y="579"/>
                  </a:cubicBezTo>
                  <a:cubicBezTo>
                    <a:pt x="9101" y="210"/>
                    <a:pt x="8259" y="0"/>
                    <a:pt x="7312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9" name="Google Shape;519;p3"/>
            <p:cNvGrpSpPr/>
            <p:nvPr/>
          </p:nvGrpSpPr>
          <p:grpSpPr>
            <a:xfrm>
              <a:off x="9631959" y="3959950"/>
              <a:ext cx="340302" cy="334375"/>
              <a:chOff x="4864725" y="4564050"/>
              <a:chExt cx="337300" cy="334375"/>
            </a:xfrm>
          </p:grpSpPr>
          <p:sp>
            <p:nvSpPr>
              <p:cNvPr id="520" name="Google Shape;520;p3"/>
              <p:cNvSpPr/>
              <p:nvPr/>
            </p:nvSpPr>
            <p:spPr>
              <a:xfrm>
                <a:off x="4864725" y="4564050"/>
                <a:ext cx="337300" cy="333600"/>
              </a:xfrm>
              <a:custGeom>
                <a:avLst/>
                <a:gdLst/>
                <a:ahLst/>
                <a:cxnLst/>
                <a:rect l="l" t="t" r="r" b="b"/>
                <a:pathLst>
                  <a:path w="13492" h="13344" extrusionOk="0">
                    <a:moveTo>
                      <a:pt x="5708" y="1"/>
                    </a:moveTo>
                    <a:cubicBezTo>
                      <a:pt x="5266" y="1"/>
                      <a:pt x="4832" y="312"/>
                      <a:pt x="4735" y="861"/>
                    </a:cubicBezTo>
                    <a:lnTo>
                      <a:pt x="4261" y="4385"/>
                    </a:lnTo>
                    <a:lnTo>
                      <a:pt x="894" y="5490"/>
                    </a:lnTo>
                    <a:cubicBezTo>
                      <a:pt x="53" y="5753"/>
                      <a:pt x="0" y="6910"/>
                      <a:pt x="789" y="7279"/>
                    </a:cubicBezTo>
                    <a:lnTo>
                      <a:pt x="3998" y="8857"/>
                    </a:lnTo>
                    <a:lnTo>
                      <a:pt x="4051" y="12381"/>
                    </a:lnTo>
                    <a:cubicBezTo>
                      <a:pt x="4051" y="12981"/>
                      <a:pt x="4523" y="13344"/>
                      <a:pt x="5009" y="13344"/>
                    </a:cubicBezTo>
                    <a:cubicBezTo>
                      <a:pt x="5248" y="13344"/>
                      <a:pt x="5491" y="13256"/>
                      <a:pt x="5681" y="13065"/>
                    </a:cubicBezTo>
                    <a:lnTo>
                      <a:pt x="8154" y="10487"/>
                    </a:lnTo>
                    <a:lnTo>
                      <a:pt x="11573" y="11540"/>
                    </a:lnTo>
                    <a:cubicBezTo>
                      <a:pt x="11670" y="11572"/>
                      <a:pt x="11764" y="11587"/>
                      <a:pt x="11856" y="11587"/>
                    </a:cubicBezTo>
                    <a:cubicBezTo>
                      <a:pt x="12514" y="11587"/>
                      <a:pt x="13001" y="10818"/>
                      <a:pt x="12678" y="10172"/>
                    </a:cubicBezTo>
                    <a:lnTo>
                      <a:pt x="10942" y="7016"/>
                    </a:lnTo>
                    <a:lnTo>
                      <a:pt x="12994" y="4122"/>
                    </a:lnTo>
                    <a:cubicBezTo>
                      <a:pt x="13491" y="3426"/>
                      <a:pt x="13001" y="2588"/>
                      <a:pt x="12234" y="2588"/>
                    </a:cubicBezTo>
                    <a:cubicBezTo>
                      <a:pt x="12190" y="2588"/>
                      <a:pt x="12145" y="2591"/>
                      <a:pt x="12099" y="2597"/>
                    </a:cubicBezTo>
                    <a:lnTo>
                      <a:pt x="8575" y="3281"/>
                    </a:lnTo>
                    <a:lnTo>
                      <a:pt x="6471" y="387"/>
                    </a:lnTo>
                    <a:cubicBezTo>
                      <a:pt x="6268" y="123"/>
                      <a:pt x="5986" y="1"/>
                      <a:pt x="57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3"/>
              <p:cNvSpPr/>
              <p:nvPr/>
            </p:nvSpPr>
            <p:spPr>
              <a:xfrm>
                <a:off x="5079075" y="4628800"/>
                <a:ext cx="114450" cy="33050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1322" extrusionOk="0">
                    <a:moveTo>
                      <a:pt x="3633" y="0"/>
                    </a:moveTo>
                    <a:cubicBezTo>
                      <a:pt x="3598" y="0"/>
                      <a:pt x="3561" y="2"/>
                      <a:pt x="3525" y="7"/>
                    </a:cubicBezTo>
                    <a:lnTo>
                      <a:pt x="1" y="691"/>
                    </a:lnTo>
                    <a:lnTo>
                      <a:pt x="527" y="1322"/>
                    </a:lnTo>
                    <a:lnTo>
                      <a:pt x="4577" y="585"/>
                    </a:lnTo>
                    <a:cubicBezTo>
                      <a:pt x="4385" y="249"/>
                      <a:pt x="4017" y="0"/>
                      <a:pt x="3633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"/>
              <p:cNvSpPr/>
              <p:nvPr/>
            </p:nvSpPr>
            <p:spPr>
              <a:xfrm>
                <a:off x="4867350" y="4564050"/>
                <a:ext cx="163100" cy="334375"/>
              </a:xfrm>
              <a:custGeom>
                <a:avLst/>
                <a:gdLst/>
                <a:ahLst/>
                <a:cxnLst/>
                <a:rect l="l" t="t" r="r" b="b"/>
                <a:pathLst>
                  <a:path w="6524" h="13375" extrusionOk="0">
                    <a:moveTo>
                      <a:pt x="5606" y="1"/>
                    </a:moveTo>
                    <a:cubicBezTo>
                      <a:pt x="5168" y="1"/>
                      <a:pt x="4747" y="312"/>
                      <a:pt x="4682" y="861"/>
                    </a:cubicBezTo>
                    <a:lnTo>
                      <a:pt x="4209" y="4385"/>
                    </a:lnTo>
                    <a:lnTo>
                      <a:pt x="842" y="5490"/>
                    </a:lnTo>
                    <a:cubicBezTo>
                      <a:pt x="53" y="5753"/>
                      <a:pt x="0" y="6910"/>
                      <a:pt x="737" y="7279"/>
                    </a:cubicBezTo>
                    <a:lnTo>
                      <a:pt x="3946" y="8857"/>
                    </a:lnTo>
                    <a:lnTo>
                      <a:pt x="3998" y="12381"/>
                    </a:lnTo>
                    <a:cubicBezTo>
                      <a:pt x="3998" y="12959"/>
                      <a:pt x="4484" y="13375"/>
                      <a:pt x="4998" y="13375"/>
                    </a:cubicBezTo>
                    <a:cubicBezTo>
                      <a:pt x="5139" y="13375"/>
                      <a:pt x="5283" y="13344"/>
                      <a:pt x="5419" y="13276"/>
                    </a:cubicBezTo>
                    <a:cubicBezTo>
                      <a:pt x="5313" y="13118"/>
                      <a:pt x="5313" y="13012"/>
                      <a:pt x="5313" y="12855"/>
                    </a:cubicBezTo>
                    <a:lnTo>
                      <a:pt x="5261" y="9330"/>
                    </a:lnTo>
                    <a:lnTo>
                      <a:pt x="2052" y="7752"/>
                    </a:lnTo>
                    <a:cubicBezTo>
                      <a:pt x="1263" y="7331"/>
                      <a:pt x="1315" y="6226"/>
                      <a:pt x="2157" y="5963"/>
                    </a:cubicBezTo>
                    <a:lnTo>
                      <a:pt x="5524" y="4859"/>
                    </a:lnTo>
                    <a:lnTo>
                      <a:pt x="5997" y="1282"/>
                    </a:lnTo>
                    <a:cubicBezTo>
                      <a:pt x="6050" y="966"/>
                      <a:pt x="6260" y="703"/>
                      <a:pt x="6523" y="598"/>
                    </a:cubicBezTo>
                    <a:lnTo>
                      <a:pt x="6366" y="387"/>
                    </a:lnTo>
                    <a:cubicBezTo>
                      <a:pt x="6163" y="123"/>
                      <a:pt x="5881" y="1"/>
                      <a:pt x="5606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3" name="Google Shape;523;p3"/>
            <p:cNvGrpSpPr/>
            <p:nvPr/>
          </p:nvGrpSpPr>
          <p:grpSpPr>
            <a:xfrm>
              <a:off x="6981913" y="6588475"/>
              <a:ext cx="291244" cy="277550"/>
              <a:chOff x="3689675" y="865975"/>
              <a:chExt cx="288675" cy="277550"/>
            </a:xfrm>
          </p:grpSpPr>
          <p:sp>
            <p:nvSpPr>
              <p:cNvPr id="524" name="Google Shape;524;p3"/>
              <p:cNvSpPr/>
              <p:nvPr/>
            </p:nvSpPr>
            <p:spPr>
              <a:xfrm>
                <a:off x="3691350" y="865975"/>
                <a:ext cx="287000" cy="277550"/>
              </a:xfrm>
              <a:custGeom>
                <a:avLst/>
                <a:gdLst/>
                <a:ahLst/>
                <a:cxnLst/>
                <a:rect l="l" t="t" r="r" b="b"/>
                <a:pathLst>
                  <a:path w="11480" h="11102" extrusionOk="0">
                    <a:moveTo>
                      <a:pt x="6491" y="0"/>
                    </a:moveTo>
                    <a:cubicBezTo>
                      <a:pt x="6242" y="0"/>
                      <a:pt x="5984" y="106"/>
                      <a:pt x="5798" y="333"/>
                    </a:cubicBezTo>
                    <a:lnTo>
                      <a:pt x="4115" y="2805"/>
                    </a:lnTo>
                    <a:lnTo>
                      <a:pt x="1169" y="2332"/>
                    </a:lnTo>
                    <a:cubicBezTo>
                      <a:pt x="1109" y="2318"/>
                      <a:pt x="1050" y="2311"/>
                      <a:pt x="992" y="2311"/>
                    </a:cubicBezTo>
                    <a:cubicBezTo>
                      <a:pt x="400" y="2311"/>
                      <a:pt x="1" y="3014"/>
                      <a:pt x="432" y="3542"/>
                    </a:cubicBezTo>
                    <a:lnTo>
                      <a:pt x="2274" y="5909"/>
                    </a:lnTo>
                    <a:lnTo>
                      <a:pt x="958" y="8644"/>
                    </a:lnTo>
                    <a:cubicBezTo>
                      <a:pt x="688" y="9186"/>
                      <a:pt x="1113" y="9804"/>
                      <a:pt x="1671" y="9804"/>
                    </a:cubicBezTo>
                    <a:cubicBezTo>
                      <a:pt x="1764" y="9804"/>
                      <a:pt x="1860" y="9787"/>
                      <a:pt x="1958" y="9749"/>
                    </a:cubicBezTo>
                    <a:lnTo>
                      <a:pt x="4746" y="8750"/>
                    </a:lnTo>
                    <a:lnTo>
                      <a:pt x="6850" y="10854"/>
                    </a:lnTo>
                    <a:cubicBezTo>
                      <a:pt x="7021" y="11025"/>
                      <a:pt x="7231" y="11101"/>
                      <a:pt x="7437" y="11101"/>
                    </a:cubicBezTo>
                    <a:cubicBezTo>
                      <a:pt x="7863" y="11101"/>
                      <a:pt x="8271" y="10772"/>
                      <a:pt x="8271" y="10275"/>
                    </a:cubicBezTo>
                    <a:lnTo>
                      <a:pt x="8165" y="7329"/>
                    </a:lnTo>
                    <a:lnTo>
                      <a:pt x="10796" y="5962"/>
                    </a:lnTo>
                    <a:cubicBezTo>
                      <a:pt x="11479" y="5593"/>
                      <a:pt x="11322" y="4699"/>
                      <a:pt x="10690" y="4489"/>
                    </a:cubicBezTo>
                    <a:lnTo>
                      <a:pt x="7797" y="3647"/>
                    </a:lnTo>
                    <a:lnTo>
                      <a:pt x="7271" y="701"/>
                    </a:lnTo>
                    <a:cubicBezTo>
                      <a:pt x="7239" y="254"/>
                      <a:pt x="6877" y="0"/>
                      <a:pt x="6491" y="0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3"/>
              <p:cNvSpPr/>
              <p:nvPr/>
            </p:nvSpPr>
            <p:spPr>
              <a:xfrm>
                <a:off x="3884950" y="957150"/>
                <a:ext cx="86825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3473" h="1631" extrusionOk="0">
                    <a:moveTo>
                      <a:pt x="0" y="0"/>
                    </a:moveTo>
                    <a:lnTo>
                      <a:pt x="158" y="631"/>
                    </a:lnTo>
                    <a:lnTo>
                      <a:pt x="3472" y="1631"/>
                    </a:lnTo>
                    <a:cubicBezTo>
                      <a:pt x="3472" y="1315"/>
                      <a:pt x="3262" y="894"/>
                      <a:pt x="2894" y="84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"/>
              <p:cNvSpPr/>
              <p:nvPr/>
            </p:nvSpPr>
            <p:spPr>
              <a:xfrm>
                <a:off x="3689675" y="867575"/>
                <a:ext cx="183475" cy="246075"/>
              </a:xfrm>
              <a:custGeom>
                <a:avLst/>
                <a:gdLst/>
                <a:ahLst/>
                <a:cxnLst/>
                <a:rect l="l" t="t" r="r" b="b"/>
                <a:pathLst>
                  <a:path w="7339" h="9843" extrusionOk="0">
                    <a:moveTo>
                      <a:pt x="6452" y="0"/>
                    </a:moveTo>
                    <a:cubicBezTo>
                      <a:pt x="6207" y="0"/>
                      <a:pt x="5962" y="118"/>
                      <a:pt x="5813" y="374"/>
                    </a:cubicBezTo>
                    <a:lnTo>
                      <a:pt x="4129" y="2794"/>
                    </a:lnTo>
                    <a:lnTo>
                      <a:pt x="1131" y="2320"/>
                    </a:lnTo>
                    <a:cubicBezTo>
                      <a:pt x="1091" y="2314"/>
                      <a:pt x="1052" y="2311"/>
                      <a:pt x="1014" y="2311"/>
                    </a:cubicBezTo>
                    <a:cubicBezTo>
                      <a:pt x="395" y="2311"/>
                      <a:pt x="1" y="3087"/>
                      <a:pt x="447" y="3583"/>
                    </a:cubicBezTo>
                    <a:lnTo>
                      <a:pt x="2288" y="5950"/>
                    </a:lnTo>
                    <a:lnTo>
                      <a:pt x="973" y="8633"/>
                    </a:lnTo>
                    <a:cubicBezTo>
                      <a:pt x="710" y="9212"/>
                      <a:pt x="1078" y="9843"/>
                      <a:pt x="1657" y="9843"/>
                    </a:cubicBezTo>
                    <a:cubicBezTo>
                      <a:pt x="1762" y="9685"/>
                      <a:pt x="1762" y="9633"/>
                      <a:pt x="1815" y="9475"/>
                    </a:cubicBezTo>
                    <a:lnTo>
                      <a:pt x="3130" y="6792"/>
                    </a:lnTo>
                    <a:lnTo>
                      <a:pt x="1288" y="4425"/>
                    </a:lnTo>
                    <a:cubicBezTo>
                      <a:pt x="844" y="3881"/>
                      <a:pt x="1281" y="3153"/>
                      <a:pt x="1858" y="3153"/>
                    </a:cubicBezTo>
                    <a:cubicBezTo>
                      <a:pt x="1896" y="3153"/>
                      <a:pt x="1934" y="3156"/>
                      <a:pt x="1972" y="3162"/>
                    </a:cubicBezTo>
                    <a:lnTo>
                      <a:pt x="4971" y="3636"/>
                    </a:lnTo>
                    <a:lnTo>
                      <a:pt x="6654" y="1216"/>
                    </a:lnTo>
                    <a:cubicBezTo>
                      <a:pt x="6865" y="953"/>
                      <a:pt x="7075" y="900"/>
                      <a:pt x="7338" y="900"/>
                    </a:cubicBezTo>
                    <a:lnTo>
                      <a:pt x="7233" y="690"/>
                    </a:lnTo>
                    <a:cubicBezTo>
                      <a:pt x="7170" y="252"/>
                      <a:pt x="6811" y="0"/>
                      <a:pt x="6452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7" name="Google Shape;527;p3"/>
            <p:cNvGrpSpPr/>
            <p:nvPr/>
          </p:nvGrpSpPr>
          <p:grpSpPr>
            <a:xfrm>
              <a:off x="6643903" y="1074100"/>
              <a:ext cx="295255" cy="276725"/>
              <a:chOff x="5348675" y="2068175"/>
              <a:chExt cx="292650" cy="276725"/>
            </a:xfrm>
          </p:grpSpPr>
          <p:sp>
            <p:nvSpPr>
              <p:cNvPr id="528" name="Google Shape;528;p3"/>
              <p:cNvSpPr/>
              <p:nvPr/>
            </p:nvSpPr>
            <p:spPr>
              <a:xfrm>
                <a:off x="5353950" y="2069650"/>
                <a:ext cx="287375" cy="273500"/>
              </a:xfrm>
              <a:custGeom>
                <a:avLst/>
                <a:gdLst/>
                <a:ahLst/>
                <a:cxnLst/>
                <a:rect l="l" t="t" r="r" b="b"/>
                <a:pathLst>
                  <a:path w="11495" h="10940" extrusionOk="0">
                    <a:moveTo>
                      <a:pt x="3407" y="1"/>
                    </a:moveTo>
                    <a:cubicBezTo>
                      <a:pt x="2961" y="1"/>
                      <a:pt x="2567" y="368"/>
                      <a:pt x="2683" y="793"/>
                    </a:cubicBezTo>
                    <a:lnTo>
                      <a:pt x="3104" y="3739"/>
                    </a:lnTo>
                    <a:lnTo>
                      <a:pt x="579" y="5369"/>
                    </a:lnTo>
                    <a:cubicBezTo>
                      <a:pt x="0" y="5790"/>
                      <a:pt x="158" y="6685"/>
                      <a:pt x="842" y="6842"/>
                    </a:cubicBezTo>
                    <a:lnTo>
                      <a:pt x="3840" y="7421"/>
                    </a:lnTo>
                    <a:lnTo>
                      <a:pt x="4629" y="10314"/>
                    </a:lnTo>
                    <a:cubicBezTo>
                      <a:pt x="4688" y="10725"/>
                      <a:pt x="5025" y="10939"/>
                      <a:pt x="5366" y="10939"/>
                    </a:cubicBezTo>
                    <a:cubicBezTo>
                      <a:pt x="5636" y="10939"/>
                      <a:pt x="5910" y="10804"/>
                      <a:pt x="6050" y="10525"/>
                    </a:cubicBezTo>
                    <a:lnTo>
                      <a:pt x="7523" y="7894"/>
                    </a:lnTo>
                    <a:lnTo>
                      <a:pt x="10469" y="8000"/>
                    </a:lnTo>
                    <a:cubicBezTo>
                      <a:pt x="10503" y="8005"/>
                      <a:pt x="10537" y="8008"/>
                      <a:pt x="10570" y="8008"/>
                    </a:cubicBezTo>
                    <a:cubicBezTo>
                      <a:pt x="11143" y="8008"/>
                      <a:pt x="11495" y="7182"/>
                      <a:pt x="11047" y="6685"/>
                    </a:cubicBezTo>
                    <a:lnTo>
                      <a:pt x="8996" y="4528"/>
                    </a:lnTo>
                    <a:lnTo>
                      <a:pt x="10048" y="1740"/>
                    </a:lnTo>
                    <a:cubicBezTo>
                      <a:pt x="10220" y="1181"/>
                      <a:pt x="9829" y="657"/>
                      <a:pt x="9307" y="657"/>
                    </a:cubicBezTo>
                    <a:cubicBezTo>
                      <a:pt x="9191" y="657"/>
                      <a:pt x="9068" y="683"/>
                      <a:pt x="8943" y="740"/>
                    </a:cubicBezTo>
                    <a:lnTo>
                      <a:pt x="6260" y="2003"/>
                    </a:lnTo>
                    <a:lnTo>
                      <a:pt x="3893" y="162"/>
                    </a:lnTo>
                    <a:cubicBezTo>
                      <a:pt x="3739" y="49"/>
                      <a:pt x="3569" y="1"/>
                      <a:pt x="3407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"/>
              <p:cNvSpPr/>
              <p:nvPr/>
            </p:nvSpPr>
            <p:spPr>
              <a:xfrm>
                <a:off x="5507800" y="2086575"/>
                <a:ext cx="93400" cy="43675"/>
              </a:xfrm>
              <a:custGeom>
                <a:avLst/>
                <a:gdLst/>
                <a:ahLst/>
                <a:cxnLst/>
                <a:rect l="l" t="t" r="r" b="b"/>
                <a:pathLst>
                  <a:path w="3736" h="1747" extrusionOk="0">
                    <a:moveTo>
                      <a:pt x="3047" y="0"/>
                    </a:moveTo>
                    <a:cubicBezTo>
                      <a:pt x="2943" y="0"/>
                      <a:pt x="2838" y="20"/>
                      <a:pt x="2736" y="63"/>
                    </a:cubicBezTo>
                    <a:lnTo>
                      <a:pt x="1" y="1326"/>
                    </a:lnTo>
                    <a:lnTo>
                      <a:pt x="632" y="1747"/>
                    </a:lnTo>
                    <a:lnTo>
                      <a:pt x="3736" y="326"/>
                    </a:lnTo>
                    <a:cubicBezTo>
                      <a:pt x="3583" y="136"/>
                      <a:pt x="3320" y="0"/>
                      <a:pt x="3047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"/>
              <p:cNvSpPr/>
              <p:nvPr/>
            </p:nvSpPr>
            <p:spPr>
              <a:xfrm>
                <a:off x="5348675" y="2068175"/>
                <a:ext cx="148650" cy="276725"/>
              </a:xfrm>
              <a:custGeom>
                <a:avLst/>
                <a:gdLst/>
                <a:ahLst/>
                <a:cxnLst/>
                <a:rect l="l" t="t" r="r" b="b"/>
                <a:pathLst>
                  <a:path w="5946" h="11069" extrusionOk="0">
                    <a:moveTo>
                      <a:pt x="3520" y="1"/>
                    </a:moveTo>
                    <a:cubicBezTo>
                      <a:pt x="3056" y="1"/>
                      <a:pt x="2660" y="369"/>
                      <a:pt x="2736" y="904"/>
                    </a:cubicBezTo>
                    <a:lnTo>
                      <a:pt x="3104" y="3850"/>
                    </a:lnTo>
                    <a:lnTo>
                      <a:pt x="632" y="5534"/>
                    </a:lnTo>
                    <a:cubicBezTo>
                      <a:pt x="1" y="5902"/>
                      <a:pt x="211" y="6849"/>
                      <a:pt x="895" y="6954"/>
                    </a:cubicBezTo>
                    <a:lnTo>
                      <a:pt x="3841" y="7533"/>
                    </a:lnTo>
                    <a:lnTo>
                      <a:pt x="4630" y="10478"/>
                    </a:lnTo>
                    <a:cubicBezTo>
                      <a:pt x="4765" y="10849"/>
                      <a:pt x="5093" y="11068"/>
                      <a:pt x="5422" y="11068"/>
                    </a:cubicBezTo>
                    <a:cubicBezTo>
                      <a:pt x="5608" y="11068"/>
                      <a:pt x="5793" y="10998"/>
                      <a:pt x="5945" y="10847"/>
                    </a:cubicBezTo>
                    <a:cubicBezTo>
                      <a:pt x="5945" y="10794"/>
                      <a:pt x="5945" y="10741"/>
                      <a:pt x="5893" y="10584"/>
                    </a:cubicBezTo>
                    <a:lnTo>
                      <a:pt x="5103" y="7690"/>
                    </a:lnTo>
                    <a:lnTo>
                      <a:pt x="2105" y="7112"/>
                    </a:lnTo>
                    <a:cubicBezTo>
                      <a:pt x="1421" y="6954"/>
                      <a:pt x="1263" y="6060"/>
                      <a:pt x="1842" y="5639"/>
                    </a:cubicBezTo>
                    <a:lnTo>
                      <a:pt x="4367" y="4008"/>
                    </a:lnTo>
                    <a:lnTo>
                      <a:pt x="3946" y="1062"/>
                    </a:lnTo>
                    <a:cubicBezTo>
                      <a:pt x="3894" y="799"/>
                      <a:pt x="4051" y="536"/>
                      <a:pt x="4209" y="326"/>
                    </a:cubicBezTo>
                    <a:lnTo>
                      <a:pt x="4051" y="168"/>
                    </a:lnTo>
                    <a:cubicBezTo>
                      <a:pt x="3879" y="53"/>
                      <a:pt x="3694" y="1"/>
                      <a:pt x="3520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1" name="Google Shape;531;p3"/>
            <p:cNvGrpSpPr/>
            <p:nvPr/>
          </p:nvGrpSpPr>
          <p:grpSpPr>
            <a:xfrm>
              <a:off x="3073043" y="6288528"/>
              <a:ext cx="228593" cy="194302"/>
              <a:chOff x="1916200" y="1417475"/>
              <a:chExt cx="229350" cy="228000"/>
            </a:xfrm>
          </p:grpSpPr>
          <p:sp>
            <p:nvSpPr>
              <p:cNvPr id="532" name="Google Shape;532;p3"/>
              <p:cNvSpPr/>
              <p:nvPr/>
            </p:nvSpPr>
            <p:spPr>
              <a:xfrm>
                <a:off x="1918850" y="1417475"/>
                <a:ext cx="226700" cy="227800"/>
              </a:xfrm>
              <a:custGeom>
                <a:avLst/>
                <a:gdLst/>
                <a:ahLst/>
                <a:cxnLst/>
                <a:rect l="l" t="t" r="r" b="b"/>
                <a:pathLst>
                  <a:path w="9068" h="9112" extrusionOk="0">
                    <a:moveTo>
                      <a:pt x="3793" y="1"/>
                    </a:moveTo>
                    <a:cubicBezTo>
                      <a:pt x="3485" y="1"/>
                      <a:pt x="3189" y="218"/>
                      <a:pt x="3156" y="577"/>
                    </a:cubicBezTo>
                    <a:lnTo>
                      <a:pt x="2893" y="2997"/>
                    </a:lnTo>
                    <a:lnTo>
                      <a:pt x="579" y="3786"/>
                    </a:lnTo>
                    <a:cubicBezTo>
                      <a:pt x="53" y="3944"/>
                      <a:pt x="0" y="4733"/>
                      <a:pt x="526" y="4996"/>
                    </a:cubicBezTo>
                    <a:lnTo>
                      <a:pt x="2683" y="6048"/>
                    </a:lnTo>
                    <a:lnTo>
                      <a:pt x="2683" y="8468"/>
                    </a:lnTo>
                    <a:cubicBezTo>
                      <a:pt x="2683" y="8863"/>
                      <a:pt x="3027" y="9111"/>
                      <a:pt x="3362" y="9111"/>
                    </a:cubicBezTo>
                    <a:cubicBezTo>
                      <a:pt x="3517" y="9111"/>
                      <a:pt x="3671" y="9058"/>
                      <a:pt x="3788" y="8942"/>
                    </a:cubicBezTo>
                    <a:lnTo>
                      <a:pt x="5524" y="7153"/>
                    </a:lnTo>
                    <a:lnTo>
                      <a:pt x="7786" y="7889"/>
                    </a:lnTo>
                    <a:cubicBezTo>
                      <a:pt x="7871" y="7918"/>
                      <a:pt x="7953" y="7931"/>
                      <a:pt x="8029" y="7931"/>
                    </a:cubicBezTo>
                    <a:cubicBezTo>
                      <a:pt x="8518" y="7931"/>
                      <a:pt x="8802" y="7397"/>
                      <a:pt x="8575" y="6943"/>
                    </a:cubicBezTo>
                    <a:lnTo>
                      <a:pt x="7417" y="4786"/>
                    </a:lnTo>
                    <a:lnTo>
                      <a:pt x="8785" y="2787"/>
                    </a:lnTo>
                    <a:cubicBezTo>
                      <a:pt x="9067" y="2317"/>
                      <a:pt x="8803" y="1763"/>
                      <a:pt x="8331" y="1763"/>
                    </a:cubicBezTo>
                    <a:cubicBezTo>
                      <a:pt x="8275" y="1763"/>
                      <a:pt x="8215" y="1770"/>
                      <a:pt x="8154" y="1787"/>
                    </a:cubicBezTo>
                    <a:lnTo>
                      <a:pt x="5787" y="2208"/>
                    </a:lnTo>
                    <a:lnTo>
                      <a:pt x="4314" y="262"/>
                    </a:lnTo>
                    <a:cubicBezTo>
                      <a:pt x="4174" y="82"/>
                      <a:pt x="3981" y="1"/>
                      <a:pt x="379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"/>
              <p:cNvSpPr/>
              <p:nvPr/>
            </p:nvSpPr>
            <p:spPr>
              <a:xfrm>
                <a:off x="2063500" y="1463200"/>
                <a:ext cx="76300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3052" h="853" extrusionOk="0">
                    <a:moveTo>
                      <a:pt x="2487" y="1"/>
                    </a:moveTo>
                    <a:cubicBezTo>
                      <a:pt x="2449" y="1"/>
                      <a:pt x="2409" y="4"/>
                      <a:pt x="2368" y="11"/>
                    </a:cubicBezTo>
                    <a:lnTo>
                      <a:pt x="1" y="484"/>
                    </a:lnTo>
                    <a:lnTo>
                      <a:pt x="316" y="853"/>
                    </a:lnTo>
                    <a:lnTo>
                      <a:pt x="3052" y="379"/>
                    </a:lnTo>
                    <a:cubicBezTo>
                      <a:pt x="2960" y="150"/>
                      <a:pt x="2749" y="1"/>
                      <a:pt x="248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"/>
              <p:cNvSpPr/>
              <p:nvPr/>
            </p:nvSpPr>
            <p:spPr>
              <a:xfrm>
                <a:off x="1916200" y="1417475"/>
                <a:ext cx="113125" cy="228000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9120" extrusionOk="0">
                    <a:moveTo>
                      <a:pt x="3919" y="1"/>
                    </a:moveTo>
                    <a:cubicBezTo>
                      <a:pt x="3604" y="1"/>
                      <a:pt x="3275" y="218"/>
                      <a:pt x="3210" y="577"/>
                    </a:cubicBezTo>
                    <a:lnTo>
                      <a:pt x="2894" y="2997"/>
                    </a:lnTo>
                    <a:lnTo>
                      <a:pt x="580" y="3786"/>
                    </a:lnTo>
                    <a:cubicBezTo>
                      <a:pt x="54" y="3997"/>
                      <a:pt x="1" y="4733"/>
                      <a:pt x="527" y="4996"/>
                    </a:cubicBezTo>
                    <a:lnTo>
                      <a:pt x="2684" y="6048"/>
                    </a:lnTo>
                    <a:lnTo>
                      <a:pt x="2684" y="8468"/>
                    </a:lnTo>
                    <a:cubicBezTo>
                      <a:pt x="2684" y="8871"/>
                      <a:pt x="2992" y="9119"/>
                      <a:pt x="3349" y="9119"/>
                    </a:cubicBezTo>
                    <a:cubicBezTo>
                      <a:pt x="3458" y="9119"/>
                      <a:pt x="3572" y="9096"/>
                      <a:pt x="3683" y="9047"/>
                    </a:cubicBezTo>
                    <a:cubicBezTo>
                      <a:pt x="3631" y="8942"/>
                      <a:pt x="3631" y="8889"/>
                      <a:pt x="3631" y="8784"/>
                    </a:cubicBezTo>
                    <a:lnTo>
                      <a:pt x="3631" y="6364"/>
                    </a:lnTo>
                    <a:lnTo>
                      <a:pt x="1474" y="5312"/>
                    </a:lnTo>
                    <a:cubicBezTo>
                      <a:pt x="948" y="5049"/>
                      <a:pt x="1000" y="4260"/>
                      <a:pt x="1526" y="4154"/>
                    </a:cubicBezTo>
                    <a:lnTo>
                      <a:pt x="3841" y="3365"/>
                    </a:lnTo>
                    <a:lnTo>
                      <a:pt x="4157" y="893"/>
                    </a:lnTo>
                    <a:cubicBezTo>
                      <a:pt x="4157" y="630"/>
                      <a:pt x="4367" y="525"/>
                      <a:pt x="4525" y="367"/>
                    </a:cubicBezTo>
                    <a:lnTo>
                      <a:pt x="4420" y="262"/>
                    </a:lnTo>
                    <a:cubicBezTo>
                      <a:pt x="4300" y="82"/>
                      <a:pt x="4112" y="1"/>
                      <a:pt x="3919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5" name="Google Shape;535;p3"/>
            <p:cNvGrpSpPr/>
            <p:nvPr/>
          </p:nvGrpSpPr>
          <p:grpSpPr>
            <a:xfrm>
              <a:off x="8472525" y="4670500"/>
              <a:ext cx="135369" cy="129375"/>
              <a:chOff x="2419900" y="952925"/>
              <a:chExt cx="134175" cy="129375"/>
            </a:xfrm>
          </p:grpSpPr>
          <p:sp>
            <p:nvSpPr>
              <p:cNvPr id="536" name="Google Shape;536;p3"/>
              <p:cNvSpPr/>
              <p:nvPr/>
            </p:nvSpPr>
            <p:spPr>
              <a:xfrm>
                <a:off x="2421550" y="952925"/>
                <a:ext cx="132525" cy="129375"/>
              </a:xfrm>
              <a:custGeom>
                <a:avLst/>
                <a:gdLst/>
                <a:ahLst/>
                <a:cxnLst/>
                <a:rect l="l" t="t" r="r" b="b"/>
                <a:pathLst>
                  <a:path w="5301" h="5175" extrusionOk="0">
                    <a:moveTo>
                      <a:pt x="2854" y="1"/>
                    </a:moveTo>
                    <a:cubicBezTo>
                      <a:pt x="2742" y="1"/>
                      <a:pt x="2640" y="55"/>
                      <a:pt x="2617" y="169"/>
                    </a:cubicBezTo>
                    <a:lnTo>
                      <a:pt x="1881" y="1326"/>
                    </a:lnTo>
                    <a:lnTo>
                      <a:pt x="513" y="1221"/>
                    </a:lnTo>
                    <a:cubicBezTo>
                      <a:pt x="493" y="1218"/>
                      <a:pt x="473" y="1216"/>
                      <a:pt x="453" y="1216"/>
                    </a:cubicBezTo>
                    <a:cubicBezTo>
                      <a:pt x="172" y="1216"/>
                      <a:pt x="1" y="1554"/>
                      <a:pt x="198" y="1800"/>
                    </a:cubicBezTo>
                    <a:lnTo>
                      <a:pt x="1092" y="2852"/>
                    </a:lnTo>
                    <a:lnTo>
                      <a:pt x="566" y="4167"/>
                    </a:lnTo>
                    <a:cubicBezTo>
                      <a:pt x="478" y="4431"/>
                      <a:pt x="647" y="4731"/>
                      <a:pt x="889" y="4731"/>
                    </a:cubicBezTo>
                    <a:cubicBezTo>
                      <a:pt x="937" y="4731"/>
                      <a:pt x="987" y="4719"/>
                      <a:pt x="1039" y="4693"/>
                    </a:cubicBezTo>
                    <a:lnTo>
                      <a:pt x="2354" y="4167"/>
                    </a:lnTo>
                    <a:lnTo>
                      <a:pt x="3407" y="5114"/>
                    </a:lnTo>
                    <a:cubicBezTo>
                      <a:pt x="3462" y="5155"/>
                      <a:pt x="3527" y="5175"/>
                      <a:pt x="3594" y="5175"/>
                    </a:cubicBezTo>
                    <a:cubicBezTo>
                      <a:pt x="3784" y="5175"/>
                      <a:pt x="3985" y="5018"/>
                      <a:pt x="3985" y="4746"/>
                    </a:cubicBezTo>
                    <a:lnTo>
                      <a:pt x="3880" y="3378"/>
                    </a:lnTo>
                    <a:lnTo>
                      <a:pt x="5037" y="2641"/>
                    </a:lnTo>
                    <a:cubicBezTo>
                      <a:pt x="5300" y="2536"/>
                      <a:pt x="5248" y="2063"/>
                      <a:pt x="4932" y="2010"/>
                    </a:cubicBezTo>
                    <a:lnTo>
                      <a:pt x="3512" y="1695"/>
                    </a:lnTo>
                    <a:lnTo>
                      <a:pt x="3196" y="274"/>
                    </a:lnTo>
                    <a:cubicBezTo>
                      <a:pt x="3166" y="95"/>
                      <a:pt x="3001" y="1"/>
                      <a:pt x="2854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"/>
              <p:cNvSpPr/>
              <p:nvPr/>
            </p:nvSpPr>
            <p:spPr>
              <a:xfrm>
                <a:off x="2510650" y="995275"/>
                <a:ext cx="40800" cy="17125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685" extrusionOk="0">
                    <a:moveTo>
                      <a:pt x="0" y="1"/>
                    </a:moveTo>
                    <a:lnTo>
                      <a:pt x="53" y="316"/>
                    </a:lnTo>
                    <a:lnTo>
                      <a:pt x="1631" y="684"/>
                    </a:lnTo>
                    <a:cubicBezTo>
                      <a:pt x="1631" y="579"/>
                      <a:pt x="1473" y="369"/>
                      <a:pt x="1368" y="31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3"/>
              <p:cNvSpPr/>
              <p:nvPr/>
            </p:nvSpPr>
            <p:spPr>
              <a:xfrm>
                <a:off x="2419900" y="952925"/>
                <a:ext cx="81575" cy="117875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4715" extrusionOk="0">
                    <a:moveTo>
                      <a:pt x="2910" y="1"/>
                    </a:moveTo>
                    <a:cubicBezTo>
                      <a:pt x="2791" y="1"/>
                      <a:pt x="2676" y="55"/>
                      <a:pt x="2631" y="169"/>
                    </a:cubicBezTo>
                    <a:lnTo>
                      <a:pt x="1894" y="1326"/>
                    </a:lnTo>
                    <a:lnTo>
                      <a:pt x="527" y="1221"/>
                    </a:lnTo>
                    <a:cubicBezTo>
                      <a:pt x="211" y="1221"/>
                      <a:pt x="1" y="1537"/>
                      <a:pt x="211" y="1800"/>
                    </a:cubicBezTo>
                    <a:lnTo>
                      <a:pt x="444" y="2074"/>
                    </a:lnTo>
                    <a:lnTo>
                      <a:pt x="444" y="2074"/>
                    </a:lnTo>
                    <a:cubicBezTo>
                      <a:pt x="423" y="1876"/>
                      <a:pt x="553" y="1678"/>
                      <a:pt x="745" y="1678"/>
                    </a:cubicBezTo>
                    <a:cubicBezTo>
                      <a:pt x="776" y="1678"/>
                      <a:pt x="808" y="1683"/>
                      <a:pt x="842" y="1695"/>
                    </a:cubicBezTo>
                    <a:lnTo>
                      <a:pt x="2210" y="1800"/>
                    </a:lnTo>
                    <a:lnTo>
                      <a:pt x="2946" y="642"/>
                    </a:lnTo>
                    <a:cubicBezTo>
                      <a:pt x="2999" y="485"/>
                      <a:pt x="3157" y="432"/>
                      <a:pt x="3262" y="432"/>
                    </a:cubicBezTo>
                    <a:lnTo>
                      <a:pt x="3262" y="274"/>
                    </a:lnTo>
                    <a:cubicBezTo>
                      <a:pt x="3232" y="95"/>
                      <a:pt x="3067" y="1"/>
                      <a:pt x="2910" y="1"/>
                    </a:cubicBezTo>
                    <a:close/>
                    <a:moveTo>
                      <a:pt x="444" y="2074"/>
                    </a:moveTo>
                    <a:cubicBezTo>
                      <a:pt x="452" y="2143"/>
                      <a:pt x="478" y="2212"/>
                      <a:pt x="527" y="2273"/>
                    </a:cubicBezTo>
                    <a:lnTo>
                      <a:pt x="1078" y="2921"/>
                    </a:lnTo>
                    <a:lnTo>
                      <a:pt x="1078" y="2921"/>
                    </a:lnTo>
                    <a:lnTo>
                      <a:pt x="1105" y="2852"/>
                    </a:lnTo>
                    <a:lnTo>
                      <a:pt x="444" y="2074"/>
                    </a:lnTo>
                    <a:close/>
                    <a:moveTo>
                      <a:pt x="1078" y="2921"/>
                    </a:moveTo>
                    <a:lnTo>
                      <a:pt x="579" y="4167"/>
                    </a:lnTo>
                    <a:cubicBezTo>
                      <a:pt x="486" y="4401"/>
                      <a:pt x="642" y="4636"/>
                      <a:pt x="864" y="4684"/>
                    </a:cubicBezTo>
                    <a:lnTo>
                      <a:pt x="864" y="4684"/>
                    </a:lnTo>
                    <a:cubicBezTo>
                      <a:pt x="869" y="4671"/>
                      <a:pt x="879" y="4656"/>
                      <a:pt x="895" y="4640"/>
                    </a:cubicBezTo>
                    <a:lnTo>
                      <a:pt x="1421" y="3325"/>
                    </a:lnTo>
                    <a:lnTo>
                      <a:pt x="1078" y="2921"/>
                    </a:lnTo>
                    <a:close/>
                    <a:moveTo>
                      <a:pt x="864" y="4684"/>
                    </a:moveTo>
                    <a:cubicBezTo>
                      <a:pt x="856" y="4702"/>
                      <a:pt x="861" y="4715"/>
                      <a:pt x="881" y="4715"/>
                    </a:cubicBezTo>
                    <a:cubicBezTo>
                      <a:pt x="895" y="4715"/>
                      <a:pt x="917" y="4708"/>
                      <a:pt x="947" y="4693"/>
                    </a:cubicBezTo>
                    <a:cubicBezTo>
                      <a:pt x="919" y="4693"/>
                      <a:pt x="891" y="4690"/>
                      <a:pt x="864" y="4684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9" name="Google Shape;539;p3"/>
            <p:cNvGrpSpPr/>
            <p:nvPr/>
          </p:nvGrpSpPr>
          <p:grpSpPr>
            <a:xfrm>
              <a:off x="1397120" y="3005138"/>
              <a:ext cx="139329" cy="128300"/>
              <a:chOff x="732600" y="1890325"/>
              <a:chExt cx="138100" cy="128300"/>
            </a:xfrm>
          </p:grpSpPr>
          <p:sp>
            <p:nvSpPr>
              <p:cNvPr id="540" name="Google Shape;540;p3"/>
              <p:cNvSpPr/>
              <p:nvPr/>
            </p:nvSpPr>
            <p:spPr>
              <a:xfrm>
                <a:off x="732600" y="1890325"/>
                <a:ext cx="138100" cy="127525"/>
              </a:xfrm>
              <a:custGeom>
                <a:avLst/>
                <a:gdLst/>
                <a:ahLst/>
                <a:cxnLst/>
                <a:rect l="l" t="t" r="r" b="b"/>
                <a:pathLst>
                  <a:path w="5524" h="5101" extrusionOk="0">
                    <a:moveTo>
                      <a:pt x="1431" y="1"/>
                    </a:moveTo>
                    <a:cubicBezTo>
                      <a:pt x="1188" y="1"/>
                      <a:pt x="1025" y="229"/>
                      <a:pt x="1105" y="548"/>
                    </a:cubicBezTo>
                    <a:lnTo>
                      <a:pt x="1368" y="1916"/>
                    </a:lnTo>
                    <a:lnTo>
                      <a:pt x="263" y="2758"/>
                    </a:lnTo>
                    <a:cubicBezTo>
                      <a:pt x="0" y="2968"/>
                      <a:pt x="158" y="3389"/>
                      <a:pt x="474" y="3442"/>
                    </a:cubicBezTo>
                    <a:lnTo>
                      <a:pt x="1842" y="3547"/>
                    </a:lnTo>
                    <a:lnTo>
                      <a:pt x="2315" y="4862"/>
                    </a:lnTo>
                    <a:cubicBezTo>
                      <a:pt x="2372" y="5004"/>
                      <a:pt x="2537" y="5100"/>
                      <a:pt x="2701" y="5100"/>
                    </a:cubicBezTo>
                    <a:cubicBezTo>
                      <a:pt x="2840" y="5100"/>
                      <a:pt x="2979" y="5031"/>
                      <a:pt x="3052" y="4862"/>
                    </a:cubicBezTo>
                    <a:lnTo>
                      <a:pt x="3630" y="3652"/>
                    </a:lnTo>
                    <a:lnTo>
                      <a:pt x="4998" y="3547"/>
                    </a:lnTo>
                    <a:cubicBezTo>
                      <a:pt x="5314" y="3547"/>
                      <a:pt x="5524" y="3126"/>
                      <a:pt x="5261" y="2916"/>
                    </a:cubicBezTo>
                    <a:lnTo>
                      <a:pt x="4209" y="1969"/>
                    </a:lnTo>
                    <a:lnTo>
                      <a:pt x="4630" y="601"/>
                    </a:lnTo>
                    <a:cubicBezTo>
                      <a:pt x="4716" y="343"/>
                      <a:pt x="4486" y="86"/>
                      <a:pt x="4255" y="86"/>
                    </a:cubicBezTo>
                    <a:cubicBezTo>
                      <a:pt x="4204" y="86"/>
                      <a:pt x="4152" y="99"/>
                      <a:pt x="4104" y="128"/>
                    </a:cubicBezTo>
                    <a:lnTo>
                      <a:pt x="2841" y="864"/>
                    </a:lnTo>
                    <a:lnTo>
                      <a:pt x="1684" y="75"/>
                    </a:lnTo>
                    <a:cubicBezTo>
                      <a:pt x="1595" y="24"/>
                      <a:pt x="1509" y="1"/>
                      <a:pt x="1431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"/>
              <p:cNvSpPr/>
              <p:nvPr/>
            </p:nvSpPr>
            <p:spPr>
              <a:xfrm>
                <a:off x="802300" y="1893750"/>
                <a:ext cx="42100" cy="23450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938" extrusionOk="0">
                    <a:moveTo>
                      <a:pt x="1447" y="1"/>
                    </a:moveTo>
                    <a:cubicBezTo>
                      <a:pt x="1377" y="1"/>
                      <a:pt x="1299" y="30"/>
                      <a:pt x="1210" y="96"/>
                    </a:cubicBezTo>
                    <a:lnTo>
                      <a:pt x="1" y="780"/>
                    </a:lnTo>
                    <a:lnTo>
                      <a:pt x="316" y="938"/>
                    </a:lnTo>
                    <a:lnTo>
                      <a:pt x="1684" y="148"/>
                    </a:lnTo>
                    <a:cubicBezTo>
                      <a:pt x="1623" y="57"/>
                      <a:pt x="1544" y="1"/>
                      <a:pt x="144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3"/>
              <p:cNvSpPr/>
              <p:nvPr/>
            </p:nvSpPr>
            <p:spPr>
              <a:xfrm>
                <a:off x="732600" y="1892325"/>
                <a:ext cx="74975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5052" extrusionOk="0">
                    <a:moveTo>
                      <a:pt x="1559" y="0"/>
                    </a:moveTo>
                    <a:cubicBezTo>
                      <a:pt x="1320" y="0"/>
                      <a:pt x="1063" y="218"/>
                      <a:pt x="1105" y="468"/>
                    </a:cubicBezTo>
                    <a:lnTo>
                      <a:pt x="1368" y="1836"/>
                    </a:lnTo>
                    <a:lnTo>
                      <a:pt x="263" y="2678"/>
                    </a:lnTo>
                    <a:cubicBezTo>
                      <a:pt x="0" y="2888"/>
                      <a:pt x="158" y="3362"/>
                      <a:pt x="474" y="3362"/>
                    </a:cubicBezTo>
                    <a:lnTo>
                      <a:pt x="1842" y="3467"/>
                    </a:lnTo>
                    <a:lnTo>
                      <a:pt x="2315" y="4782"/>
                    </a:lnTo>
                    <a:cubicBezTo>
                      <a:pt x="2415" y="4949"/>
                      <a:pt x="2578" y="5052"/>
                      <a:pt x="2738" y="5052"/>
                    </a:cubicBezTo>
                    <a:cubicBezTo>
                      <a:pt x="2830" y="5052"/>
                      <a:pt x="2922" y="5017"/>
                      <a:pt x="2999" y="4940"/>
                    </a:cubicBezTo>
                    <a:cubicBezTo>
                      <a:pt x="2894" y="4887"/>
                      <a:pt x="2841" y="4887"/>
                      <a:pt x="2841" y="4782"/>
                    </a:cubicBezTo>
                    <a:lnTo>
                      <a:pt x="2368" y="3467"/>
                    </a:lnTo>
                    <a:lnTo>
                      <a:pt x="1000" y="3362"/>
                    </a:lnTo>
                    <a:cubicBezTo>
                      <a:pt x="684" y="3309"/>
                      <a:pt x="527" y="2888"/>
                      <a:pt x="790" y="2678"/>
                    </a:cubicBezTo>
                    <a:lnTo>
                      <a:pt x="1894" y="1836"/>
                    </a:lnTo>
                    <a:lnTo>
                      <a:pt x="1631" y="468"/>
                    </a:lnTo>
                    <a:cubicBezTo>
                      <a:pt x="1631" y="311"/>
                      <a:pt x="1631" y="205"/>
                      <a:pt x="1789" y="153"/>
                    </a:cubicBezTo>
                    <a:lnTo>
                      <a:pt x="1736" y="48"/>
                    </a:lnTo>
                    <a:cubicBezTo>
                      <a:pt x="1682" y="15"/>
                      <a:pt x="1621" y="0"/>
                      <a:pt x="1559" y="0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3" name="Google Shape;543;p3"/>
            <p:cNvGrpSpPr/>
            <p:nvPr/>
          </p:nvGrpSpPr>
          <p:grpSpPr>
            <a:xfrm rot="-1856811">
              <a:off x="1565612" y="819222"/>
              <a:ext cx="1338947" cy="1025873"/>
              <a:chOff x="6015800" y="923575"/>
              <a:chExt cx="1212225" cy="937075"/>
            </a:xfrm>
          </p:grpSpPr>
          <p:sp>
            <p:nvSpPr>
              <p:cNvPr id="544" name="Google Shape;544;p3"/>
              <p:cNvSpPr/>
              <p:nvPr/>
            </p:nvSpPr>
            <p:spPr>
              <a:xfrm>
                <a:off x="6015800" y="923575"/>
                <a:ext cx="375800" cy="361850"/>
              </a:xfrm>
              <a:custGeom>
                <a:avLst/>
                <a:gdLst/>
                <a:ahLst/>
                <a:cxnLst/>
                <a:rect l="l" t="t" r="r" b="b"/>
                <a:pathLst>
                  <a:path w="15032" h="14474" extrusionOk="0">
                    <a:moveTo>
                      <a:pt x="8300" y="0"/>
                    </a:moveTo>
                    <a:cubicBezTo>
                      <a:pt x="7968" y="0"/>
                      <a:pt x="7628" y="165"/>
                      <a:pt x="7404" y="501"/>
                    </a:cubicBezTo>
                    <a:lnTo>
                      <a:pt x="5352" y="3815"/>
                    </a:lnTo>
                    <a:lnTo>
                      <a:pt x="1459" y="3447"/>
                    </a:lnTo>
                    <a:cubicBezTo>
                      <a:pt x="1438" y="3446"/>
                      <a:pt x="1416" y="3445"/>
                      <a:pt x="1395" y="3445"/>
                    </a:cubicBezTo>
                    <a:cubicBezTo>
                      <a:pt x="538" y="3445"/>
                      <a:pt x="0" y="4463"/>
                      <a:pt x="565" y="5131"/>
                    </a:cubicBezTo>
                    <a:lnTo>
                      <a:pt x="3038" y="8129"/>
                    </a:lnTo>
                    <a:lnTo>
                      <a:pt x="1459" y="11706"/>
                    </a:lnTo>
                    <a:cubicBezTo>
                      <a:pt x="1145" y="12469"/>
                      <a:pt x="1712" y="13194"/>
                      <a:pt x="2474" y="13194"/>
                    </a:cubicBezTo>
                    <a:cubicBezTo>
                      <a:pt x="2604" y="13194"/>
                      <a:pt x="2741" y="13173"/>
                      <a:pt x="2880" y="13126"/>
                    </a:cubicBezTo>
                    <a:lnTo>
                      <a:pt x="6457" y="11654"/>
                    </a:lnTo>
                    <a:lnTo>
                      <a:pt x="9455" y="14231"/>
                    </a:lnTo>
                    <a:cubicBezTo>
                      <a:pt x="9654" y="14399"/>
                      <a:pt x="9883" y="14474"/>
                      <a:pt x="10107" y="14474"/>
                    </a:cubicBezTo>
                    <a:cubicBezTo>
                      <a:pt x="10656" y="14474"/>
                      <a:pt x="11176" y="14025"/>
                      <a:pt x="11139" y="13390"/>
                    </a:cubicBezTo>
                    <a:lnTo>
                      <a:pt x="10876" y="9497"/>
                    </a:lnTo>
                    <a:lnTo>
                      <a:pt x="14242" y="7498"/>
                    </a:lnTo>
                    <a:cubicBezTo>
                      <a:pt x="15031" y="7077"/>
                      <a:pt x="14874" y="5814"/>
                      <a:pt x="13979" y="5604"/>
                    </a:cubicBezTo>
                    <a:lnTo>
                      <a:pt x="10139" y="4710"/>
                    </a:lnTo>
                    <a:lnTo>
                      <a:pt x="9298" y="870"/>
                    </a:lnTo>
                    <a:cubicBezTo>
                      <a:pt x="9177" y="297"/>
                      <a:pt x="8745" y="0"/>
                      <a:pt x="83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3"/>
              <p:cNvSpPr/>
              <p:nvPr/>
            </p:nvSpPr>
            <p:spPr>
              <a:xfrm>
                <a:off x="6024650" y="1009625"/>
                <a:ext cx="124975" cy="27750"/>
              </a:xfrm>
              <a:custGeom>
                <a:avLst/>
                <a:gdLst/>
                <a:ahLst/>
                <a:cxnLst/>
                <a:rect l="l" t="t" r="r" b="b"/>
                <a:pathLst>
                  <a:path w="4999" h="1110" extrusionOk="0">
                    <a:moveTo>
                      <a:pt x="1005" y="0"/>
                    </a:moveTo>
                    <a:cubicBezTo>
                      <a:pt x="526" y="0"/>
                      <a:pt x="148" y="348"/>
                      <a:pt x="1" y="742"/>
                    </a:cubicBezTo>
                    <a:lnTo>
                      <a:pt x="4472" y="1110"/>
                    </a:lnTo>
                    <a:lnTo>
                      <a:pt x="4998" y="373"/>
                    </a:lnTo>
                    <a:lnTo>
                      <a:pt x="1105" y="5"/>
                    </a:lnTo>
                    <a:cubicBezTo>
                      <a:pt x="1072" y="2"/>
                      <a:pt x="1038" y="0"/>
                      <a:pt x="1005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3"/>
              <p:cNvSpPr/>
              <p:nvPr/>
            </p:nvSpPr>
            <p:spPr>
              <a:xfrm>
                <a:off x="6195625" y="926500"/>
                <a:ext cx="195975" cy="361150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14446" extrusionOk="0">
                    <a:moveTo>
                      <a:pt x="1045" y="1"/>
                    </a:moveTo>
                    <a:cubicBezTo>
                      <a:pt x="716" y="1"/>
                      <a:pt x="381" y="156"/>
                      <a:pt x="158" y="490"/>
                    </a:cubicBezTo>
                    <a:lnTo>
                      <a:pt x="0" y="753"/>
                    </a:lnTo>
                    <a:cubicBezTo>
                      <a:pt x="316" y="805"/>
                      <a:pt x="579" y="1068"/>
                      <a:pt x="684" y="1489"/>
                    </a:cubicBezTo>
                    <a:lnTo>
                      <a:pt x="1526" y="5277"/>
                    </a:lnTo>
                    <a:lnTo>
                      <a:pt x="5313" y="6223"/>
                    </a:lnTo>
                    <a:cubicBezTo>
                      <a:pt x="6260" y="6434"/>
                      <a:pt x="6366" y="7644"/>
                      <a:pt x="5576" y="8117"/>
                    </a:cubicBezTo>
                    <a:lnTo>
                      <a:pt x="2262" y="10116"/>
                    </a:lnTo>
                    <a:lnTo>
                      <a:pt x="2525" y="13956"/>
                    </a:lnTo>
                    <a:cubicBezTo>
                      <a:pt x="2578" y="14114"/>
                      <a:pt x="2525" y="14167"/>
                      <a:pt x="2420" y="14377"/>
                    </a:cubicBezTo>
                    <a:cubicBezTo>
                      <a:pt x="2541" y="14424"/>
                      <a:pt x="2667" y="14446"/>
                      <a:pt x="2793" y="14446"/>
                    </a:cubicBezTo>
                    <a:cubicBezTo>
                      <a:pt x="3374" y="14446"/>
                      <a:pt x="3936" y="13974"/>
                      <a:pt x="3893" y="13325"/>
                    </a:cubicBezTo>
                    <a:lnTo>
                      <a:pt x="3630" y="9432"/>
                    </a:lnTo>
                    <a:lnTo>
                      <a:pt x="6997" y="7486"/>
                    </a:lnTo>
                    <a:cubicBezTo>
                      <a:pt x="7838" y="7013"/>
                      <a:pt x="7628" y="5750"/>
                      <a:pt x="6734" y="5540"/>
                    </a:cubicBezTo>
                    <a:lnTo>
                      <a:pt x="2894" y="4645"/>
                    </a:lnTo>
                    <a:lnTo>
                      <a:pt x="2052" y="805"/>
                    </a:lnTo>
                    <a:cubicBezTo>
                      <a:pt x="1931" y="289"/>
                      <a:pt x="1494" y="1"/>
                      <a:pt x="1045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"/>
              <p:cNvSpPr/>
              <p:nvPr/>
            </p:nvSpPr>
            <p:spPr>
              <a:xfrm>
                <a:off x="6473100" y="1159675"/>
                <a:ext cx="701000" cy="453725"/>
              </a:xfrm>
              <a:custGeom>
                <a:avLst/>
                <a:gdLst/>
                <a:ahLst/>
                <a:cxnLst/>
                <a:rect l="l" t="t" r="r" b="b"/>
                <a:pathLst>
                  <a:path w="28040" h="18149" fill="none" extrusionOk="0">
                    <a:moveTo>
                      <a:pt x="1" y="0"/>
                    </a:moveTo>
                    <a:cubicBezTo>
                      <a:pt x="11785" y="0"/>
                      <a:pt x="23252" y="7417"/>
                      <a:pt x="28039" y="18149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3"/>
              <p:cNvSpPr/>
              <p:nvPr/>
            </p:nvSpPr>
            <p:spPr>
              <a:xfrm>
                <a:off x="6475750" y="1233325"/>
                <a:ext cx="309075" cy="140725"/>
              </a:xfrm>
              <a:custGeom>
                <a:avLst/>
                <a:gdLst/>
                <a:ahLst/>
                <a:cxnLst/>
                <a:rect l="l" t="t" r="r" b="b"/>
                <a:pathLst>
                  <a:path w="12363" h="5629" fill="none" extrusionOk="0">
                    <a:moveTo>
                      <a:pt x="0" y="0"/>
                    </a:moveTo>
                    <a:cubicBezTo>
                      <a:pt x="4366" y="1157"/>
                      <a:pt x="8522" y="3051"/>
                      <a:pt x="12362" y="5629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"/>
              <p:cNvSpPr/>
              <p:nvPr/>
            </p:nvSpPr>
            <p:spPr>
              <a:xfrm>
                <a:off x="6858450" y="1473975"/>
                <a:ext cx="84175" cy="90775"/>
              </a:xfrm>
              <a:custGeom>
                <a:avLst/>
                <a:gdLst/>
                <a:ahLst/>
                <a:cxnLst/>
                <a:rect l="l" t="t" r="r" b="b"/>
                <a:pathLst>
                  <a:path w="3367" h="3631" fill="none" extrusionOk="0">
                    <a:moveTo>
                      <a:pt x="0" y="1"/>
                    </a:moveTo>
                    <a:cubicBezTo>
                      <a:pt x="1368" y="948"/>
                      <a:pt x="2473" y="2210"/>
                      <a:pt x="3367" y="3630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"/>
              <p:cNvSpPr/>
              <p:nvPr/>
            </p:nvSpPr>
            <p:spPr>
              <a:xfrm>
                <a:off x="6462600" y="1304325"/>
                <a:ext cx="303800" cy="409025"/>
              </a:xfrm>
              <a:custGeom>
                <a:avLst/>
                <a:gdLst/>
                <a:ahLst/>
                <a:cxnLst/>
                <a:rect l="l" t="t" r="r" b="b"/>
                <a:pathLst>
                  <a:path w="12152" h="16361" fill="none" extrusionOk="0">
                    <a:moveTo>
                      <a:pt x="0" y="1"/>
                    </a:moveTo>
                    <a:cubicBezTo>
                      <a:pt x="6155" y="3315"/>
                      <a:pt x="10679" y="9522"/>
                      <a:pt x="12152" y="16361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3"/>
              <p:cNvSpPr/>
              <p:nvPr/>
            </p:nvSpPr>
            <p:spPr>
              <a:xfrm>
                <a:off x="6799275" y="1797500"/>
                <a:ext cx="15800" cy="631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2526" fill="none" extrusionOk="0">
                    <a:moveTo>
                      <a:pt x="0" y="1"/>
                    </a:moveTo>
                    <a:cubicBezTo>
                      <a:pt x="210" y="842"/>
                      <a:pt x="368" y="1684"/>
                      <a:pt x="631" y="2526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3"/>
              <p:cNvSpPr/>
              <p:nvPr/>
            </p:nvSpPr>
            <p:spPr>
              <a:xfrm>
                <a:off x="6486275" y="1049200"/>
                <a:ext cx="498450" cy="86825"/>
              </a:xfrm>
              <a:custGeom>
                <a:avLst/>
                <a:gdLst/>
                <a:ahLst/>
                <a:cxnLst/>
                <a:rect l="l" t="t" r="r" b="b"/>
                <a:pathLst>
                  <a:path w="19938" h="3473" fill="none" extrusionOk="0">
                    <a:moveTo>
                      <a:pt x="0" y="1052"/>
                    </a:moveTo>
                    <a:cubicBezTo>
                      <a:pt x="6733" y="0"/>
                      <a:pt x="13677" y="842"/>
                      <a:pt x="19937" y="3472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"/>
              <p:cNvSpPr/>
              <p:nvPr/>
            </p:nvSpPr>
            <p:spPr>
              <a:xfrm>
                <a:off x="7089900" y="1205700"/>
                <a:ext cx="59200" cy="3552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421" fill="none" extrusionOk="0">
                    <a:moveTo>
                      <a:pt x="1" y="0"/>
                    </a:moveTo>
                    <a:cubicBezTo>
                      <a:pt x="790" y="421"/>
                      <a:pt x="1579" y="895"/>
                      <a:pt x="2368" y="1421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"/>
              <p:cNvSpPr/>
              <p:nvPr/>
            </p:nvSpPr>
            <p:spPr>
              <a:xfrm>
                <a:off x="7216150" y="1312225"/>
                <a:ext cx="11875" cy="9225"/>
              </a:xfrm>
              <a:custGeom>
                <a:avLst/>
                <a:gdLst/>
                <a:ahLst/>
                <a:cxnLst/>
                <a:rect l="l" t="t" r="r" b="b"/>
                <a:pathLst>
                  <a:path w="475" h="369" fill="none" extrusionOk="0">
                    <a:moveTo>
                      <a:pt x="1" y="0"/>
                    </a:moveTo>
                    <a:cubicBezTo>
                      <a:pt x="159" y="106"/>
                      <a:pt x="264" y="263"/>
                      <a:pt x="474" y="369"/>
                    </a:cubicBezTo>
                  </a:path>
                </a:pathLst>
              </a:custGeom>
              <a:noFill/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"/>
              <p:cNvSpPr/>
              <p:nvPr/>
            </p:nvSpPr>
            <p:spPr>
              <a:xfrm>
                <a:off x="6989950" y="1652825"/>
                <a:ext cx="11875" cy="23700"/>
              </a:xfrm>
              <a:custGeom>
                <a:avLst/>
                <a:gdLst/>
                <a:ahLst/>
                <a:cxnLst/>
                <a:rect l="l" t="t" r="r" b="b"/>
                <a:pathLst>
                  <a:path w="475" h="948" fill="none" extrusionOk="0">
                    <a:moveTo>
                      <a:pt x="1" y="1"/>
                    </a:moveTo>
                    <a:cubicBezTo>
                      <a:pt x="106" y="317"/>
                      <a:pt x="316" y="632"/>
                      <a:pt x="474" y="948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6" name="Google Shape;556;p3"/>
            <p:cNvGrpSpPr/>
            <p:nvPr/>
          </p:nvGrpSpPr>
          <p:grpSpPr>
            <a:xfrm>
              <a:off x="9272395" y="2451888"/>
              <a:ext cx="139329" cy="128300"/>
              <a:chOff x="732600" y="1890325"/>
              <a:chExt cx="138100" cy="128300"/>
            </a:xfrm>
          </p:grpSpPr>
          <p:sp>
            <p:nvSpPr>
              <p:cNvPr id="557" name="Google Shape;557;p3"/>
              <p:cNvSpPr/>
              <p:nvPr/>
            </p:nvSpPr>
            <p:spPr>
              <a:xfrm>
                <a:off x="732600" y="1890325"/>
                <a:ext cx="138100" cy="127525"/>
              </a:xfrm>
              <a:custGeom>
                <a:avLst/>
                <a:gdLst/>
                <a:ahLst/>
                <a:cxnLst/>
                <a:rect l="l" t="t" r="r" b="b"/>
                <a:pathLst>
                  <a:path w="5524" h="5101" extrusionOk="0">
                    <a:moveTo>
                      <a:pt x="1431" y="1"/>
                    </a:moveTo>
                    <a:cubicBezTo>
                      <a:pt x="1188" y="1"/>
                      <a:pt x="1025" y="229"/>
                      <a:pt x="1105" y="548"/>
                    </a:cubicBezTo>
                    <a:lnTo>
                      <a:pt x="1368" y="1916"/>
                    </a:lnTo>
                    <a:lnTo>
                      <a:pt x="263" y="2758"/>
                    </a:lnTo>
                    <a:cubicBezTo>
                      <a:pt x="0" y="2968"/>
                      <a:pt x="158" y="3389"/>
                      <a:pt x="474" y="3442"/>
                    </a:cubicBezTo>
                    <a:lnTo>
                      <a:pt x="1842" y="3547"/>
                    </a:lnTo>
                    <a:lnTo>
                      <a:pt x="2315" y="4862"/>
                    </a:lnTo>
                    <a:cubicBezTo>
                      <a:pt x="2372" y="5004"/>
                      <a:pt x="2537" y="5100"/>
                      <a:pt x="2701" y="5100"/>
                    </a:cubicBezTo>
                    <a:cubicBezTo>
                      <a:pt x="2840" y="5100"/>
                      <a:pt x="2979" y="5031"/>
                      <a:pt x="3052" y="4862"/>
                    </a:cubicBezTo>
                    <a:lnTo>
                      <a:pt x="3630" y="3652"/>
                    </a:lnTo>
                    <a:lnTo>
                      <a:pt x="4998" y="3547"/>
                    </a:lnTo>
                    <a:cubicBezTo>
                      <a:pt x="5314" y="3547"/>
                      <a:pt x="5524" y="3126"/>
                      <a:pt x="5261" y="2916"/>
                    </a:cubicBezTo>
                    <a:lnTo>
                      <a:pt x="4209" y="1969"/>
                    </a:lnTo>
                    <a:lnTo>
                      <a:pt x="4630" y="601"/>
                    </a:lnTo>
                    <a:cubicBezTo>
                      <a:pt x="4716" y="343"/>
                      <a:pt x="4486" y="86"/>
                      <a:pt x="4255" y="86"/>
                    </a:cubicBezTo>
                    <a:cubicBezTo>
                      <a:pt x="4204" y="86"/>
                      <a:pt x="4152" y="99"/>
                      <a:pt x="4104" y="128"/>
                    </a:cubicBezTo>
                    <a:lnTo>
                      <a:pt x="2841" y="864"/>
                    </a:lnTo>
                    <a:lnTo>
                      <a:pt x="1684" y="75"/>
                    </a:lnTo>
                    <a:cubicBezTo>
                      <a:pt x="1595" y="24"/>
                      <a:pt x="1509" y="1"/>
                      <a:pt x="1431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"/>
              <p:cNvSpPr/>
              <p:nvPr/>
            </p:nvSpPr>
            <p:spPr>
              <a:xfrm>
                <a:off x="802300" y="1893750"/>
                <a:ext cx="42100" cy="23450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938" extrusionOk="0">
                    <a:moveTo>
                      <a:pt x="1447" y="1"/>
                    </a:moveTo>
                    <a:cubicBezTo>
                      <a:pt x="1377" y="1"/>
                      <a:pt x="1299" y="30"/>
                      <a:pt x="1210" y="96"/>
                    </a:cubicBezTo>
                    <a:lnTo>
                      <a:pt x="1" y="780"/>
                    </a:lnTo>
                    <a:lnTo>
                      <a:pt x="316" y="938"/>
                    </a:lnTo>
                    <a:lnTo>
                      <a:pt x="1684" y="148"/>
                    </a:lnTo>
                    <a:cubicBezTo>
                      <a:pt x="1623" y="57"/>
                      <a:pt x="1544" y="1"/>
                      <a:pt x="144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"/>
              <p:cNvSpPr/>
              <p:nvPr/>
            </p:nvSpPr>
            <p:spPr>
              <a:xfrm>
                <a:off x="732600" y="1892325"/>
                <a:ext cx="74975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5052" extrusionOk="0">
                    <a:moveTo>
                      <a:pt x="1559" y="0"/>
                    </a:moveTo>
                    <a:cubicBezTo>
                      <a:pt x="1320" y="0"/>
                      <a:pt x="1063" y="218"/>
                      <a:pt x="1105" y="468"/>
                    </a:cubicBezTo>
                    <a:lnTo>
                      <a:pt x="1368" y="1836"/>
                    </a:lnTo>
                    <a:lnTo>
                      <a:pt x="263" y="2678"/>
                    </a:lnTo>
                    <a:cubicBezTo>
                      <a:pt x="0" y="2888"/>
                      <a:pt x="158" y="3362"/>
                      <a:pt x="474" y="3362"/>
                    </a:cubicBezTo>
                    <a:lnTo>
                      <a:pt x="1842" y="3467"/>
                    </a:lnTo>
                    <a:lnTo>
                      <a:pt x="2315" y="4782"/>
                    </a:lnTo>
                    <a:cubicBezTo>
                      <a:pt x="2415" y="4949"/>
                      <a:pt x="2578" y="5052"/>
                      <a:pt x="2738" y="5052"/>
                    </a:cubicBezTo>
                    <a:cubicBezTo>
                      <a:pt x="2830" y="5052"/>
                      <a:pt x="2922" y="5017"/>
                      <a:pt x="2999" y="4940"/>
                    </a:cubicBezTo>
                    <a:cubicBezTo>
                      <a:pt x="2894" y="4887"/>
                      <a:pt x="2841" y="4887"/>
                      <a:pt x="2841" y="4782"/>
                    </a:cubicBezTo>
                    <a:lnTo>
                      <a:pt x="2368" y="3467"/>
                    </a:lnTo>
                    <a:lnTo>
                      <a:pt x="1000" y="3362"/>
                    </a:lnTo>
                    <a:cubicBezTo>
                      <a:pt x="684" y="3309"/>
                      <a:pt x="527" y="2888"/>
                      <a:pt x="790" y="2678"/>
                    </a:cubicBezTo>
                    <a:lnTo>
                      <a:pt x="1894" y="1836"/>
                    </a:lnTo>
                    <a:lnTo>
                      <a:pt x="1631" y="468"/>
                    </a:lnTo>
                    <a:cubicBezTo>
                      <a:pt x="1631" y="311"/>
                      <a:pt x="1631" y="205"/>
                      <a:pt x="1789" y="153"/>
                    </a:cubicBezTo>
                    <a:lnTo>
                      <a:pt x="1736" y="48"/>
                    </a:lnTo>
                    <a:cubicBezTo>
                      <a:pt x="1682" y="15"/>
                      <a:pt x="1621" y="0"/>
                      <a:pt x="1559" y="0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0" name="Google Shape;560;p3"/>
            <p:cNvGrpSpPr/>
            <p:nvPr/>
          </p:nvGrpSpPr>
          <p:grpSpPr>
            <a:xfrm>
              <a:off x="4961800" y="6288600"/>
              <a:ext cx="135369" cy="129375"/>
              <a:chOff x="2419900" y="952925"/>
              <a:chExt cx="134175" cy="129375"/>
            </a:xfrm>
          </p:grpSpPr>
          <p:sp>
            <p:nvSpPr>
              <p:cNvPr id="561" name="Google Shape;561;p3"/>
              <p:cNvSpPr/>
              <p:nvPr/>
            </p:nvSpPr>
            <p:spPr>
              <a:xfrm>
                <a:off x="2421550" y="952925"/>
                <a:ext cx="132525" cy="129375"/>
              </a:xfrm>
              <a:custGeom>
                <a:avLst/>
                <a:gdLst/>
                <a:ahLst/>
                <a:cxnLst/>
                <a:rect l="l" t="t" r="r" b="b"/>
                <a:pathLst>
                  <a:path w="5301" h="5175" extrusionOk="0">
                    <a:moveTo>
                      <a:pt x="2854" y="1"/>
                    </a:moveTo>
                    <a:cubicBezTo>
                      <a:pt x="2742" y="1"/>
                      <a:pt x="2640" y="55"/>
                      <a:pt x="2617" y="169"/>
                    </a:cubicBezTo>
                    <a:lnTo>
                      <a:pt x="1881" y="1326"/>
                    </a:lnTo>
                    <a:lnTo>
                      <a:pt x="513" y="1221"/>
                    </a:lnTo>
                    <a:cubicBezTo>
                      <a:pt x="493" y="1218"/>
                      <a:pt x="473" y="1216"/>
                      <a:pt x="453" y="1216"/>
                    </a:cubicBezTo>
                    <a:cubicBezTo>
                      <a:pt x="172" y="1216"/>
                      <a:pt x="1" y="1554"/>
                      <a:pt x="198" y="1800"/>
                    </a:cubicBezTo>
                    <a:lnTo>
                      <a:pt x="1092" y="2852"/>
                    </a:lnTo>
                    <a:lnTo>
                      <a:pt x="566" y="4167"/>
                    </a:lnTo>
                    <a:cubicBezTo>
                      <a:pt x="478" y="4431"/>
                      <a:pt x="647" y="4731"/>
                      <a:pt x="889" y="4731"/>
                    </a:cubicBezTo>
                    <a:cubicBezTo>
                      <a:pt x="937" y="4731"/>
                      <a:pt x="987" y="4719"/>
                      <a:pt x="1039" y="4693"/>
                    </a:cubicBezTo>
                    <a:lnTo>
                      <a:pt x="2354" y="4167"/>
                    </a:lnTo>
                    <a:lnTo>
                      <a:pt x="3407" y="5114"/>
                    </a:lnTo>
                    <a:cubicBezTo>
                      <a:pt x="3462" y="5155"/>
                      <a:pt x="3527" y="5175"/>
                      <a:pt x="3594" y="5175"/>
                    </a:cubicBezTo>
                    <a:cubicBezTo>
                      <a:pt x="3784" y="5175"/>
                      <a:pt x="3985" y="5018"/>
                      <a:pt x="3985" y="4746"/>
                    </a:cubicBezTo>
                    <a:lnTo>
                      <a:pt x="3880" y="3378"/>
                    </a:lnTo>
                    <a:lnTo>
                      <a:pt x="5037" y="2641"/>
                    </a:lnTo>
                    <a:cubicBezTo>
                      <a:pt x="5300" y="2536"/>
                      <a:pt x="5248" y="2063"/>
                      <a:pt x="4932" y="2010"/>
                    </a:cubicBezTo>
                    <a:lnTo>
                      <a:pt x="3512" y="1695"/>
                    </a:lnTo>
                    <a:lnTo>
                      <a:pt x="3196" y="274"/>
                    </a:lnTo>
                    <a:cubicBezTo>
                      <a:pt x="3166" y="95"/>
                      <a:pt x="3001" y="1"/>
                      <a:pt x="2854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"/>
              <p:cNvSpPr/>
              <p:nvPr/>
            </p:nvSpPr>
            <p:spPr>
              <a:xfrm>
                <a:off x="2510650" y="995275"/>
                <a:ext cx="40800" cy="17125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685" extrusionOk="0">
                    <a:moveTo>
                      <a:pt x="0" y="1"/>
                    </a:moveTo>
                    <a:lnTo>
                      <a:pt x="53" y="316"/>
                    </a:lnTo>
                    <a:lnTo>
                      <a:pt x="1631" y="684"/>
                    </a:lnTo>
                    <a:cubicBezTo>
                      <a:pt x="1631" y="579"/>
                      <a:pt x="1473" y="369"/>
                      <a:pt x="1368" y="31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"/>
              <p:cNvSpPr/>
              <p:nvPr/>
            </p:nvSpPr>
            <p:spPr>
              <a:xfrm>
                <a:off x="2419900" y="952925"/>
                <a:ext cx="81575" cy="117875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4715" extrusionOk="0">
                    <a:moveTo>
                      <a:pt x="2910" y="1"/>
                    </a:moveTo>
                    <a:cubicBezTo>
                      <a:pt x="2791" y="1"/>
                      <a:pt x="2676" y="55"/>
                      <a:pt x="2631" y="169"/>
                    </a:cubicBezTo>
                    <a:lnTo>
                      <a:pt x="1894" y="1326"/>
                    </a:lnTo>
                    <a:lnTo>
                      <a:pt x="527" y="1221"/>
                    </a:lnTo>
                    <a:cubicBezTo>
                      <a:pt x="211" y="1221"/>
                      <a:pt x="1" y="1537"/>
                      <a:pt x="211" y="1800"/>
                    </a:cubicBezTo>
                    <a:lnTo>
                      <a:pt x="444" y="2074"/>
                    </a:lnTo>
                    <a:lnTo>
                      <a:pt x="444" y="2074"/>
                    </a:lnTo>
                    <a:cubicBezTo>
                      <a:pt x="423" y="1876"/>
                      <a:pt x="553" y="1678"/>
                      <a:pt x="745" y="1678"/>
                    </a:cubicBezTo>
                    <a:cubicBezTo>
                      <a:pt x="776" y="1678"/>
                      <a:pt x="808" y="1683"/>
                      <a:pt x="842" y="1695"/>
                    </a:cubicBezTo>
                    <a:lnTo>
                      <a:pt x="2210" y="1800"/>
                    </a:lnTo>
                    <a:lnTo>
                      <a:pt x="2946" y="642"/>
                    </a:lnTo>
                    <a:cubicBezTo>
                      <a:pt x="2999" y="485"/>
                      <a:pt x="3157" y="432"/>
                      <a:pt x="3262" y="432"/>
                    </a:cubicBezTo>
                    <a:lnTo>
                      <a:pt x="3262" y="274"/>
                    </a:lnTo>
                    <a:cubicBezTo>
                      <a:pt x="3232" y="95"/>
                      <a:pt x="3067" y="1"/>
                      <a:pt x="2910" y="1"/>
                    </a:cubicBezTo>
                    <a:close/>
                    <a:moveTo>
                      <a:pt x="444" y="2074"/>
                    </a:moveTo>
                    <a:cubicBezTo>
                      <a:pt x="452" y="2143"/>
                      <a:pt x="478" y="2212"/>
                      <a:pt x="527" y="2273"/>
                    </a:cubicBezTo>
                    <a:lnTo>
                      <a:pt x="1078" y="2921"/>
                    </a:lnTo>
                    <a:lnTo>
                      <a:pt x="1078" y="2921"/>
                    </a:lnTo>
                    <a:lnTo>
                      <a:pt x="1105" y="2852"/>
                    </a:lnTo>
                    <a:lnTo>
                      <a:pt x="444" y="2074"/>
                    </a:lnTo>
                    <a:close/>
                    <a:moveTo>
                      <a:pt x="1078" y="2921"/>
                    </a:moveTo>
                    <a:lnTo>
                      <a:pt x="579" y="4167"/>
                    </a:lnTo>
                    <a:cubicBezTo>
                      <a:pt x="486" y="4401"/>
                      <a:pt x="642" y="4636"/>
                      <a:pt x="864" y="4684"/>
                    </a:cubicBezTo>
                    <a:lnTo>
                      <a:pt x="864" y="4684"/>
                    </a:lnTo>
                    <a:cubicBezTo>
                      <a:pt x="869" y="4671"/>
                      <a:pt x="879" y="4656"/>
                      <a:pt x="895" y="4640"/>
                    </a:cubicBezTo>
                    <a:lnTo>
                      <a:pt x="1421" y="3325"/>
                    </a:lnTo>
                    <a:lnTo>
                      <a:pt x="1078" y="2921"/>
                    </a:lnTo>
                    <a:close/>
                    <a:moveTo>
                      <a:pt x="864" y="4684"/>
                    </a:moveTo>
                    <a:cubicBezTo>
                      <a:pt x="856" y="4702"/>
                      <a:pt x="861" y="4715"/>
                      <a:pt x="881" y="4715"/>
                    </a:cubicBezTo>
                    <a:cubicBezTo>
                      <a:pt x="895" y="4715"/>
                      <a:pt x="917" y="4708"/>
                      <a:pt x="947" y="4693"/>
                    </a:cubicBezTo>
                    <a:cubicBezTo>
                      <a:pt x="919" y="4693"/>
                      <a:pt x="891" y="4690"/>
                      <a:pt x="864" y="4684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64" name="Google Shape;564;p3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565" name="Google Shape;565;p3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6" name="Google Shape;566;p3"/>
            <p:cNvGrpSpPr/>
            <p:nvPr/>
          </p:nvGrpSpPr>
          <p:grpSpPr>
            <a:xfrm>
              <a:off x="73845" y="61396"/>
              <a:ext cx="10544304" cy="7425379"/>
              <a:chOff x="73845" y="61396"/>
              <a:chExt cx="10544304" cy="7425379"/>
            </a:xfrm>
          </p:grpSpPr>
          <p:grpSp>
            <p:nvGrpSpPr>
              <p:cNvPr id="567" name="Google Shape;567;p3"/>
              <p:cNvGrpSpPr/>
              <p:nvPr/>
            </p:nvGrpSpPr>
            <p:grpSpPr>
              <a:xfrm rot="10800000" flipH="1">
                <a:off x="541072" y="720094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568" name="Google Shape;568;p3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569" name="Google Shape;569;p3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570" name="Google Shape;570;p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571" name="Google Shape;571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72" name="Google Shape;572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73" name="Google Shape;573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574" name="Google Shape;574;p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575" name="Google Shape;575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76" name="Google Shape;576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77" name="Google Shape;577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578" name="Google Shape;578;p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579" name="Google Shape;579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80" name="Google Shape;580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81" name="Google Shape;581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582" name="Google Shape;582;p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583" name="Google Shape;583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84" name="Google Shape;584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85" name="Google Shape;585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586" name="Google Shape;586;p3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587" name="Google Shape;587;p3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588" name="Google Shape;588;p3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589" name="Google Shape;589;p3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590" name="Google Shape;590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91" name="Google Shape;591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92" name="Google Shape;592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593" name="Google Shape;593;p3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594" name="Google Shape;594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95" name="Google Shape;595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96" name="Google Shape;596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597" name="Google Shape;597;p3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598" name="Google Shape;598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99" name="Google Shape;599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00" name="Google Shape;600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601" name="Google Shape;601;p3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02" name="Google Shape;602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03" name="Google Shape;603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04" name="Google Shape;604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605" name="Google Shape;605;p3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606" name="Google Shape;606;p3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07" name="Google Shape;607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08" name="Google Shape;608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09" name="Google Shape;609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610" name="Google Shape;610;p3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11" name="Google Shape;611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12" name="Google Shape;612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13" name="Google Shape;613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614" name="Google Shape;614;p3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15" name="Google Shape;615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16" name="Google Shape;616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17" name="Google Shape;617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618" name="Google Shape;618;p3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19" name="Google Shape;619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20" name="Google Shape;620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21" name="Google Shape;621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622" name="Google Shape;622;p3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623" name="Google Shape;623;p3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624" name="Google Shape;624;p3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25" name="Google Shape;625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26" name="Google Shape;626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27" name="Google Shape;627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628" name="Google Shape;628;p3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29" name="Google Shape;629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30" name="Google Shape;630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31" name="Google Shape;631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632" name="Google Shape;632;p3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33" name="Google Shape;633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34" name="Google Shape;634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35" name="Google Shape;635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636" name="Google Shape;636;p3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37" name="Google Shape;637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38" name="Google Shape;638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39" name="Google Shape;639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640" name="Google Shape;640;p3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641" name="Google Shape;641;p3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42" name="Google Shape;642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43" name="Google Shape;643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44" name="Google Shape;644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645" name="Google Shape;645;p3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46" name="Google Shape;646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47" name="Google Shape;647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48" name="Google Shape;648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649" name="Google Shape;649;p3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50" name="Google Shape;650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51" name="Google Shape;651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52" name="Google Shape;652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653" name="Google Shape;653;p3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654" name="Google Shape;654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55" name="Google Shape;655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56" name="Google Shape;656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657" name="Google Shape;657;p3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658" name="Google Shape;658;p3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59" name="Google Shape;659;p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0" name="Google Shape;660;p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1" name="Google Shape;661;p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62" name="Google Shape;662;p3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3" name="Google Shape;663;p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4" name="Google Shape;664;p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5" name="Google Shape;665;p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66" name="Google Shape;666;p3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7" name="Google Shape;667;p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8" name="Google Shape;668;p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9" name="Google Shape;669;p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70" name="Google Shape;670;p3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1" name="Google Shape;671;p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2" name="Google Shape;672;p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3" name="Google Shape;673;p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674" name="Google Shape;674;p3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675" name="Google Shape;675;p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76" name="Google Shape;676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77" name="Google Shape;677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78" name="Google Shape;678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79" name="Google Shape;679;p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0" name="Google Shape;680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1" name="Google Shape;681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2" name="Google Shape;682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683" name="Google Shape;683;p3"/>
              <p:cNvGrpSpPr/>
              <p:nvPr/>
            </p:nvGrpSpPr>
            <p:grpSpPr>
              <a:xfrm>
                <a:off x="471460" y="6139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684" name="Google Shape;684;p3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685" name="Google Shape;685;p3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686" name="Google Shape;686;p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87" name="Google Shape;687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88" name="Google Shape;688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89" name="Google Shape;689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90" name="Google Shape;690;p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91" name="Google Shape;691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92" name="Google Shape;692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93" name="Google Shape;693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94" name="Google Shape;694;p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95" name="Google Shape;695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96" name="Google Shape;696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97" name="Google Shape;697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98" name="Google Shape;698;p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99" name="Google Shape;699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00" name="Google Shape;700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01" name="Google Shape;701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702" name="Google Shape;702;p3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703" name="Google Shape;703;p3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704" name="Google Shape;704;p3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05" name="Google Shape;705;p3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06" name="Google Shape;706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07" name="Google Shape;707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08" name="Google Shape;708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09" name="Google Shape;709;p3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10" name="Google Shape;710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11" name="Google Shape;711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12" name="Google Shape;712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13" name="Google Shape;713;p3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14" name="Google Shape;714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15" name="Google Shape;715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16" name="Google Shape;716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17" name="Google Shape;717;p3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18" name="Google Shape;718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19" name="Google Shape;719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20" name="Google Shape;720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721" name="Google Shape;721;p3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22" name="Google Shape;722;p3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23" name="Google Shape;723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24" name="Google Shape;724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25" name="Google Shape;725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26" name="Google Shape;726;p3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27" name="Google Shape;727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28" name="Google Shape;728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29" name="Google Shape;729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30" name="Google Shape;730;p3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31" name="Google Shape;731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32" name="Google Shape;732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33" name="Google Shape;733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34" name="Google Shape;734;p3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35" name="Google Shape;735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36" name="Google Shape;736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37" name="Google Shape;737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738" name="Google Shape;738;p3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739" name="Google Shape;739;p3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40" name="Google Shape;740;p3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1" name="Google Shape;741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2" name="Google Shape;742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3" name="Google Shape;743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44" name="Google Shape;744;p3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5" name="Google Shape;745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6" name="Google Shape;746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7" name="Google Shape;747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48" name="Google Shape;748;p3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9" name="Google Shape;749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0" name="Google Shape;750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1" name="Google Shape;751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52" name="Google Shape;752;p3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3" name="Google Shape;753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4" name="Google Shape;754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5" name="Google Shape;755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756" name="Google Shape;756;p3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57" name="Google Shape;757;p3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8" name="Google Shape;758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9" name="Google Shape;759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0" name="Google Shape;760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61" name="Google Shape;761;p3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62" name="Google Shape;762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3" name="Google Shape;763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4" name="Google Shape;764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65" name="Google Shape;765;p3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66" name="Google Shape;766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7" name="Google Shape;767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8" name="Google Shape;768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69" name="Google Shape;769;p3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70" name="Google Shape;770;p3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71" name="Google Shape;771;p3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72" name="Google Shape;772;p3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773" name="Google Shape;773;p3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774" name="Google Shape;774;p3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75" name="Google Shape;775;p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76" name="Google Shape;776;p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77" name="Google Shape;777;p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78" name="Google Shape;778;p3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79" name="Google Shape;779;p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80" name="Google Shape;780;p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81" name="Google Shape;781;p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82" name="Google Shape;782;p3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83" name="Google Shape;783;p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84" name="Google Shape;784;p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85" name="Google Shape;785;p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86" name="Google Shape;786;p3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87" name="Google Shape;787;p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88" name="Google Shape;788;p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89" name="Google Shape;789;p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790" name="Google Shape;790;p3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791" name="Google Shape;791;p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92" name="Google Shape;792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93" name="Google Shape;793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94" name="Google Shape;794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95" name="Google Shape;795;p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96" name="Google Shape;796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97" name="Google Shape;797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98" name="Google Shape;798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799" name="Google Shape;799;p3"/>
              <p:cNvGrpSpPr/>
              <p:nvPr/>
            </p:nvGrpSpPr>
            <p:grpSpPr>
              <a:xfrm>
                <a:off x="73845" y="987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800" name="Google Shape;800;p3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801" name="Google Shape;801;p3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02" name="Google Shape;802;p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03" name="Google Shape;803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4" name="Google Shape;804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5" name="Google Shape;805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06" name="Google Shape;806;p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07" name="Google Shape;807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8" name="Google Shape;808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9" name="Google Shape;809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0" name="Google Shape;810;p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1" name="Google Shape;811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2" name="Google Shape;812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3" name="Google Shape;813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4" name="Google Shape;814;p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5" name="Google Shape;815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6" name="Google Shape;816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7" name="Google Shape;817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818" name="Google Shape;818;p3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19" name="Google Shape;819;p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0" name="Google Shape;820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1" name="Google Shape;821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2" name="Google Shape;822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3" name="Google Shape;823;p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4" name="Google Shape;824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5" name="Google Shape;825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6" name="Google Shape;826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7" name="Google Shape;827;p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8" name="Google Shape;828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9" name="Google Shape;829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0" name="Google Shape;830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31" name="Google Shape;831;p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32" name="Google Shape;832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3" name="Google Shape;833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4" name="Google Shape;834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835" name="Google Shape;835;p3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836" name="Google Shape;836;p3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37" name="Google Shape;837;p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38" name="Google Shape;838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9" name="Google Shape;839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40" name="Google Shape;840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41" name="Google Shape;841;p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42" name="Google Shape;842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43" name="Google Shape;843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44" name="Google Shape;844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45" name="Google Shape;845;p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46" name="Google Shape;846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47" name="Google Shape;847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48" name="Google Shape;848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49" name="Google Shape;849;p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50" name="Google Shape;850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1" name="Google Shape;851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2" name="Google Shape;852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853" name="Google Shape;853;p3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54" name="Google Shape;854;p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55" name="Google Shape;855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6" name="Google Shape;856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7" name="Google Shape;857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58" name="Google Shape;858;p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59" name="Google Shape;859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60" name="Google Shape;860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61" name="Google Shape;861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62" name="Google Shape;862;p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63" name="Google Shape;863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64" name="Google Shape;864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65" name="Google Shape;865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66" name="Google Shape;866;p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67" name="Google Shape;867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68" name="Google Shape;868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69" name="Google Shape;869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870" name="Google Shape;870;p3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71" name="Google Shape;871;p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72" name="Google Shape;872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3" name="Google Shape;873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4" name="Google Shape;874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75" name="Google Shape;875;p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76" name="Google Shape;876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7" name="Google Shape;877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8" name="Google Shape;878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79" name="Google Shape;879;p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80" name="Google Shape;880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1" name="Google Shape;881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2" name="Google Shape;882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83" name="Google Shape;883;p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84" name="Google Shape;884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5" name="Google Shape;885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6" name="Google Shape;886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887" name="Google Shape;887;p3"/>
              <p:cNvGrpSpPr/>
              <p:nvPr/>
            </p:nvGrpSpPr>
            <p:grpSpPr>
              <a:xfrm>
                <a:off x="10332320" y="1452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888" name="Google Shape;888;p3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889" name="Google Shape;889;p3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90" name="Google Shape;890;p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91" name="Google Shape;891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2" name="Google Shape;892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3" name="Google Shape;893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94" name="Google Shape;894;p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95" name="Google Shape;895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6" name="Google Shape;896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7" name="Google Shape;897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98" name="Google Shape;898;p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99" name="Google Shape;899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0" name="Google Shape;900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1" name="Google Shape;901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902" name="Google Shape;902;p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03" name="Google Shape;903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4" name="Google Shape;904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5" name="Google Shape;905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906" name="Google Shape;906;p3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907" name="Google Shape;907;p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08" name="Google Shape;908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9" name="Google Shape;909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0" name="Google Shape;910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911" name="Google Shape;911;p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12" name="Google Shape;912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3" name="Google Shape;913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4" name="Google Shape;914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915" name="Google Shape;915;p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16" name="Google Shape;916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7" name="Google Shape;917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8" name="Google Shape;918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919" name="Google Shape;919;p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20" name="Google Shape;920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1" name="Google Shape;921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2" name="Google Shape;922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923" name="Google Shape;923;p3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924" name="Google Shape;924;p3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925" name="Google Shape;925;p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26" name="Google Shape;926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7" name="Google Shape;927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8" name="Google Shape;928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929" name="Google Shape;929;p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30" name="Google Shape;930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31" name="Google Shape;931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32" name="Google Shape;932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933" name="Google Shape;933;p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34" name="Google Shape;934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35" name="Google Shape;935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36" name="Google Shape;936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937" name="Google Shape;937;p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38" name="Google Shape;938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39" name="Google Shape;939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40" name="Google Shape;940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941" name="Google Shape;941;p3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942" name="Google Shape;942;p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43" name="Google Shape;943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44" name="Google Shape;944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45" name="Google Shape;945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946" name="Google Shape;946;p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47" name="Google Shape;947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48" name="Google Shape;948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49" name="Google Shape;949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950" name="Google Shape;950;p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51" name="Google Shape;951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52" name="Google Shape;952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53" name="Google Shape;953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954" name="Google Shape;954;p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955" name="Google Shape;955;p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56" name="Google Shape;956;p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57" name="Google Shape;957;p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958" name="Google Shape;958;p3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959" name="Google Shape;959;p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60" name="Google Shape;960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61" name="Google Shape;961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62" name="Google Shape;962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63" name="Google Shape;963;p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64" name="Google Shape;964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65" name="Google Shape;965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66" name="Google Shape;966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67" name="Google Shape;967;p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68" name="Google Shape;968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69" name="Google Shape;969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70" name="Google Shape;970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71" name="Google Shape;971;p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72" name="Google Shape;972;p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73" name="Google Shape;973;p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74" name="Google Shape;974;p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</p:grpSp>
      <p:grpSp>
        <p:nvGrpSpPr>
          <p:cNvPr id="975" name="Google Shape;975;p3"/>
          <p:cNvGrpSpPr/>
          <p:nvPr/>
        </p:nvGrpSpPr>
        <p:grpSpPr>
          <a:xfrm>
            <a:off x="531347" y="5307492"/>
            <a:ext cx="2018439" cy="2268212"/>
            <a:chOff x="598450" y="4075425"/>
            <a:chExt cx="1178375" cy="1336050"/>
          </a:xfrm>
        </p:grpSpPr>
        <p:sp>
          <p:nvSpPr>
            <p:cNvPr id="976" name="Google Shape;976;p3"/>
            <p:cNvSpPr/>
            <p:nvPr/>
          </p:nvSpPr>
          <p:spPr>
            <a:xfrm>
              <a:off x="670800" y="4420925"/>
              <a:ext cx="330100" cy="413750"/>
            </a:xfrm>
            <a:custGeom>
              <a:avLst/>
              <a:gdLst/>
              <a:ahLst/>
              <a:cxnLst/>
              <a:rect l="l" t="t" r="r" b="b"/>
              <a:pathLst>
                <a:path w="13204" h="16550" extrusionOk="0">
                  <a:moveTo>
                    <a:pt x="2441" y="1"/>
                  </a:moveTo>
                  <a:cubicBezTo>
                    <a:pt x="1461" y="1"/>
                    <a:pt x="576" y="757"/>
                    <a:pt x="526" y="1746"/>
                  </a:cubicBezTo>
                  <a:cubicBezTo>
                    <a:pt x="526" y="2009"/>
                    <a:pt x="0" y="8006"/>
                    <a:pt x="3209" y="11688"/>
                  </a:cubicBezTo>
                  <a:cubicBezTo>
                    <a:pt x="5313" y="14161"/>
                    <a:pt x="9679" y="16212"/>
                    <a:pt x="10205" y="16423"/>
                  </a:cubicBezTo>
                  <a:cubicBezTo>
                    <a:pt x="10400" y="16509"/>
                    <a:pt x="10608" y="16549"/>
                    <a:pt x="10819" y="16549"/>
                  </a:cubicBezTo>
                  <a:cubicBezTo>
                    <a:pt x="11636" y="16549"/>
                    <a:pt x="12501" y="15954"/>
                    <a:pt x="12836" y="15160"/>
                  </a:cubicBezTo>
                  <a:cubicBezTo>
                    <a:pt x="13204" y="14213"/>
                    <a:pt x="12730" y="12951"/>
                    <a:pt x="11784" y="12530"/>
                  </a:cubicBezTo>
                  <a:cubicBezTo>
                    <a:pt x="10626" y="12109"/>
                    <a:pt x="7470" y="10584"/>
                    <a:pt x="6155" y="9006"/>
                  </a:cubicBezTo>
                  <a:cubicBezTo>
                    <a:pt x="4051" y="6638"/>
                    <a:pt x="4366" y="2167"/>
                    <a:pt x="4366" y="2114"/>
                  </a:cubicBezTo>
                  <a:cubicBezTo>
                    <a:pt x="4471" y="1062"/>
                    <a:pt x="3682" y="63"/>
                    <a:pt x="2630" y="10"/>
                  </a:cubicBezTo>
                  <a:cubicBezTo>
                    <a:pt x="2567" y="4"/>
                    <a:pt x="2504" y="1"/>
                    <a:pt x="24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"/>
            <p:cNvSpPr/>
            <p:nvPr/>
          </p:nvSpPr>
          <p:spPr>
            <a:xfrm>
              <a:off x="1296775" y="4806325"/>
              <a:ext cx="480050" cy="218650"/>
            </a:xfrm>
            <a:custGeom>
              <a:avLst/>
              <a:gdLst/>
              <a:ahLst/>
              <a:cxnLst/>
              <a:rect l="l" t="t" r="r" b="b"/>
              <a:pathLst>
                <a:path w="19202" h="8746" extrusionOk="0">
                  <a:moveTo>
                    <a:pt x="16988" y="0"/>
                  </a:moveTo>
                  <a:cubicBezTo>
                    <a:pt x="16405" y="0"/>
                    <a:pt x="15831" y="258"/>
                    <a:pt x="15467" y="744"/>
                  </a:cubicBezTo>
                  <a:cubicBezTo>
                    <a:pt x="15414" y="796"/>
                    <a:pt x="12626" y="4321"/>
                    <a:pt x="9470" y="4637"/>
                  </a:cubicBezTo>
                  <a:cubicBezTo>
                    <a:pt x="9258" y="4665"/>
                    <a:pt x="9029" y="4678"/>
                    <a:pt x="8787" y="4678"/>
                  </a:cubicBezTo>
                  <a:cubicBezTo>
                    <a:pt x="6807" y="4678"/>
                    <a:pt x="3978" y="3802"/>
                    <a:pt x="2947" y="3427"/>
                  </a:cubicBezTo>
                  <a:cubicBezTo>
                    <a:pt x="2761" y="3354"/>
                    <a:pt x="2565" y="3321"/>
                    <a:pt x="2367" y="3321"/>
                  </a:cubicBezTo>
                  <a:cubicBezTo>
                    <a:pt x="1557" y="3321"/>
                    <a:pt x="718" y="3886"/>
                    <a:pt x="422" y="4689"/>
                  </a:cubicBezTo>
                  <a:cubicBezTo>
                    <a:pt x="1" y="5689"/>
                    <a:pt x="474" y="7004"/>
                    <a:pt x="1421" y="7372"/>
                  </a:cubicBezTo>
                  <a:cubicBezTo>
                    <a:pt x="1936" y="7559"/>
                    <a:pt x="5616" y="8746"/>
                    <a:pt x="8756" y="8746"/>
                  </a:cubicBezTo>
                  <a:cubicBezTo>
                    <a:pt x="9145" y="8746"/>
                    <a:pt x="9525" y="8728"/>
                    <a:pt x="9891" y="8687"/>
                  </a:cubicBezTo>
                  <a:cubicBezTo>
                    <a:pt x="14678" y="8109"/>
                    <a:pt x="18413" y="3374"/>
                    <a:pt x="18571" y="3164"/>
                  </a:cubicBezTo>
                  <a:cubicBezTo>
                    <a:pt x="19202" y="2322"/>
                    <a:pt x="19097" y="1059"/>
                    <a:pt x="18202" y="428"/>
                  </a:cubicBezTo>
                  <a:cubicBezTo>
                    <a:pt x="17846" y="139"/>
                    <a:pt x="17415" y="0"/>
                    <a:pt x="169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"/>
            <p:cNvSpPr/>
            <p:nvPr/>
          </p:nvSpPr>
          <p:spPr>
            <a:xfrm>
              <a:off x="598450" y="4434950"/>
              <a:ext cx="920625" cy="976525"/>
            </a:xfrm>
            <a:custGeom>
              <a:avLst/>
              <a:gdLst/>
              <a:ahLst/>
              <a:cxnLst/>
              <a:rect l="l" t="t" r="r" b="b"/>
              <a:pathLst>
                <a:path w="36825" h="39061" extrusionOk="0">
                  <a:moveTo>
                    <a:pt x="24563" y="1"/>
                  </a:moveTo>
                  <a:cubicBezTo>
                    <a:pt x="20645" y="1"/>
                    <a:pt x="17062" y="2146"/>
                    <a:pt x="13941" y="6866"/>
                  </a:cubicBezTo>
                  <a:cubicBezTo>
                    <a:pt x="9733" y="13705"/>
                    <a:pt x="7365" y="18492"/>
                    <a:pt x="3525" y="29013"/>
                  </a:cubicBezTo>
                  <a:cubicBezTo>
                    <a:pt x="1895" y="33484"/>
                    <a:pt x="369" y="37693"/>
                    <a:pt x="1" y="39061"/>
                  </a:cubicBezTo>
                  <a:lnTo>
                    <a:pt x="28355" y="39061"/>
                  </a:lnTo>
                  <a:cubicBezTo>
                    <a:pt x="28618" y="38482"/>
                    <a:pt x="30827" y="31854"/>
                    <a:pt x="31038" y="31275"/>
                  </a:cubicBezTo>
                  <a:cubicBezTo>
                    <a:pt x="33247" y="25068"/>
                    <a:pt x="33668" y="22437"/>
                    <a:pt x="35562" y="15283"/>
                  </a:cubicBezTo>
                  <a:cubicBezTo>
                    <a:pt x="36824" y="9760"/>
                    <a:pt x="34615" y="2763"/>
                    <a:pt x="28776" y="764"/>
                  </a:cubicBezTo>
                  <a:cubicBezTo>
                    <a:pt x="27335" y="261"/>
                    <a:pt x="25929" y="1"/>
                    <a:pt x="245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"/>
            <p:cNvSpPr/>
            <p:nvPr/>
          </p:nvSpPr>
          <p:spPr>
            <a:xfrm>
              <a:off x="898300" y="4737900"/>
              <a:ext cx="503725" cy="303450"/>
            </a:xfrm>
            <a:custGeom>
              <a:avLst/>
              <a:gdLst/>
              <a:ahLst/>
              <a:cxnLst/>
              <a:rect l="l" t="t" r="r" b="b"/>
              <a:pathLst>
                <a:path w="20149" h="12138" extrusionOk="0">
                  <a:moveTo>
                    <a:pt x="3061" y="1"/>
                  </a:moveTo>
                  <a:cubicBezTo>
                    <a:pt x="2109" y="1"/>
                    <a:pt x="1399" y="355"/>
                    <a:pt x="1053" y="1271"/>
                  </a:cubicBezTo>
                  <a:cubicBezTo>
                    <a:pt x="1" y="4007"/>
                    <a:pt x="3052" y="9846"/>
                    <a:pt x="7365" y="11582"/>
                  </a:cubicBezTo>
                  <a:cubicBezTo>
                    <a:pt x="8408" y="11967"/>
                    <a:pt x="9550" y="12138"/>
                    <a:pt x="10701" y="12138"/>
                  </a:cubicBezTo>
                  <a:cubicBezTo>
                    <a:pt x="14427" y="12138"/>
                    <a:pt x="18240" y="10345"/>
                    <a:pt x="19044" y="8215"/>
                  </a:cubicBezTo>
                  <a:cubicBezTo>
                    <a:pt x="20148" y="5427"/>
                    <a:pt x="15309" y="4323"/>
                    <a:pt x="10890" y="2639"/>
                  </a:cubicBezTo>
                  <a:cubicBezTo>
                    <a:pt x="7960" y="1474"/>
                    <a:pt x="5005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"/>
            <p:cNvSpPr/>
            <p:nvPr/>
          </p:nvSpPr>
          <p:spPr>
            <a:xfrm>
              <a:off x="1232350" y="4075425"/>
              <a:ext cx="401125" cy="364875"/>
            </a:xfrm>
            <a:custGeom>
              <a:avLst/>
              <a:gdLst/>
              <a:ahLst/>
              <a:cxnLst/>
              <a:rect l="l" t="t" r="r" b="b"/>
              <a:pathLst>
                <a:path w="16045" h="14595" extrusionOk="0">
                  <a:moveTo>
                    <a:pt x="8008" y="0"/>
                  </a:moveTo>
                  <a:cubicBezTo>
                    <a:pt x="4696" y="0"/>
                    <a:pt x="1710" y="2256"/>
                    <a:pt x="947" y="5624"/>
                  </a:cubicBezTo>
                  <a:cubicBezTo>
                    <a:pt x="0" y="9517"/>
                    <a:pt x="2420" y="13462"/>
                    <a:pt x="6366" y="14409"/>
                  </a:cubicBezTo>
                  <a:cubicBezTo>
                    <a:pt x="6912" y="14534"/>
                    <a:pt x="7460" y="14595"/>
                    <a:pt x="8000" y="14595"/>
                  </a:cubicBezTo>
                  <a:cubicBezTo>
                    <a:pt x="11307" y="14595"/>
                    <a:pt x="14337" y="12337"/>
                    <a:pt x="15151" y="8991"/>
                  </a:cubicBezTo>
                  <a:cubicBezTo>
                    <a:pt x="16045" y="5045"/>
                    <a:pt x="13625" y="1100"/>
                    <a:pt x="9732" y="206"/>
                  </a:cubicBezTo>
                  <a:cubicBezTo>
                    <a:pt x="9154" y="67"/>
                    <a:pt x="8576" y="0"/>
                    <a:pt x="80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"/>
            <p:cNvSpPr/>
            <p:nvPr/>
          </p:nvSpPr>
          <p:spPr>
            <a:xfrm>
              <a:off x="1011400" y="4744675"/>
              <a:ext cx="128900" cy="76425"/>
            </a:xfrm>
            <a:custGeom>
              <a:avLst/>
              <a:gdLst/>
              <a:ahLst/>
              <a:cxnLst/>
              <a:rect l="l" t="t" r="r" b="b"/>
              <a:pathLst>
                <a:path w="5156" h="3057" extrusionOk="0">
                  <a:moveTo>
                    <a:pt x="106" y="1"/>
                  </a:moveTo>
                  <a:lnTo>
                    <a:pt x="106" y="1"/>
                  </a:lnTo>
                  <a:cubicBezTo>
                    <a:pt x="1" y="1158"/>
                    <a:pt x="632" y="2368"/>
                    <a:pt x="1894" y="2894"/>
                  </a:cubicBezTo>
                  <a:cubicBezTo>
                    <a:pt x="2224" y="3004"/>
                    <a:pt x="2556" y="3056"/>
                    <a:pt x="2880" y="3056"/>
                  </a:cubicBezTo>
                  <a:cubicBezTo>
                    <a:pt x="3800" y="3056"/>
                    <a:pt x="4650" y="2634"/>
                    <a:pt x="5156" y="1895"/>
                  </a:cubicBezTo>
                  <a:cubicBezTo>
                    <a:pt x="3315" y="1106"/>
                    <a:pt x="1579" y="369"/>
                    <a:pt x="1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"/>
            <p:cNvSpPr/>
            <p:nvPr/>
          </p:nvSpPr>
          <p:spPr>
            <a:xfrm>
              <a:off x="1270475" y="4369375"/>
              <a:ext cx="130225" cy="231225"/>
            </a:xfrm>
            <a:custGeom>
              <a:avLst/>
              <a:gdLst/>
              <a:ahLst/>
              <a:cxnLst/>
              <a:rect l="l" t="t" r="r" b="b"/>
              <a:pathLst>
                <a:path w="5209" h="9249" extrusionOk="0">
                  <a:moveTo>
                    <a:pt x="4070" y="1"/>
                  </a:moveTo>
                  <a:cubicBezTo>
                    <a:pt x="3868" y="1"/>
                    <a:pt x="3662" y="69"/>
                    <a:pt x="3473" y="231"/>
                  </a:cubicBezTo>
                  <a:cubicBezTo>
                    <a:pt x="2315" y="1125"/>
                    <a:pt x="1789" y="2493"/>
                    <a:pt x="1158" y="3808"/>
                  </a:cubicBezTo>
                  <a:cubicBezTo>
                    <a:pt x="580" y="5228"/>
                    <a:pt x="1" y="6649"/>
                    <a:pt x="211" y="8174"/>
                  </a:cubicBezTo>
                  <a:cubicBezTo>
                    <a:pt x="248" y="8724"/>
                    <a:pt x="770" y="9249"/>
                    <a:pt x="1315" y="9249"/>
                  </a:cubicBezTo>
                  <a:cubicBezTo>
                    <a:pt x="1552" y="9249"/>
                    <a:pt x="1793" y="9150"/>
                    <a:pt x="2000" y="8911"/>
                  </a:cubicBezTo>
                  <a:cubicBezTo>
                    <a:pt x="2894" y="7859"/>
                    <a:pt x="3368" y="6544"/>
                    <a:pt x="3894" y="5228"/>
                  </a:cubicBezTo>
                  <a:cubicBezTo>
                    <a:pt x="4420" y="3913"/>
                    <a:pt x="5209" y="2598"/>
                    <a:pt x="5209" y="1125"/>
                  </a:cubicBezTo>
                  <a:cubicBezTo>
                    <a:pt x="5209" y="578"/>
                    <a:pt x="4656" y="1"/>
                    <a:pt x="40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"/>
            <p:cNvSpPr/>
            <p:nvPr/>
          </p:nvSpPr>
          <p:spPr>
            <a:xfrm>
              <a:off x="1290200" y="4132675"/>
              <a:ext cx="286725" cy="252175"/>
            </a:xfrm>
            <a:custGeom>
              <a:avLst/>
              <a:gdLst/>
              <a:ahLst/>
              <a:cxnLst/>
              <a:rect l="l" t="t" r="r" b="b"/>
              <a:pathLst>
                <a:path w="11469" h="10087" extrusionOk="0">
                  <a:moveTo>
                    <a:pt x="5702" y="0"/>
                  </a:moveTo>
                  <a:cubicBezTo>
                    <a:pt x="3687" y="0"/>
                    <a:pt x="1732" y="1238"/>
                    <a:pt x="1000" y="3229"/>
                  </a:cubicBezTo>
                  <a:cubicBezTo>
                    <a:pt x="1" y="5806"/>
                    <a:pt x="1316" y="8752"/>
                    <a:pt x="3894" y="9752"/>
                  </a:cubicBezTo>
                  <a:cubicBezTo>
                    <a:pt x="4481" y="9979"/>
                    <a:pt x="5087" y="10087"/>
                    <a:pt x="5684" y="10087"/>
                  </a:cubicBezTo>
                  <a:cubicBezTo>
                    <a:pt x="7712" y="10087"/>
                    <a:pt x="9645" y="8849"/>
                    <a:pt x="10417" y="6858"/>
                  </a:cubicBezTo>
                  <a:cubicBezTo>
                    <a:pt x="11469" y="4228"/>
                    <a:pt x="10154" y="1335"/>
                    <a:pt x="7471" y="335"/>
                  </a:cubicBezTo>
                  <a:cubicBezTo>
                    <a:pt x="6896" y="108"/>
                    <a:pt x="6296" y="0"/>
                    <a:pt x="5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"/>
            <p:cNvSpPr/>
            <p:nvPr/>
          </p:nvSpPr>
          <p:spPr>
            <a:xfrm>
              <a:off x="1290200" y="4132675"/>
              <a:ext cx="286725" cy="252175"/>
            </a:xfrm>
            <a:custGeom>
              <a:avLst/>
              <a:gdLst/>
              <a:ahLst/>
              <a:cxnLst/>
              <a:rect l="l" t="t" r="r" b="b"/>
              <a:pathLst>
                <a:path w="11469" h="10087" extrusionOk="0">
                  <a:moveTo>
                    <a:pt x="5702" y="0"/>
                  </a:moveTo>
                  <a:cubicBezTo>
                    <a:pt x="3687" y="0"/>
                    <a:pt x="1732" y="1238"/>
                    <a:pt x="1000" y="3229"/>
                  </a:cubicBezTo>
                  <a:cubicBezTo>
                    <a:pt x="1" y="5806"/>
                    <a:pt x="1316" y="8752"/>
                    <a:pt x="3894" y="9752"/>
                  </a:cubicBezTo>
                  <a:cubicBezTo>
                    <a:pt x="4481" y="9979"/>
                    <a:pt x="5087" y="10087"/>
                    <a:pt x="5684" y="10087"/>
                  </a:cubicBezTo>
                  <a:cubicBezTo>
                    <a:pt x="7712" y="10087"/>
                    <a:pt x="9645" y="8849"/>
                    <a:pt x="10417" y="6858"/>
                  </a:cubicBezTo>
                  <a:cubicBezTo>
                    <a:pt x="11469" y="4228"/>
                    <a:pt x="10154" y="1335"/>
                    <a:pt x="7471" y="335"/>
                  </a:cubicBezTo>
                  <a:cubicBezTo>
                    <a:pt x="6896" y="108"/>
                    <a:pt x="6296" y="0"/>
                    <a:pt x="5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"/>
            <p:cNvSpPr/>
            <p:nvPr/>
          </p:nvSpPr>
          <p:spPr>
            <a:xfrm>
              <a:off x="1302050" y="4205475"/>
              <a:ext cx="260425" cy="177700"/>
            </a:xfrm>
            <a:custGeom>
              <a:avLst/>
              <a:gdLst/>
              <a:ahLst/>
              <a:cxnLst/>
              <a:rect l="l" t="t" r="r" b="b"/>
              <a:pathLst>
                <a:path w="10417" h="7108" extrusionOk="0">
                  <a:moveTo>
                    <a:pt x="9785" y="1"/>
                  </a:moveTo>
                  <a:lnTo>
                    <a:pt x="9785" y="1"/>
                  </a:lnTo>
                  <a:cubicBezTo>
                    <a:pt x="9829" y="2617"/>
                    <a:pt x="7885" y="5377"/>
                    <a:pt x="5032" y="5377"/>
                  </a:cubicBezTo>
                  <a:cubicBezTo>
                    <a:pt x="4442" y="5377"/>
                    <a:pt x="3814" y="5260"/>
                    <a:pt x="3157" y="4998"/>
                  </a:cubicBezTo>
                  <a:cubicBezTo>
                    <a:pt x="1368" y="4315"/>
                    <a:pt x="474" y="2999"/>
                    <a:pt x="211" y="1632"/>
                  </a:cubicBezTo>
                  <a:lnTo>
                    <a:pt x="211" y="1632"/>
                  </a:lnTo>
                  <a:cubicBezTo>
                    <a:pt x="0" y="3789"/>
                    <a:pt x="1210" y="5998"/>
                    <a:pt x="3367" y="6787"/>
                  </a:cubicBezTo>
                  <a:cubicBezTo>
                    <a:pt x="3944" y="7003"/>
                    <a:pt x="4545" y="7107"/>
                    <a:pt x="5141" y="7107"/>
                  </a:cubicBezTo>
                  <a:cubicBezTo>
                    <a:pt x="7155" y="7107"/>
                    <a:pt x="9107" y="5923"/>
                    <a:pt x="9838" y="3894"/>
                  </a:cubicBezTo>
                  <a:cubicBezTo>
                    <a:pt x="10416" y="2631"/>
                    <a:pt x="10364" y="1158"/>
                    <a:pt x="9785" y="1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"/>
            <p:cNvSpPr/>
            <p:nvPr/>
          </p:nvSpPr>
          <p:spPr>
            <a:xfrm>
              <a:off x="1375700" y="4207125"/>
              <a:ext cx="115750" cy="101975"/>
            </a:xfrm>
            <a:custGeom>
              <a:avLst/>
              <a:gdLst/>
              <a:ahLst/>
              <a:cxnLst/>
              <a:rect l="l" t="t" r="r" b="b"/>
              <a:pathLst>
                <a:path w="4630" h="4079" extrusionOk="0">
                  <a:moveTo>
                    <a:pt x="2298" y="0"/>
                  </a:moveTo>
                  <a:cubicBezTo>
                    <a:pt x="1478" y="0"/>
                    <a:pt x="703" y="497"/>
                    <a:pt x="421" y="1303"/>
                  </a:cubicBezTo>
                  <a:cubicBezTo>
                    <a:pt x="0" y="2355"/>
                    <a:pt x="526" y="3565"/>
                    <a:pt x="1578" y="3933"/>
                  </a:cubicBezTo>
                  <a:cubicBezTo>
                    <a:pt x="1825" y="4032"/>
                    <a:pt x="2080" y="4078"/>
                    <a:pt x="2332" y="4078"/>
                  </a:cubicBezTo>
                  <a:cubicBezTo>
                    <a:pt x="3152" y="4078"/>
                    <a:pt x="3927" y="3581"/>
                    <a:pt x="4209" y="2776"/>
                  </a:cubicBezTo>
                  <a:cubicBezTo>
                    <a:pt x="4630" y="1724"/>
                    <a:pt x="4103" y="514"/>
                    <a:pt x="3051" y="145"/>
                  </a:cubicBezTo>
                  <a:cubicBezTo>
                    <a:pt x="2805" y="47"/>
                    <a:pt x="2549" y="0"/>
                    <a:pt x="2298" y="0"/>
                  </a:cubicBezTo>
                  <a:close/>
                </a:path>
              </a:pathLst>
            </a:custGeom>
            <a:solidFill>
              <a:srgbClr val="3E49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"/>
            <p:cNvSpPr/>
            <p:nvPr/>
          </p:nvSpPr>
          <p:spPr>
            <a:xfrm>
              <a:off x="1198150" y="4815700"/>
              <a:ext cx="131550" cy="78525"/>
            </a:xfrm>
            <a:custGeom>
              <a:avLst/>
              <a:gdLst/>
              <a:ahLst/>
              <a:cxnLst/>
              <a:rect l="l" t="t" r="r" b="b"/>
              <a:pathLst>
                <a:path w="5262" h="3141" extrusionOk="0">
                  <a:moveTo>
                    <a:pt x="211" y="1"/>
                  </a:moveTo>
                  <a:lnTo>
                    <a:pt x="211" y="1"/>
                  </a:lnTo>
                  <a:cubicBezTo>
                    <a:pt x="1" y="1211"/>
                    <a:pt x="737" y="2473"/>
                    <a:pt x="2000" y="2946"/>
                  </a:cubicBezTo>
                  <a:cubicBezTo>
                    <a:pt x="2322" y="3078"/>
                    <a:pt x="2656" y="3141"/>
                    <a:pt x="2988" y="3141"/>
                  </a:cubicBezTo>
                  <a:cubicBezTo>
                    <a:pt x="3848" y="3141"/>
                    <a:pt x="4692" y="2721"/>
                    <a:pt x="5261" y="2000"/>
                  </a:cubicBezTo>
                  <a:cubicBezTo>
                    <a:pt x="3946" y="1316"/>
                    <a:pt x="2105" y="632"/>
                    <a:pt x="2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"/>
            <p:cNvSpPr/>
            <p:nvPr/>
          </p:nvSpPr>
          <p:spPr>
            <a:xfrm>
              <a:off x="975900" y="4916025"/>
              <a:ext cx="248575" cy="125950"/>
            </a:xfrm>
            <a:custGeom>
              <a:avLst/>
              <a:gdLst/>
              <a:ahLst/>
              <a:cxnLst/>
              <a:rect l="l" t="t" r="r" b="b"/>
              <a:pathLst>
                <a:path w="9943" h="5038" extrusionOk="0">
                  <a:moveTo>
                    <a:pt x="3500" y="0"/>
                  </a:moveTo>
                  <a:cubicBezTo>
                    <a:pt x="2257" y="0"/>
                    <a:pt x="1052" y="348"/>
                    <a:pt x="0" y="985"/>
                  </a:cubicBezTo>
                  <a:cubicBezTo>
                    <a:pt x="1158" y="2458"/>
                    <a:pt x="2631" y="3773"/>
                    <a:pt x="4367" y="4457"/>
                  </a:cubicBezTo>
                  <a:cubicBezTo>
                    <a:pt x="5409" y="4848"/>
                    <a:pt x="6572" y="5037"/>
                    <a:pt x="7757" y="5037"/>
                  </a:cubicBezTo>
                  <a:cubicBezTo>
                    <a:pt x="8485" y="5037"/>
                    <a:pt x="9221" y="4965"/>
                    <a:pt x="9943" y="4825"/>
                  </a:cubicBezTo>
                  <a:cubicBezTo>
                    <a:pt x="9364" y="2879"/>
                    <a:pt x="7891" y="1248"/>
                    <a:pt x="5945" y="459"/>
                  </a:cubicBezTo>
                  <a:cubicBezTo>
                    <a:pt x="5135" y="148"/>
                    <a:pt x="4310" y="0"/>
                    <a:pt x="35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0" name="Google Shape;990;p4"/>
          <p:cNvGrpSpPr/>
          <p:nvPr/>
        </p:nvGrpSpPr>
        <p:grpSpPr>
          <a:xfrm>
            <a:off x="-581622" y="1056600"/>
            <a:ext cx="10752797" cy="5185588"/>
            <a:chOff x="-581622" y="1056600"/>
            <a:chExt cx="10752797" cy="5185588"/>
          </a:xfrm>
        </p:grpSpPr>
        <p:sp>
          <p:nvSpPr>
            <p:cNvPr id="991" name="Google Shape;991;p4"/>
            <p:cNvSpPr/>
            <p:nvPr/>
          </p:nvSpPr>
          <p:spPr>
            <a:xfrm flipH="1">
              <a:off x="-581622" y="5265725"/>
              <a:ext cx="2262118" cy="976463"/>
            </a:xfrm>
            <a:custGeom>
              <a:avLst/>
              <a:gdLst/>
              <a:ahLst/>
              <a:cxnLst/>
              <a:rect l="l" t="t" r="r" b="b"/>
              <a:pathLst>
                <a:path w="29249" h="12738" extrusionOk="0">
                  <a:moveTo>
                    <a:pt x="10913" y="0"/>
                  </a:moveTo>
                  <a:cubicBezTo>
                    <a:pt x="10819" y="0"/>
                    <a:pt x="10723" y="3"/>
                    <a:pt x="10626" y="7"/>
                  </a:cubicBezTo>
                  <a:cubicBezTo>
                    <a:pt x="9890" y="7"/>
                    <a:pt x="9153" y="217"/>
                    <a:pt x="8417" y="638"/>
                  </a:cubicBezTo>
                  <a:cubicBezTo>
                    <a:pt x="7680" y="901"/>
                    <a:pt x="7102" y="1322"/>
                    <a:pt x="6576" y="1953"/>
                  </a:cubicBezTo>
                  <a:cubicBezTo>
                    <a:pt x="5997" y="2532"/>
                    <a:pt x="5576" y="3269"/>
                    <a:pt x="5366" y="4058"/>
                  </a:cubicBezTo>
                  <a:cubicBezTo>
                    <a:pt x="5050" y="4847"/>
                    <a:pt x="4945" y="5636"/>
                    <a:pt x="4945" y="6477"/>
                  </a:cubicBezTo>
                  <a:cubicBezTo>
                    <a:pt x="4998" y="7003"/>
                    <a:pt x="5103" y="7530"/>
                    <a:pt x="5208" y="8056"/>
                  </a:cubicBezTo>
                  <a:lnTo>
                    <a:pt x="5208" y="8108"/>
                  </a:lnTo>
                  <a:cubicBezTo>
                    <a:pt x="4261" y="8161"/>
                    <a:pt x="3262" y="8529"/>
                    <a:pt x="2473" y="9055"/>
                  </a:cubicBezTo>
                  <a:cubicBezTo>
                    <a:pt x="1631" y="9634"/>
                    <a:pt x="1000" y="10370"/>
                    <a:pt x="526" y="11264"/>
                  </a:cubicBezTo>
                  <a:cubicBezTo>
                    <a:pt x="263" y="11738"/>
                    <a:pt x="105" y="12211"/>
                    <a:pt x="0" y="12737"/>
                  </a:cubicBezTo>
                  <a:lnTo>
                    <a:pt x="29248" y="12737"/>
                  </a:lnTo>
                  <a:lnTo>
                    <a:pt x="29248" y="12580"/>
                  </a:lnTo>
                  <a:cubicBezTo>
                    <a:pt x="29038" y="12317"/>
                    <a:pt x="28880" y="12106"/>
                    <a:pt x="28670" y="11948"/>
                  </a:cubicBezTo>
                  <a:cubicBezTo>
                    <a:pt x="28302" y="11580"/>
                    <a:pt x="27828" y="11264"/>
                    <a:pt x="27407" y="11001"/>
                  </a:cubicBezTo>
                  <a:cubicBezTo>
                    <a:pt x="26492" y="10520"/>
                    <a:pt x="25620" y="10258"/>
                    <a:pt x="24631" y="10258"/>
                  </a:cubicBezTo>
                  <a:cubicBezTo>
                    <a:pt x="24540" y="10258"/>
                    <a:pt x="24449" y="10261"/>
                    <a:pt x="24356" y="10265"/>
                  </a:cubicBezTo>
                  <a:cubicBezTo>
                    <a:pt x="23567" y="10265"/>
                    <a:pt x="22831" y="10475"/>
                    <a:pt x="22147" y="10896"/>
                  </a:cubicBezTo>
                  <a:cubicBezTo>
                    <a:pt x="22042" y="10949"/>
                    <a:pt x="21884" y="10949"/>
                    <a:pt x="21831" y="11001"/>
                  </a:cubicBezTo>
                  <a:cubicBezTo>
                    <a:pt x="21515" y="10212"/>
                    <a:pt x="21042" y="9581"/>
                    <a:pt x="20463" y="8950"/>
                  </a:cubicBezTo>
                  <a:cubicBezTo>
                    <a:pt x="20043" y="8634"/>
                    <a:pt x="19569" y="8319"/>
                    <a:pt x="19201" y="8056"/>
                  </a:cubicBezTo>
                  <a:cubicBezTo>
                    <a:pt x="18412" y="7582"/>
                    <a:pt x="17623" y="7372"/>
                    <a:pt x="16781" y="7319"/>
                  </a:cubicBezTo>
                  <a:cubicBezTo>
                    <a:pt x="16834" y="6846"/>
                    <a:pt x="16886" y="6425"/>
                    <a:pt x="16834" y="5951"/>
                  </a:cubicBezTo>
                  <a:cubicBezTo>
                    <a:pt x="16781" y="5425"/>
                    <a:pt x="16623" y="4899"/>
                    <a:pt x="16571" y="4373"/>
                  </a:cubicBezTo>
                  <a:cubicBezTo>
                    <a:pt x="16255" y="3321"/>
                    <a:pt x="15729" y="2479"/>
                    <a:pt x="14992" y="1690"/>
                  </a:cubicBezTo>
                  <a:cubicBezTo>
                    <a:pt x="14572" y="1322"/>
                    <a:pt x="14151" y="1007"/>
                    <a:pt x="13730" y="743"/>
                  </a:cubicBezTo>
                  <a:cubicBezTo>
                    <a:pt x="12814" y="262"/>
                    <a:pt x="11943" y="0"/>
                    <a:pt x="109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"/>
            <p:cNvSpPr/>
            <p:nvPr/>
          </p:nvSpPr>
          <p:spPr>
            <a:xfrm>
              <a:off x="7721669" y="1056600"/>
              <a:ext cx="378161" cy="192025"/>
            </a:xfrm>
            <a:custGeom>
              <a:avLst/>
              <a:gdLst/>
              <a:ahLst/>
              <a:cxnLst/>
              <a:rect l="l" t="t" r="r" b="b"/>
              <a:pathLst>
                <a:path w="14993" h="7681" extrusionOk="0">
                  <a:moveTo>
                    <a:pt x="6313" y="0"/>
                  </a:moveTo>
                  <a:cubicBezTo>
                    <a:pt x="5734" y="0"/>
                    <a:pt x="5208" y="105"/>
                    <a:pt x="4682" y="421"/>
                  </a:cubicBezTo>
                  <a:cubicBezTo>
                    <a:pt x="4156" y="631"/>
                    <a:pt x="3682" y="947"/>
                    <a:pt x="3314" y="1368"/>
                  </a:cubicBezTo>
                  <a:cubicBezTo>
                    <a:pt x="2841" y="1736"/>
                    <a:pt x="2578" y="2262"/>
                    <a:pt x="2420" y="2893"/>
                  </a:cubicBezTo>
                  <a:cubicBezTo>
                    <a:pt x="2157" y="3419"/>
                    <a:pt x="2052" y="3998"/>
                    <a:pt x="2104" y="4577"/>
                  </a:cubicBezTo>
                  <a:cubicBezTo>
                    <a:pt x="2104" y="4734"/>
                    <a:pt x="2157" y="4892"/>
                    <a:pt x="2157" y="5050"/>
                  </a:cubicBezTo>
                  <a:cubicBezTo>
                    <a:pt x="2104" y="5103"/>
                    <a:pt x="2052" y="5103"/>
                    <a:pt x="1894" y="5155"/>
                  </a:cubicBezTo>
                  <a:cubicBezTo>
                    <a:pt x="1526" y="5313"/>
                    <a:pt x="1105" y="5576"/>
                    <a:pt x="842" y="5892"/>
                  </a:cubicBezTo>
                  <a:cubicBezTo>
                    <a:pt x="526" y="6207"/>
                    <a:pt x="316" y="6628"/>
                    <a:pt x="211" y="6996"/>
                  </a:cubicBezTo>
                  <a:cubicBezTo>
                    <a:pt x="53" y="7207"/>
                    <a:pt x="0" y="7470"/>
                    <a:pt x="0" y="7680"/>
                  </a:cubicBezTo>
                  <a:lnTo>
                    <a:pt x="14993" y="7680"/>
                  </a:lnTo>
                  <a:lnTo>
                    <a:pt x="14993" y="7628"/>
                  </a:lnTo>
                  <a:cubicBezTo>
                    <a:pt x="14993" y="7417"/>
                    <a:pt x="14940" y="7259"/>
                    <a:pt x="14940" y="7102"/>
                  </a:cubicBezTo>
                  <a:cubicBezTo>
                    <a:pt x="14677" y="6365"/>
                    <a:pt x="14309" y="5681"/>
                    <a:pt x="13783" y="5155"/>
                  </a:cubicBezTo>
                  <a:cubicBezTo>
                    <a:pt x="13414" y="4997"/>
                    <a:pt x="13099" y="4734"/>
                    <a:pt x="12836" y="4524"/>
                  </a:cubicBezTo>
                  <a:cubicBezTo>
                    <a:pt x="12257" y="4208"/>
                    <a:pt x="11573" y="3998"/>
                    <a:pt x="10942" y="3998"/>
                  </a:cubicBezTo>
                  <a:cubicBezTo>
                    <a:pt x="10889" y="3682"/>
                    <a:pt x="10784" y="3314"/>
                    <a:pt x="10732" y="3051"/>
                  </a:cubicBezTo>
                  <a:cubicBezTo>
                    <a:pt x="10468" y="2367"/>
                    <a:pt x="10100" y="1683"/>
                    <a:pt x="9522" y="1157"/>
                  </a:cubicBezTo>
                  <a:cubicBezTo>
                    <a:pt x="9206" y="947"/>
                    <a:pt x="8943" y="684"/>
                    <a:pt x="8627" y="473"/>
                  </a:cubicBezTo>
                  <a:cubicBezTo>
                    <a:pt x="7891" y="105"/>
                    <a:pt x="7154" y="0"/>
                    <a:pt x="63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"/>
            <p:cNvSpPr/>
            <p:nvPr/>
          </p:nvSpPr>
          <p:spPr>
            <a:xfrm>
              <a:off x="6394003" y="1396538"/>
              <a:ext cx="848747" cy="402790"/>
            </a:xfrm>
            <a:custGeom>
              <a:avLst/>
              <a:gdLst/>
              <a:ahLst/>
              <a:cxnLst/>
              <a:rect l="l" t="t" r="r" b="b"/>
              <a:pathLst>
                <a:path w="24725" h="10627" extrusionOk="0">
                  <a:moveTo>
                    <a:pt x="7312" y="0"/>
                  </a:moveTo>
                  <a:cubicBezTo>
                    <a:pt x="6681" y="0"/>
                    <a:pt x="6050" y="210"/>
                    <a:pt x="5471" y="473"/>
                  </a:cubicBezTo>
                  <a:cubicBezTo>
                    <a:pt x="4892" y="631"/>
                    <a:pt x="4366" y="1052"/>
                    <a:pt x="3893" y="1526"/>
                  </a:cubicBezTo>
                  <a:cubicBezTo>
                    <a:pt x="3420" y="1946"/>
                    <a:pt x="3104" y="2578"/>
                    <a:pt x="2894" y="3156"/>
                  </a:cubicBezTo>
                  <a:cubicBezTo>
                    <a:pt x="2630" y="3735"/>
                    <a:pt x="2525" y="4419"/>
                    <a:pt x="2578" y="5050"/>
                  </a:cubicBezTo>
                  <a:cubicBezTo>
                    <a:pt x="2630" y="5471"/>
                    <a:pt x="2736" y="5892"/>
                    <a:pt x="2788" y="6313"/>
                  </a:cubicBezTo>
                  <a:cubicBezTo>
                    <a:pt x="2999" y="6891"/>
                    <a:pt x="3262" y="7417"/>
                    <a:pt x="3630" y="7891"/>
                  </a:cubicBezTo>
                  <a:cubicBezTo>
                    <a:pt x="3157" y="7943"/>
                    <a:pt x="2736" y="8101"/>
                    <a:pt x="2262" y="8259"/>
                  </a:cubicBezTo>
                  <a:cubicBezTo>
                    <a:pt x="1736" y="8469"/>
                    <a:pt x="1263" y="8785"/>
                    <a:pt x="895" y="9258"/>
                  </a:cubicBezTo>
                  <a:cubicBezTo>
                    <a:pt x="474" y="9679"/>
                    <a:pt x="211" y="10100"/>
                    <a:pt x="0" y="10626"/>
                  </a:cubicBezTo>
                  <a:lnTo>
                    <a:pt x="24725" y="10626"/>
                  </a:lnTo>
                  <a:cubicBezTo>
                    <a:pt x="24462" y="10048"/>
                    <a:pt x="24093" y="9521"/>
                    <a:pt x="23620" y="9048"/>
                  </a:cubicBezTo>
                  <a:cubicBezTo>
                    <a:pt x="23304" y="8785"/>
                    <a:pt x="22883" y="8522"/>
                    <a:pt x="22568" y="8364"/>
                  </a:cubicBezTo>
                  <a:cubicBezTo>
                    <a:pt x="21779" y="7943"/>
                    <a:pt x="20937" y="7733"/>
                    <a:pt x="19990" y="7733"/>
                  </a:cubicBezTo>
                  <a:cubicBezTo>
                    <a:pt x="19622" y="7733"/>
                    <a:pt x="19201" y="7838"/>
                    <a:pt x="18885" y="7943"/>
                  </a:cubicBezTo>
                  <a:cubicBezTo>
                    <a:pt x="18833" y="7680"/>
                    <a:pt x="18833" y="7417"/>
                    <a:pt x="18780" y="7154"/>
                  </a:cubicBezTo>
                  <a:cubicBezTo>
                    <a:pt x="18517" y="6365"/>
                    <a:pt x="18096" y="5629"/>
                    <a:pt x="17465" y="5103"/>
                  </a:cubicBezTo>
                  <a:cubicBezTo>
                    <a:pt x="17097" y="4840"/>
                    <a:pt x="16781" y="4682"/>
                    <a:pt x="16466" y="4419"/>
                  </a:cubicBezTo>
                  <a:cubicBezTo>
                    <a:pt x="15677" y="3998"/>
                    <a:pt x="14887" y="3788"/>
                    <a:pt x="13941" y="3788"/>
                  </a:cubicBezTo>
                  <a:cubicBezTo>
                    <a:pt x="13362" y="3788"/>
                    <a:pt x="12888" y="3945"/>
                    <a:pt x="12362" y="4156"/>
                  </a:cubicBezTo>
                  <a:cubicBezTo>
                    <a:pt x="12310" y="3893"/>
                    <a:pt x="12310" y="3682"/>
                    <a:pt x="12257" y="3419"/>
                  </a:cubicBezTo>
                  <a:cubicBezTo>
                    <a:pt x="11994" y="2630"/>
                    <a:pt x="11521" y="1894"/>
                    <a:pt x="10942" y="1315"/>
                  </a:cubicBezTo>
                  <a:cubicBezTo>
                    <a:pt x="10626" y="1052"/>
                    <a:pt x="10258" y="789"/>
                    <a:pt x="9890" y="579"/>
                  </a:cubicBezTo>
                  <a:cubicBezTo>
                    <a:pt x="9101" y="210"/>
                    <a:pt x="8259" y="0"/>
                    <a:pt x="7312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"/>
            <p:cNvSpPr/>
            <p:nvPr/>
          </p:nvSpPr>
          <p:spPr>
            <a:xfrm>
              <a:off x="9322428" y="4141938"/>
              <a:ext cx="848747" cy="402790"/>
            </a:xfrm>
            <a:custGeom>
              <a:avLst/>
              <a:gdLst/>
              <a:ahLst/>
              <a:cxnLst/>
              <a:rect l="l" t="t" r="r" b="b"/>
              <a:pathLst>
                <a:path w="24725" h="10627" extrusionOk="0">
                  <a:moveTo>
                    <a:pt x="7312" y="0"/>
                  </a:moveTo>
                  <a:cubicBezTo>
                    <a:pt x="6681" y="0"/>
                    <a:pt x="6050" y="210"/>
                    <a:pt x="5471" y="473"/>
                  </a:cubicBezTo>
                  <a:cubicBezTo>
                    <a:pt x="4892" y="631"/>
                    <a:pt x="4366" y="1052"/>
                    <a:pt x="3893" y="1526"/>
                  </a:cubicBezTo>
                  <a:cubicBezTo>
                    <a:pt x="3420" y="1946"/>
                    <a:pt x="3104" y="2578"/>
                    <a:pt x="2894" y="3156"/>
                  </a:cubicBezTo>
                  <a:cubicBezTo>
                    <a:pt x="2630" y="3735"/>
                    <a:pt x="2525" y="4419"/>
                    <a:pt x="2578" y="5050"/>
                  </a:cubicBezTo>
                  <a:cubicBezTo>
                    <a:pt x="2630" y="5471"/>
                    <a:pt x="2736" y="5892"/>
                    <a:pt x="2788" y="6313"/>
                  </a:cubicBezTo>
                  <a:cubicBezTo>
                    <a:pt x="2999" y="6891"/>
                    <a:pt x="3262" y="7417"/>
                    <a:pt x="3630" y="7891"/>
                  </a:cubicBezTo>
                  <a:cubicBezTo>
                    <a:pt x="3157" y="7943"/>
                    <a:pt x="2736" y="8101"/>
                    <a:pt x="2262" y="8259"/>
                  </a:cubicBezTo>
                  <a:cubicBezTo>
                    <a:pt x="1736" y="8469"/>
                    <a:pt x="1263" y="8785"/>
                    <a:pt x="895" y="9258"/>
                  </a:cubicBezTo>
                  <a:cubicBezTo>
                    <a:pt x="474" y="9679"/>
                    <a:pt x="211" y="10100"/>
                    <a:pt x="0" y="10626"/>
                  </a:cubicBezTo>
                  <a:lnTo>
                    <a:pt x="24725" y="10626"/>
                  </a:lnTo>
                  <a:cubicBezTo>
                    <a:pt x="24462" y="10048"/>
                    <a:pt x="24093" y="9521"/>
                    <a:pt x="23620" y="9048"/>
                  </a:cubicBezTo>
                  <a:cubicBezTo>
                    <a:pt x="23304" y="8785"/>
                    <a:pt x="22883" y="8522"/>
                    <a:pt x="22568" y="8364"/>
                  </a:cubicBezTo>
                  <a:cubicBezTo>
                    <a:pt x="21779" y="7943"/>
                    <a:pt x="20937" y="7733"/>
                    <a:pt x="19990" y="7733"/>
                  </a:cubicBezTo>
                  <a:cubicBezTo>
                    <a:pt x="19622" y="7733"/>
                    <a:pt x="19201" y="7838"/>
                    <a:pt x="18885" y="7943"/>
                  </a:cubicBezTo>
                  <a:cubicBezTo>
                    <a:pt x="18833" y="7680"/>
                    <a:pt x="18833" y="7417"/>
                    <a:pt x="18780" y="7154"/>
                  </a:cubicBezTo>
                  <a:cubicBezTo>
                    <a:pt x="18517" y="6365"/>
                    <a:pt x="18096" y="5629"/>
                    <a:pt x="17465" y="5103"/>
                  </a:cubicBezTo>
                  <a:cubicBezTo>
                    <a:pt x="17097" y="4840"/>
                    <a:pt x="16781" y="4682"/>
                    <a:pt x="16466" y="4419"/>
                  </a:cubicBezTo>
                  <a:cubicBezTo>
                    <a:pt x="15677" y="3998"/>
                    <a:pt x="14887" y="3788"/>
                    <a:pt x="13941" y="3788"/>
                  </a:cubicBezTo>
                  <a:cubicBezTo>
                    <a:pt x="13362" y="3788"/>
                    <a:pt x="12888" y="3945"/>
                    <a:pt x="12362" y="4156"/>
                  </a:cubicBezTo>
                  <a:cubicBezTo>
                    <a:pt x="12310" y="3893"/>
                    <a:pt x="12310" y="3682"/>
                    <a:pt x="12257" y="3419"/>
                  </a:cubicBezTo>
                  <a:cubicBezTo>
                    <a:pt x="11994" y="2630"/>
                    <a:pt x="11521" y="1894"/>
                    <a:pt x="10942" y="1315"/>
                  </a:cubicBezTo>
                  <a:cubicBezTo>
                    <a:pt x="10626" y="1052"/>
                    <a:pt x="10258" y="789"/>
                    <a:pt x="9890" y="579"/>
                  </a:cubicBezTo>
                  <a:cubicBezTo>
                    <a:pt x="9101" y="210"/>
                    <a:pt x="8259" y="0"/>
                    <a:pt x="7312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5" name="Google Shape;995;p4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996" name="Google Shape;996;p4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7" name="Google Shape;997;p4"/>
            <p:cNvGrpSpPr/>
            <p:nvPr/>
          </p:nvGrpSpPr>
          <p:grpSpPr>
            <a:xfrm rot="10800000" flipH="1">
              <a:off x="541072" y="7200946"/>
              <a:ext cx="9609875" cy="285829"/>
              <a:chOff x="471460" y="61396"/>
              <a:chExt cx="9609875" cy="285829"/>
            </a:xfrm>
          </p:grpSpPr>
          <p:grpSp>
            <p:nvGrpSpPr>
              <p:cNvPr id="998" name="Google Shape;998;p4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999" name="Google Shape;999;p4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000" name="Google Shape;1000;p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001" name="Google Shape;1001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02" name="Google Shape;1002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03" name="Google Shape;1003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004" name="Google Shape;1004;p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005" name="Google Shape;1005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06" name="Google Shape;1006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07" name="Google Shape;1007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008" name="Google Shape;1008;p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009" name="Google Shape;1009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10" name="Google Shape;1010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11" name="Google Shape;1011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012" name="Google Shape;1012;p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013" name="Google Shape;1013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14" name="Google Shape;1014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15" name="Google Shape;1015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016" name="Google Shape;1016;p4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1017" name="Google Shape;1017;p4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1018" name="Google Shape;1018;p4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019" name="Google Shape;1019;p4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20" name="Google Shape;1020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21" name="Google Shape;1021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22" name="Google Shape;1022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23" name="Google Shape;1023;p4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24" name="Google Shape;1024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25" name="Google Shape;1025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26" name="Google Shape;1026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27" name="Google Shape;1027;p4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28" name="Google Shape;1028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29" name="Google Shape;1029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30" name="Google Shape;1030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31" name="Google Shape;1031;p4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32" name="Google Shape;1032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33" name="Google Shape;1033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34" name="Google Shape;1034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1035" name="Google Shape;1035;p4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036" name="Google Shape;1036;p4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37" name="Google Shape;1037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38" name="Google Shape;1038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39" name="Google Shape;1039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40" name="Google Shape;1040;p4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41" name="Google Shape;1041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42" name="Google Shape;1042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43" name="Google Shape;1043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44" name="Google Shape;1044;p4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45" name="Google Shape;1045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46" name="Google Shape;1046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47" name="Google Shape;1047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48" name="Google Shape;1048;p4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49" name="Google Shape;1049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50" name="Google Shape;1050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51" name="Google Shape;1051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1052" name="Google Shape;1052;p4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1053" name="Google Shape;1053;p4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054" name="Google Shape;1054;p4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55" name="Google Shape;1055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56" name="Google Shape;1056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57" name="Google Shape;1057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58" name="Google Shape;1058;p4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59" name="Google Shape;1059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60" name="Google Shape;1060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61" name="Google Shape;1061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62" name="Google Shape;1062;p4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63" name="Google Shape;1063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64" name="Google Shape;1064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65" name="Google Shape;1065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66" name="Google Shape;1066;p4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67" name="Google Shape;1067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68" name="Google Shape;1068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69" name="Google Shape;1069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1070" name="Google Shape;1070;p4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071" name="Google Shape;1071;p4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72" name="Google Shape;1072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73" name="Google Shape;1073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74" name="Google Shape;1074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75" name="Google Shape;1075;p4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76" name="Google Shape;1076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77" name="Google Shape;1077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78" name="Google Shape;1078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79" name="Google Shape;1079;p4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80" name="Google Shape;1080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81" name="Google Shape;1081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82" name="Google Shape;1082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083" name="Google Shape;1083;p4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084" name="Google Shape;1084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85" name="Google Shape;1085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086" name="Google Shape;1086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1087" name="Google Shape;1087;p4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1088" name="Google Shape;1088;p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089" name="Google Shape;1089;p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090" name="Google Shape;1090;p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091" name="Google Shape;1091;p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092" name="Google Shape;1092;p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093" name="Google Shape;1093;p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094" name="Google Shape;1094;p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095" name="Google Shape;1095;p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096" name="Google Shape;1096;p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097" name="Google Shape;1097;p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098" name="Google Shape;1098;p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099" name="Google Shape;1099;p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100" name="Google Shape;1100;p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101" name="Google Shape;1101;p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102" name="Google Shape;1102;p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103" name="Google Shape;1103;p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1104" name="Google Shape;1104;p4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1105" name="Google Shape;1105;p4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106" name="Google Shape;1106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7" name="Google Shape;1107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8" name="Google Shape;1108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109" name="Google Shape;1109;p4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110" name="Google Shape;1110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1" name="Google Shape;1111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2" name="Google Shape;1112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1113" name="Google Shape;1113;p4"/>
            <p:cNvGrpSpPr/>
            <p:nvPr/>
          </p:nvGrpSpPr>
          <p:grpSpPr>
            <a:xfrm>
              <a:off x="471460" y="61396"/>
              <a:ext cx="9609875" cy="285829"/>
              <a:chOff x="471460" y="61396"/>
              <a:chExt cx="9609875" cy="285829"/>
            </a:xfrm>
          </p:grpSpPr>
          <p:grpSp>
            <p:nvGrpSpPr>
              <p:cNvPr id="1114" name="Google Shape;1114;p4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1115" name="Google Shape;1115;p4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116" name="Google Shape;1116;p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117" name="Google Shape;1117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8" name="Google Shape;1118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9" name="Google Shape;1119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120" name="Google Shape;1120;p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121" name="Google Shape;1121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22" name="Google Shape;1122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23" name="Google Shape;1123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124" name="Google Shape;1124;p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125" name="Google Shape;1125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26" name="Google Shape;1126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27" name="Google Shape;1127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128" name="Google Shape;1128;p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129" name="Google Shape;1129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30" name="Google Shape;1130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31" name="Google Shape;1131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132" name="Google Shape;1132;p4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1133" name="Google Shape;1133;p4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1134" name="Google Shape;1134;p4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135" name="Google Shape;1135;p4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36" name="Google Shape;1136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37" name="Google Shape;1137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38" name="Google Shape;1138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39" name="Google Shape;1139;p4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40" name="Google Shape;1140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41" name="Google Shape;1141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42" name="Google Shape;1142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43" name="Google Shape;1143;p4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44" name="Google Shape;1144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45" name="Google Shape;1145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46" name="Google Shape;1146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47" name="Google Shape;1147;p4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48" name="Google Shape;1148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49" name="Google Shape;1149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50" name="Google Shape;1150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1151" name="Google Shape;1151;p4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152" name="Google Shape;1152;p4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53" name="Google Shape;1153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54" name="Google Shape;1154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55" name="Google Shape;1155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56" name="Google Shape;1156;p4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57" name="Google Shape;1157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58" name="Google Shape;1158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59" name="Google Shape;1159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60" name="Google Shape;1160;p4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61" name="Google Shape;1161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62" name="Google Shape;1162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63" name="Google Shape;1163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64" name="Google Shape;1164;p4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65" name="Google Shape;1165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66" name="Google Shape;1166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67" name="Google Shape;1167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1168" name="Google Shape;1168;p4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1169" name="Google Shape;1169;p4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170" name="Google Shape;1170;p4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71" name="Google Shape;1171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72" name="Google Shape;1172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73" name="Google Shape;1173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74" name="Google Shape;1174;p4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75" name="Google Shape;1175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76" name="Google Shape;1176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77" name="Google Shape;1177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78" name="Google Shape;1178;p4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79" name="Google Shape;1179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80" name="Google Shape;1180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81" name="Google Shape;1181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82" name="Google Shape;1182;p4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83" name="Google Shape;1183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84" name="Google Shape;1184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85" name="Google Shape;1185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1186" name="Google Shape;1186;p4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187" name="Google Shape;1187;p4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88" name="Google Shape;1188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89" name="Google Shape;1189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90" name="Google Shape;1190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91" name="Google Shape;1191;p4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92" name="Google Shape;1192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93" name="Google Shape;1193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94" name="Google Shape;1194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95" name="Google Shape;1195;p4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196" name="Google Shape;1196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97" name="Google Shape;1197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198" name="Google Shape;1198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199" name="Google Shape;1199;p4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200" name="Google Shape;1200;p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201" name="Google Shape;1201;p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202" name="Google Shape;1202;p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1203" name="Google Shape;1203;p4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1204" name="Google Shape;1204;p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205" name="Google Shape;1205;p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206" name="Google Shape;1206;p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207" name="Google Shape;1207;p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208" name="Google Shape;1208;p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209" name="Google Shape;1209;p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210" name="Google Shape;1210;p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211" name="Google Shape;1211;p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212" name="Google Shape;1212;p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213" name="Google Shape;1213;p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214" name="Google Shape;1214;p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215" name="Google Shape;1215;p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216" name="Google Shape;1216;p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217" name="Google Shape;1217;p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218" name="Google Shape;1218;p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219" name="Google Shape;1219;p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1220" name="Google Shape;1220;p4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1221" name="Google Shape;1221;p4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222" name="Google Shape;1222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23" name="Google Shape;1223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24" name="Google Shape;1224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225" name="Google Shape;1225;p4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226" name="Google Shape;1226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27" name="Google Shape;1227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28" name="Google Shape;1228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1229" name="Google Shape;1229;p4"/>
            <p:cNvGrpSpPr/>
            <p:nvPr/>
          </p:nvGrpSpPr>
          <p:grpSpPr>
            <a:xfrm>
              <a:off x="73845" y="98713"/>
              <a:ext cx="285829" cy="7341550"/>
              <a:chOff x="73845" y="36500"/>
              <a:chExt cx="285829" cy="7341550"/>
            </a:xfrm>
          </p:grpSpPr>
          <p:grpSp>
            <p:nvGrpSpPr>
              <p:cNvPr id="1230" name="Google Shape;1230;p4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1231" name="Google Shape;1231;p4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232" name="Google Shape;1232;p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33" name="Google Shape;1233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34" name="Google Shape;1234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35" name="Google Shape;1235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36" name="Google Shape;1236;p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37" name="Google Shape;1237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38" name="Google Shape;1238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39" name="Google Shape;1239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40" name="Google Shape;1240;p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41" name="Google Shape;1241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42" name="Google Shape;1242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43" name="Google Shape;1243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44" name="Google Shape;1244;p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45" name="Google Shape;1245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46" name="Google Shape;1246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47" name="Google Shape;1247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248" name="Google Shape;1248;p4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249" name="Google Shape;1249;p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50" name="Google Shape;1250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51" name="Google Shape;1251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52" name="Google Shape;1252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53" name="Google Shape;1253;p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54" name="Google Shape;1254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55" name="Google Shape;1255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56" name="Google Shape;1256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57" name="Google Shape;1257;p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58" name="Google Shape;1258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59" name="Google Shape;1259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60" name="Google Shape;1260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61" name="Google Shape;1261;p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62" name="Google Shape;1262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63" name="Google Shape;1263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64" name="Google Shape;1264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1265" name="Google Shape;1265;p4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1266" name="Google Shape;1266;p4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267" name="Google Shape;1267;p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68" name="Google Shape;1268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69" name="Google Shape;1269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70" name="Google Shape;1270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71" name="Google Shape;1271;p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72" name="Google Shape;1272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73" name="Google Shape;1273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74" name="Google Shape;1274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75" name="Google Shape;1275;p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76" name="Google Shape;1276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77" name="Google Shape;1277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78" name="Google Shape;1278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79" name="Google Shape;1279;p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80" name="Google Shape;1280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81" name="Google Shape;1281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82" name="Google Shape;1282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283" name="Google Shape;1283;p4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284" name="Google Shape;1284;p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85" name="Google Shape;1285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86" name="Google Shape;1286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87" name="Google Shape;1287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88" name="Google Shape;1288;p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89" name="Google Shape;1289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90" name="Google Shape;1290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91" name="Google Shape;1291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92" name="Google Shape;1292;p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93" name="Google Shape;1293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94" name="Google Shape;1294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95" name="Google Shape;1295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296" name="Google Shape;1296;p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297" name="Google Shape;1297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98" name="Google Shape;1298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99" name="Google Shape;1299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1300" name="Google Shape;1300;p4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1301" name="Google Shape;1301;p4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302" name="Google Shape;1302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03" name="Google Shape;1303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04" name="Google Shape;1304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305" name="Google Shape;1305;p4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306" name="Google Shape;1306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07" name="Google Shape;1307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08" name="Google Shape;1308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309" name="Google Shape;1309;p4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310" name="Google Shape;1310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11" name="Google Shape;1311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12" name="Google Shape;1312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313" name="Google Shape;1313;p4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314" name="Google Shape;1314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15" name="Google Shape;1315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16" name="Google Shape;1316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1317" name="Google Shape;1317;p4"/>
            <p:cNvGrpSpPr/>
            <p:nvPr/>
          </p:nvGrpSpPr>
          <p:grpSpPr>
            <a:xfrm>
              <a:off x="10332320" y="145213"/>
              <a:ext cx="285829" cy="7341550"/>
              <a:chOff x="73845" y="36500"/>
              <a:chExt cx="285829" cy="7341550"/>
            </a:xfrm>
          </p:grpSpPr>
          <p:grpSp>
            <p:nvGrpSpPr>
              <p:cNvPr id="1318" name="Google Shape;1318;p4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1319" name="Google Shape;1319;p4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320" name="Google Shape;1320;p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21" name="Google Shape;1321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22" name="Google Shape;1322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23" name="Google Shape;1323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24" name="Google Shape;1324;p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25" name="Google Shape;1325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26" name="Google Shape;1326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27" name="Google Shape;1327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28" name="Google Shape;1328;p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29" name="Google Shape;1329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30" name="Google Shape;1330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31" name="Google Shape;1331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32" name="Google Shape;1332;p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33" name="Google Shape;1333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34" name="Google Shape;1334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35" name="Google Shape;1335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336" name="Google Shape;1336;p4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337" name="Google Shape;1337;p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38" name="Google Shape;1338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39" name="Google Shape;1339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40" name="Google Shape;1340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41" name="Google Shape;1341;p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42" name="Google Shape;1342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43" name="Google Shape;1343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44" name="Google Shape;1344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45" name="Google Shape;1345;p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46" name="Google Shape;1346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47" name="Google Shape;1347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48" name="Google Shape;1348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49" name="Google Shape;1349;p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50" name="Google Shape;1350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51" name="Google Shape;1351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52" name="Google Shape;1352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1353" name="Google Shape;1353;p4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1354" name="Google Shape;1354;p4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355" name="Google Shape;1355;p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56" name="Google Shape;1356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57" name="Google Shape;1357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58" name="Google Shape;1358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59" name="Google Shape;1359;p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60" name="Google Shape;1360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61" name="Google Shape;1361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62" name="Google Shape;1362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63" name="Google Shape;1363;p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64" name="Google Shape;1364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65" name="Google Shape;1365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66" name="Google Shape;1366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67" name="Google Shape;1367;p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68" name="Google Shape;1368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69" name="Google Shape;1369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70" name="Google Shape;1370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371" name="Google Shape;1371;p4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372" name="Google Shape;1372;p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73" name="Google Shape;1373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74" name="Google Shape;1374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75" name="Google Shape;1375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76" name="Google Shape;1376;p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77" name="Google Shape;1377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78" name="Google Shape;1378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79" name="Google Shape;1379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80" name="Google Shape;1380;p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81" name="Google Shape;1381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82" name="Google Shape;1382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83" name="Google Shape;1383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384" name="Google Shape;1384;p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385" name="Google Shape;1385;p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86" name="Google Shape;1386;p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387" name="Google Shape;1387;p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1388" name="Google Shape;1388;p4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1389" name="Google Shape;1389;p4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390" name="Google Shape;1390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91" name="Google Shape;1391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92" name="Google Shape;1392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393" name="Google Shape;1393;p4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394" name="Google Shape;1394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95" name="Google Shape;1395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96" name="Google Shape;1396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397" name="Google Shape;1397;p4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398" name="Google Shape;1398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99" name="Google Shape;1399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0" name="Google Shape;1400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401" name="Google Shape;1401;p4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402" name="Google Shape;1402;p4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3" name="Google Shape;1403;p4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4" name="Google Shape;1404;p4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1405" name="Google Shape;1405;p4"/>
          <p:cNvSpPr txBox="1">
            <a:spLocks noGrp="1"/>
          </p:cNvSpPr>
          <p:nvPr>
            <p:ph type="title"/>
          </p:nvPr>
        </p:nvSpPr>
        <p:spPr>
          <a:xfrm>
            <a:off x="860135" y="786531"/>
            <a:ext cx="9203400" cy="8424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1406" name="Google Shape;1406;p4"/>
          <p:cNvSpPr txBox="1">
            <a:spLocks noGrp="1"/>
          </p:cNvSpPr>
          <p:nvPr>
            <p:ph type="body" idx="1"/>
          </p:nvPr>
        </p:nvSpPr>
        <p:spPr>
          <a:xfrm>
            <a:off x="860135" y="1694868"/>
            <a:ext cx="9203400" cy="50244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marL="457200" lvl="0" indent="-374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Quicksand"/>
              <a:buAutoNum type="arabicPeriod"/>
              <a:defRPr sz="1600">
                <a:solidFill>
                  <a:srgbClr val="434343"/>
                </a:solidFill>
              </a:defRPr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5"/>
          <p:cNvSpPr txBox="1">
            <a:spLocks noGrp="1"/>
          </p:cNvSpPr>
          <p:nvPr>
            <p:ph type="title"/>
          </p:nvPr>
        </p:nvSpPr>
        <p:spPr>
          <a:xfrm>
            <a:off x="841940" y="786384"/>
            <a:ext cx="9008100" cy="8421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1409" name="Google Shape;1409;p5"/>
          <p:cNvSpPr/>
          <p:nvPr/>
        </p:nvSpPr>
        <p:spPr>
          <a:xfrm flipH="1">
            <a:off x="-1065222" y="6051925"/>
            <a:ext cx="2262118" cy="976463"/>
          </a:xfrm>
          <a:custGeom>
            <a:avLst/>
            <a:gdLst/>
            <a:ahLst/>
            <a:cxnLst/>
            <a:rect l="l" t="t" r="r" b="b"/>
            <a:pathLst>
              <a:path w="29249" h="12738" extrusionOk="0">
                <a:moveTo>
                  <a:pt x="10913" y="0"/>
                </a:moveTo>
                <a:cubicBezTo>
                  <a:pt x="10819" y="0"/>
                  <a:pt x="10723" y="3"/>
                  <a:pt x="10626" y="7"/>
                </a:cubicBezTo>
                <a:cubicBezTo>
                  <a:pt x="9890" y="7"/>
                  <a:pt x="9153" y="217"/>
                  <a:pt x="8417" y="638"/>
                </a:cubicBezTo>
                <a:cubicBezTo>
                  <a:pt x="7680" y="901"/>
                  <a:pt x="7102" y="1322"/>
                  <a:pt x="6576" y="1953"/>
                </a:cubicBezTo>
                <a:cubicBezTo>
                  <a:pt x="5997" y="2532"/>
                  <a:pt x="5576" y="3269"/>
                  <a:pt x="5366" y="4058"/>
                </a:cubicBezTo>
                <a:cubicBezTo>
                  <a:pt x="5050" y="4847"/>
                  <a:pt x="4945" y="5636"/>
                  <a:pt x="4945" y="6477"/>
                </a:cubicBezTo>
                <a:cubicBezTo>
                  <a:pt x="4998" y="7003"/>
                  <a:pt x="5103" y="7530"/>
                  <a:pt x="5208" y="8056"/>
                </a:cubicBezTo>
                <a:lnTo>
                  <a:pt x="5208" y="8108"/>
                </a:lnTo>
                <a:cubicBezTo>
                  <a:pt x="4261" y="8161"/>
                  <a:pt x="3262" y="8529"/>
                  <a:pt x="2473" y="9055"/>
                </a:cubicBezTo>
                <a:cubicBezTo>
                  <a:pt x="1631" y="9634"/>
                  <a:pt x="1000" y="10370"/>
                  <a:pt x="526" y="11264"/>
                </a:cubicBezTo>
                <a:cubicBezTo>
                  <a:pt x="263" y="11738"/>
                  <a:pt x="105" y="12211"/>
                  <a:pt x="0" y="12737"/>
                </a:cubicBezTo>
                <a:lnTo>
                  <a:pt x="29248" y="12737"/>
                </a:lnTo>
                <a:lnTo>
                  <a:pt x="29248" y="12580"/>
                </a:lnTo>
                <a:cubicBezTo>
                  <a:pt x="29038" y="12317"/>
                  <a:pt x="28880" y="12106"/>
                  <a:pt x="28670" y="11948"/>
                </a:cubicBezTo>
                <a:cubicBezTo>
                  <a:pt x="28302" y="11580"/>
                  <a:pt x="27828" y="11264"/>
                  <a:pt x="27407" y="11001"/>
                </a:cubicBezTo>
                <a:cubicBezTo>
                  <a:pt x="26492" y="10520"/>
                  <a:pt x="25620" y="10258"/>
                  <a:pt x="24631" y="10258"/>
                </a:cubicBezTo>
                <a:cubicBezTo>
                  <a:pt x="24540" y="10258"/>
                  <a:pt x="24449" y="10261"/>
                  <a:pt x="24356" y="10265"/>
                </a:cubicBezTo>
                <a:cubicBezTo>
                  <a:pt x="23567" y="10265"/>
                  <a:pt x="22831" y="10475"/>
                  <a:pt x="22147" y="10896"/>
                </a:cubicBezTo>
                <a:cubicBezTo>
                  <a:pt x="22042" y="10949"/>
                  <a:pt x="21884" y="10949"/>
                  <a:pt x="21831" y="11001"/>
                </a:cubicBezTo>
                <a:cubicBezTo>
                  <a:pt x="21515" y="10212"/>
                  <a:pt x="21042" y="9581"/>
                  <a:pt x="20463" y="8950"/>
                </a:cubicBezTo>
                <a:cubicBezTo>
                  <a:pt x="20043" y="8634"/>
                  <a:pt x="19569" y="8319"/>
                  <a:pt x="19201" y="8056"/>
                </a:cubicBezTo>
                <a:cubicBezTo>
                  <a:pt x="18412" y="7582"/>
                  <a:pt x="17623" y="7372"/>
                  <a:pt x="16781" y="7319"/>
                </a:cubicBezTo>
                <a:cubicBezTo>
                  <a:pt x="16834" y="6846"/>
                  <a:pt x="16886" y="6425"/>
                  <a:pt x="16834" y="5951"/>
                </a:cubicBezTo>
                <a:cubicBezTo>
                  <a:pt x="16781" y="5425"/>
                  <a:pt x="16623" y="4899"/>
                  <a:pt x="16571" y="4373"/>
                </a:cubicBezTo>
                <a:cubicBezTo>
                  <a:pt x="16255" y="3321"/>
                  <a:pt x="15729" y="2479"/>
                  <a:pt x="14992" y="1690"/>
                </a:cubicBezTo>
                <a:cubicBezTo>
                  <a:pt x="14572" y="1322"/>
                  <a:pt x="14151" y="1007"/>
                  <a:pt x="13730" y="743"/>
                </a:cubicBezTo>
                <a:cubicBezTo>
                  <a:pt x="12814" y="262"/>
                  <a:pt x="11943" y="0"/>
                  <a:pt x="109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0" name="Google Shape;1410;p5"/>
          <p:cNvSpPr/>
          <p:nvPr/>
        </p:nvSpPr>
        <p:spPr>
          <a:xfrm>
            <a:off x="7563419" y="1862625"/>
            <a:ext cx="378161" cy="192025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1" name="Google Shape;1411;p5"/>
          <p:cNvSpPr/>
          <p:nvPr/>
        </p:nvSpPr>
        <p:spPr>
          <a:xfrm>
            <a:off x="6092303" y="2497813"/>
            <a:ext cx="848747" cy="402790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2" name="Google Shape;1412;p5"/>
          <p:cNvSpPr/>
          <p:nvPr/>
        </p:nvSpPr>
        <p:spPr>
          <a:xfrm>
            <a:off x="4096578" y="1172750"/>
            <a:ext cx="848747" cy="402790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13" name="Google Shape;1413;p5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1414" name="Google Shape;1414;p5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15" name="Google Shape;1415;p5"/>
            <p:cNvGrpSpPr/>
            <p:nvPr/>
          </p:nvGrpSpPr>
          <p:grpSpPr>
            <a:xfrm rot="10800000" flipH="1">
              <a:off x="541072" y="7200946"/>
              <a:ext cx="9609875" cy="285829"/>
              <a:chOff x="471460" y="61396"/>
              <a:chExt cx="9609875" cy="285829"/>
            </a:xfrm>
          </p:grpSpPr>
          <p:grpSp>
            <p:nvGrpSpPr>
              <p:cNvPr id="1416" name="Google Shape;1416;p5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1417" name="Google Shape;1417;p5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418" name="Google Shape;1418;p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419" name="Google Shape;1419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420" name="Google Shape;1420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421" name="Google Shape;1421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422" name="Google Shape;1422;p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423" name="Google Shape;1423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424" name="Google Shape;1424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425" name="Google Shape;1425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426" name="Google Shape;1426;p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427" name="Google Shape;1427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428" name="Google Shape;1428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429" name="Google Shape;1429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430" name="Google Shape;1430;p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431" name="Google Shape;1431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432" name="Google Shape;1432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433" name="Google Shape;1433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434" name="Google Shape;1434;p5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1435" name="Google Shape;1435;p5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1436" name="Google Shape;1436;p5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437" name="Google Shape;1437;p5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38" name="Google Shape;1438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39" name="Google Shape;1439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40" name="Google Shape;1440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441" name="Google Shape;1441;p5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42" name="Google Shape;1442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43" name="Google Shape;1443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44" name="Google Shape;1444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445" name="Google Shape;1445;p5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46" name="Google Shape;1446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47" name="Google Shape;1447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48" name="Google Shape;1448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449" name="Google Shape;1449;p5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50" name="Google Shape;1450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51" name="Google Shape;1451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52" name="Google Shape;1452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1453" name="Google Shape;1453;p5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454" name="Google Shape;1454;p5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55" name="Google Shape;1455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56" name="Google Shape;1456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57" name="Google Shape;1457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458" name="Google Shape;1458;p5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59" name="Google Shape;1459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60" name="Google Shape;1460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61" name="Google Shape;1461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462" name="Google Shape;1462;p5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63" name="Google Shape;1463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64" name="Google Shape;1464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65" name="Google Shape;1465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466" name="Google Shape;1466;p5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67" name="Google Shape;1467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68" name="Google Shape;1468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69" name="Google Shape;1469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1470" name="Google Shape;1470;p5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1471" name="Google Shape;1471;p5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472" name="Google Shape;1472;p5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73" name="Google Shape;1473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74" name="Google Shape;1474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75" name="Google Shape;1475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476" name="Google Shape;1476;p5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77" name="Google Shape;1477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78" name="Google Shape;1478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79" name="Google Shape;1479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480" name="Google Shape;1480;p5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81" name="Google Shape;1481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82" name="Google Shape;1482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83" name="Google Shape;1483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484" name="Google Shape;1484;p5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85" name="Google Shape;1485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86" name="Google Shape;1486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87" name="Google Shape;1487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1488" name="Google Shape;1488;p5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489" name="Google Shape;1489;p5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90" name="Google Shape;1490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91" name="Google Shape;1491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92" name="Google Shape;1492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493" name="Google Shape;1493;p5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94" name="Google Shape;1494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95" name="Google Shape;1495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96" name="Google Shape;1496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497" name="Google Shape;1497;p5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498" name="Google Shape;1498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499" name="Google Shape;1499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00" name="Google Shape;1500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501" name="Google Shape;1501;p5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02" name="Google Shape;1502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03" name="Google Shape;1503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04" name="Google Shape;1504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1505" name="Google Shape;1505;p5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1506" name="Google Shape;1506;p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507" name="Google Shape;1507;p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508" name="Google Shape;1508;p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509" name="Google Shape;1509;p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510" name="Google Shape;1510;p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511" name="Google Shape;1511;p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512" name="Google Shape;1512;p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513" name="Google Shape;1513;p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514" name="Google Shape;1514;p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515" name="Google Shape;1515;p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516" name="Google Shape;1516;p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517" name="Google Shape;1517;p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518" name="Google Shape;1518;p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519" name="Google Shape;1519;p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520" name="Google Shape;1520;p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521" name="Google Shape;1521;p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1522" name="Google Shape;1522;p5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1523" name="Google Shape;1523;p5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524" name="Google Shape;1524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25" name="Google Shape;1525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26" name="Google Shape;1526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527" name="Google Shape;1527;p5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528" name="Google Shape;1528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29" name="Google Shape;1529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30" name="Google Shape;1530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1531" name="Google Shape;1531;p5"/>
            <p:cNvGrpSpPr/>
            <p:nvPr/>
          </p:nvGrpSpPr>
          <p:grpSpPr>
            <a:xfrm>
              <a:off x="471460" y="61396"/>
              <a:ext cx="9609875" cy="285829"/>
              <a:chOff x="471460" y="61396"/>
              <a:chExt cx="9609875" cy="285829"/>
            </a:xfrm>
          </p:grpSpPr>
          <p:grpSp>
            <p:nvGrpSpPr>
              <p:cNvPr id="1532" name="Google Shape;1532;p5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1533" name="Google Shape;1533;p5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534" name="Google Shape;1534;p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535" name="Google Shape;1535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536" name="Google Shape;1536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537" name="Google Shape;1537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538" name="Google Shape;1538;p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539" name="Google Shape;1539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540" name="Google Shape;1540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541" name="Google Shape;1541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542" name="Google Shape;1542;p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543" name="Google Shape;1543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544" name="Google Shape;1544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545" name="Google Shape;1545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546" name="Google Shape;1546;p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547" name="Google Shape;1547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548" name="Google Shape;1548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549" name="Google Shape;1549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550" name="Google Shape;1550;p5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1551" name="Google Shape;1551;p5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1552" name="Google Shape;1552;p5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553" name="Google Shape;1553;p5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54" name="Google Shape;1554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55" name="Google Shape;1555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56" name="Google Shape;1556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557" name="Google Shape;1557;p5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58" name="Google Shape;1558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59" name="Google Shape;1559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60" name="Google Shape;1560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561" name="Google Shape;1561;p5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62" name="Google Shape;1562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63" name="Google Shape;1563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64" name="Google Shape;1564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565" name="Google Shape;1565;p5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66" name="Google Shape;1566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67" name="Google Shape;1567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68" name="Google Shape;1568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1569" name="Google Shape;1569;p5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570" name="Google Shape;1570;p5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71" name="Google Shape;1571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72" name="Google Shape;1572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73" name="Google Shape;1573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574" name="Google Shape;1574;p5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75" name="Google Shape;1575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76" name="Google Shape;1576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77" name="Google Shape;1577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578" name="Google Shape;1578;p5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79" name="Google Shape;1579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80" name="Google Shape;1580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81" name="Google Shape;1581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582" name="Google Shape;1582;p5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83" name="Google Shape;1583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84" name="Google Shape;1584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85" name="Google Shape;1585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1586" name="Google Shape;1586;p5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1587" name="Google Shape;1587;p5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588" name="Google Shape;1588;p5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89" name="Google Shape;1589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90" name="Google Shape;1590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91" name="Google Shape;1591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592" name="Google Shape;1592;p5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93" name="Google Shape;1593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94" name="Google Shape;1594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95" name="Google Shape;1595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596" name="Google Shape;1596;p5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597" name="Google Shape;1597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98" name="Google Shape;1598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599" name="Google Shape;1599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600" name="Google Shape;1600;p5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601" name="Google Shape;1601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02" name="Google Shape;1602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03" name="Google Shape;1603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1604" name="Google Shape;1604;p5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605" name="Google Shape;1605;p5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606" name="Google Shape;1606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07" name="Google Shape;1607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08" name="Google Shape;1608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609" name="Google Shape;1609;p5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610" name="Google Shape;1610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11" name="Google Shape;1611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12" name="Google Shape;1612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613" name="Google Shape;1613;p5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614" name="Google Shape;1614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15" name="Google Shape;1615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16" name="Google Shape;1616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617" name="Google Shape;1617;p5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618" name="Google Shape;1618;p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19" name="Google Shape;1619;p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620" name="Google Shape;1620;p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1621" name="Google Shape;1621;p5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1622" name="Google Shape;1622;p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623" name="Google Shape;1623;p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624" name="Google Shape;1624;p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625" name="Google Shape;1625;p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626" name="Google Shape;1626;p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627" name="Google Shape;1627;p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628" name="Google Shape;1628;p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629" name="Google Shape;1629;p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630" name="Google Shape;1630;p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631" name="Google Shape;1631;p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632" name="Google Shape;1632;p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633" name="Google Shape;1633;p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1634" name="Google Shape;1634;p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1635" name="Google Shape;1635;p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636" name="Google Shape;1636;p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1637" name="Google Shape;1637;p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1638" name="Google Shape;1638;p5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1639" name="Google Shape;1639;p5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640" name="Google Shape;1640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41" name="Google Shape;1641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42" name="Google Shape;1642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643" name="Google Shape;1643;p5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644" name="Google Shape;1644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45" name="Google Shape;1645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46" name="Google Shape;1646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1647" name="Google Shape;1647;p5"/>
            <p:cNvGrpSpPr/>
            <p:nvPr/>
          </p:nvGrpSpPr>
          <p:grpSpPr>
            <a:xfrm>
              <a:off x="73845" y="98713"/>
              <a:ext cx="285829" cy="7341550"/>
              <a:chOff x="73845" y="36500"/>
              <a:chExt cx="285829" cy="7341550"/>
            </a:xfrm>
          </p:grpSpPr>
          <p:grpSp>
            <p:nvGrpSpPr>
              <p:cNvPr id="1648" name="Google Shape;1648;p5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1649" name="Google Shape;1649;p5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650" name="Google Shape;1650;p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51" name="Google Shape;1651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52" name="Google Shape;1652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53" name="Google Shape;1653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654" name="Google Shape;1654;p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55" name="Google Shape;1655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56" name="Google Shape;1656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57" name="Google Shape;1657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658" name="Google Shape;1658;p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59" name="Google Shape;1659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60" name="Google Shape;1660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61" name="Google Shape;1661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662" name="Google Shape;1662;p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63" name="Google Shape;1663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64" name="Google Shape;1664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65" name="Google Shape;1665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666" name="Google Shape;1666;p5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667" name="Google Shape;1667;p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68" name="Google Shape;1668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69" name="Google Shape;1669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70" name="Google Shape;1670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671" name="Google Shape;1671;p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72" name="Google Shape;1672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73" name="Google Shape;1673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74" name="Google Shape;1674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675" name="Google Shape;1675;p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76" name="Google Shape;1676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77" name="Google Shape;1677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78" name="Google Shape;1678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679" name="Google Shape;1679;p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80" name="Google Shape;1680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81" name="Google Shape;1681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82" name="Google Shape;1682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1683" name="Google Shape;1683;p5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1684" name="Google Shape;1684;p5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685" name="Google Shape;1685;p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86" name="Google Shape;1686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87" name="Google Shape;1687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88" name="Google Shape;1688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689" name="Google Shape;1689;p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90" name="Google Shape;1690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91" name="Google Shape;1691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92" name="Google Shape;1692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693" name="Google Shape;1693;p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94" name="Google Shape;1694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95" name="Google Shape;1695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96" name="Google Shape;1696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697" name="Google Shape;1697;p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698" name="Google Shape;1698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99" name="Google Shape;1699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00" name="Google Shape;1700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701" name="Google Shape;1701;p5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702" name="Google Shape;1702;p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03" name="Google Shape;1703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04" name="Google Shape;1704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05" name="Google Shape;1705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06" name="Google Shape;1706;p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07" name="Google Shape;1707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08" name="Google Shape;1708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09" name="Google Shape;1709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10" name="Google Shape;1710;p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11" name="Google Shape;1711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12" name="Google Shape;1712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13" name="Google Shape;1713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14" name="Google Shape;1714;p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15" name="Google Shape;1715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16" name="Google Shape;1716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17" name="Google Shape;1717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1718" name="Google Shape;1718;p5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1719" name="Google Shape;1719;p5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720" name="Google Shape;1720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21" name="Google Shape;1721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22" name="Google Shape;1722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723" name="Google Shape;1723;p5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724" name="Google Shape;1724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25" name="Google Shape;1725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26" name="Google Shape;1726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727" name="Google Shape;1727;p5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728" name="Google Shape;1728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29" name="Google Shape;1729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30" name="Google Shape;1730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731" name="Google Shape;1731;p5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732" name="Google Shape;1732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33" name="Google Shape;1733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34" name="Google Shape;1734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1735" name="Google Shape;1735;p5"/>
            <p:cNvGrpSpPr/>
            <p:nvPr/>
          </p:nvGrpSpPr>
          <p:grpSpPr>
            <a:xfrm>
              <a:off x="10332320" y="145213"/>
              <a:ext cx="285829" cy="7341550"/>
              <a:chOff x="73845" y="36500"/>
              <a:chExt cx="285829" cy="7341550"/>
            </a:xfrm>
          </p:grpSpPr>
          <p:grpSp>
            <p:nvGrpSpPr>
              <p:cNvPr id="1736" name="Google Shape;1736;p5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1737" name="Google Shape;1737;p5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738" name="Google Shape;1738;p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39" name="Google Shape;1739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40" name="Google Shape;1740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41" name="Google Shape;1741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42" name="Google Shape;1742;p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43" name="Google Shape;1743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44" name="Google Shape;1744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45" name="Google Shape;1745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46" name="Google Shape;1746;p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47" name="Google Shape;1747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48" name="Google Shape;1748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49" name="Google Shape;1749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50" name="Google Shape;1750;p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51" name="Google Shape;1751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52" name="Google Shape;1752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53" name="Google Shape;1753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754" name="Google Shape;1754;p5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755" name="Google Shape;1755;p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56" name="Google Shape;1756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57" name="Google Shape;1757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58" name="Google Shape;1758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59" name="Google Shape;1759;p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60" name="Google Shape;1760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61" name="Google Shape;1761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62" name="Google Shape;1762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63" name="Google Shape;1763;p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64" name="Google Shape;1764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65" name="Google Shape;1765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66" name="Google Shape;1766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67" name="Google Shape;1767;p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68" name="Google Shape;1768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69" name="Google Shape;1769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70" name="Google Shape;1770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1771" name="Google Shape;1771;p5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1772" name="Google Shape;1772;p5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773" name="Google Shape;1773;p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74" name="Google Shape;1774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75" name="Google Shape;1775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76" name="Google Shape;1776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77" name="Google Shape;1777;p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78" name="Google Shape;1778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79" name="Google Shape;1779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80" name="Google Shape;1780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81" name="Google Shape;1781;p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82" name="Google Shape;1782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83" name="Google Shape;1783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84" name="Google Shape;1784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85" name="Google Shape;1785;p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86" name="Google Shape;1786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87" name="Google Shape;1787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88" name="Google Shape;1788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789" name="Google Shape;1789;p5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790" name="Google Shape;1790;p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91" name="Google Shape;1791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92" name="Google Shape;1792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93" name="Google Shape;1793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94" name="Google Shape;1794;p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95" name="Google Shape;1795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96" name="Google Shape;1796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97" name="Google Shape;1797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798" name="Google Shape;1798;p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799" name="Google Shape;1799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800" name="Google Shape;1800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801" name="Google Shape;1801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802" name="Google Shape;1802;p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803" name="Google Shape;1803;p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804" name="Google Shape;1804;p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805" name="Google Shape;1805;p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1806" name="Google Shape;1806;p5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1807" name="Google Shape;1807;p5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808" name="Google Shape;1808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09" name="Google Shape;1809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10" name="Google Shape;1810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811" name="Google Shape;1811;p5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812" name="Google Shape;1812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13" name="Google Shape;1813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14" name="Google Shape;1814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815" name="Google Shape;1815;p5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816" name="Google Shape;1816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17" name="Google Shape;1817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18" name="Google Shape;1818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819" name="Google Shape;1819;p5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1820" name="Google Shape;1820;p5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21" name="Google Shape;1821;p5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22" name="Google Shape;1822;p5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1823" name="Google Shape;1823;p5"/>
          <p:cNvSpPr txBox="1">
            <a:spLocks noGrp="1"/>
          </p:cNvSpPr>
          <p:nvPr>
            <p:ph type="subTitle" idx="1"/>
          </p:nvPr>
        </p:nvSpPr>
        <p:spPr>
          <a:xfrm>
            <a:off x="841900" y="1862625"/>
            <a:ext cx="4504800" cy="4644000"/>
          </a:xfrm>
          <a:prstGeom prst="rect">
            <a:avLst/>
          </a:prstGeom>
        </p:spPr>
        <p:txBody>
          <a:bodyPr spcFirstLastPara="1" wrap="square" lIns="114525" tIns="114525" rIns="114525" bIns="1145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824" name="Google Shape;1824;p5"/>
          <p:cNvSpPr txBox="1">
            <a:spLocks noGrp="1"/>
          </p:cNvSpPr>
          <p:nvPr>
            <p:ph type="subTitle" idx="2"/>
          </p:nvPr>
        </p:nvSpPr>
        <p:spPr>
          <a:xfrm>
            <a:off x="5655050" y="3935325"/>
            <a:ext cx="4194900" cy="2571300"/>
          </a:xfrm>
          <a:prstGeom prst="rect">
            <a:avLst/>
          </a:prstGeom>
        </p:spPr>
        <p:txBody>
          <a:bodyPr spcFirstLastPara="1" wrap="square" lIns="114525" tIns="114525" rIns="114525" bIns="1145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0" name="Google Shape;1930;p7"/>
          <p:cNvGrpSpPr/>
          <p:nvPr/>
        </p:nvGrpSpPr>
        <p:grpSpPr>
          <a:xfrm>
            <a:off x="-308047" y="980825"/>
            <a:ext cx="9160327" cy="5545438"/>
            <a:chOff x="-308047" y="980825"/>
            <a:chExt cx="9160327" cy="5545438"/>
          </a:xfrm>
        </p:grpSpPr>
        <p:sp>
          <p:nvSpPr>
            <p:cNvPr id="1931" name="Google Shape;1931;p7"/>
            <p:cNvSpPr/>
            <p:nvPr/>
          </p:nvSpPr>
          <p:spPr>
            <a:xfrm flipH="1">
              <a:off x="-308047" y="5549800"/>
              <a:ext cx="2262118" cy="976463"/>
            </a:xfrm>
            <a:custGeom>
              <a:avLst/>
              <a:gdLst/>
              <a:ahLst/>
              <a:cxnLst/>
              <a:rect l="l" t="t" r="r" b="b"/>
              <a:pathLst>
                <a:path w="29249" h="12738" extrusionOk="0">
                  <a:moveTo>
                    <a:pt x="10913" y="0"/>
                  </a:moveTo>
                  <a:cubicBezTo>
                    <a:pt x="10819" y="0"/>
                    <a:pt x="10723" y="3"/>
                    <a:pt x="10626" y="7"/>
                  </a:cubicBezTo>
                  <a:cubicBezTo>
                    <a:pt x="9890" y="7"/>
                    <a:pt x="9153" y="217"/>
                    <a:pt x="8417" y="638"/>
                  </a:cubicBezTo>
                  <a:cubicBezTo>
                    <a:pt x="7680" y="901"/>
                    <a:pt x="7102" y="1322"/>
                    <a:pt x="6576" y="1953"/>
                  </a:cubicBezTo>
                  <a:cubicBezTo>
                    <a:pt x="5997" y="2532"/>
                    <a:pt x="5576" y="3269"/>
                    <a:pt x="5366" y="4058"/>
                  </a:cubicBezTo>
                  <a:cubicBezTo>
                    <a:pt x="5050" y="4847"/>
                    <a:pt x="4945" y="5636"/>
                    <a:pt x="4945" y="6477"/>
                  </a:cubicBezTo>
                  <a:cubicBezTo>
                    <a:pt x="4998" y="7003"/>
                    <a:pt x="5103" y="7530"/>
                    <a:pt x="5208" y="8056"/>
                  </a:cubicBezTo>
                  <a:lnTo>
                    <a:pt x="5208" y="8108"/>
                  </a:lnTo>
                  <a:cubicBezTo>
                    <a:pt x="4261" y="8161"/>
                    <a:pt x="3262" y="8529"/>
                    <a:pt x="2473" y="9055"/>
                  </a:cubicBezTo>
                  <a:cubicBezTo>
                    <a:pt x="1631" y="9634"/>
                    <a:pt x="1000" y="10370"/>
                    <a:pt x="526" y="11264"/>
                  </a:cubicBezTo>
                  <a:cubicBezTo>
                    <a:pt x="263" y="11738"/>
                    <a:pt x="105" y="12211"/>
                    <a:pt x="0" y="12737"/>
                  </a:cubicBezTo>
                  <a:lnTo>
                    <a:pt x="29248" y="12737"/>
                  </a:lnTo>
                  <a:lnTo>
                    <a:pt x="29248" y="12580"/>
                  </a:lnTo>
                  <a:cubicBezTo>
                    <a:pt x="29038" y="12317"/>
                    <a:pt x="28880" y="12106"/>
                    <a:pt x="28670" y="11948"/>
                  </a:cubicBezTo>
                  <a:cubicBezTo>
                    <a:pt x="28302" y="11580"/>
                    <a:pt x="27828" y="11264"/>
                    <a:pt x="27407" y="11001"/>
                  </a:cubicBezTo>
                  <a:cubicBezTo>
                    <a:pt x="26492" y="10520"/>
                    <a:pt x="25620" y="10258"/>
                    <a:pt x="24631" y="10258"/>
                  </a:cubicBezTo>
                  <a:cubicBezTo>
                    <a:pt x="24540" y="10258"/>
                    <a:pt x="24449" y="10261"/>
                    <a:pt x="24356" y="10265"/>
                  </a:cubicBezTo>
                  <a:cubicBezTo>
                    <a:pt x="23567" y="10265"/>
                    <a:pt x="22831" y="10475"/>
                    <a:pt x="22147" y="10896"/>
                  </a:cubicBezTo>
                  <a:cubicBezTo>
                    <a:pt x="22042" y="10949"/>
                    <a:pt x="21884" y="10949"/>
                    <a:pt x="21831" y="11001"/>
                  </a:cubicBezTo>
                  <a:cubicBezTo>
                    <a:pt x="21515" y="10212"/>
                    <a:pt x="21042" y="9581"/>
                    <a:pt x="20463" y="8950"/>
                  </a:cubicBezTo>
                  <a:cubicBezTo>
                    <a:pt x="20043" y="8634"/>
                    <a:pt x="19569" y="8319"/>
                    <a:pt x="19201" y="8056"/>
                  </a:cubicBezTo>
                  <a:cubicBezTo>
                    <a:pt x="18412" y="7582"/>
                    <a:pt x="17623" y="7372"/>
                    <a:pt x="16781" y="7319"/>
                  </a:cubicBezTo>
                  <a:cubicBezTo>
                    <a:pt x="16834" y="6846"/>
                    <a:pt x="16886" y="6425"/>
                    <a:pt x="16834" y="5951"/>
                  </a:cubicBezTo>
                  <a:cubicBezTo>
                    <a:pt x="16781" y="5425"/>
                    <a:pt x="16623" y="4899"/>
                    <a:pt x="16571" y="4373"/>
                  </a:cubicBezTo>
                  <a:cubicBezTo>
                    <a:pt x="16255" y="3321"/>
                    <a:pt x="15729" y="2479"/>
                    <a:pt x="14992" y="1690"/>
                  </a:cubicBezTo>
                  <a:cubicBezTo>
                    <a:pt x="14572" y="1322"/>
                    <a:pt x="14151" y="1007"/>
                    <a:pt x="13730" y="743"/>
                  </a:cubicBezTo>
                  <a:cubicBezTo>
                    <a:pt x="12814" y="262"/>
                    <a:pt x="11943" y="0"/>
                    <a:pt x="109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7"/>
            <p:cNvSpPr/>
            <p:nvPr/>
          </p:nvSpPr>
          <p:spPr>
            <a:xfrm>
              <a:off x="8474119" y="980825"/>
              <a:ext cx="378161" cy="192025"/>
            </a:xfrm>
            <a:custGeom>
              <a:avLst/>
              <a:gdLst/>
              <a:ahLst/>
              <a:cxnLst/>
              <a:rect l="l" t="t" r="r" b="b"/>
              <a:pathLst>
                <a:path w="14993" h="7681" extrusionOk="0">
                  <a:moveTo>
                    <a:pt x="6313" y="0"/>
                  </a:moveTo>
                  <a:cubicBezTo>
                    <a:pt x="5734" y="0"/>
                    <a:pt x="5208" y="105"/>
                    <a:pt x="4682" y="421"/>
                  </a:cubicBezTo>
                  <a:cubicBezTo>
                    <a:pt x="4156" y="631"/>
                    <a:pt x="3682" y="947"/>
                    <a:pt x="3314" y="1368"/>
                  </a:cubicBezTo>
                  <a:cubicBezTo>
                    <a:pt x="2841" y="1736"/>
                    <a:pt x="2578" y="2262"/>
                    <a:pt x="2420" y="2893"/>
                  </a:cubicBezTo>
                  <a:cubicBezTo>
                    <a:pt x="2157" y="3419"/>
                    <a:pt x="2052" y="3998"/>
                    <a:pt x="2104" y="4577"/>
                  </a:cubicBezTo>
                  <a:cubicBezTo>
                    <a:pt x="2104" y="4734"/>
                    <a:pt x="2157" y="4892"/>
                    <a:pt x="2157" y="5050"/>
                  </a:cubicBezTo>
                  <a:cubicBezTo>
                    <a:pt x="2104" y="5103"/>
                    <a:pt x="2052" y="5103"/>
                    <a:pt x="1894" y="5155"/>
                  </a:cubicBezTo>
                  <a:cubicBezTo>
                    <a:pt x="1526" y="5313"/>
                    <a:pt x="1105" y="5576"/>
                    <a:pt x="842" y="5892"/>
                  </a:cubicBezTo>
                  <a:cubicBezTo>
                    <a:pt x="526" y="6207"/>
                    <a:pt x="316" y="6628"/>
                    <a:pt x="211" y="6996"/>
                  </a:cubicBezTo>
                  <a:cubicBezTo>
                    <a:pt x="53" y="7207"/>
                    <a:pt x="0" y="7470"/>
                    <a:pt x="0" y="7680"/>
                  </a:cubicBezTo>
                  <a:lnTo>
                    <a:pt x="14993" y="7680"/>
                  </a:lnTo>
                  <a:lnTo>
                    <a:pt x="14993" y="7628"/>
                  </a:lnTo>
                  <a:cubicBezTo>
                    <a:pt x="14993" y="7417"/>
                    <a:pt x="14940" y="7259"/>
                    <a:pt x="14940" y="7102"/>
                  </a:cubicBezTo>
                  <a:cubicBezTo>
                    <a:pt x="14677" y="6365"/>
                    <a:pt x="14309" y="5681"/>
                    <a:pt x="13783" y="5155"/>
                  </a:cubicBezTo>
                  <a:cubicBezTo>
                    <a:pt x="13414" y="4997"/>
                    <a:pt x="13099" y="4734"/>
                    <a:pt x="12836" y="4524"/>
                  </a:cubicBezTo>
                  <a:cubicBezTo>
                    <a:pt x="12257" y="4208"/>
                    <a:pt x="11573" y="3998"/>
                    <a:pt x="10942" y="3998"/>
                  </a:cubicBezTo>
                  <a:cubicBezTo>
                    <a:pt x="10889" y="3682"/>
                    <a:pt x="10784" y="3314"/>
                    <a:pt x="10732" y="3051"/>
                  </a:cubicBezTo>
                  <a:cubicBezTo>
                    <a:pt x="10468" y="2367"/>
                    <a:pt x="10100" y="1683"/>
                    <a:pt x="9522" y="1157"/>
                  </a:cubicBezTo>
                  <a:cubicBezTo>
                    <a:pt x="9206" y="947"/>
                    <a:pt x="8943" y="684"/>
                    <a:pt x="8627" y="473"/>
                  </a:cubicBezTo>
                  <a:cubicBezTo>
                    <a:pt x="7891" y="105"/>
                    <a:pt x="7154" y="0"/>
                    <a:pt x="63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7"/>
            <p:cNvSpPr/>
            <p:nvPr/>
          </p:nvSpPr>
          <p:spPr>
            <a:xfrm>
              <a:off x="7352178" y="3183975"/>
              <a:ext cx="848747" cy="402790"/>
            </a:xfrm>
            <a:custGeom>
              <a:avLst/>
              <a:gdLst/>
              <a:ahLst/>
              <a:cxnLst/>
              <a:rect l="l" t="t" r="r" b="b"/>
              <a:pathLst>
                <a:path w="24725" h="10627" extrusionOk="0">
                  <a:moveTo>
                    <a:pt x="7312" y="0"/>
                  </a:moveTo>
                  <a:cubicBezTo>
                    <a:pt x="6681" y="0"/>
                    <a:pt x="6050" y="210"/>
                    <a:pt x="5471" y="473"/>
                  </a:cubicBezTo>
                  <a:cubicBezTo>
                    <a:pt x="4892" y="631"/>
                    <a:pt x="4366" y="1052"/>
                    <a:pt x="3893" y="1526"/>
                  </a:cubicBezTo>
                  <a:cubicBezTo>
                    <a:pt x="3420" y="1946"/>
                    <a:pt x="3104" y="2578"/>
                    <a:pt x="2894" y="3156"/>
                  </a:cubicBezTo>
                  <a:cubicBezTo>
                    <a:pt x="2630" y="3735"/>
                    <a:pt x="2525" y="4419"/>
                    <a:pt x="2578" y="5050"/>
                  </a:cubicBezTo>
                  <a:cubicBezTo>
                    <a:pt x="2630" y="5471"/>
                    <a:pt x="2736" y="5892"/>
                    <a:pt x="2788" y="6313"/>
                  </a:cubicBezTo>
                  <a:cubicBezTo>
                    <a:pt x="2999" y="6891"/>
                    <a:pt x="3262" y="7417"/>
                    <a:pt x="3630" y="7891"/>
                  </a:cubicBezTo>
                  <a:cubicBezTo>
                    <a:pt x="3157" y="7943"/>
                    <a:pt x="2736" y="8101"/>
                    <a:pt x="2262" y="8259"/>
                  </a:cubicBezTo>
                  <a:cubicBezTo>
                    <a:pt x="1736" y="8469"/>
                    <a:pt x="1263" y="8785"/>
                    <a:pt x="895" y="9258"/>
                  </a:cubicBezTo>
                  <a:cubicBezTo>
                    <a:pt x="474" y="9679"/>
                    <a:pt x="211" y="10100"/>
                    <a:pt x="0" y="10626"/>
                  </a:cubicBezTo>
                  <a:lnTo>
                    <a:pt x="24725" y="10626"/>
                  </a:lnTo>
                  <a:cubicBezTo>
                    <a:pt x="24462" y="10048"/>
                    <a:pt x="24093" y="9521"/>
                    <a:pt x="23620" y="9048"/>
                  </a:cubicBezTo>
                  <a:cubicBezTo>
                    <a:pt x="23304" y="8785"/>
                    <a:pt x="22883" y="8522"/>
                    <a:pt x="22568" y="8364"/>
                  </a:cubicBezTo>
                  <a:cubicBezTo>
                    <a:pt x="21779" y="7943"/>
                    <a:pt x="20937" y="7733"/>
                    <a:pt x="19990" y="7733"/>
                  </a:cubicBezTo>
                  <a:cubicBezTo>
                    <a:pt x="19622" y="7733"/>
                    <a:pt x="19201" y="7838"/>
                    <a:pt x="18885" y="7943"/>
                  </a:cubicBezTo>
                  <a:cubicBezTo>
                    <a:pt x="18833" y="7680"/>
                    <a:pt x="18833" y="7417"/>
                    <a:pt x="18780" y="7154"/>
                  </a:cubicBezTo>
                  <a:cubicBezTo>
                    <a:pt x="18517" y="6365"/>
                    <a:pt x="18096" y="5629"/>
                    <a:pt x="17465" y="5103"/>
                  </a:cubicBezTo>
                  <a:cubicBezTo>
                    <a:pt x="17097" y="4840"/>
                    <a:pt x="16781" y="4682"/>
                    <a:pt x="16466" y="4419"/>
                  </a:cubicBezTo>
                  <a:cubicBezTo>
                    <a:pt x="15677" y="3998"/>
                    <a:pt x="14887" y="3788"/>
                    <a:pt x="13941" y="3788"/>
                  </a:cubicBezTo>
                  <a:cubicBezTo>
                    <a:pt x="13362" y="3788"/>
                    <a:pt x="12888" y="3945"/>
                    <a:pt x="12362" y="4156"/>
                  </a:cubicBezTo>
                  <a:cubicBezTo>
                    <a:pt x="12310" y="3893"/>
                    <a:pt x="12310" y="3682"/>
                    <a:pt x="12257" y="3419"/>
                  </a:cubicBezTo>
                  <a:cubicBezTo>
                    <a:pt x="11994" y="2630"/>
                    <a:pt x="11521" y="1894"/>
                    <a:pt x="10942" y="1315"/>
                  </a:cubicBezTo>
                  <a:cubicBezTo>
                    <a:pt x="10626" y="1052"/>
                    <a:pt x="10258" y="789"/>
                    <a:pt x="9890" y="579"/>
                  </a:cubicBezTo>
                  <a:cubicBezTo>
                    <a:pt x="9101" y="210"/>
                    <a:pt x="8259" y="0"/>
                    <a:pt x="7312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4" name="Google Shape;1934;p7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1935" name="Google Shape;1935;p7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36" name="Google Shape;1936;p7"/>
            <p:cNvGrpSpPr/>
            <p:nvPr/>
          </p:nvGrpSpPr>
          <p:grpSpPr>
            <a:xfrm rot="10800000" flipH="1">
              <a:off x="541072" y="7200946"/>
              <a:ext cx="9609875" cy="285829"/>
              <a:chOff x="471460" y="61396"/>
              <a:chExt cx="9609875" cy="285829"/>
            </a:xfrm>
          </p:grpSpPr>
          <p:grpSp>
            <p:nvGrpSpPr>
              <p:cNvPr id="1937" name="Google Shape;1937;p7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1938" name="Google Shape;1938;p7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1939" name="Google Shape;1939;p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940" name="Google Shape;1940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41" name="Google Shape;1941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42" name="Google Shape;1942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943" name="Google Shape;1943;p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944" name="Google Shape;1944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45" name="Google Shape;1945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46" name="Google Shape;1946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947" name="Google Shape;1947;p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948" name="Google Shape;1948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49" name="Google Shape;1949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50" name="Google Shape;1950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951" name="Google Shape;1951;p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1952" name="Google Shape;1952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53" name="Google Shape;1953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54" name="Google Shape;1954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955" name="Google Shape;1955;p7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1956" name="Google Shape;1956;p7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1957" name="Google Shape;1957;p7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958" name="Google Shape;1958;p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959" name="Google Shape;1959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60" name="Google Shape;1960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61" name="Google Shape;1961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962" name="Google Shape;1962;p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963" name="Google Shape;1963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64" name="Google Shape;1964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65" name="Google Shape;1965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966" name="Google Shape;1966;p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967" name="Google Shape;1967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68" name="Google Shape;1968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69" name="Google Shape;1969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970" name="Google Shape;1970;p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971" name="Google Shape;1971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72" name="Google Shape;1972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73" name="Google Shape;1973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1974" name="Google Shape;1974;p7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975" name="Google Shape;1975;p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976" name="Google Shape;1976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77" name="Google Shape;1977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78" name="Google Shape;1978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979" name="Google Shape;1979;p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980" name="Google Shape;1980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81" name="Google Shape;1981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82" name="Google Shape;1982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983" name="Google Shape;1983;p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984" name="Google Shape;1984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85" name="Google Shape;1985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86" name="Google Shape;1986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987" name="Google Shape;1987;p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988" name="Google Shape;1988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89" name="Google Shape;1989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90" name="Google Shape;1990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1991" name="Google Shape;1991;p7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1992" name="Google Shape;1992;p7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1993" name="Google Shape;1993;p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994" name="Google Shape;1994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95" name="Google Shape;1995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96" name="Google Shape;1996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1997" name="Google Shape;1997;p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1998" name="Google Shape;1998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999" name="Google Shape;1999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00" name="Google Shape;2000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001" name="Google Shape;2001;p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02" name="Google Shape;2002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03" name="Google Shape;2003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04" name="Google Shape;2004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005" name="Google Shape;2005;p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06" name="Google Shape;2006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07" name="Google Shape;2007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08" name="Google Shape;2008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2009" name="Google Shape;2009;p7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010" name="Google Shape;2010;p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11" name="Google Shape;2011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12" name="Google Shape;2012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13" name="Google Shape;2013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014" name="Google Shape;2014;p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15" name="Google Shape;2015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16" name="Google Shape;2016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17" name="Google Shape;2017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018" name="Google Shape;2018;p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19" name="Google Shape;2019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20" name="Google Shape;2020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21" name="Google Shape;2021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022" name="Google Shape;2022;p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23" name="Google Shape;2023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24" name="Google Shape;2024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25" name="Google Shape;2025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2026" name="Google Shape;2026;p7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027" name="Google Shape;2027;p7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028" name="Google Shape;2028;p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29" name="Google Shape;2029;p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30" name="Google Shape;2030;p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031" name="Google Shape;2031;p7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032" name="Google Shape;2032;p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33" name="Google Shape;2033;p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34" name="Google Shape;2034;p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035" name="Google Shape;2035;p7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036" name="Google Shape;2036;p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37" name="Google Shape;2037;p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38" name="Google Shape;2038;p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039" name="Google Shape;2039;p7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040" name="Google Shape;2040;p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41" name="Google Shape;2041;p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42" name="Google Shape;2042;p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2043" name="Google Shape;2043;p7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2044" name="Google Shape;2044;p7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045" name="Google Shape;2045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46" name="Google Shape;2046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47" name="Google Shape;2047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048" name="Google Shape;2048;p7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049" name="Google Shape;2049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50" name="Google Shape;2050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51" name="Google Shape;2051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2052" name="Google Shape;2052;p7"/>
            <p:cNvGrpSpPr/>
            <p:nvPr/>
          </p:nvGrpSpPr>
          <p:grpSpPr>
            <a:xfrm>
              <a:off x="471460" y="61396"/>
              <a:ext cx="9609875" cy="285829"/>
              <a:chOff x="471460" y="61396"/>
              <a:chExt cx="9609875" cy="285829"/>
            </a:xfrm>
          </p:grpSpPr>
          <p:grpSp>
            <p:nvGrpSpPr>
              <p:cNvPr id="2053" name="Google Shape;2053;p7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2054" name="Google Shape;2054;p7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055" name="Google Shape;2055;p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056" name="Google Shape;2056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57" name="Google Shape;2057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58" name="Google Shape;2058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059" name="Google Shape;2059;p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060" name="Google Shape;2060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61" name="Google Shape;2061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62" name="Google Shape;2062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063" name="Google Shape;2063;p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064" name="Google Shape;2064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65" name="Google Shape;2065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66" name="Google Shape;2066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067" name="Google Shape;2067;p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068" name="Google Shape;2068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69" name="Google Shape;2069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70" name="Google Shape;2070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2071" name="Google Shape;2071;p7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2072" name="Google Shape;2072;p7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2073" name="Google Shape;2073;p7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074" name="Google Shape;2074;p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75" name="Google Shape;2075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76" name="Google Shape;2076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77" name="Google Shape;2077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078" name="Google Shape;2078;p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79" name="Google Shape;2079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80" name="Google Shape;2080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81" name="Google Shape;2081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082" name="Google Shape;2082;p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83" name="Google Shape;2083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84" name="Google Shape;2084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85" name="Google Shape;2085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086" name="Google Shape;2086;p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87" name="Google Shape;2087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88" name="Google Shape;2088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89" name="Google Shape;2089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2090" name="Google Shape;2090;p7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091" name="Google Shape;2091;p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92" name="Google Shape;2092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93" name="Google Shape;2093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94" name="Google Shape;2094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095" name="Google Shape;2095;p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096" name="Google Shape;2096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97" name="Google Shape;2097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098" name="Google Shape;2098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099" name="Google Shape;2099;p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100" name="Google Shape;2100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01" name="Google Shape;2101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02" name="Google Shape;2102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103" name="Google Shape;2103;p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104" name="Google Shape;2104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05" name="Google Shape;2105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06" name="Google Shape;2106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2107" name="Google Shape;2107;p7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2108" name="Google Shape;2108;p7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109" name="Google Shape;2109;p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110" name="Google Shape;2110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11" name="Google Shape;2111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12" name="Google Shape;2112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113" name="Google Shape;2113;p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114" name="Google Shape;2114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15" name="Google Shape;2115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16" name="Google Shape;2116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117" name="Google Shape;2117;p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118" name="Google Shape;2118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19" name="Google Shape;2119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20" name="Google Shape;2120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121" name="Google Shape;2121;p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122" name="Google Shape;2122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23" name="Google Shape;2123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24" name="Google Shape;2124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2125" name="Google Shape;2125;p7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126" name="Google Shape;2126;p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127" name="Google Shape;2127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28" name="Google Shape;2128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29" name="Google Shape;2129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130" name="Google Shape;2130;p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131" name="Google Shape;2131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32" name="Google Shape;2132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33" name="Google Shape;2133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134" name="Google Shape;2134;p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135" name="Google Shape;2135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36" name="Google Shape;2136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37" name="Google Shape;2137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138" name="Google Shape;2138;p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139" name="Google Shape;2139;p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40" name="Google Shape;2140;p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141" name="Google Shape;2141;p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2142" name="Google Shape;2142;p7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143" name="Google Shape;2143;p7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144" name="Google Shape;2144;p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45" name="Google Shape;2145;p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46" name="Google Shape;2146;p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147" name="Google Shape;2147;p7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148" name="Google Shape;2148;p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49" name="Google Shape;2149;p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50" name="Google Shape;2150;p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151" name="Google Shape;2151;p7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152" name="Google Shape;2152;p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53" name="Google Shape;2153;p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54" name="Google Shape;2154;p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155" name="Google Shape;2155;p7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156" name="Google Shape;2156;p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57" name="Google Shape;2157;p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58" name="Google Shape;2158;p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2159" name="Google Shape;2159;p7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2160" name="Google Shape;2160;p7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161" name="Google Shape;2161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62" name="Google Shape;2162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63" name="Google Shape;2163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164" name="Google Shape;2164;p7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165" name="Google Shape;2165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66" name="Google Shape;2166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67" name="Google Shape;2167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2168" name="Google Shape;2168;p7"/>
            <p:cNvGrpSpPr/>
            <p:nvPr/>
          </p:nvGrpSpPr>
          <p:grpSpPr>
            <a:xfrm>
              <a:off x="73845" y="98713"/>
              <a:ext cx="285829" cy="7341550"/>
              <a:chOff x="73845" y="36500"/>
              <a:chExt cx="285829" cy="7341550"/>
            </a:xfrm>
          </p:grpSpPr>
          <p:grpSp>
            <p:nvGrpSpPr>
              <p:cNvPr id="2169" name="Google Shape;2169;p7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2170" name="Google Shape;2170;p7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171" name="Google Shape;2171;p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172" name="Google Shape;2172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73" name="Google Shape;2173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74" name="Google Shape;2174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175" name="Google Shape;2175;p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176" name="Google Shape;2176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77" name="Google Shape;2177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78" name="Google Shape;2178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179" name="Google Shape;2179;p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180" name="Google Shape;2180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81" name="Google Shape;2181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82" name="Google Shape;2182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183" name="Google Shape;2183;p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184" name="Google Shape;2184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85" name="Google Shape;2185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86" name="Google Shape;2186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2187" name="Google Shape;2187;p7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188" name="Google Shape;2188;p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189" name="Google Shape;2189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90" name="Google Shape;2190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91" name="Google Shape;2191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192" name="Google Shape;2192;p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193" name="Google Shape;2193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94" name="Google Shape;2194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95" name="Google Shape;2195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196" name="Google Shape;2196;p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197" name="Google Shape;2197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98" name="Google Shape;2198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99" name="Google Shape;2199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00" name="Google Shape;2200;p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01" name="Google Shape;2201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02" name="Google Shape;2202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03" name="Google Shape;2203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2204" name="Google Shape;2204;p7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2205" name="Google Shape;2205;p7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206" name="Google Shape;2206;p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07" name="Google Shape;2207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08" name="Google Shape;2208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09" name="Google Shape;2209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10" name="Google Shape;2210;p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11" name="Google Shape;2211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12" name="Google Shape;2212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13" name="Google Shape;2213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14" name="Google Shape;2214;p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15" name="Google Shape;2215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16" name="Google Shape;2216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17" name="Google Shape;2217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18" name="Google Shape;2218;p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19" name="Google Shape;2219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20" name="Google Shape;2220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21" name="Google Shape;2221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2222" name="Google Shape;2222;p7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223" name="Google Shape;2223;p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24" name="Google Shape;2224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25" name="Google Shape;2225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26" name="Google Shape;2226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27" name="Google Shape;2227;p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28" name="Google Shape;2228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29" name="Google Shape;2229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30" name="Google Shape;2230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31" name="Google Shape;2231;p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32" name="Google Shape;2232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33" name="Google Shape;2233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34" name="Google Shape;2234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35" name="Google Shape;2235;p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36" name="Google Shape;2236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37" name="Google Shape;2237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38" name="Google Shape;2238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2239" name="Google Shape;2239;p7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2240" name="Google Shape;2240;p7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241" name="Google Shape;2241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42" name="Google Shape;2242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43" name="Google Shape;2243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244" name="Google Shape;2244;p7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245" name="Google Shape;2245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46" name="Google Shape;2246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47" name="Google Shape;2247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248" name="Google Shape;2248;p7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249" name="Google Shape;2249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50" name="Google Shape;2250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51" name="Google Shape;2251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252" name="Google Shape;2252;p7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253" name="Google Shape;2253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54" name="Google Shape;2254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55" name="Google Shape;2255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2256" name="Google Shape;2256;p7"/>
            <p:cNvGrpSpPr/>
            <p:nvPr/>
          </p:nvGrpSpPr>
          <p:grpSpPr>
            <a:xfrm>
              <a:off x="10332320" y="145213"/>
              <a:ext cx="285829" cy="7341550"/>
              <a:chOff x="73845" y="36500"/>
              <a:chExt cx="285829" cy="7341550"/>
            </a:xfrm>
          </p:grpSpPr>
          <p:grpSp>
            <p:nvGrpSpPr>
              <p:cNvPr id="2257" name="Google Shape;2257;p7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2258" name="Google Shape;2258;p7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259" name="Google Shape;2259;p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60" name="Google Shape;2260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61" name="Google Shape;2261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62" name="Google Shape;2262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63" name="Google Shape;2263;p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64" name="Google Shape;2264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65" name="Google Shape;2265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66" name="Google Shape;2266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67" name="Google Shape;2267;p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68" name="Google Shape;2268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69" name="Google Shape;2269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70" name="Google Shape;2270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71" name="Google Shape;2271;p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72" name="Google Shape;2272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73" name="Google Shape;2273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74" name="Google Shape;2274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2275" name="Google Shape;2275;p7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276" name="Google Shape;2276;p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77" name="Google Shape;2277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78" name="Google Shape;2278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79" name="Google Shape;2279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80" name="Google Shape;2280;p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81" name="Google Shape;2281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82" name="Google Shape;2282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83" name="Google Shape;2283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84" name="Google Shape;2284;p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85" name="Google Shape;2285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86" name="Google Shape;2286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87" name="Google Shape;2287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88" name="Google Shape;2288;p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89" name="Google Shape;2289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90" name="Google Shape;2290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91" name="Google Shape;2291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2292" name="Google Shape;2292;p7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2293" name="Google Shape;2293;p7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294" name="Google Shape;2294;p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95" name="Google Shape;2295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96" name="Google Shape;2296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297" name="Google Shape;2297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298" name="Google Shape;2298;p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299" name="Google Shape;2299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00" name="Google Shape;2300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01" name="Google Shape;2301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302" name="Google Shape;2302;p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303" name="Google Shape;2303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04" name="Google Shape;2304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05" name="Google Shape;2305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306" name="Google Shape;2306;p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307" name="Google Shape;2307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08" name="Google Shape;2308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09" name="Google Shape;2309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2310" name="Google Shape;2310;p7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311" name="Google Shape;2311;p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312" name="Google Shape;2312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13" name="Google Shape;2313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14" name="Google Shape;2314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315" name="Google Shape;2315;p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316" name="Google Shape;2316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17" name="Google Shape;2317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18" name="Google Shape;2318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319" name="Google Shape;2319;p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320" name="Google Shape;2320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21" name="Google Shape;2321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22" name="Google Shape;2322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323" name="Google Shape;2323;p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324" name="Google Shape;2324;p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25" name="Google Shape;2325;p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326" name="Google Shape;2326;p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2327" name="Google Shape;2327;p7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2328" name="Google Shape;2328;p7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329" name="Google Shape;2329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30" name="Google Shape;2330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31" name="Google Shape;2331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332" name="Google Shape;2332;p7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333" name="Google Shape;2333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34" name="Google Shape;2334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35" name="Google Shape;2335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336" name="Google Shape;2336;p7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337" name="Google Shape;2337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38" name="Google Shape;2338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39" name="Google Shape;2339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340" name="Google Shape;2340;p7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341" name="Google Shape;2341;p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42" name="Google Shape;2342;p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43" name="Google Shape;2343;p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2344" name="Google Shape;2344;p7"/>
          <p:cNvSpPr txBox="1">
            <a:spLocks noGrp="1"/>
          </p:cNvSpPr>
          <p:nvPr>
            <p:ph type="title"/>
          </p:nvPr>
        </p:nvSpPr>
        <p:spPr>
          <a:xfrm>
            <a:off x="841890" y="786384"/>
            <a:ext cx="9008100" cy="8421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2345" name="Google Shape;2345;p7"/>
          <p:cNvSpPr txBox="1">
            <a:spLocks noGrp="1"/>
          </p:cNvSpPr>
          <p:nvPr>
            <p:ph type="body" idx="1"/>
          </p:nvPr>
        </p:nvSpPr>
        <p:spPr>
          <a:xfrm>
            <a:off x="841890" y="1694397"/>
            <a:ext cx="3884700" cy="5022900"/>
          </a:xfrm>
          <a:prstGeom prst="rect">
            <a:avLst/>
          </a:prstGeom>
        </p:spPr>
        <p:txBody>
          <a:bodyPr spcFirstLastPara="1" wrap="square" lIns="114525" tIns="114525" rIns="114525" bIns="1145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 sz="1800">
                <a:solidFill>
                  <a:srgbClr val="434343"/>
                </a:solidFill>
              </a:defRPr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7" name="Google Shape;2347;p8"/>
          <p:cNvSpPr txBox="1">
            <a:spLocks noGrp="1"/>
          </p:cNvSpPr>
          <p:nvPr>
            <p:ph type="title"/>
          </p:nvPr>
        </p:nvSpPr>
        <p:spPr>
          <a:xfrm>
            <a:off x="1623100" y="2629876"/>
            <a:ext cx="7445700" cy="30105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>
            <a:endParaRPr/>
          </a:p>
        </p:txBody>
      </p:sp>
      <p:grpSp>
        <p:nvGrpSpPr>
          <p:cNvPr id="2348" name="Google Shape;2348;p8"/>
          <p:cNvGrpSpPr/>
          <p:nvPr/>
        </p:nvGrpSpPr>
        <p:grpSpPr>
          <a:xfrm flipH="1">
            <a:off x="678023" y="547977"/>
            <a:ext cx="10011977" cy="6318048"/>
            <a:chOff x="-20797" y="547977"/>
            <a:chExt cx="10011977" cy="6318048"/>
          </a:xfrm>
        </p:grpSpPr>
        <p:sp>
          <p:nvSpPr>
            <p:cNvPr id="2349" name="Google Shape;2349;p8"/>
            <p:cNvSpPr/>
            <p:nvPr/>
          </p:nvSpPr>
          <p:spPr>
            <a:xfrm>
              <a:off x="-20797" y="1350825"/>
              <a:ext cx="2262118" cy="976463"/>
            </a:xfrm>
            <a:custGeom>
              <a:avLst/>
              <a:gdLst/>
              <a:ahLst/>
              <a:cxnLst/>
              <a:rect l="l" t="t" r="r" b="b"/>
              <a:pathLst>
                <a:path w="29249" h="12738" extrusionOk="0">
                  <a:moveTo>
                    <a:pt x="10913" y="0"/>
                  </a:moveTo>
                  <a:cubicBezTo>
                    <a:pt x="10819" y="0"/>
                    <a:pt x="10723" y="3"/>
                    <a:pt x="10626" y="7"/>
                  </a:cubicBezTo>
                  <a:cubicBezTo>
                    <a:pt x="9890" y="7"/>
                    <a:pt x="9153" y="217"/>
                    <a:pt x="8417" y="638"/>
                  </a:cubicBezTo>
                  <a:cubicBezTo>
                    <a:pt x="7680" y="901"/>
                    <a:pt x="7102" y="1322"/>
                    <a:pt x="6576" y="1953"/>
                  </a:cubicBezTo>
                  <a:cubicBezTo>
                    <a:pt x="5997" y="2532"/>
                    <a:pt x="5576" y="3269"/>
                    <a:pt x="5366" y="4058"/>
                  </a:cubicBezTo>
                  <a:cubicBezTo>
                    <a:pt x="5050" y="4847"/>
                    <a:pt x="4945" y="5636"/>
                    <a:pt x="4945" y="6477"/>
                  </a:cubicBezTo>
                  <a:cubicBezTo>
                    <a:pt x="4998" y="7003"/>
                    <a:pt x="5103" y="7530"/>
                    <a:pt x="5208" y="8056"/>
                  </a:cubicBezTo>
                  <a:lnTo>
                    <a:pt x="5208" y="8108"/>
                  </a:lnTo>
                  <a:cubicBezTo>
                    <a:pt x="4261" y="8161"/>
                    <a:pt x="3262" y="8529"/>
                    <a:pt x="2473" y="9055"/>
                  </a:cubicBezTo>
                  <a:cubicBezTo>
                    <a:pt x="1631" y="9634"/>
                    <a:pt x="1000" y="10370"/>
                    <a:pt x="526" y="11264"/>
                  </a:cubicBezTo>
                  <a:cubicBezTo>
                    <a:pt x="263" y="11738"/>
                    <a:pt x="105" y="12211"/>
                    <a:pt x="0" y="12737"/>
                  </a:cubicBezTo>
                  <a:lnTo>
                    <a:pt x="29248" y="12737"/>
                  </a:lnTo>
                  <a:lnTo>
                    <a:pt x="29248" y="12580"/>
                  </a:lnTo>
                  <a:cubicBezTo>
                    <a:pt x="29038" y="12317"/>
                    <a:pt x="28880" y="12106"/>
                    <a:pt x="28670" y="11948"/>
                  </a:cubicBezTo>
                  <a:cubicBezTo>
                    <a:pt x="28302" y="11580"/>
                    <a:pt x="27828" y="11264"/>
                    <a:pt x="27407" y="11001"/>
                  </a:cubicBezTo>
                  <a:cubicBezTo>
                    <a:pt x="26492" y="10520"/>
                    <a:pt x="25620" y="10258"/>
                    <a:pt x="24631" y="10258"/>
                  </a:cubicBezTo>
                  <a:cubicBezTo>
                    <a:pt x="24540" y="10258"/>
                    <a:pt x="24449" y="10261"/>
                    <a:pt x="24356" y="10265"/>
                  </a:cubicBezTo>
                  <a:cubicBezTo>
                    <a:pt x="23567" y="10265"/>
                    <a:pt x="22831" y="10475"/>
                    <a:pt x="22147" y="10896"/>
                  </a:cubicBezTo>
                  <a:cubicBezTo>
                    <a:pt x="22042" y="10949"/>
                    <a:pt x="21884" y="10949"/>
                    <a:pt x="21831" y="11001"/>
                  </a:cubicBezTo>
                  <a:cubicBezTo>
                    <a:pt x="21515" y="10212"/>
                    <a:pt x="21042" y="9581"/>
                    <a:pt x="20463" y="8950"/>
                  </a:cubicBezTo>
                  <a:cubicBezTo>
                    <a:pt x="20043" y="8634"/>
                    <a:pt x="19569" y="8319"/>
                    <a:pt x="19201" y="8056"/>
                  </a:cubicBezTo>
                  <a:cubicBezTo>
                    <a:pt x="18412" y="7582"/>
                    <a:pt x="17623" y="7372"/>
                    <a:pt x="16781" y="7319"/>
                  </a:cubicBezTo>
                  <a:cubicBezTo>
                    <a:pt x="16834" y="6846"/>
                    <a:pt x="16886" y="6425"/>
                    <a:pt x="16834" y="5951"/>
                  </a:cubicBezTo>
                  <a:cubicBezTo>
                    <a:pt x="16781" y="5425"/>
                    <a:pt x="16623" y="4899"/>
                    <a:pt x="16571" y="4373"/>
                  </a:cubicBezTo>
                  <a:cubicBezTo>
                    <a:pt x="16255" y="3321"/>
                    <a:pt x="15729" y="2479"/>
                    <a:pt x="14992" y="1690"/>
                  </a:cubicBezTo>
                  <a:cubicBezTo>
                    <a:pt x="14572" y="1322"/>
                    <a:pt x="14151" y="1007"/>
                    <a:pt x="13730" y="743"/>
                  </a:cubicBezTo>
                  <a:cubicBezTo>
                    <a:pt x="12814" y="262"/>
                    <a:pt x="11943" y="0"/>
                    <a:pt x="109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8"/>
            <p:cNvSpPr/>
            <p:nvPr/>
          </p:nvSpPr>
          <p:spPr>
            <a:xfrm>
              <a:off x="9613019" y="1227363"/>
              <a:ext cx="378161" cy="192025"/>
            </a:xfrm>
            <a:custGeom>
              <a:avLst/>
              <a:gdLst/>
              <a:ahLst/>
              <a:cxnLst/>
              <a:rect l="l" t="t" r="r" b="b"/>
              <a:pathLst>
                <a:path w="14993" h="7681" extrusionOk="0">
                  <a:moveTo>
                    <a:pt x="6313" y="0"/>
                  </a:moveTo>
                  <a:cubicBezTo>
                    <a:pt x="5734" y="0"/>
                    <a:pt x="5208" y="105"/>
                    <a:pt x="4682" y="421"/>
                  </a:cubicBezTo>
                  <a:cubicBezTo>
                    <a:pt x="4156" y="631"/>
                    <a:pt x="3682" y="947"/>
                    <a:pt x="3314" y="1368"/>
                  </a:cubicBezTo>
                  <a:cubicBezTo>
                    <a:pt x="2841" y="1736"/>
                    <a:pt x="2578" y="2262"/>
                    <a:pt x="2420" y="2893"/>
                  </a:cubicBezTo>
                  <a:cubicBezTo>
                    <a:pt x="2157" y="3419"/>
                    <a:pt x="2052" y="3998"/>
                    <a:pt x="2104" y="4577"/>
                  </a:cubicBezTo>
                  <a:cubicBezTo>
                    <a:pt x="2104" y="4734"/>
                    <a:pt x="2157" y="4892"/>
                    <a:pt x="2157" y="5050"/>
                  </a:cubicBezTo>
                  <a:cubicBezTo>
                    <a:pt x="2104" y="5103"/>
                    <a:pt x="2052" y="5103"/>
                    <a:pt x="1894" y="5155"/>
                  </a:cubicBezTo>
                  <a:cubicBezTo>
                    <a:pt x="1526" y="5313"/>
                    <a:pt x="1105" y="5576"/>
                    <a:pt x="842" y="5892"/>
                  </a:cubicBezTo>
                  <a:cubicBezTo>
                    <a:pt x="526" y="6207"/>
                    <a:pt x="316" y="6628"/>
                    <a:pt x="211" y="6996"/>
                  </a:cubicBezTo>
                  <a:cubicBezTo>
                    <a:pt x="53" y="7207"/>
                    <a:pt x="0" y="7470"/>
                    <a:pt x="0" y="7680"/>
                  </a:cubicBezTo>
                  <a:lnTo>
                    <a:pt x="14993" y="7680"/>
                  </a:lnTo>
                  <a:lnTo>
                    <a:pt x="14993" y="7628"/>
                  </a:lnTo>
                  <a:cubicBezTo>
                    <a:pt x="14993" y="7417"/>
                    <a:pt x="14940" y="7259"/>
                    <a:pt x="14940" y="7102"/>
                  </a:cubicBezTo>
                  <a:cubicBezTo>
                    <a:pt x="14677" y="6365"/>
                    <a:pt x="14309" y="5681"/>
                    <a:pt x="13783" y="5155"/>
                  </a:cubicBezTo>
                  <a:cubicBezTo>
                    <a:pt x="13414" y="4997"/>
                    <a:pt x="13099" y="4734"/>
                    <a:pt x="12836" y="4524"/>
                  </a:cubicBezTo>
                  <a:cubicBezTo>
                    <a:pt x="12257" y="4208"/>
                    <a:pt x="11573" y="3998"/>
                    <a:pt x="10942" y="3998"/>
                  </a:cubicBezTo>
                  <a:cubicBezTo>
                    <a:pt x="10889" y="3682"/>
                    <a:pt x="10784" y="3314"/>
                    <a:pt x="10732" y="3051"/>
                  </a:cubicBezTo>
                  <a:cubicBezTo>
                    <a:pt x="10468" y="2367"/>
                    <a:pt x="10100" y="1683"/>
                    <a:pt x="9522" y="1157"/>
                  </a:cubicBezTo>
                  <a:cubicBezTo>
                    <a:pt x="9206" y="947"/>
                    <a:pt x="8943" y="684"/>
                    <a:pt x="8627" y="473"/>
                  </a:cubicBezTo>
                  <a:cubicBezTo>
                    <a:pt x="7891" y="105"/>
                    <a:pt x="7154" y="0"/>
                    <a:pt x="63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8"/>
            <p:cNvSpPr/>
            <p:nvPr/>
          </p:nvSpPr>
          <p:spPr>
            <a:xfrm>
              <a:off x="4248428" y="1227375"/>
              <a:ext cx="848747" cy="402790"/>
            </a:xfrm>
            <a:custGeom>
              <a:avLst/>
              <a:gdLst/>
              <a:ahLst/>
              <a:cxnLst/>
              <a:rect l="l" t="t" r="r" b="b"/>
              <a:pathLst>
                <a:path w="24725" h="10627" extrusionOk="0">
                  <a:moveTo>
                    <a:pt x="7312" y="0"/>
                  </a:moveTo>
                  <a:cubicBezTo>
                    <a:pt x="6681" y="0"/>
                    <a:pt x="6050" y="210"/>
                    <a:pt x="5471" y="473"/>
                  </a:cubicBezTo>
                  <a:cubicBezTo>
                    <a:pt x="4892" y="631"/>
                    <a:pt x="4366" y="1052"/>
                    <a:pt x="3893" y="1526"/>
                  </a:cubicBezTo>
                  <a:cubicBezTo>
                    <a:pt x="3420" y="1946"/>
                    <a:pt x="3104" y="2578"/>
                    <a:pt x="2894" y="3156"/>
                  </a:cubicBezTo>
                  <a:cubicBezTo>
                    <a:pt x="2630" y="3735"/>
                    <a:pt x="2525" y="4419"/>
                    <a:pt x="2578" y="5050"/>
                  </a:cubicBezTo>
                  <a:cubicBezTo>
                    <a:pt x="2630" y="5471"/>
                    <a:pt x="2736" y="5892"/>
                    <a:pt x="2788" y="6313"/>
                  </a:cubicBezTo>
                  <a:cubicBezTo>
                    <a:pt x="2999" y="6891"/>
                    <a:pt x="3262" y="7417"/>
                    <a:pt x="3630" y="7891"/>
                  </a:cubicBezTo>
                  <a:cubicBezTo>
                    <a:pt x="3157" y="7943"/>
                    <a:pt x="2736" y="8101"/>
                    <a:pt x="2262" y="8259"/>
                  </a:cubicBezTo>
                  <a:cubicBezTo>
                    <a:pt x="1736" y="8469"/>
                    <a:pt x="1263" y="8785"/>
                    <a:pt x="895" y="9258"/>
                  </a:cubicBezTo>
                  <a:cubicBezTo>
                    <a:pt x="474" y="9679"/>
                    <a:pt x="211" y="10100"/>
                    <a:pt x="0" y="10626"/>
                  </a:cubicBezTo>
                  <a:lnTo>
                    <a:pt x="24725" y="10626"/>
                  </a:lnTo>
                  <a:cubicBezTo>
                    <a:pt x="24462" y="10048"/>
                    <a:pt x="24093" y="9521"/>
                    <a:pt x="23620" y="9048"/>
                  </a:cubicBezTo>
                  <a:cubicBezTo>
                    <a:pt x="23304" y="8785"/>
                    <a:pt x="22883" y="8522"/>
                    <a:pt x="22568" y="8364"/>
                  </a:cubicBezTo>
                  <a:cubicBezTo>
                    <a:pt x="21779" y="7943"/>
                    <a:pt x="20937" y="7733"/>
                    <a:pt x="19990" y="7733"/>
                  </a:cubicBezTo>
                  <a:cubicBezTo>
                    <a:pt x="19622" y="7733"/>
                    <a:pt x="19201" y="7838"/>
                    <a:pt x="18885" y="7943"/>
                  </a:cubicBezTo>
                  <a:cubicBezTo>
                    <a:pt x="18833" y="7680"/>
                    <a:pt x="18833" y="7417"/>
                    <a:pt x="18780" y="7154"/>
                  </a:cubicBezTo>
                  <a:cubicBezTo>
                    <a:pt x="18517" y="6365"/>
                    <a:pt x="18096" y="5629"/>
                    <a:pt x="17465" y="5103"/>
                  </a:cubicBezTo>
                  <a:cubicBezTo>
                    <a:pt x="17097" y="4840"/>
                    <a:pt x="16781" y="4682"/>
                    <a:pt x="16466" y="4419"/>
                  </a:cubicBezTo>
                  <a:cubicBezTo>
                    <a:pt x="15677" y="3998"/>
                    <a:pt x="14887" y="3788"/>
                    <a:pt x="13941" y="3788"/>
                  </a:cubicBezTo>
                  <a:cubicBezTo>
                    <a:pt x="13362" y="3788"/>
                    <a:pt x="12888" y="3945"/>
                    <a:pt x="12362" y="4156"/>
                  </a:cubicBezTo>
                  <a:cubicBezTo>
                    <a:pt x="12310" y="3893"/>
                    <a:pt x="12310" y="3682"/>
                    <a:pt x="12257" y="3419"/>
                  </a:cubicBezTo>
                  <a:cubicBezTo>
                    <a:pt x="11994" y="2630"/>
                    <a:pt x="11521" y="1894"/>
                    <a:pt x="10942" y="1315"/>
                  </a:cubicBezTo>
                  <a:cubicBezTo>
                    <a:pt x="10626" y="1052"/>
                    <a:pt x="10258" y="789"/>
                    <a:pt x="9890" y="579"/>
                  </a:cubicBezTo>
                  <a:cubicBezTo>
                    <a:pt x="9101" y="210"/>
                    <a:pt x="8259" y="0"/>
                    <a:pt x="7312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52" name="Google Shape;2352;p8"/>
            <p:cNvGrpSpPr/>
            <p:nvPr/>
          </p:nvGrpSpPr>
          <p:grpSpPr>
            <a:xfrm>
              <a:off x="9631959" y="3959950"/>
              <a:ext cx="340302" cy="334375"/>
              <a:chOff x="4864725" y="4564050"/>
              <a:chExt cx="337300" cy="334375"/>
            </a:xfrm>
          </p:grpSpPr>
          <p:sp>
            <p:nvSpPr>
              <p:cNvPr id="2353" name="Google Shape;2353;p8"/>
              <p:cNvSpPr/>
              <p:nvPr/>
            </p:nvSpPr>
            <p:spPr>
              <a:xfrm>
                <a:off x="4864725" y="4564050"/>
                <a:ext cx="337300" cy="333600"/>
              </a:xfrm>
              <a:custGeom>
                <a:avLst/>
                <a:gdLst/>
                <a:ahLst/>
                <a:cxnLst/>
                <a:rect l="l" t="t" r="r" b="b"/>
                <a:pathLst>
                  <a:path w="13492" h="13344" extrusionOk="0">
                    <a:moveTo>
                      <a:pt x="5708" y="1"/>
                    </a:moveTo>
                    <a:cubicBezTo>
                      <a:pt x="5266" y="1"/>
                      <a:pt x="4832" y="312"/>
                      <a:pt x="4735" y="861"/>
                    </a:cubicBezTo>
                    <a:lnTo>
                      <a:pt x="4261" y="4385"/>
                    </a:lnTo>
                    <a:lnTo>
                      <a:pt x="894" y="5490"/>
                    </a:lnTo>
                    <a:cubicBezTo>
                      <a:pt x="53" y="5753"/>
                      <a:pt x="0" y="6910"/>
                      <a:pt x="789" y="7279"/>
                    </a:cubicBezTo>
                    <a:lnTo>
                      <a:pt x="3998" y="8857"/>
                    </a:lnTo>
                    <a:lnTo>
                      <a:pt x="4051" y="12381"/>
                    </a:lnTo>
                    <a:cubicBezTo>
                      <a:pt x="4051" y="12981"/>
                      <a:pt x="4523" y="13344"/>
                      <a:pt x="5009" y="13344"/>
                    </a:cubicBezTo>
                    <a:cubicBezTo>
                      <a:pt x="5248" y="13344"/>
                      <a:pt x="5491" y="13256"/>
                      <a:pt x="5681" y="13065"/>
                    </a:cubicBezTo>
                    <a:lnTo>
                      <a:pt x="8154" y="10487"/>
                    </a:lnTo>
                    <a:lnTo>
                      <a:pt x="11573" y="11540"/>
                    </a:lnTo>
                    <a:cubicBezTo>
                      <a:pt x="11670" y="11572"/>
                      <a:pt x="11764" y="11587"/>
                      <a:pt x="11856" y="11587"/>
                    </a:cubicBezTo>
                    <a:cubicBezTo>
                      <a:pt x="12514" y="11587"/>
                      <a:pt x="13001" y="10818"/>
                      <a:pt x="12678" y="10172"/>
                    </a:cubicBezTo>
                    <a:lnTo>
                      <a:pt x="10942" y="7016"/>
                    </a:lnTo>
                    <a:lnTo>
                      <a:pt x="12994" y="4122"/>
                    </a:lnTo>
                    <a:cubicBezTo>
                      <a:pt x="13491" y="3426"/>
                      <a:pt x="13001" y="2588"/>
                      <a:pt x="12234" y="2588"/>
                    </a:cubicBezTo>
                    <a:cubicBezTo>
                      <a:pt x="12190" y="2588"/>
                      <a:pt x="12145" y="2591"/>
                      <a:pt x="12099" y="2597"/>
                    </a:cubicBezTo>
                    <a:lnTo>
                      <a:pt x="8575" y="3281"/>
                    </a:lnTo>
                    <a:lnTo>
                      <a:pt x="6471" y="387"/>
                    </a:lnTo>
                    <a:cubicBezTo>
                      <a:pt x="6268" y="123"/>
                      <a:pt x="5986" y="1"/>
                      <a:pt x="57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8"/>
              <p:cNvSpPr/>
              <p:nvPr/>
            </p:nvSpPr>
            <p:spPr>
              <a:xfrm>
                <a:off x="5079075" y="4628800"/>
                <a:ext cx="114450" cy="33050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1322" extrusionOk="0">
                    <a:moveTo>
                      <a:pt x="3633" y="0"/>
                    </a:moveTo>
                    <a:cubicBezTo>
                      <a:pt x="3598" y="0"/>
                      <a:pt x="3561" y="2"/>
                      <a:pt x="3525" y="7"/>
                    </a:cubicBezTo>
                    <a:lnTo>
                      <a:pt x="1" y="691"/>
                    </a:lnTo>
                    <a:lnTo>
                      <a:pt x="527" y="1322"/>
                    </a:lnTo>
                    <a:lnTo>
                      <a:pt x="4577" y="585"/>
                    </a:lnTo>
                    <a:cubicBezTo>
                      <a:pt x="4385" y="249"/>
                      <a:pt x="4017" y="0"/>
                      <a:pt x="3633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8"/>
              <p:cNvSpPr/>
              <p:nvPr/>
            </p:nvSpPr>
            <p:spPr>
              <a:xfrm>
                <a:off x="4867350" y="4564050"/>
                <a:ext cx="163100" cy="334375"/>
              </a:xfrm>
              <a:custGeom>
                <a:avLst/>
                <a:gdLst/>
                <a:ahLst/>
                <a:cxnLst/>
                <a:rect l="l" t="t" r="r" b="b"/>
                <a:pathLst>
                  <a:path w="6524" h="13375" extrusionOk="0">
                    <a:moveTo>
                      <a:pt x="5606" y="1"/>
                    </a:moveTo>
                    <a:cubicBezTo>
                      <a:pt x="5168" y="1"/>
                      <a:pt x="4747" y="312"/>
                      <a:pt x="4682" y="861"/>
                    </a:cubicBezTo>
                    <a:lnTo>
                      <a:pt x="4209" y="4385"/>
                    </a:lnTo>
                    <a:lnTo>
                      <a:pt x="842" y="5490"/>
                    </a:lnTo>
                    <a:cubicBezTo>
                      <a:pt x="53" y="5753"/>
                      <a:pt x="0" y="6910"/>
                      <a:pt x="737" y="7279"/>
                    </a:cubicBezTo>
                    <a:lnTo>
                      <a:pt x="3946" y="8857"/>
                    </a:lnTo>
                    <a:lnTo>
                      <a:pt x="3998" y="12381"/>
                    </a:lnTo>
                    <a:cubicBezTo>
                      <a:pt x="3998" y="12959"/>
                      <a:pt x="4484" y="13375"/>
                      <a:pt x="4998" y="13375"/>
                    </a:cubicBezTo>
                    <a:cubicBezTo>
                      <a:pt x="5139" y="13375"/>
                      <a:pt x="5283" y="13344"/>
                      <a:pt x="5419" y="13276"/>
                    </a:cubicBezTo>
                    <a:cubicBezTo>
                      <a:pt x="5313" y="13118"/>
                      <a:pt x="5313" y="13012"/>
                      <a:pt x="5313" y="12855"/>
                    </a:cubicBezTo>
                    <a:lnTo>
                      <a:pt x="5261" y="9330"/>
                    </a:lnTo>
                    <a:lnTo>
                      <a:pt x="2052" y="7752"/>
                    </a:lnTo>
                    <a:cubicBezTo>
                      <a:pt x="1263" y="7331"/>
                      <a:pt x="1315" y="6226"/>
                      <a:pt x="2157" y="5963"/>
                    </a:cubicBezTo>
                    <a:lnTo>
                      <a:pt x="5524" y="4859"/>
                    </a:lnTo>
                    <a:lnTo>
                      <a:pt x="5997" y="1282"/>
                    </a:lnTo>
                    <a:cubicBezTo>
                      <a:pt x="6050" y="966"/>
                      <a:pt x="6260" y="703"/>
                      <a:pt x="6523" y="598"/>
                    </a:cubicBezTo>
                    <a:lnTo>
                      <a:pt x="6366" y="387"/>
                    </a:lnTo>
                    <a:cubicBezTo>
                      <a:pt x="6163" y="123"/>
                      <a:pt x="5881" y="1"/>
                      <a:pt x="5606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56" name="Google Shape;2356;p8"/>
            <p:cNvGrpSpPr/>
            <p:nvPr/>
          </p:nvGrpSpPr>
          <p:grpSpPr>
            <a:xfrm>
              <a:off x="6981913" y="6588475"/>
              <a:ext cx="291244" cy="277550"/>
              <a:chOff x="3689675" y="865975"/>
              <a:chExt cx="288675" cy="277550"/>
            </a:xfrm>
          </p:grpSpPr>
          <p:sp>
            <p:nvSpPr>
              <p:cNvPr id="2357" name="Google Shape;2357;p8"/>
              <p:cNvSpPr/>
              <p:nvPr/>
            </p:nvSpPr>
            <p:spPr>
              <a:xfrm>
                <a:off x="3691350" y="865975"/>
                <a:ext cx="287000" cy="277550"/>
              </a:xfrm>
              <a:custGeom>
                <a:avLst/>
                <a:gdLst/>
                <a:ahLst/>
                <a:cxnLst/>
                <a:rect l="l" t="t" r="r" b="b"/>
                <a:pathLst>
                  <a:path w="11480" h="11102" extrusionOk="0">
                    <a:moveTo>
                      <a:pt x="6491" y="0"/>
                    </a:moveTo>
                    <a:cubicBezTo>
                      <a:pt x="6242" y="0"/>
                      <a:pt x="5984" y="106"/>
                      <a:pt x="5798" y="333"/>
                    </a:cubicBezTo>
                    <a:lnTo>
                      <a:pt x="4115" y="2805"/>
                    </a:lnTo>
                    <a:lnTo>
                      <a:pt x="1169" y="2332"/>
                    </a:lnTo>
                    <a:cubicBezTo>
                      <a:pt x="1109" y="2318"/>
                      <a:pt x="1050" y="2311"/>
                      <a:pt x="992" y="2311"/>
                    </a:cubicBezTo>
                    <a:cubicBezTo>
                      <a:pt x="400" y="2311"/>
                      <a:pt x="1" y="3014"/>
                      <a:pt x="432" y="3542"/>
                    </a:cubicBezTo>
                    <a:lnTo>
                      <a:pt x="2274" y="5909"/>
                    </a:lnTo>
                    <a:lnTo>
                      <a:pt x="958" y="8644"/>
                    </a:lnTo>
                    <a:cubicBezTo>
                      <a:pt x="688" y="9186"/>
                      <a:pt x="1113" y="9804"/>
                      <a:pt x="1671" y="9804"/>
                    </a:cubicBezTo>
                    <a:cubicBezTo>
                      <a:pt x="1764" y="9804"/>
                      <a:pt x="1860" y="9787"/>
                      <a:pt x="1958" y="9749"/>
                    </a:cubicBezTo>
                    <a:lnTo>
                      <a:pt x="4746" y="8750"/>
                    </a:lnTo>
                    <a:lnTo>
                      <a:pt x="6850" y="10854"/>
                    </a:lnTo>
                    <a:cubicBezTo>
                      <a:pt x="7021" y="11025"/>
                      <a:pt x="7231" y="11101"/>
                      <a:pt x="7437" y="11101"/>
                    </a:cubicBezTo>
                    <a:cubicBezTo>
                      <a:pt x="7863" y="11101"/>
                      <a:pt x="8271" y="10772"/>
                      <a:pt x="8271" y="10275"/>
                    </a:cubicBezTo>
                    <a:lnTo>
                      <a:pt x="8165" y="7329"/>
                    </a:lnTo>
                    <a:lnTo>
                      <a:pt x="10796" y="5962"/>
                    </a:lnTo>
                    <a:cubicBezTo>
                      <a:pt x="11479" y="5593"/>
                      <a:pt x="11322" y="4699"/>
                      <a:pt x="10690" y="4489"/>
                    </a:cubicBezTo>
                    <a:lnTo>
                      <a:pt x="7797" y="3647"/>
                    </a:lnTo>
                    <a:lnTo>
                      <a:pt x="7271" y="701"/>
                    </a:lnTo>
                    <a:cubicBezTo>
                      <a:pt x="7239" y="254"/>
                      <a:pt x="6877" y="0"/>
                      <a:pt x="6491" y="0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8"/>
              <p:cNvSpPr/>
              <p:nvPr/>
            </p:nvSpPr>
            <p:spPr>
              <a:xfrm>
                <a:off x="3884950" y="957150"/>
                <a:ext cx="86825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3473" h="1631" extrusionOk="0">
                    <a:moveTo>
                      <a:pt x="0" y="0"/>
                    </a:moveTo>
                    <a:lnTo>
                      <a:pt x="158" y="631"/>
                    </a:lnTo>
                    <a:lnTo>
                      <a:pt x="3472" y="1631"/>
                    </a:lnTo>
                    <a:cubicBezTo>
                      <a:pt x="3472" y="1315"/>
                      <a:pt x="3262" y="894"/>
                      <a:pt x="2894" y="84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8"/>
              <p:cNvSpPr/>
              <p:nvPr/>
            </p:nvSpPr>
            <p:spPr>
              <a:xfrm>
                <a:off x="3689675" y="867575"/>
                <a:ext cx="183475" cy="246075"/>
              </a:xfrm>
              <a:custGeom>
                <a:avLst/>
                <a:gdLst/>
                <a:ahLst/>
                <a:cxnLst/>
                <a:rect l="l" t="t" r="r" b="b"/>
                <a:pathLst>
                  <a:path w="7339" h="9843" extrusionOk="0">
                    <a:moveTo>
                      <a:pt x="6452" y="0"/>
                    </a:moveTo>
                    <a:cubicBezTo>
                      <a:pt x="6207" y="0"/>
                      <a:pt x="5962" y="118"/>
                      <a:pt x="5813" y="374"/>
                    </a:cubicBezTo>
                    <a:lnTo>
                      <a:pt x="4129" y="2794"/>
                    </a:lnTo>
                    <a:lnTo>
                      <a:pt x="1131" y="2320"/>
                    </a:lnTo>
                    <a:cubicBezTo>
                      <a:pt x="1091" y="2314"/>
                      <a:pt x="1052" y="2311"/>
                      <a:pt x="1014" y="2311"/>
                    </a:cubicBezTo>
                    <a:cubicBezTo>
                      <a:pt x="395" y="2311"/>
                      <a:pt x="1" y="3087"/>
                      <a:pt x="447" y="3583"/>
                    </a:cubicBezTo>
                    <a:lnTo>
                      <a:pt x="2288" y="5950"/>
                    </a:lnTo>
                    <a:lnTo>
                      <a:pt x="973" y="8633"/>
                    </a:lnTo>
                    <a:cubicBezTo>
                      <a:pt x="710" y="9212"/>
                      <a:pt x="1078" y="9843"/>
                      <a:pt x="1657" y="9843"/>
                    </a:cubicBezTo>
                    <a:cubicBezTo>
                      <a:pt x="1762" y="9685"/>
                      <a:pt x="1762" y="9633"/>
                      <a:pt x="1815" y="9475"/>
                    </a:cubicBezTo>
                    <a:lnTo>
                      <a:pt x="3130" y="6792"/>
                    </a:lnTo>
                    <a:lnTo>
                      <a:pt x="1288" y="4425"/>
                    </a:lnTo>
                    <a:cubicBezTo>
                      <a:pt x="844" y="3881"/>
                      <a:pt x="1281" y="3153"/>
                      <a:pt x="1858" y="3153"/>
                    </a:cubicBezTo>
                    <a:cubicBezTo>
                      <a:pt x="1896" y="3153"/>
                      <a:pt x="1934" y="3156"/>
                      <a:pt x="1972" y="3162"/>
                    </a:cubicBezTo>
                    <a:lnTo>
                      <a:pt x="4971" y="3636"/>
                    </a:lnTo>
                    <a:lnTo>
                      <a:pt x="6654" y="1216"/>
                    </a:lnTo>
                    <a:cubicBezTo>
                      <a:pt x="6865" y="953"/>
                      <a:pt x="7075" y="900"/>
                      <a:pt x="7338" y="900"/>
                    </a:cubicBezTo>
                    <a:lnTo>
                      <a:pt x="7233" y="690"/>
                    </a:lnTo>
                    <a:cubicBezTo>
                      <a:pt x="7170" y="252"/>
                      <a:pt x="6811" y="0"/>
                      <a:pt x="6452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0" name="Google Shape;2360;p8"/>
            <p:cNvGrpSpPr/>
            <p:nvPr/>
          </p:nvGrpSpPr>
          <p:grpSpPr>
            <a:xfrm>
              <a:off x="6643903" y="1074100"/>
              <a:ext cx="295255" cy="276725"/>
              <a:chOff x="5348675" y="2068175"/>
              <a:chExt cx="292650" cy="276725"/>
            </a:xfrm>
          </p:grpSpPr>
          <p:sp>
            <p:nvSpPr>
              <p:cNvPr id="2361" name="Google Shape;2361;p8"/>
              <p:cNvSpPr/>
              <p:nvPr/>
            </p:nvSpPr>
            <p:spPr>
              <a:xfrm>
                <a:off x="5353950" y="2069650"/>
                <a:ext cx="287375" cy="273500"/>
              </a:xfrm>
              <a:custGeom>
                <a:avLst/>
                <a:gdLst/>
                <a:ahLst/>
                <a:cxnLst/>
                <a:rect l="l" t="t" r="r" b="b"/>
                <a:pathLst>
                  <a:path w="11495" h="10940" extrusionOk="0">
                    <a:moveTo>
                      <a:pt x="3407" y="1"/>
                    </a:moveTo>
                    <a:cubicBezTo>
                      <a:pt x="2961" y="1"/>
                      <a:pt x="2567" y="368"/>
                      <a:pt x="2683" y="793"/>
                    </a:cubicBezTo>
                    <a:lnTo>
                      <a:pt x="3104" y="3739"/>
                    </a:lnTo>
                    <a:lnTo>
                      <a:pt x="579" y="5369"/>
                    </a:lnTo>
                    <a:cubicBezTo>
                      <a:pt x="0" y="5790"/>
                      <a:pt x="158" y="6685"/>
                      <a:pt x="842" y="6842"/>
                    </a:cubicBezTo>
                    <a:lnTo>
                      <a:pt x="3840" y="7421"/>
                    </a:lnTo>
                    <a:lnTo>
                      <a:pt x="4629" y="10314"/>
                    </a:lnTo>
                    <a:cubicBezTo>
                      <a:pt x="4688" y="10725"/>
                      <a:pt x="5025" y="10939"/>
                      <a:pt x="5366" y="10939"/>
                    </a:cubicBezTo>
                    <a:cubicBezTo>
                      <a:pt x="5636" y="10939"/>
                      <a:pt x="5910" y="10804"/>
                      <a:pt x="6050" y="10525"/>
                    </a:cubicBezTo>
                    <a:lnTo>
                      <a:pt x="7523" y="7894"/>
                    </a:lnTo>
                    <a:lnTo>
                      <a:pt x="10469" y="8000"/>
                    </a:lnTo>
                    <a:cubicBezTo>
                      <a:pt x="10503" y="8005"/>
                      <a:pt x="10537" y="8008"/>
                      <a:pt x="10570" y="8008"/>
                    </a:cubicBezTo>
                    <a:cubicBezTo>
                      <a:pt x="11143" y="8008"/>
                      <a:pt x="11495" y="7182"/>
                      <a:pt x="11047" y="6685"/>
                    </a:cubicBezTo>
                    <a:lnTo>
                      <a:pt x="8996" y="4528"/>
                    </a:lnTo>
                    <a:lnTo>
                      <a:pt x="10048" y="1740"/>
                    </a:lnTo>
                    <a:cubicBezTo>
                      <a:pt x="10220" y="1181"/>
                      <a:pt x="9829" y="657"/>
                      <a:pt x="9307" y="657"/>
                    </a:cubicBezTo>
                    <a:cubicBezTo>
                      <a:pt x="9191" y="657"/>
                      <a:pt x="9068" y="683"/>
                      <a:pt x="8943" y="740"/>
                    </a:cubicBezTo>
                    <a:lnTo>
                      <a:pt x="6260" y="2003"/>
                    </a:lnTo>
                    <a:lnTo>
                      <a:pt x="3893" y="162"/>
                    </a:lnTo>
                    <a:cubicBezTo>
                      <a:pt x="3739" y="49"/>
                      <a:pt x="3569" y="1"/>
                      <a:pt x="3407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8"/>
              <p:cNvSpPr/>
              <p:nvPr/>
            </p:nvSpPr>
            <p:spPr>
              <a:xfrm>
                <a:off x="5507800" y="2086575"/>
                <a:ext cx="93400" cy="43675"/>
              </a:xfrm>
              <a:custGeom>
                <a:avLst/>
                <a:gdLst/>
                <a:ahLst/>
                <a:cxnLst/>
                <a:rect l="l" t="t" r="r" b="b"/>
                <a:pathLst>
                  <a:path w="3736" h="1747" extrusionOk="0">
                    <a:moveTo>
                      <a:pt x="3047" y="0"/>
                    </a:moveTo>
                    <a:cubicBezTo>
                      <a:pt x="2943" y="0"/>
                      <a:pt x="2838" y="20"/>
                      <a:pt x="2736" y="63"/>
                    </a:cubicBezTo>
                    <a:lnTo>
                      <a:pt x="1" y="1326"/>
                    </a:lnTo>
                    <a:lnTo>
                      <a:pt x="632" y="1747"/>
                    </a:lnTo>
                    <a:lnTo>
                      <a:pt x="3736" y="326"/>
                    </a:lnTo>
                    <a:cubicBezTo>
                      <a:pt x="3583" y="136"/>
                      <a:pt x="3320" y="0"/>
                      <a:pt x="3047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8"/>
              <p:cNvSpPr/>
              <p:nvPr/>
            </p:nvSpPr>
            <p:spPr>
              <a:xfrm>
                <a:off x="5348675" y="2068175"/>
                <a:ext cx="148650" cy="276725"/>
              </a:xfrm>
              <a:custGeom>
                <a:avLst/>
                <a:gdLst/>
                <a:ahLst/>
                <a:cxnLst/>
                <a:rect l="l" t="t" r="r" b="b"/>
                <a:pathLst>
                  <a:path w="5946" h="11069" extrusionOk="0">
                    <a:moveTo>
                      <a:pt x="3520" y="1"/>
                    </a:moveTo>
                    <a:cubicBezTo>
                      <a:pt x="3056" y="1"/>
                      <a:pt x="2660" y="369"/>
                      <a:pt x="2736" y="904"/>
                    </a:cubicBezTo>
                    <a:lnTo>
                      <a:pt x="3104" y="3850"/>
                    </a:lnTo>
                    <a:lnTo>
                      <a:pt x="632" y="5534"/>
                    </a:lnTo>
                    <a:cubicBezTo>
                      <a:pt x="1" y="5902"/>
                      <a:pt x="211" y="6849"/>
                      <a:pt x="895" y="6954"/>
                    </a:cubicBezTo>
                    <a:lnTo>
                      <a:pt x="3841" y="7533"/>
                    </a:lnTo>
                    <a:lnTo>
                      <a:pt x="4630" y="10478"/>
                    </a:lnTo>
                    <a:cubicBezTo>
                      <a:pt x="4765" y="10849"/>
                      <a:pt x="5093" y="11068"/>
                      <a:pt x="5422" y="11068"/>
                    </a:cubicBezTo>
                    <a:cubicBezTo>
                      <a:pt x="5608" y="11068"/>
                      <a:pt x="5793" y="10998"/>
                      <a:pt x="5945" y="10847"/>
                    </a:cubicBezTo>
                    <a:cubicBezTo>
                      <a:pt x="5945" y="10794"/>
                      <a:pt x="5945" y="10741"/>
                      <a:pt x="5893" y="10584"/>
                    </a:cubicBezTo>
                    <a:lnTo>
                      <a:pt x="5103" y="7690"/>
                    </a:lnTo>
                    <a:lnTo>
                      <a:pt x="2105" y="7112"/>
                    </a:lnTo>
                    <a:cubicBezTo>
                      <a:pt x="1421" y="6954"/>
                      <a:pt x="1263" y="6060"/>
                      <a:pt x="1842" y="5639"/>
                    </a:cubicBezTo>
                    <a:lnTo>
                      <a:pt x="4367" y="4008"/>
                    </a:lnTo>
                    <a:lnTo>
                      <a:pt x="3946" y="1062"/>
                    </a:lnTo>
                    <a:cubicBezTo>
                      <a:pt x="3894" y="799"/>
                      <a:pt x="4051" y="536"/>
                      <a:pt x="4209" y="326"/>
                    </a:cubicBezTo>
                    <a:lnTo>
                      <a:pt x="4051" y="168"/>
                    </a:lnTo>
                    <a:cubicBezTo>
                      <a:pt x="3879" y="53"/>
                      <a:pt x="3694" y="1"/>
                      <a:pt x="3520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4" name="Google Shape;2364;p8"/>
            <p:cNvGrpSpPr/>
            <p:nvPr/>
          </p:nvGrpSpPr>
          <p:grpSpPr>
            <a:xfrm>
              <a:off x="3073043" y="6288528"/>
              <a:ext cx="228593" cy="194302"/>
              <a:chOff x="1916200" y="1417475"/>
              <a:chExt cx="229350" cy="228000"/>
            </a:xfrm>
          </p:grpSpPr>
          <p:sp>
            <p:nvSpPr>
              <p:cNvPr id="2365" name="Google Shape;2365;p8"/>
              <p:cNvSpPr/>
              <p:nvPr/>
            </p:nvSpPr>
            <p:spPr>
              <a:xfrm>
                <a:off x="1918850" y="1417475"/>
                <a:ext cx="226700" cy="227800"/>
              </a:xfrm>
              <a:custGeom>
                <a:avLst/>
                <a:gdLst/>
                <a:ahLst/>
                <a:cxnLst/>
                <a:rect l="l" t="t" r="r" b="b"/>
                <a:pathLst>
                  <a:path w="9068" h="9112" extrusionOk="0">
                    <a:moveTo>
                      <a:pt x="3793" y="1"/>
                    </a:moveTo>
                    <a:cubicBezTo>
                      <a:pt x="3485" y="1"/>
                      <a:pt x="3189" y="218"/>
                      <a:pt x="3156" y="577"/>
                    </a:cubicBezTo>
                    <a:lnTo>
                      <a:pt x="2893" y="2997"/>
                    </a:lnTo>
                    <a:lnTo>
                      <a:pt x="579" y="3786"/>
                    </a:lnTo>
                    <a:cubicBezTo>
                      <a:pt x="53" y="3944"/>
                      <a:pt x="0" y="4733"/>
                      <a:pt x="526" y="4996"/>
                    </a:cubicBezTo>
                    <a:lnTo>
                      <a:pt x="2683" y="6048"/>
                    </a:lnTo>
                    <a:lnTo>
                      <a:pt x="2683" y="8468"/>
                    </a:lnTo>
                    <a:cubicBezTo>
                      <a:pt x="2683" y="8863"/>
                      <a:pt x="3027" y="9111"/>
                      <a:pt x="3362" y="9111"/>
                    </a:cubicBezTo>
                    <a:cubicBezTo>
                      <a:pt x="3517" y="9111"/>
                      <a:pt x="3671" y="9058"/>
                      <a:pt x="3788" y="8942"/>
                    </a:cubicBezTo>
                    <a:lnTo>
                      <a:pt x="5524" y="7153"/>
                    </a:lnTo>
                    <a:lnTo>
                      <a:pt x="7786" y="7889"/>
                    </a:lnTo>
                    <a:cubicBezTo>
                      <a:pt x="7871" y="7918"/>
                      <a:pt x="7953" y="7931"/>
                      <a:pt x="8029" y="7931"/>
                    </a:cubicBezTo>
                    <a:cubicBezTo>
                      <a:pt x="8518" y="7931"/>
                      <a:pt x="8802" y="7397"/>
                      <a:pt x="8575" y="6943"/>
                    </a:cubicBezTo>
                    <a:lnTo>
                      <a:pt x="7417" y="4786"/>
                    </a:lnTo>
                    <a:lnTo>
                      <a:pt x="8785" y="2787"/>
                    </a:lnTo>
                    <a:cubicBezTo>
                      <a:pt x="9067" y="2317"/>
                      <a:pt x="8803" y="1763"/>
                      <a:pt x="8331" y="1763"/>
                    </a:cubicBezTo>
                    <a:cubicBezTo>
                      <a:pt x="8275" y="1763"/>
                      <a:pt x="8215" y="1770"/>
                      <a:pt x="8154" y="1787"/>
                    </a:cubicBezTo>
                    <a:lnTo>
                      <a:pt x="5787" y="2208"/>
                    </a:lnTo>
                    <a:lnTo>
                      <a:pt x="4314" y="262"/>
                    </a:lnTo>
                    <a:cubicBezTo>
                      <a:pt x="4174" y="82"/>
                      <a:pt x="3981" y="1"/>
                      <a:pt x="379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8"/>
              <p:cNvSpPr/>
              <p:nvPr/>
            </p:nvSpPr>
            <p:spPr>
              <a:xfrm>
                <a:off x="2063500" y="1463200"/>
                <a:ext cx="76300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3052" h="853" extrusionOk="0">
                    <a:moveTo>
                      <a:pt x="2487" y="1"/>
                    </a:moveTo>
                    <a:cubicBezTo>
                      <a:pt x="2449" y="1"/>
                      <a:pt x="2409" y="4"/>
                      <a:pt x="2368" y="11"/>
                    </a:cubicBezTo>
                    <a:lnTo>
                      <a:pt x="1" y="484"/>
                    </a:lnTo>
                    <a:lnTo>
                      <a:pt x="316" y="853"/>
                    </a:lnTo>
                    <a:lnTo>
                      <a:pt x="3052" y="379"/>
                    </a:lnTo>
                    <a:cubicBezTo>
                      <a:pt x="2960" y="150"/>
                      <a:pt x="2749" y="1"/>
                      <a:pt x="248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7" name="Google Shape;2367;p8"/>
              <p:cNvSpPr/>
              <p:nvPr/>
            </p:nvSpPr>
            <p:spPr>
              <a:xfrm>
                <a:off x="1916200" y="1417475"/>
                <a:ext cx="113125" cy="228000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9120" extrusionOk="0">
                    <a:moveTo>
                      <a:pt x="3919" y="1"/>
                    </a:moveTo>
                    <a:cubicBezTo>
                      <a:pt x="3604" y="1"/>
                      <a:pt x="3275" y="218"/>
                      <a:pt x="3210" y="577"/>
                    </a:cubicBezTo>
                    <a:lnTo>
                      <a:pt x="2894" y="2997"/>
                    </a:lnTo>
                    <a:lnTo>
                      <a:pt x="580" y="3786"/>
                    </a:lnTo>
                    <a:cubicBezTo>
                      <a:pt x="54" y="3997"/>
                      <a:pt x="1" y="4733"/>
                      <a:pt x="527" y="4996"/>
                    </a:cubicBezTo>
                    <a:lnTo>
                      <a:pt x="2684" y="6048"/>
                    </a:lnTo>
                    <a:lnTo>
                      <a:pt x="2684" y="8468"/>
                    </a:lnTo>
                    <a:cubicBezTo>
                      <a:pt x="2684" y="8871"/>
                      <a:pt x="2992" y="9119"/>
                      <a:pt x="3349" y="9119"/>
                    </a:cubicBezTo>
                    <a:cubicBezTo>
                      <a:pt x="3458" y="9119"/>
                      <a:pt x="3572" y="9096"/>
                      <a:pt x="3683" y="9047"/>
                    </a:cubicBezTo>
                    <a:cubicBezTo>
                      <a:pt x="3631" y="8942"/>
                      <a:pt x="3631" y="8889"/>
                      <a:pt x="3631" y="8784"/>
                    </a:cubicBezTo>
                    <a:lnTo>
                      <a:pt x="3631" y="6364"/>
                    </a:lnTo>
                    <a:lnTo>
                      <a:pt x="1474" y="5312"/>
                    </a:lnTo>
                    <a:cubicBezTo>
                      <a:pt x="948" y="5049"/>
                      <a:pt x="1000" y="4260"/>
                      <a:pt x="1526" y="4154"/>
                    </a:cubicBezTo>
                    <a:lnTo>
                      <a:pt x="3841" y="3365"/>
                    </a:lnTo>
                    <a:lnTo>
                      <a:pt x="4157" y="893"/>
                    </a:lnTo>
                    <a:cubicBezTo>
                      <a:pt x="4157" y="630"/>
                      <a:pt x="4367" y="525"/>
                      <a:pt x="4525" y="367"/>
                    </a:cubicBezTo>
                    <a:lnTo>
                      <a:pt x="4420" y="262"/>
                    </a:lnTo>
                    <a:cubicBezTo>
                      <a:pt x="4300" y="82"/>
                      <a:pt x="4112" y="1"/>
                      <a:pt x="3919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8" name="Google Shape;2368;p8"/>
            <p:cNvGrpSpPr/>
            <p:nvPr/>
          </p:nvGrpSpPr>
          <p:grpSpPr>
            <a:xfrm>
              <a:off x="8472525" y="4670500"/>
              <a:ext cx="135369" cy="129375"/>
              <a:chOff x="2419900" y="952925"/>
              <a:chExt cx="134175" cy="129375"/>
            </a:xfrm>
          </p:grpSpPr>
          <p:sp>
            <p:nvSpPr>
              <p:cNvPr id="2369" name="Google Shape;2369;p8"/>
              <p:cNvSpPr/>
              <p:nvPr/>
            </p:nvSpPr>
            <p:spPr>
              <a:xfrm>
                <a:off x="2421550" y="952925"/>
                <a:ext cx="132525" cy="129375"/>
              </a:xfrm>
              <a:custGeom>
                <a:avLst/>
                <a:gdLst/>
                <a:ahLst/>
                <a:cxnLst/>
                <a:rect l="l" t="t" r="r" b="b"/>
                <a:pathLst>
                  <a:path w="5301" h="5175" extrusionOk="0">
                    <a:moveTo>
                      <a:pt x="2854" y="1"/>
                    </a:moveTo>
                    <a:cubicBezTo>
                      <a:pt x="2742" y="1"/>
                      <a:pt x="2640" y="55"/>
                      <a:pt x="2617" y="169"/>
                    </a:cubicBezTo>
                    <a:lnTo>
                      <a:pt x="1881" y="1326"/>
                    </a:lnTo>
                    <a:lnTo>
                      <a:pt x="513" y="1221"/>
                    </a:lnTo>
                    <a:cubicBezTo>
                      <a:pt x="493" y="1218"/>
                      <a:pt x="473" y="1216"/>
                      <a:pt x="453" y="1216"/>
                    </a:cubicBezTo>
                    <a:cubicBezTo>
                      <a:pt x="172" y="1216"/>
                      <a:pt x="1" y="1554"/>
                      <a:pt x="198" y="1800"/>
                    </a:cubicBezTo>
                    <a:lnTo>
                      <a:pt x="1092" y="2852"/>
                    </a:lnTo>
                    <a:lnTo>
                      <a:pt x="566" y="4167"/>
                    </a:lnTo>
                    <a:cubicBezTo>
                      <a:pt x="478" y="4431"/>
                      <a:pt x="647" y="4731"/>
                      <a:pt x="889" y="4731"/>
                    </a:cubicBezTo>
                    <a:cubicBezTo>
                      <a:pt x="937" y="4731"/>
                      <a:pt x="987" y="4719"/>
                      <a:pt x="1039" y="4693"/>
                    </a:cubicBezTo>
                    <a:lnTo>
                      <a:pt x="2354" y="4167"/>
                    </a:lnTo>
                    <a:lnTo>
                      <a:pt x="3407" y="5114"/>
                    </a:lnTo>
                    <a:cubicBezTo>
                      <a:pt x="3462" y="5155"/>
                      <a:pt x="3527" y="5175"/>
                      <a:pt x="3594" y="5175"/>
                    </a:cubicBezTo>
                    <a:cubicBezTo>
                      <a:pt x="3784" y="5175"/>
                      <a:pt x="3985" y="5018"/>
                      <a:pt x="3985" y="4746"/>
                    </a:cubicBezTo>
                    <a:lnTo>
                      <a:pt x="3880" y="3378"/>
                    </a:lnTo>
                    <a:lnTo>
                      <a:pt x="5037" y="2641"/>
                    </a:lnTo>
                    <a:cubicBezTo>
                      <a:pt x="5300" y="2536"/>
                      <a:pt x="5248" y="2063"/>
                      <a:pt x="4932" y="2010"/>
                    </a:cubicBezTo>
                    <a:lnTo>
                      <a:pt x="3512" y="1695"/>
                    </a:lnTo>
                    <a:lnTo>
                      <a:pt x="3196" y="274"/>
                    </a:lnTo>
                    <a:cubicBezTo>
                      <a:pt x="3166" y="95"/>
                      <a:pt x="3001" y="1"/>
                      <a:pt x="2854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8"/>
              <p:cNvSpPr/>
              <p:nvPr/>
            </p:nvSpPr>
            <p:spPr>
              <a:xfrm>
                <a:off x="2510650" y="995275"/>
                <a:ext cx="40800" cy="17125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685" extrusionOk="0">
                    <a:moveTo>
                      <a:pt x="0" y="1"/>
                    </a:moveTo>
                    <a:lnTo>
                      <a:pt x="53" y="316"/>
                    </a:lnTo>
                    <a:lnTo>
                      <a:pt x="1631" y="684"/>
                    </a:lnTo>
                    <a:cubicBezTo>
                      <a:pt x="1631" y="579"/>
                      <a:pt x="1473" y="369"/>
                      <a:pt x="1368" y="31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8"/>
              <p:cNvSpPr/>
              <p:nvPr/>
            </p:nvSpPr>
            <p:spPr>
              <a:xfrm>
                <a:off x="2419900" y="952925"/>
                <a:ext cx="81575" cy="117875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4715" extrusionOk="0">
                    <a:moveTo>
                      <a:pt x="2910" y="1"/>
                    </a:moveTo>
                    <a:cubicBezTo>
                      <a:pt x="2791" y="1"/>
                      <a:pt x="2676" y="55"/>
                      <a:pt x="2631" y="169"/>
                    </a:cubicBezTo>
                    <a:lnTo>
                      <a:pt x="1894" y="1326"/>
                    </a:lnTo>
                    <a:lnTo>
                      <a:pt x="527" y="1221"/>
                    </a:lnTo>
                    <a:cubicBezTo>
                      <a:pt x="211" y="1221"/>
                      <a:pt x="1" y="1537"/>
                      <a:pt x="211" y="1800"/>
                    </a:cubicBezTo>
                    <a:lnTo>
                      <a:pt x="444" y="2074"/>
                    </a:lnTo>
                    <a:lnTo>
                      <a:pt x="444" y="2074"/>
                    </a:lnTo>
                    <a:cubicBezTo>
                      <a:pt x="423" y="1876"/>
                      <a:pt x="553" y="1678"/>
                      <a:pt x="745" y="1678"/>
                    </a:cubicBezTo>
                    <a:cubicBezTo>
                      <a:pt x="776" y="1678"/>
                      <a:pt x="808" y="1683"/>
                      <a:pt x="842" y="1695"/>
                    </a:cubicBezTo>
                    <a:lnTo>
                      <a:pt x="2210" y="1800"/>
                    </a:lnTo>
                    <a:lnTo>
                      <a:pt x="2946" y="642"/>
                    </a:lnTo>
                    <a:cubicBezTo>
                      <a:pt x="2999" y="485"/>
                      <a:pt x="3157" y="432"/>
                      <a:pt x="3262" y="432"/>
                    </a:cubicBezTo>
                    <a:lnTo>
                      <a:pt x="3262" y="274"/>
                    </a:lnTo>
                    <a:cubicBezTo>
                      <a:pt x="3232" y="95"/>
                      <a:pt x="3067" y="1"/>
                      <a:pt x="2910" y="1"/>
                    </a:cubicBezTo>
                    <a:close/>
                    <a:moveTo>
                      <a:pt x="444" y="2074"/>
                    </a:moveTo>
                    <a:cubicBezTo>
                      <a:pt x="452" y="2143"/>
                      <a:pt x="478" y="2212"/>
                      <a:pt x="527" y="2273"/>
                    </a:cubicBezTo>
                    <a:lnTo>
                      <a:pt x="1078" y="2921"/>
                    </a:lnTo>
                    <a:lnTo>
                      <a:pt x="1078" y="2921"/>
                    </a:lnTo>
                    <a:lnTo>
                      <a:pt x="1105" y="2852"/>
                    </a:lnTo>
                    <a:lnTo>
                      <a:pt x="444" y="2074"/>
                    </a:lnTo>
                    <a:close/>
                    <a:moveTo>
                      <a:pt x="1078" y="2921"/>
                    </a:moveTo>
                    <a:lnTo>
                      <a:pt x="579" y="4167"/>
                    </a:lnTo>
                    <a:cubicBezTo>
                      <a:pt x="486" y="4401"/>
                      <a:pt x="642" y="4636"/>
                      <a:pt x="864" y="4684"/>
                    </a:cubicBezTo>
                    <a:lnTo>
                      <a:pt x="864" y="4684"/>
                    </a:lnTo>
                    <a:cubicBezTo>
                      <a:pt x="869" y="4671"/>
                      <a:pt x="879" y="4656"/>
                      <a:pt x="895" y="4640"/>
                    </a:cubicBezTo>
                    <a:lnTo>
                      <a:pt x="1421" y="3325"/>
                    </a:lnTo>
                    <a:lnTo>
                      <a:pt x="1078" y="2921"/>
                    </a:lnTo>
                    <a:close/>
                    <a:moveTo>
                      <a:pt x="864" y="4684"/>
                    </a:moveTo>
                    <a:cubicBezTo>
                      <a:pt x="856" y="4702"/>
                      <a:pt x="861" y="4715"/>
                      <a:pt x="881" y="4715"/>
                    </a:cubicBezTo>
                    <a:cubicBezTo>
                      <a:pt x="895" y="4715"/>
                      <a:pt x="917" y="4708"/>
                      <a:pt x="947" y="4693"/>
                    </a:cubicBezTo>
                    <a:cubicBezTo>
                      <a:pt x="919" y="4693"/>
                      <a:pt x="891" y="4690"/>
                      <a:pt x="864" y="4684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72" name="Google Shape;2372;p8"/>
            <p:cNvGrpSpPr/>
            <p:nvPr/>
          </p:nvGrpSpPr>
          <p:grpSpPr>
            <a:xfrm>
              <a:off x="1397120" y="3005138"/>
              <a:ext cx="139329" cy="128300"/>
              <a:chOff x="732600" y="1890325"/>
              <a:chExt cx="138100" cy="128300"/>
            </a:xfrm>
          </p:grpSpPr>
          <p:sp>
            <p:nvSpPr>
              <p:cNvPr id="2373" name="Google Shape;2373;p8"/>
              <p:cNvSpPr/>
              <p:nvPr/>
            </p:nvSpPr>
            <p:spPr>
              <a:xfrm>
                <a:off x="732600" y="1890325"/>
                <a:ext cx="138100" cy="127525"/>
              </a:xfrm>
              <a:custGeom>
                <a:avLst/>
                <a:gdLst/>
                <a:ahLst/>
                <a:cxnLst/>
                <a:rect l="l" t="t" r="r" b="b"/>
                <a:pathLst>
                  <a:path w="5524" h="5101" extrusionOk="0">
                    <a:moveTo>
                      <a:pt x="1431" y="1"/>
                    </a:moveTo>
                    <a:cubicBezTo>
                      <a:pt x="1188" y="1"/>
                      <a:pt x="1025" y="229"/>
                      <a:pt x="1105" y="548"/>
                    </a:cubicBezTo>
                    <a:lnTo>
                      <a:pt x="1368" y="1916"/>
                    </a:lnTo>
                    <a:lnTo>
                      <a:pt x="263" y="2758"/>
                    </a:lnTo>
                    <a:cubicBezTo>
                      <a:pt x="0" y="2968"/>
                      <a:pt x="158" y="3389"/>
                      <a:pt x="474" y="3442"/>
                    </a:cubicBezTo>
                    <a:lnTo>
                      <a:pt x="1842" y="3547"/>
                    </a:lnTo>
                    <a:lnTo>
                      <a:pt x="2315" y="4862"/>
                    </a:lnTo>
                    <a:cubicBezTo>
                      <a:pt x="2372" y="5004"/>
                      <a:pt x="2537" y="5100"/>
                      <a:pt x="2701" y="5100"/>
                    </a:cubicBezTo>
                    <a:cubicBezTo>
                      <a:pt x="2840" y="5100"/>
                      <a:pt x="2979" y="5031"/>
                      <a:pt x="3052" y="4862"/>
                    </a:cubicBezTo>
                    <a:lnTo>
                      <a:pt x="3630" y="3652"/>
                    </a:lnTo>
                    <a:lnTo>
                      <a:pt x="4998" y="3547"/>
                    </a:lnTo>
                    <a:cubicBezTo>
                      <a:pt x="5314" y="3547"/>
                      <a:pt x="5524" y="3126"/>
                      <a:pt x="5261" y="2916"/>
                    </a:cubicBezTo>
                    <a:lnTo>
                      <a:pt x="4209" y="1969"/>
                    </a:lnTo>
                    <a:lnTo>
                      <a:pt x="4630" y="601"/>
                    </a:lnTo>
                    <a:cubicBezTo>
                      <a:pt x="4716" y="343"/>
                      <a:pt x="4486" y="86"/>
                      <a:pt x="4255" y="86"/>
                    </a:cubicBezTo>
                    <a:cubicBezTo>
                      <a:pt x="4204" y="86"/>
                      <a:pt x="4152" y="99"/>
                      <a:pt x="4104" y="128"/>
                    </a:cubicBezTo>
                    <a:lnTo>
                      <a:pt x="2841" y="864"/>
                    </a:lnTo>
                    <a:lnTo>
                      <a:pt x="1684" y="75"/>
                    </a:lnTo>
                    <a:cubicBezTo>
                      <a:pt x="1595" y="24"/>
                      <a:pt x="1509" y="1"/>
                      <a:pt x="1431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8"/>
              <p:cNvSpPr/>
              <p:nvPr/>
            </p:nvSpPr>
            <p:spPr>
              <a:xfrm>
                <a:off x="802300" y="1893750"/>
                <a:ext cx="42100" cy="23450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938" extrusionOk="0">
                    <a:moveTo>
                      <a:pt x="1447" y="1"/>
                    </a:moveTo>
                    <a:cubicBezTo>
                      <a:pt x="1377" y="1"/>
                      <a:pt x="1299" y="30"/>
                      <a:pt x="1210" y="96"/>
                    </a:cubicBezTo>
                    <a:lnTo>
                      <a:pt x="1" y="780"/>
                    </a:lnTo>
                    <a:lnTo>
                      <a:pt x="316" y="938"/>
                    </a:lnTo>
                    <a:lnTo>
                      <a:pt x="1684" y="148"/>
                    </a:lnTo>
                    <a:cubicBezTo>
                      <a:pt x="1623" y="57"/>
                      <a:pt x="1544" y="1"/>
                      <a:pt x="144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8"/>
              <p:cNvSpPr/>
              <p:nvPr/>
            </p:nvSpPr>
            <p:spPr>
              <a:xfrm>
                <a:off x="732600" y="1892325"/>
                <a:ext cx="74975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5052" extrusionOk="0">
                    <a:moveTo>
                      <a:pt x="1559" y="0"/>
                    </a:moveTo>
                    <a:cubicBezTo>
                      <a:pt x="1320" y="0"/>
                      <a:pt x="1063" y="218"/>
                      <a:pt x="1105" y="468"/>
                    </a:cubicBezTo>
                    <a:lnTo>
                      <a:pt x="1368" y="1836"/>
                    </a:lnTo>
                    <a:lnTo>
                      <a:pt x="263" y="2678"/>
                    </a:lnTo>
                    <a:cubicBezTo>
                      <a:pt x="0" y="2888"/>
                      <a:pt x="158" y="3362"/>
                      <a:pt x="474" y="3362"/>
                    </a:cubicBezTo>
                    <a:lnTo>
                      <a:pt x="1842" y="3467"/>
                    </a:lnTo>
                    <a:lnTo>
                      <a:pt x="2315" y="4782"/>
                    </a:lnTo>
                    <a:cubicBezTo>
                      <a:pt x="2415" y="4949"/>
                      <a:pt x="2578" y="5052"/>
                      <a:pt x="2738" y="5052"/>
                    </a:cubicBezTo>
                    <a:cubicBezTo>
                      <a:pt x="2830" y="5052"/>
                      <a:pt x="2922" y="5017"/>
                      <a:pt x="2999" y="4940"/>
                    </a:cubicBezTo>
                    <a:cubicBezTo>
                      <a:pt x="2894" y="4887"/>
                      <a:pt x="2841" y="4887"/>
                      <a:pt x="2841" y="4782"/>
                    </a:cubicBezTo>
                    <a:lnTo>
                      <a:pt x="2368" y="3467"/>
                    </a:lnTo>
                    <a:lnTo>
                      <a:pt x="1000" y="3362"/>
                    </a:lnTo>
                    <a:cubicBezTo>
                      <a:pt x="684" y="3309"/>
                      <a:pt x="527" y="2888"/>
                      <a:pt x="790" y="2678"/>
                    </a:cubicBezTo>
                    <a:lnTo>
                      <a:pt x="1894" y="1836"/>
                    </a:lnTo>
                    <a:lnTo>
                      <a:pt x="1631" y="468"/>
                    </a:lnTo>
                    <a:cubicBezTo>
                      <a:pt x="1631" y="311"/>
                      <a:pt x="1631" y="205"/>
                      <a:pt x="1789" y="153"/>
                    </a:cubicBezTo>
                    <a:lnTo>
                      <a:pt x="1736" y="48"/>
                    </a:lnTo>
                    <a:cubicBezTo>
                      <a:pt x="1682" y="15"/>
                      <a:pt x="1621" y="0"/>
                      <a:pt x="1559" y="0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76" name="Google Shape;2376;p8"/>
            <p:cNvGrpSpPr/>
            <p:nvPr/>
          </p:nvGrpSpPr>
          <p:grpSpPr>
            <a:xfrm rot="-1856811">
              <a:off x="1565612" y="819222"/>
              <a:ext cx="1338947" cy="1025873"/>
              <a:chOff x="6015800" y="923575"/>
              <a:chExt cx="1212225" cy="937075"/>
            </a:xfrm>
          </p:grpSpPr>
          <p:sp>
            <p:nvSpPr>
              <p:cNvPr id="2377" name="Google Shape;2377;p8"/>
              <p:cNvSpPr/>
              <p:nvPr/>
            </p:nvSpPr>
            <p:spPr>
              <a:xfrm>
                <a:off x="6015800" y="923575"/>
                <a:ext cx="375800" cy="361850"/>
              </a:xfrm>
              <a:custGeom>
                <a:avLst/>
                <a:gdLst/>
                <a:ahLst/>
                <a:cxnLst/>
                <a:rect l="l" t="t" r="r" b="b"/>
                <a:pathLst>
                  <a:path w="15032" h="14474" extrusionOk="0">
                    <a:moveTo>
                      <a:pt x="8300" y="0"/>
                    </a:moveTo>
                    <a:cubicBezTo>
                      <a:pt x="7968" y="0"/>
                      <a:pt x="7628" y="165"/>
                      <a:pt x="7404" y="501"/>
                    </a:cubicBezTo>
                    <a:lnTo>
                      <a:pt x="5352" y="3815"/>
                    </a:lnTo>
                    <a:lnTo>
                      <a:pt x="1459" y="3447"/>
                    </a:lnTo>
                    <a:cubicBezTo>
                      <a:pt x="1438" y="3446"/>
                      <a:pt x="1416" y="3445"/>
                      <a:pt x="1395" y="3445"/>
                    </a:cubicBezTo>
                    <a:cubicBezTo>
                      <a:pt x="538" y="3445"/>
                      <a:pt x="0" y="4463"/>
                      <a:pt x="565" y="5131"/>
                    </a:cubicBezTo>
                    <a:lnTo>
                      <a:pt x="3038" y="8129"/>
                    </a:lnTo>
                    <a:lnTo>
                      <a:pt x="1459" y="11706"/>
                    </a:lnTo>
                    <a:cubicBezTo>
                      <a:pt x="1145" y="12469"/>
                      <a:pt x="1712" y="13194"/>
                      <a:pt x="2474" y="13194"/>
                    </a:cubicBezTo>
                    <a:cubicBezTo>
                      <a:pt x="2604" y="13194"/>
                      <a:pt x="2741" y="13173"/>
                      <a:pt x="2880" y="13126"/>
                    </a:cubicBezTo>
                    <a:lnTo>
                      <a:pt x="6457" y="11654"/>
                    </a:lnTo>
                    <a:lnTo>
                      <a:pt x="9455" y="14231"/>
                    </a:lnTo>
                    <a:cubicBezTo>
                      <a:pt x="9654" y="14399"/>
                      <a:pt x="9883" y="14474"/>
                      <a:pt x="10107" y="14474"/>
                    </a:cubicBezTo>
                    <a:cubicBezTo>
                      <a:pt x="10656" y="14474"/>
                      <a:pt x="11176" y="14025"/>
                      <a:pt x="11139" y="13390"/>
                    </a:cubicBezTo>
                    <a:lnTo>
                      <a:pt x="10876" y="9497"/>
                    </a:lnTo>
                    <a:lnTo>
                      <a:pt x="14242" y="7498"/>
                    </a:lnTo>
                    <a:cubicBezTo>
                      <a:pt x="15031" y="7077"/>
                      <a:pt x="14874" y="5814"/>
                      <a:pt x="13979" y="5604"/>
                    </a:cubicBezTo>
                    <a:lnTo>
                      <a:pt x="10139" y="4710"/>
                    </a:lnTo>
                    <a:lnTo>
                      <a:pt x="9298" y="870"/>
                    </a:lnTo>
                    <a:cubicBezTo>
                      <a:pt x="9177" y="297"/>
                      <a:pt x="8745" y="0"/>
                      <a:pt x="83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8"/>
              <p:cNvSpPr/>
              <p:nvPr/>
            </p:nvSpPr>
            <p:spPr>
              <a:xfrm>
                <a:off x="6024650" y="1009625"/>
                <a:ext cx="124975" cy="27750"/>
              </a:xfrm>
              <a:custGeom>
                <a:avLst/>
                <a:gdLst/>
                <a:ahLst/>
                <a:cxnLst/>
                <a:rect l="l" t="t" r="r" b="b"/>
                <a:pathLst>
                  <a:path w="4999" h="1110" extrusionOk="0">
                    <a:moveTo>
                      <a:pt x="1005" y="0"/>
                    </a:moveTo>
                    <a:cubicBezTo>
                      <a:pt x="526" y="0"/>
                      <a:pt x="148" y="348"/>
                      <a:pt x="1" y="742"/>
                    </a:cubicBezTo>
                    <a:lnTo>
                      <a:pt x="4472" y="1110"/>
                    </a:lnTo>
                    <a:lnTo>
                      <a:pt x="4998" y="373"/>
                    </a:lnTo>
                    <a:lnTo>
                      <a:pt x="1105" y="5"/>
                    </a:lnTo>
                    <a:cubicBezTo>
                      <a:pt x="1072" y="2"/>
                      <a:pt x="1038" y="0"/>
                      <a:pt x="1005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8"/>
              <p:cNvSpPr/>
              <p:nvPr/>
            </p:nvSpPr>
            <p:spPr>
              <a:xfrm>
                <a:off x="6195625" y="926500"/>
                <a:ext cx="195975" cy="361150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14446" extrusionOk="0">
                    <a:moveTo>
                      <a:pt x="1045" y="1"/>
                    </a:moveTo>
                    <a:cubicBezTo>
                      <a:pt x="716" y="1"/>
                      <a:pt x="381" y="156"/>
                      <a:pt x="158" y="490"/>
                    </a:cubicBezTo>
                    <a:lnTo>
                      <a:pt x="0" y="753"/>
                    </a:lnTo>
                    <a:cubicBezTo>
                      <a:pt x="316" y="805"/>
                      <a:pt x="579" y="1068"/>
                      <a:pt x="684" y="1489"/>
                    </a:cubicBezTo>
                    <a:lnTo>
                      <a:pt x="1526" y="5277"/>
                    </a:lnTo>
                    <a:lnTo>
                      <a:pt x="5313" y="6223"/>
                    </a:lnTo>
                    <a:cubicBezTo>
                      <a:pt x="6260" y="6434"/>
                      <a:pt x="6366" y="7644"/>
                      <a:pt x="5576" y="8117"/>
                    </a:cubicBezTo>
                    <a:lnTo>
                      <a:pt x="2262" y="10116"/>
                    </a:lnTo>
                    <a:lnTo>
                      <a:pt x="2525" y="13956"/>
                    </a:lnTo>
                    <a:cubicBezTo>
                      <a:pt x="2578" y="14114"/>
                      <a:pt x="2525" y="14167"/>
                      <a:pt x="2420" y="14377"/>
                    </a:cubicBezTo>
                    <a:cubicBezTo>
                      <a:pt x="2541" y="14424"/>
                      <a:pt x="2667" y="14446"/>
                      <a:pt x="2793" y="14446"/>
                    </a:cubicBezTo>
                    <a:cubicBezTo>
                      <a:pt x="3374" y="14446"/>
                      <a:pt x="3936" y="13974"/>
                      <a:pt x="3893" y="13325"/>
                    </a:cubicBezTo>
                    <a:lnTo>
                      <a:pt x="3630" y="9432"/>
                    </a:lnTo>
                    <a:lnTo>
                      <a:pt x="6997" y="7486"/>
                    </a:lnTo>
                    <a:cubicBezTo>
                      <a:pt x="7838" y="7013"/>
                      <a:pt x="7628" y="5750"/>
                      <a:pt x="6734" y="5540"/>
                    </a:cubicBezTo>
                    <a:lnTo>
                      <a:pt x="2894" y="4645"/>
                    </a:lnTo>
                    <a:lnTo>
                      <a:pt x="2052" y="805"/>
                    </a:lnTo>
                    <a:cubicBezTo>
                      <a:pt x="1931" y="289"/>
                      <a:pt x="1494" y="1"/>
                      <a:pt x="1045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8"/>
              <p:cNvSpPr/>
              <p:nvPr/>
            </p:nvSpPr>
            <p:spPr>
              <a:xfrm>
                <a:off x="6473100" y="1159675"/>
                <a:ext cx="701000" cy="453725"/>
              </a:xfrm>
              <a:custGeom>
                <a:avLst/>
                <a:gdLst/>
                <a:ahLst/>
                <a:cxnLst/>
                <a:rect l="l" t="t" r="r" b="b"/>
                <a:pathLst>
                  <a:path w="28040" h="18149" fill="none" extrusionOk="0">
                    <a:moveTo>
                      <a:pt x="1" y="0"/>
                    </a:moveTo>
                    <a:cubicBezTo>
                      <a:pt x="11785" y="0"/>
                      <a:pt x="23252" y="7417"/>
                      <a:pt x="28039" y="18149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8"/>
              <p:cNvSpPr/>
              <p:nvPr/>
            </p:nvSpPr>
            <p:spPr>
              <a:xfrm>
                <a:off x="6475750" y="1233325"/>
                <a:ext cx="309075" cy="140725"/>
              </a:xfrm>
              <a:custGeom>
                <a:avLst/>
                <a:gdLst/>
                <a:ahLst/>
                <a:cxnLst/>
                <a:rect l="l" t="t" r="r" b="b"/>
                <a:pathLst>
                  <a:path w="12363" h="5629" fill="none" extrusionOk="0">
                    <a:moveTo>
                      <a:pt x="0" y="0"/>
                    </a:moveTo>
                    <a:cubicBezTo>
                      <a:pt x="4366" y="1157"/>
                      <a:pt x="8522" y="3051"/>
                      <a:pt x="12362" y="5629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8"/>
              <p:cNvSpPr/>
              <p:nvPr/>
            </p:nvSpPr>
            <p:spPr>
              <a:xfrm>
                <a:off x="6858450" y="1473975"/>
                <a:ext cx="84175" cy="90775"/>
              </a:xfrm>
              <a:custGeom>
                <a:avLst/>
                <a:gdLst/>
                <a:ahLst/>
                <a:cxnLst/>
                <a:rect l="l" t="t" r="r" b="b"/>
                <a:pathLst>
                  <a:path w="3367" h="3631" fill="none" extrusionOk="0">
                    <a:moveTo>
                      <a:pt x="0" y="1"/>
                    </a:moveTo>
                    <a:cubicBezTo>
                      <a:pt x="1368" y="948"/>
                      <a:pt x="2473" y="2210"/>
                      <a:pt x="3367" y="3630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8"/>
              <p:cNvSpPr/>
              <p:nvPr/>
            </p:nvSpPr>
            <p:spPr>
              <a:xfrm>
                <a:off x="6462600" y="1304325"/>
                <a:ext cx="303800" cy="409025"/>
              </a:xfrm>
              <a:custGeom>
                <a:avLst/>
                <a:gdLst/>
                <a:ahLst/>
                <a:cxnLst/>
                <a:rect l="l" t="t" r="r" b="b"/>
                <a:pathLst>
                  <a:path w="12152" h="16361" fill="none" extrusionOk="0">
                    <a:moveTo>
                      <a:pt x="0" y="1"/>
                    </a:moveTo>
                    <a:cubicBezTo>
                      <a:pt x="6155" y="3315"/>
                      <a:pt x="10679" y="9522"/>
                      <a:pt x="12152" y="16361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8"/>
              <p:cNvSpPr/>
              <p:nvPr/>
            </p:nvSpPr>
            <p:spPr>
              <a:xfrm>
                <a:off x="6799275" y="1797500"/>
                <a:ext cx="15800" cy="631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2526" fill="none" extrusionOk="0">
                    <a:moveTo>
                      <a:pt x="0" y="1"/>
                    </a:moveTo>
                    <a:cubicBezTo>
                      <a:pt x="210" y="842"/>
                      <a:pt x="368" y="1684"/>
                      <a:pt x="631" y="2526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8"/>
              <p:cNvSpPr/>
              <p:nvPr/>
            </p:nvSpPr>
            <p:spPr>
              <a:xfrm>
                <a:off x="6486275" y="1049200"/>
                <a:ext cx="498450" cy="86825"/>
              </a:xfrm>
              <a:custGeom>
                <a:avLst/>
                <a:gdLst/>
                <a:ahLst/>
                <a:cxnLst/>
                <a:rect l="l" t="t" r="r" b="b"/>
                <a:pathLst>
                  <a:path w="19938" h="3473" fill="none" extrusionOk="0">
                    <a:moveTo>
                      <a:pt x="0" y="1052"/>
                    </a:moveTo>
                    <a:cubicBezTo>
                      <a:pt x="6733" y="0"/>
                      <a:pt x="13677" y="842"/>
                      <a:pt x="19937" y="3472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8"/>
              <p:cNvSpPr/>
              <p:nvPr/>
            </p:nvSpPr>
            <p:spPr>
              <a:xfrm>
                <a:off x="7089900" y="1205700"/>
                <a:ext cx="59200" cy="3552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421" fill="none" extrusionOk="0">
                    <a:moveTo>
                      <a:pt x="1" y="0"/>
                    </a:moveTo>
                    <a:cubicBezTo>
                      <a:pt x="790" y="421"/>
                      <a:pt x="1579" y="895"/>
                      <a:pt x="2368" y="1421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8"/>
              <p:cNvSpPr/>
              <p:nvPr/>
            </p:nvSpPr>
            <p:spPr>
              <a:xfrm>
                <a:off x="7216150" y="1312225"/>
                <a:ext cx="11875" cy="9225"/>
              </a:xfrm>
              <a:custGeom>
                <a:avLst/>
                <a:gdLst/>
                <a:ahLst/>
                <a:cxnLst/>
                <a:rect l="l" t="t" r="r" b="b"/>
                <a:pathLst>
                  <a:path w="475" h="369" fill="none" extrusionOk="0">
                    <a:moveTo>
                      <a:pt x="1" y="0"/>
                    </a:moveTo>
                    <a:cubicBezTo>
                      <a:pt x="159" y="106"/>
                      <a:pt x="264" y="263"/>
                      <a:pt x="474" y="369"/>
                    </a:cubicBezTo>
                  </a:path>
                </a:pathLst>
              </a:custGeom>
              <a:noFill/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8"/>
              <p:cNvSpPr/>
              <p:nvPr/>
            </p:nvSpPr>
            <p:spPr>
              <a:xfrm>
                <a:off x="6989950" y="1652825"/>
                <a:ext cx="11875" cy="23700"/>
              </a:xfrm>
              <a:custGeom>
                <a:avLst/>
                <a:gdLst/>
                <a:ahLst/>
                <a:cxnLst/>
                <a:rect l="l" t="t" r="r" b="b"/>
                <a:pathLst>
                  <a:path w="475" h="948" fill="none" extrusionOk="0">
                    <a:moveTo>
                      <a:pt x="1" y="1"/>
                    </a:moveTo>
                    <a:cubicBezTo>
                      <a:pt x="106" y="317"/>
                      <a:pt x="316" y="632"/>
                      <a:pt x="474" y="948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89" name="Google Shape;2389;p8"/>
            <p:cNvGrpSpPr/>
            <p:nvPr/>
          </p:nvGrpSpPr>
          <p:grpSpPr>
            <a:xfrm>
              <a:off x="9272395" y="2451888"/>
              <a:ext cx="139329" cy="128300"/>
              <a:chOff x="732600" y="1890325"/>
              <a:chExt cx="138100" cy="128300"/>
            </a:xfrm>
          </p:grpSpPr>
          <p:sp>
            <p:nvSpPr>
              <p:cNvPr id="2390" name="Google Shape;2390;p8"/>
              <p:cNvSpPr/>
              <p:nvPr/>
            </p:nvSpPr>
            <p:spPr>
              <a:xfrm>
                <a:off x="732600" y="1890325"/>
                <a:ext cx="138100" cy="127525"/>
              </a:xfrm>
              <a:custGeom>
                <a:avLst/>
                <a:gdLst/>
                <a:ahLst/>
                <a:cxnLst/>
                <a:rect l="l" t="t" r="r" b="b"/>
                <a:pathLst>
                  <a:path w="5524" h="5101" extrusionOk="0">
                    <a:moveTo>
                      <a:pt x="1431" y="1"/>
                    </a:moveTo>
                    <a:cubicBezTo>
                      <a:pt x="1188" y="1"/>
                      <a:pt x="1025" y="229"/>
                      <a:pt x="1105" y="548"/>
                    </a:cubicBezTo>
                    <a:lnTo>
                      <a:pt x="1368" y="1916"/>
                    </a:lnTo>
                    <a:lnTo>
                      <a:pt x="263" y="2758"/>
                    </a:lnTo>
                    <a:cubicBezTo>
                      <a:pt x="0" y="2968"/>
                      <a:pt x="158" y="3389"/>
                      <a:pt x="474" y="3442"/>
                    </a:cubicBezTo>
                    <a:lnTo>
                      <a:pt x="1842" y="3547"/>
                    </a:lnTo>
                    <a:lnTo>
                      <a:pt x="2315" y="4862"/>
                    </a:lnTo>
                    <a:cubicBezTo>
                      <a:pt x="2372" y="5004"/>
                      <a:pt x="2537" y="5100"/>
                      <a:pt x="2701" y="5100"/>
                    </a:cubicBezTo>
                    <a:cubicBezTo>
                      <a:pt x="2840" y="5100"/>
                      <a:pt x="2979" y="5031"/>
                      <a:pt x="3052" y="4862"/>
                    </a:cubicBezTo>
                    <a:lnTo>
                      <a:pt x="3630" y="3652"/>
                    </a:lnTo>
                    <a:lnTo>
                      <a:pt x="4998" y="3547"/>
                    </a:lnTo>
                    <a:cubicBezTo>
                      <a:pt x="5314" y="3547"/>
                      <a:pt x="5524" y="3126"/>
                      <a:pt x="5261" y="2916"/>
                    </a:cubicBezTo>
                    <a:lnTo>
                      <a:pt x="4209" y="1969"/>
                    </a:lnTo>
                    <a:lnTo>
                      <a:pt x="4630" y="601"/>
                    </a:lnTo>
                    <a:cubicBezTo>
                      <a:pt x="4716" y="343"/>
                      <a:pt x="4486" y="86"/>
                      <a:pt x="4255" y="86"/>
                    </a:cubicBezTo>
                    <a:cubicBezTo>
                      <a:pt x="4204" y="86"/>
                      <a:pt x="4152" y="99"/>
                      <a:pt x="4104" y="128"/>
                    </a:cubicBezTo>
                    <a:lnTo>
                      <a:pt x="2841" y="864"/>
                    </a:lnTo>
                    <a:lnTo>
                      <a:pt x="1684" y="75"/>
                    </a:lnTo>
                    <a:cubicBezTo>
                      <a:pt x="1595" y="24"/>
                      <a:pt x="1509" y="1"/>
                      <a:pt x="1431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8"/>
              <p:cNvSpPr/>
              <p:nvPr/>
            </p:nvSpPr>
            <p:spPr>
              <a:xfrm>
                <a:off x="802300" y="1893750"/>
                <a:ext cx="42100" cy="23450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938" extrusionOk="0">
                    <a:moveTo>
                      <a:pt x="1447" y="1"/>
                    </a:moveTo>
                    <a:cubicBezTo>
                      <a:pt x="1377" y="1"/>
                      <a:pt x="1299" y="30"/>
                      <a:pt x="1210" y="96"/>
                    </a:cubicBezTo>
                    <a:lnTo>
                      <a:pt x="1" y="780"/>
                    </a:lnTo>
                    <a:lnTo>
                      <a:pt x="316" y="938"/>
                    </a:lnTo>
                    <a:lnTo>
                      <a:pt x="1684" y="148"/>
                    </a:lnTo>
                    <a:cubicBezTo>
                      <a:pt x="1623" y="57"/>
                      <a:pt x="1544" y="1"/>
                      <a:pt x="144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8"/>
              <p:cNvSpPr/>
              <p:nvPr/>
            </p:nvSpPr>
            <p:spPr>
              <a:xfrm>
                <a:off x="732600" y="1892325"/>
                <a:ext cx="74975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5052" extrusionOk="0">
                    <a:moveTo>
                      <a:pt x="1559" y="0"/>
                    </a:moveTo>
                    <a:cubicBezTo>
                      <a:pt x="1320" y="0"/>
                      <a:pt x="1063" y="218"/>
                      <a:pt x="1105" y="468"/>
                    </a:cubicBezTo>
                    <a:lnTo>
                      <a:pt x="1368" y="1836"/>
                    </a:lnTo>
                    <a:lnTo>
                      <a:pt x="263" y="2678"/>
                    </a:lnTo>
                    <a:cubicBezTo>
                      <a:pt x="0" y="2888"/>
                      <a:pt x="158" y="3362"/>
                      <a:pt x="474" y="3362"/>
                    </a:cubicBezTo>
                    <a:lnTo>
                      <a:pt x="1842" y="3467"/>
                    </a:lnTo>
                    <a:lnTo>
                      <a:pt x="2315" y="4782"/>
                    </a:lnTo>
                    <a:cubicBezTo>
                      <a:pt x="2415" y="4949"/>
                      <a:pt x="2578" y="5052"/>
                      <a:pt x="2738" y="5052"/>
                    </a:cubicBezTo>
                    <a:cubicBezTo>
                      <a:pt x="2830" y="5052"/>
                      <a:pt x="2922" y="5017"/>
                      <a:pt x="2999" y="4940"/>
                    </a:cubicBezTo>
                    <a:cubicBezTo>
                      <a:pt x="2894" y="4887"/>
                      <a:pt x="2841" y="4887"/>
                      <a:pt x="2841" y="4782"/>
                    </a:cubicBezTo>
                    <a:lnTo>
                      <a:pt x="2368" y="3467"/>
                    </a:lnTo>
                    <a:lnTo>
                      <a:pt x="1000" y="3362"/>
                    </a:lnTo>
                    <a:cubicBezTo>
                      <a:pt x="684" y="3309"/>
                      <a:pt x="527" y="2888"/>
                      <a:pt x="790" y="2678"/>
                    </a:cubicBezTo>
                    <a:lnTo>
                      <a:pt x="1894" y="1836"/>
                    </a:lnTo>
                    <a:lnTo>
                      <a:pt x="1631" y="468"/>
                    </a:lnTo>
                    <a:cubicBezTo>
                      <a:pt x="1631" y="311"/>
                      <a:pt x="1631" y="205"/>
                      <a:pt x="1789" y="153"/>
                    </a:cubicBezTo>
                    <a:lnTo>
                      <a:pt x="1736" y="48"/>
                    </a:lnTo>
                    <a:cubicBezTo>
                      <a:pt x="1682" y="15"/>
                      <a:pt x="1621" y="0"/>
                      <a:pt x="1559" y="0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3" name="Google Shape;2393;p8"/>
            <p:cNvGrpSpPr/>
            <p:nvPr/>
          </p:nvGrpSpPr>
          <p:grpSpPr>
            <a:xfrm>
              <a:off x="4961800" y="6288600"/>
              <a:ext cx="135369" cy="129375"/>
              <a:chOff x="2419900" y="952925"/>
              <a:chExt cx="134175" cy="129375"/>
            </a:xfrm>
          </p:grpSpPr>
          <p:sp>
            <p:nvSpPr>
              <p:cNvPr id="2394" name="Google Shape;2394;p8"/>
              <p:cNvSpPr/>
              <p:nvPr/>
            </p:nvSpPr>
            <p:spPr>
              <a:xfrm>
                <a:off x="2421550" y="952925"/>
                <a:ext cx="132525" cy="129375"/>
              </a:xfrm>
              <a:custGeom>
                <a:avLst/>
                <a:gdLst/>
                <a:ahLst/>
                <a:cxnLst/>
                <a:rect l="l" t="t" r="r" b="b"/>
                <a:pathLst>
                  <a:path w="5301" h="5175" extrusionOk="0">
                    <a:moveTo>
                      <a:pt x="2854" y="1"/>
                    </a:moveTo>
                    <a:cubicBezTo>
                      <a:pt x="2742" y="1"/>
                      <a:pt x="2640" y="55"/>
                      <a:pt x="2617" y="169"/>
                    </a:cubicBezTo>
                    <a:lnTo>
                      <a:pt x="1881" y="1326"/>
                    </a:lnTo>
                    <a:lnTo>
                      <a:pt x="513" y="1221"/>
                    </a:lnTo>
                    <a:cubicBezTo>
                      <a:pt x="493" y="1218"/>
                      <a:pt x="473" y="1216"/>
                      <a:pt x="453" y="1216"/>
                    </a:cubicBezTo>
                    <a:cubicBezTo>
                      <a:pt x="172" y="1216"/>
                      <a:pt x="1" y="1554"/>
                      <a:pt x="198" y="1800"/>
                    </a:cubicBezTo>
                    <a:lnTo>
                      <a:pt x="1092" y="2852"/>
                    </a:lnTo>
                    <a:lnTo>
                      <a:pt x="566" y="4167"/>
                    </a:lnTo>
                    <a:cubicBezTo>
                      <a:pt x="478" y="4431"/>
                      <a:pt x="647" y="4731"/>
                      <a:pt x="889" y="4731"/>
                    </a:cubicBezTo>
                    <a:cubicBezTo>
                      <a:pt x="937" y="4731"/>
                      <a:pt x="987" y="4719"/>
                      <a:pt x="1039" y="4693"/>
                    </a:cubicBezTo>
                    <a:lnTo>
                      <a:pt x="2354" y="4167"/>
                    </a:lnTo>
                    <a:lnTo>
                      <a:pt x="3407" y="5114"/>
                    </a:lnTo>
                    <a:cubicBezTo>
                      <a:pt x="3462" y="5155"/>
                      <a:pt x="3527" y="5175"/>
                      <a:pt x="3594" y="5175"/>
                    </a:cubicBezTo>
                    <a:cubicBezTo>
                      <a:pt x="3784" y="5175"/>
                      <a:pt x="3985" y="5018"/>
                      <a:pt x="3985" y="4746"/>
                    </a:cubicBezTo>
                    <a:lnTo>
                      <a:pt x="3880" y="3378"/>
                    </a:lnTo>
                    <a:lnTo>
                      <a:pt x="5037" y="2641"/>
                    </a:lnTo>
                    <a:cubicBezTo>
                      <a:pt x="5300" y="2536"/>
                      <a:pt x="5248" y="2063"/>
                      <a:pt x="4932" y="2010"/>
                    </a:cubicBezTo>
                    <a:lnTo>
                      <a:pt x="3512" y="1695"/>
                    </a:lnTo>
                    <a:lnTo>
                      <a:pt x="3196" y="274"/>
                    </a:lnTo>
                    <a:cubicBezTo>
                      <a:pt x="3166" y="95"/>
                      <a:pt x="3001" y="1"/>
                      <a:pt x="2854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8"/>
              <p:cNvSpPr/>
              <p:nvPr/>
            </p:nvSpPr>
            <p:spPr>
              <a:xfrm>
                <a:off x="2510650" y="995275"/>
                <a:ext cx="40800" cy="17125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685" extrusionOk="0">
                    <a:moveTo>
                      <a:pt x="0" y="1"/>
                    </a:moveTo>
                    <a:lnTo>
                      <a:pt x="53" y="316"/>
                    </a:lnTo>
                    <a:lnTo>
                      <a:pt x="1631" y="684"/>
                    </a:lnTo>
                    <a:cubicBezTo>
                      <a:pt x="1631" y="579"/>
                      <a:pt x="1473" y="369"/>
                      <a:pt x="1368" y="31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8"/>
              <p:cNvSpPr/>
              <p:nvPr/>
            </p:nvSpPr>
            <p:spPr>
              <a:xfrm>
                <a:off x="2419900" y="952925"/>
                <a:ext cx="81575" cy="117875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4715" extrusionOk="0">
                    <a:moveTo>
                      <a:pt x="2910" y="1"/>
                    </a:moveTo>
                    <a:cubicBezTo>
                      <a:pt x="2791" y="1"/>
                      <a:pt x="2676" y="55"/>
                      <a:pt x="2631" y="169"/>
                    </a:cubicBezTo>
                    <a:lnTo>
                      <a:pt x="1894" y="1326"/>
                    </a:lnTo>
                    <a:lnTo>
                      <a:pt x="527" y="1221"/>
                    </a:lnTo>
                    <a:cubicBezTo>
                      <a:pt x="211" y="1221"/>
                      <a:pt x="1" y="1537"/>
                      <a:pt x="211" y="1800"/>
                    </a:cubicBezTo>
                    <a:lnTo>
                      <a:pt x="444" y="2074"/>
                    </a:lnTo>
                    <a:lnTo>
                      <a:pt x="444" y="2074"/>
                    </a:lnTo>
                    <a:cubicBezTo>
                      <a:pt x="423" y="1876"/>
                      <a:pt x="553" y="1678"/>
                      <a:pt x="745" y="1678"/>
                    </a:cubicBezTo>
                    <a:cubicBezTo>
                      <a:pt x="776" y="1678"/>
                      <a:pt x="808" y="1683"/>
                      <a:pt x="842" y="1695"/>
                    </a:cubicBezTo>
                    <a:lnTo>
                      <a:pt x="2210" y="1800"/>
                    </a:lnTo>
                    <a:lnTo>
                      <a:pt x="2946" y="642"/>
                    </a:lnTo>
                    <a:cubicBezTo>
                      <a:pt x="2999" y="485"/>
                      <a:pt x="3157" y="432"/>
                      <a:pt x="3262" y="432"/>
                    </a:cubicBezTo>
                    <a:lnTo>
                      <a:pt x="3262" y="274"/>
                    </a:lnTo>
                    <a:cubicBezTo>
                      <a:pt x="3232" y="95"/>
                      <a:pt x="3067" y="1"/>
                      <a:pt x="2910" y="1"/>
                    </a:cubicBezTo>
                    <a:close/>
                    <a:moveTo>
                      <a:pt x="444" y="2074"/>
                    </a:moveTo>
                    <a:cubicBezTo>
                      <a:pt x="452" y="2143"/>
                      <a:pt x="478" y="2212"/>
                      <a:pt x="527" y="2273"/>
                    </a:cubicBezTo>
                    <a:lnTo>
                      <a:pt x="1078" y="2921"/>
                    </a:lnTo>
                    <a:lnTo>
                      <a:pt x="1078" y="2921"/>
                    </a:lnTo>
                    <a:lnTo>
                      <a:pt x="1105" y="2852"/>
                    </a:lnTo>
                    <a:lnTo>
                      <a:pt x="444" y="2074"/>
                    </a:lnTo>
                    <a:close/>
                    <a:moveTo>
                      <a:pt x="1078" y="2921"/>
                    </a:moveTo>
                    <a:lnTo>
                      <a:pt x="579" y="4167"/>
                    </a:lnTo>
                    <a:cubicBezTo>
                      <a:pt x="486" y="4401"/>
                      <a:pt x="642" y="4636"/>
                      <a:pt x="864" y="4684"/>
                    </a:cubicBezTo>
                    <a:lnTo>
                      <a:pt x="864" y="4684"/>
                    </a:lnTo>
                    <a:cubicBezTo>
                      <a:pt x="869" y="4671"/>
                      <a:pt x="879" y="4656"/>
                      <a:pt x="895" y="4640"/>
                    </a:cubicBezTo>
                    <a:lnTo>
                      <a:pt x="1421" y="3325"/>
                    </a:lnTo>
                    <a:lnTo>
                      <a:pt x="1078" y="2921"/>
                    </a:lnTo>
                    <a:close/>
                    <a:moveTo>
                      <a:pt x="864" y="4684"/>
                    </a:moveTo>
                    <a:cubicBezTo>
                      <a:pt x="856" y="4702"/>
                      <a:pt x="861" y="4715"/>
                      <a:pt x="881" y="4715"/>
                    </a:cubicBezTo>
                    <a:cubicBezTo>
                      <a:pt x="895" y="4715"/>
                      <a:pt x="917" y="4708"/>
                      <a:pt x="947" y="4693"/>
                    </a:cubicBezTo>
                    <a:cubicBezTo>
                      <a:pt x="919" y="4693"/>
                      <a:pt x="891" y="4690"/>
                      <a:pt x="864" y="4684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97" name="Google Shape;2397;p8"/>
          <p:cNvGrpSpPr/>
          <p:nvPr/>
        </p:nvGrpSpPr>
        <p:grpSpPr>
          <a:xfrm flipH="1">
            <a:off x="-20797" y="-12625"/>
            <a:ext cx="10692000" cy="7589400"/>
            <a:chOff x="-2000" y="-12625"/>
            <a:chExt cx="10692000" cy="7589400"/>
          </a:xfrm>
        </p:grpSpPr>
        <p:sp>
          <p:nvSpPr>
            <p:cNvPr id="2398" name="Google Shape;2398;p8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99" name="Google Shape;2399;p8"/>
            <p:cNvGrpSpPr/>
            <p:nvPr/>
          </p:nvGrpSpPr>
          <p:grpSpPr>
            <a:xfrm>
              <a:off x="73845" y="61396"/>
              <a:ext cx="10544304" cy="7425379"/>
              <a:chOff x="73845" y="61396"/>
              <a:chExt cx="10544304" cy="7425379"/>
            </a:xfrm>
          </p:grpSpPr>
          <p:grpSp>
            <p:nvGrpSpPr>
              <p:cNvPr id="2400" name="Google Shape;2400;p8"/>
              <p:cNvGrpSpPr/>
              <p:nvPr/>
            </p:nvGrpSpPr>
            <p:grpSpPr>
              <a:xfrm rot="10800000" flipH="1">
                <a:off x="541072" y="720094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2401" name="Google Shape;2401;p8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2402" name="Google Shape;2402;p8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403" name="Google Shape;2403;p8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404" name="Google Shape;2404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405" name="Google Shape;2405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406" name="Google Shape;2406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407" name="Google Shape;2407;p8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408" name="Google Shape;2408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409" name="Google Shape;2409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410" name="Google Shape;2410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411" name="Google Shape;2411;p8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412" name="Google Shape;2412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413" name="Google Shape;2413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414" name="Google Shape;2414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415" name="Google Shape;2415;p8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416" name="Google Shape;2416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417" name="Google Shape;2417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418" name="Google Shape;2418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2419" name="Google Shape;2419;p8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2420" name="Google Shape;2420;p8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2421" name="Google Shape;2421;p8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2422" name="Google Shape;2422;p8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23" name="Google Shape;2423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24" name="Google Shape;2424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25" name="Google Shape;2425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26" name="Google Shape;2426;p8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27" name="Google Shape;2427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28" name="Google Shape;2428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29" name="Google Shape;2429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30" name="Google Shape;2430;p8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31" name="Google Shape;2431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32" name="Google Shape;2432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33" name="Google Shape;2433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34" name="Google Shape;2434;p8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35" name="Google Shape;2435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36" name="Google Shape;2436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37" name="Google Shape;2437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2438" name="Google Shape;2438;p8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2439" name="Google Shape;2439;p8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40" name="Google Shape;2440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41" name="Google Shape;2441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42" name="Google Shape;2442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43" name="Google Shape;2443;p8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44" name="Google Shape;2444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45" name="Google Shape;2445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46" name="Google Shape;2446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47" name="Google Shape;2447;p8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48" name="Google Shape;2448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49" name="Google Shape;2449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50" name="Google Shape;2450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51" name="Google Shape;2451;p8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52" name="Google Shape;2452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53" name="Google Shape;2453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54" name="Google Shape;2454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2455" name="Google Shape;2455;p8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2456" name="Google Shape;2456;p8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2457" name="Google Shape;2457;p8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58" name="Google Shape;2458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59" name="Google Shape;2459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60" name="Google Shape;2460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61" name="Google Shape;2461;p8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62" name="Google Shape;2462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63" name="Google Shape;2463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64" name="Google Shape;2464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65" name="Google Shape;2465;p8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66" name="Google Shape;2466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67" name="Google Shape;2467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68" name="Google Shape;2468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69" name="Google Shape;2469;p8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70" name="Google Shape;2470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71" name="Google Shape;2471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72" name="Google Shape;2472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2473" name="Google Shape;2473;p8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2474" name="Google Shape;2474;p8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75" name="Google Shape;2475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76" name="Google Shape;2476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77" name="Google Shape;2477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78" name="Google Shape;2478;p8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79" name="Google Shape;2479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80" name="Google Shape;2480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81" name="Google Shape;2481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82" name="Google Shape;2482;p8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83" name="Google Shape;2483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84" name="Google Shape;2484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85" name="Google Shape;2485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486" name="Google Shape;2486;p8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487" name="Google Shape;2487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88" name="Google Shape;2488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89" name="Google Shape;2489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2490" name="Google Shape;2490;p8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491" name="Google Shape;2491;p8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492" name="Google Shape;2492;p8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493" name="Google Shape;2493;p8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494" name="Google Shape;2494;p8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495" name="Google Shape;2495;p8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496" name="Google Shape;2496;p8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497" name="Google Shape;2497;p8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498" name="Google Shape;2498;p8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499" name="Google Shape;2499;p8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500" name="Google Shape;2500;p8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501" name="Google Shape;2501;p8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502" name="Google Shape;2502;p8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503" name="Google Shape;2503;p8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504" name="Google Shape;2504;p8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505" name="Google Shape;2505;p8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506" name="Google Shape;2506;p8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2507" name="Google Shape;2507;p8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2508" name="Google Shape;2508;p8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509" name="Google Shape;2509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10" name="Google Shape;2510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11" name="Google Shape;2511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512" name="Google Shape;2512;p8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513" name="Google Shape;2513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14" name="Google Shape;2514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515" name="Google Shape;2515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2516" name="Google Shape;2516;p8"/>
              <p:cNvGrpSpPr/>
              <p:nvPr/>
            </p:nvGrpSpPr>
            <p:grpSpPr>
              <a:xfrm>
                <a:off x="471460" y="6139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2517" name="Google Shape;2517;p8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2518" name="Google Shape;2518;p8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519" name="Google Shape;2519;p8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520" name="Google Shape;2520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521" name="Google Shape;2521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522" name="Google Shape;2522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523" name="Google Shape;2523;p8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524" name="Google Shape;2524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525" name="Google Shape;2525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526" name="Google Shape;2526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527" name="Google Shape;2527;p8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528" name="Google Shape;2528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529" name="Google Shape;2529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530" name="Google Shape;2530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531" name="Google Shape;2531;p8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532" name="Google Shape;2532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533" name="Google Shape;2533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534" name="Google Shape;2534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2535" name="Google Shape;2535;p8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2536" name="Google Shape;2536;p8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2537" name="Google Shape;2537;p8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2538" name="Google Shape;2538;p8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39" name="Google Shape;2539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40" name="Google Shape;2540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41" name="Google Shape;2541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42" name="Google Shape;2542;p8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43" name="Google Shape;2543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44" name="Google Shape;2544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45" name="Google Shape;2545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46" name="Google Shape;2546;p8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47" name="Google Shape;2547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48" name="Google Shape;2548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49" name="Google Shape;2549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50" name="Google Shape;2550;p8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51" name="Google Shape;2551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52" name="Google Shape;2552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53" name="Google Shape;2553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2554" name="Google Shape;2554;p8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2555" name="Google Shape;2555;p8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56" name="Google Shape;2556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57" name="Google Shape;2557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58" name="Google Shape;2558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59" name="Google Shape;2559;p8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60" name="Google Shape;2560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61" name="Google Shape;2561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62" name="Google Shape;2562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63" name="Google Shape;2563;p8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64" name="Google Shape;2564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65" name="Google Shape;2565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66" name="Google Shape;2566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67" name="Google Shape;2567;p8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68" name="Google Shape;2568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69" name="Google Shape;2569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70" name="Google Shape;2570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2571" name="Google Shape;2571;p8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2572" name="Google Shape;2572;p8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2573" name="Google Shape;2573;p8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74" name="Google Shape;2574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75" name="Google Shape;2575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76" name="Google Shape;2576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77" name="Google Shape;2577;p8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78" name="Google Shape;2578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79" name="Google Shape;2579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80" name="Google Shape;2580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81" name="Google Shape;2581;p8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82" name="Google Shape;2582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83" name="Google Shape;2583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84" name="Google Shape;2584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85" name="Google Shape;2585;p8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86" name="Google Shape;2586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87" name="Google Shape;2587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88" name="Google Shape;2588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2589" name="Google Shape;2589;p8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2590" name="Google Shape;2590;p8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91" name="Google Shape;2591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92" name="Google Shape;2592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93" name="Google Shape;2593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94" name="Google Shape;2594;p8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95" name="Google Shape;2595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96" name="Google Shape;2596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597" name="Google Shape;2597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598" name="Google Shape;2598;p8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599" name="Google Shape;2599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600" name="Google Shape;2600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601" name="Google Shape;2601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2602" name="Google Shape;2602;p8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2603" name="Google Shape;2603;p8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604" name="Google Shape;2604;p8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605" name="Google Shape;2605;p8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2606" name="Google Shape;2606;p8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607" name="Google Shape;2607;p8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608" name="Google Shape;2608;p8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609" name="Google Shape;2609;p8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610" name="Google Shape;2610;p8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611" name="Google Shape;2611;p8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612" name="Google Shape;2612;p8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613" name="Google Shape;2613;p8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614" name="Google Shape;2614;p8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615" name="Google Shape;2615;p8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616" name="Google Shape;2616;p8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617" name="Google Shape;2617;p8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618" name="Google Shape;2618;p8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619" name="Google Shape;2619;p8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620" name="Google Shape;2620;p8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621" name="Google Shape;2621;p8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622" name="Google Shape;2622;p8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2623" name="Google Shape;2623;p8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2624" name="Google Shape;2624;p8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625" name="Google Shape;2625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626" name="Google Shape;2626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627" name="Google Shape;2627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628" name="Google Shape;2628;p8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629" name="Google Shape;2629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630" name="Google Shape;2630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631" name="Google Shape;2631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2632" name="Google Shape;2632;p8"/>
              <p:cNvGrpSpPr/>
              <p:nvPr/>
            </p:nvGrpSpPr>
            <p:grpSpPr>
              <a:xfrm>
                <a:off x="73845" y="987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2633" name="Google Shape;2633;p8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2634" name="Google Shape;2634;p8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635" name="Google Shape;2635;p8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36" name="Google Shape;2636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37" name="Google Shape;2637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38" name="Google Shape;2638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39" name="Google Shape;2639;p8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40" name="Google Shape;2640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41" name="Google Shape;2641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42" name="Google Shape;2642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43" name="Google Shape;2643;p8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44" name="Google Shape;2644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45" name="Google Shape;2645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46" name="Google Shape;2646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47" name="Google Shape;2647;p8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48" name="Google Shape;2648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49" name="Google Shape;2649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50" name="Google Shape;2650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2651" name="Google Shape;2651;p8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652" name="Google Shape;2652;p8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53" name="Google Shape;2653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54" name="Google Shape;2654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55" name="Google Shape;2655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56" name="Google Shape;2656;p8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57" name="Google Shape;2657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58" name="Google Shape;2658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59" name="Google Shape;2659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60" name="Google Shape;2660;p8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61" name="Google Shape;2661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62" name="Google Shape;2662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63" name="Google Shape;2663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64" name="Google Shape;2664;p8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65" name="Google Shape;2665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66" name="Google Shape;2666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67" name="Google Shape;2667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2668" name="Google Shape;2668;p8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2669" name="Google Shape;2669;p8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670" name="Google Shape;2670;p8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71" name="Google Shape;2671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72" name="Google Shape;2672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73" name="Google Shape;2673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74" name="Google Shape;2674;p8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75" name="Google Shape;2675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76" name="Google Shape;2676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77" name="Google Shape;2677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78" name="Google Shape;2678;p8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79" name="Google Shape;2679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80" name="Google Shape;2680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81" name="Google Shape;2681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82" name="Google Shape;2682;p8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83" name="Google Shape;2683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84" name="Google Shape;2684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85" name="Google Shape;2685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2686" name="Google Shape;2686;p8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687" name="Google Shape;2687;p8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88" name="Google Shape;2688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89" name="Google Shape;2689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90" name="Google Shape;2690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91" name="Google Shape;2691;p8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92" name="Google Shape;2692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93" name="Google Shape;2693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94" name="Google Shape;2694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95" name="Google Shape;2695;p8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696" name="Google Shape;2696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97" name="Google Shape;2697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698" name="Google Shape;2698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699" name="Google Shape;2699;p8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00" name="Google Shape;2700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01" name="Google Shape;2701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02" name="Google Shape;2702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2703" name="Google Shape;2703;p8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704" name="Google Shape;2704;p8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705" name="Google Shape;2705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06" name="Google Shape;2706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07" name="Google Shape;2707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708" name="Google Shape;2708;p8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709" name="Google Shape;2709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10" name="Google Shape;2710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11" name="Google Shape;2711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712" name="Google Shape;2712;p8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713" name="Google Shape;2713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14" name="Google Shape;2714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15" name="Google Shape;2715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716" name="Google Shape;2716;p8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717" name="Google Shape;2717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18" name="Google Shape;2718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19" name="Google Shape;2719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2720" name="Google Shape;2720;p8"/>
              <p:cNvGrpSpPr/>
              <p:nvPr/>
            </p:nvGrpSpPr>
            <p:grpSpPr>
              <a:xfrm>
                <a:off x="10332320" y="1452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2721" name="Google Shape;2721;p8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2722" name="Google Shape;2722;p8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723" name="Google Shape;2723;p8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24" name="Google Shape;2724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25" name="Google Shape;2725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26" name="Google Shape;2726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27" name="Google Shape;2727;p8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28" name="Google Shape;2728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29" name="Google Shape;2729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30" name="Google Shape;2730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31" name="Google Shape;2731;p8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32" name="Google Shape;2732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33" name="Google Shape;2733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34" name="Google Shape;2734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35" name="Google Shape;2735;p8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36" name="Google Shape;2736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37" name="Google Shape;2737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38" name="Google Shape;2738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2739" name="Google Shape;2739;p8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740" name="Google Shape;2740;p8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41" name="Google Shape;2741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42" name="Google Shape;2742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43" name="Google Shape;2743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44" name="Google Shape;2744;p8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45" name="Google Shape;2745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46" name="Google Shape;2746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47" name="Google Shape;2747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48" name="Google Shape;2748;p8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49" name="Google Shape;2749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50" name="Google Shape;2750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51" name="Google Shape;2751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52" name="Google Shape;2752;p8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53" name="Google Shape;2753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54" name="Google Shape;2754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55" name="Google Shape;2755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2756" name="Google Shape;2756;p8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2757" name="Google Shape;2757;p8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758" name="Google Shape;2758;p8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59" name="Google Shape;2759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60" name="Google Shape;2760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61" name="Google Shape;2761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62" name="Google Shape;2762;p8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63" name="Google Shape;2763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64" name="Google Shape;2764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65" name="Google Shape;2765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66" name="Google Shape;2766;p8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67" name="Google Shape;2767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68" name="Google Shape;2768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69" name="Google Shape;2769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70" name="Google Shape;2770;p8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71" name="Google Shape;2771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72" name="Google Shape;2772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73" name="Google Shape;2773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2774" name="Google Shape;2774;p8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775" name="Google Shape;2775;p8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76" name="Google Shape;2776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77" name="Google Shape;2777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78" name="Google Shape;2778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79" name="Google Shape;2779;p8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80" name="Google Shape;2780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81" name="Google Shape;2781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82" name="Google Shape;2782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83" name="Google Shape;2783;p8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84" name="Google Shape;2784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85" name="Google Shape;2785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86" name="Google Shape;2786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787" name="Google Shape;2787;p8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788" name="Google Shape;2788;p8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89" name="Google Shape;2789;p8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790" name="Google Shape;2790;p8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2791" name="Google Shape;2791;p8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792" name="Google Shape;2792;p8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793" name="Google Shape;2793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94" name="Google Shape;2794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95" name="Google Shape;2795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796" name="Google Shape;2796;p8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797" name="Google Shape;2797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98" name="Google Shape;2798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799" name="Google Shape;2799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800" name="Google Shape;2800;p8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801" name="Google Shape;2801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02" name="Google Shape;2802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03" name="Google Shape;2803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804" name="Google Shape;2804;p8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805" name="Google Shape;2805;p8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06" name="Google Shape;2806;p8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07" name="Google Shape;2807;p8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</p:grpSp>
      <p:grpSp>
        <p:nvGrpSpPr>
          <p:cNvPr id="2808" name="Google Shape;2808;p8"/>
          <p:cNvGrpSpPr/>
          <p:nvPr/>
        </p:nvGrpSpPr>
        <p:grpSpPr>
          <a:xfrm flipH="1">
            <a:off x="170560" y="533705"/>
            <a:ext cx="3176918" cy="3726693"/>
            <a:chOff x="3123500" y="607850"/>
            <a:chExt cx="2692075" cy="3186025"/>
          </a:xfrm>
        </p:grpSpPr>
        <p:sp>
          <p:nvSpPr>
            <p:cNvPr id="2809" name="Google Shape;2809;p8"/>
            <p:cNvSpPr/>
            <p:nvPr/>
          </p:nvSpPr>
          <p:spPr>
            <a:xfrm>
              <a:off x="3123500" y="1218850"/>
              <a:ext cx="2050300" cy="2575025"/>
            </a:xfrm>
            <a:custGeom>
              <a:avLst/>
              <a:gdLst/>
              <a:ahLst/>
              <a:cxnLst/>
              <a:rect l="l" t="t" r="r" b="b"/>
              <a:pathLst>
                <a:path w="82012" h="103001" extrusionOk="0">
                  <a:moveTo>
                    <a:pt x="60180" y="0"/>
                  </a:moveTo>
                  <a:lnTo>
                    <a:pt x="0" y="79328"/>
                  </a:lnTo>
                  <a:lnTo>
                    <a:pt x="73226" y="103001"/>
                  </a:lnTo>
                  <a:lnTo>
                    <a:pt x="82011" y="6366"/>
                  </a:lnTo>
                  <a:lnTo>
                    <a:pt x="60180" y="0"/>
                  </a:lnTo>
                  <a:close/>
                </a:path>
              </a:pathLst>
            </a:custGeom>
            <a:gradFill>
              <a:gsLst>
                <a:gs pos="0">
                  <a:srgbClr val="7BB8EF">
                    <a:alpha val="34117"/>
                    <a:alpha val="34080"/>
                  </a:srgbClr>
                </a:gs>
                <a:gs pos="68000">
                  <a:srgbClr val="FFFFFF">
                    <a:alpha val="0"/>
                    <a:alpha val="34080"/>
                  </a:srgbClr>
                </a:gs>
                <a:gs pos="100000">
                  <a:srgbClr val="FFFFFF">
                    <a:alpha val="0"/>
                    <a:alpha val="3408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8"/>
            <p:cNvSpPr/>
            <p:nvPr/>
          </p:nvSpPr>
          <p:spPr>
            <a:xfrm>
              <a:off x="4371550" y="1058400"/>
              <a:ext cx="1158650" cy="464150"/>
            </a:xfrm>
            <a:custGeom>
              <a:avLst/>
              <a:gdLst/>
              <a:ahLst/>
              <a:cxnLst/>
              <a:rect l="l" t="t" r="r" b="b"/>
              <a:pathLst>
                <a:path w="46346" h="18566" extrusionOk="0">
                  <a:moveTo>
                    <a:pt x="1421" y="1"/>
                  </a:moveTo>
                  <a:cubicBezTo>
                    <a:pt x="1421" y="1"/>
                    <a:pt x="947" y="1053"/>
                    <a:pt x="895" y="1316"/>
                  </a:cubicBezTo>
                  <a:cubicBezTo>
                    <a:pt x="0" y="3841"/>
                    <a:pt x="9364" y="9469"/>
                    <a:pt x="21831" y="13888"/>
                  </a:cubicBezTo>
                  <a:cubicBezTo>
                    <a:pt x="30226" y="16876"/>
                    <a:pt x="37875" y="18565"/>
                    <a:pt x="42225" y="18565"/>
                  </a:cubicBezTo>
                  <a:cubicBezTo>
                    <a:pt x="44308" y="18565"/>
                    <a:pt x="45635" y="18178"/>
                    <a:pt x="45924" y="17360"/>
                  </a:cubicBezTo>
                  <a:cubicBezTo>
                    <a:pt x="46030" y="17097"/>
                    <a:pt x="46345" y="16150"/>
                    <a:pt x="46345" y="16150"/>
                  </a:cubicBezTo>
                  <a:cubicBezTo>
                    <a:pt x="46345" y="16150"/>
                    <a:pt x="36193" y="8838"/>
                    <a:pt x="25040" y="4788"/>
                  </a:cubicBezTo>
                  <a:cubicBezTo>
                    <a:pt x="13783" y="790"/>
                    <a:pt x="1421" y="1"/>
                    <a:pt x="1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8"/>
            <p:cNvSpPr/>
            <p:nvPr/>
          </p:nvSpPr>
          <p:spPr>
            <a:xfrm>
              <a:off x="4191375" y="859825"/>
              <a:ext cx="1591325" cy="635350"/>
            </a:xfrm>
            <a:custGeom>
              <a:avLst/>
              <a:gdLst/>
              <a:ahLst/>
              <a:cxnLst/>
              <a:rect l="l" t="t" r="r" b="b"/>
              <a:pathLst>
                <a:path w="63653" h="25414" extrusionOk="0">
                  <a:moveTo>
                    <a:pt x="1947" y="0"/>
                  </a:moveTo>
                  <a:cubicBezTo>
                    <a:pt x="1947" y="0"/>
                    <a:pt x="1421" y="1315"/>
                    <a:pt x="1263" y="1684"/>
                  </a:cubicBezTo>
                  <a:cubicBezTo>
                    <a:pt x="0" y="5156"/>
                    <a:pt x="12889" y="12888"/>
                    <a:pt x="29985" y="18991"/>
                  </a:cubicBezTo>
                  <a:cubicBezTo>
                    <a:pt x="41542" y="23116"/>
                    <a:pt x="52090" y="25414"/>
                    <a:pt x="58069" y="25414"/>
                  </a:cubicBezTo>
                  <a:cubicBezTo>
                    <a:pt x="60935" y="25414"/>
                    <a:pt x="62751" y="24886"/>
                    <a:pt x="63126" y="23778"/>
                  </a:cubicBezTo>
                  <a:cubicBezTo>
                    <a:pt x="63284" y="23462"/>
                    <a:pt x="63652" y="22094"/>
                    <a:pt x="63652" y="22094"/>
                  </a:cubicBezTo>
                  <a:cubicBezTo>
                    <a:pt x="63652" y="22094"/>
                    <a:pt x="49712" y="12047"/>
                    <a:pt x="34404" y="6576"/>
                  </a:cubicBezTo>
                  <a:cubicBezTo>
                    <a:pt x="19043" y="1052"/>
                    <a:pt x="1947" y="0"/>
                    <a:pt x="19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8"/>
            <p:cNvSpPr/>
            <p:nvPr/>
          </p:nvSpPr>
          <p:spPr>
            <a:xfrm>
              <a:off x="4204525" y="822275"/>
              <a:ext cx="1611050" cy="635350"/>
            </a:xfrm>
            <a:custGeom>
              <a:avLst/>
              <a:gdLst/>
              <a:ahLst/>
              <a:cxnLst/>
              <a:rect l="l" t="t" r="r" b="b"/>
              <a:pathLst>
                <a:path w="64442" h="25414" extrusionOk="0">
                  <a:moveTo>
                    <a:pt x="6360" y="1"/>
                  </a:moveTo>
                  <a:cubicBezTo>
                    <a:pt x="3484" y="1"/>
                    <a:pt x="1655" y="535"/>
                    <a:pt x="1263" y="1660"/>
                  </a:cubicBezTo>
                  <a:cubicBezTo>
                    <a:pt x="0" y="5079"/>
                    <a:pt x="12889" y="12865"/>
                    <a:pt x="29985" y="18967"/>
                  </a:cubicBezTo>
                  <a:cubicBezTo>
                    <a:pt x="41541" y="23091"/>
                    <a:pt x="52087" y="25413"/>
                    <a:pt x="58082" y="25413"/>
                  </a:cubicBezTo>
                  <a:cubicBezTo>
                    <a:pt x="60958" y="25413"/>
                    <a:pt x="62787" y="24879"/>
                    <a:pt x="63179" y="23754"/>
                  </a:cubicBezTo>
                  <a:cubicBezTo>
                    <a:pt x="64442" y="20282"/>
                    <a:pt x="51553" y="12549"/>
                    <a:pt x="34457" y="6447"/>
                  </a:cubicBezTo>
                  <a:cubicBezTo>
                    <a:pt x="22901" y="2323"/>
                    <a:pt x="12356" y="1"/>
                    <a:pt x="63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8"/>
            <p:cNvSpPr/>
            <p:nvPr/>
          </p:nvSpPr>
          <p:spPr>
            <a:xfrm>
              <a:off x="4592475" y="607850"/>
              <a:ext cx="961400" cy="637325"/>
            </a:xfrm>
            <a:custGeom>
              <a:avLst/>
              <a:gdLst/>
              <a:ahLst/>
              <a:cxnLst/>
              <a:rect l="l" t="t" r="r" b="b"/>
              <a:pathLst>
                <a:path w="38456" h="25493" extrusionOk="0">
                  <a:moveTo>
                    <a:pt x="17992" y="1"/>
                  </a:moveTo>
                  <a:cubicBezTo>
                    <a:pt x="10272" y="1"/>
                    <a:pt x="2889" y="5031"/>
                    <a:pt x="1" y="13025"/>
                  </a:cubicBezTo>
                  <a:cubicBezTo>
                    <a:pt x="10469" y="19969"/>
                    <a:pt x="22358" y="24230"/>
                    <a:pt x="34878" y="25492"/>
                  </a:cubicBezTo>
                  <a:cubicBezTo>
                    <a:pt x="38455" y="15392"/>
                    <a:pt x="33615" y="4451"/>
                    <a:pt x="23936" y="1031"/>
                  </a:cubicBezTo>
                  <a:cubicBezTo>
                    <a:pt x="21980" y="332"/>
                    <a:pt x="19975" y="1"/>
                    <a:pt x="179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8"/>
            <p:cNvSpPr/>
            <p:nvPr/>
          </p:nvSpPr>
          <p:spPr>
            <a:xfrm>
              <a:off x="4592475" y="607850"/>
              <a:ext cx="961400" cy="637325"/>
            </a:xfrm>
            <a:custGeom>
              <a:avLst/>
              <a:gdLst/>
              <a:ahLst/>
              <a:cxnLst/>
              <a:rect l="l" t="t" r="r" b="b"/>
              <a:pathLst>
                <a:path w="38456" h="25493" extrusionOk="0">
                  <a:moveTo>
                    <a:pt x="17992" y="1"/>
                  </a:moveTo>
                  <a:cubicBezTo>
                    <a:pt x="10272" y="1"/>
                    <a:pt x="2889" y="5031"/>
                    <a:pt x="1" y="13025"/>
                  </a:cubicBezTo>
                  <a:cubicBezTo>
                    <a:pt x="10469" y="19969"/>
                    <a:pt x="22358" y="24230"/>
                    <a:pt x="34878" y="25492"/>
                  </a:cubicBezTo>
                  <a:cubicBezTo>
                    <a:pt x="38455" y="15392"/>
                    <a:pt x="33615" y="4451"/>
                    <a:pt x="23936" y="1031"/>
                  </a:cubicBezTo>
                  <a:cubicBezTo>
                    <a:pt x="21980" y="332"/>
                    <a:pt x="19975" y="1"/>
                    <a:pt x="179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8"/>
            <p:cNvSpPr/>
            <p:nvPr/>
          </p:nvSpPr>
          <p:spPr>
            <a:xfrm>
              <a:off x="5173775" y="627050"/>
              <a:ext cx="378775" cy="618125"/>
            </a:xfrm>
            <a:custGeom>
              <a:avLst/>
              <a:gdLst/>
              <a:ahLst/>
              <a:cxnLst/>
              <a:rect l="l" t="t" r="r" b="b"/>
              <a:pathLst>
                <a:path w="15151" h="24725" extrusionOk="0">
                  <a:moveTo>
                    <a:pt x="0" y="0"/>
                  </a:moveTo>
                  <a:lnTo>
                    <a:pt x="0" y="0"/>
                  </a:lnTo>
                  <a:cubicBezTo>
                    <a:pt x="2157" y="1368"/>
                    <a:pt x="4051" y="3156"/>
                    <a:pt x="5576" y="5155"/>
                  </a:cubicBezTo>
                  <a:cubicBezTo>
                    <a:pt x="9732" y="10837"/>
                    <a:pt x="8838" y="18201"/>
                    <a:pt x="5366" y="23778"/>
                  </a:cubicBezTo>
                  <a:cubicBezTo>
                    <a:pt x="7418" y="24198"/>
                    <a:pt x="9522" y="24514"/>
                    <a:pt x="11626" y="24724"/>
                  </a:cubicBezTo>
                  <a:cubicBezTo>
                    <a:pt x="15151" y="14624"/>
                    <a:pt x="10311" y="3735"/>
                    <a:pt x="684" y="263"/>
                  </a:cubicBezTo>
                  <a:cubicBezTo>
                    <a:pt x="421" y="158"/>
                    <a:pt x="263" y="105"/>
                    <a:pt x="0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8"/>
            <p:cNvSpPr/>
            <p:nvPr/>
          </p:nvSpPr>
          <p:spPr>
            <a:xfrm>
              <a:off x="4592475" y="608625"/>
              <a:ext cx="437975" cy="381425"/>
            </a:xfrm>
            <a:custGeom>
              <a:avLst/>
              <a:gdLst/>
              <a:ahLst/>
              <a:cxnLst/>
              <a:rect l="l" t="t" r="r" b="b"/>
              <a:pathLst>
                <a:path w="17519" h="15257" extrusionOk="0">
                  <a:moveTo>
                    <a:pt x="17518" y="1"/>
                  </a:moveTo>
                  <a:cubicBezTo>
                    <a:pt x="9943" y="211"/>
                    <a:pt x="2842" y="5209"/>
                    <a:pt x="1" y="13099"/>
                  </a:cubicBezTo>
                  <a:cubicBezTo>
                    <a:pt x="1106" y="13836"/>
                    <a:pt x="2316" y="14572"/>
                    <a:pt x="3525" y="15256"/>
                  </a:cubicBezTo>
                  <a:cubicBezTo>
                    <a:pt x="6208" y="8260"/>
                    <a:pt x="10838" y="1211"/>
                    <a:pt x="17518" y="1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8"/>
            <p:cNvSpPr/>
            <p:nvPr/>
          </p:nvSpPr>
          <p:spPr>
            <a:xfrm>
              <a:off x="5524900" y="1287850"/>
              <a:ext cx="123650" cy="62525"/>
            </a:xfrm>
            <a:custGeom>
              <a:avLst/>
              <a:gdLst/>
              <a:ahLst/>
              <a:cxnLst/>
              <a:rect l="l" t="t" r="r" b="b"/>
              <a:pathLst>
                <a:path w="4946" h="2501" extrusionOk="0">
                  <a:moveTo>
                    <a:pt x="1678" y="1"/>
                  </a:moveTo>
                  <a:cubicBezTo>
                    <a:pt x="851" y="1"/>
                    <a:pt x="181" y="334"/>
                    <a:pt x="1" y="765"/>
                  </a:cubicBezTo>
                  <a:cubicBezTo>
                    <a:pt x="1" y="765"/>
                    <a:pt x="948" y="1554"/>
                    <a:pt x="2158" y="2027"/>
                  </a:cubicBezTo>
                  <a:cubicBezTo>
                    <a:pt x="3473" y="2501"/>
                    <a:pt x="4683" y="2501"/>
                    <a:pt x="4683" y="2501"/>
                  </a:cubicBezTo>
                  <a:cubicBezTo>
                    <a:pt x="4946" y="1817"/>
                    <a:pt x="4157" y="712"/>
                    <a:pt x="2894" y="239"/>
                  </a:cubicBezTo>
                  <a:cubicBezTo>
                    <a:pt x="2477" y="72"/>
                    <a:pt x="2061" y="1"/>
                    <a:pt x="16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8"/>
            <p:cNvSpPr/>
            <p:nvPr/>
          </p:nvSpPr>
          <p:spPr>
            <a:xfrm>
              <a:off x="5261875" y="1275650"/>
              <a:ext cx="136800" cy="67050"/>
            </a:xfrm>
            <a:custGeom>
              <a:avLst/>
              <a:gdLst/>
              <a:ahLst/>
              <a:cxnLst/>
              <a:rect l="l" t="t" r="r" b="b"/>
              <a:pathLst>
                <a:path w="5472" h="2682" extrusionOk="0">
                  <a:moveTo>
                    <a:pt x="1971" y="0"/>
                  </a:moveTo>
                  <a:cubicBezTo>
                    <a:pt x="1005" y="0"/>
                    <a:pt x="187" y="364"/>
                    <a:pt x="1" y="885"/>
                  </a:cubicBezTo>
                  <a:cubicBezTo>
                    <a:pt x="1" y="885"/>
                    <a:pt x="1000" y="1726"/>
                    <a:pt x="2421" y="2252"/>
                  </a:cubicBezTo>
                  <a:cubicBezTo>
                    <a:pt x="3473" y="2628"/>
                    <a:pt x="4444" y="2682"/>
                    <a:pt x="4914" y="2682"/>
                  </a:cubicBezTo>
                  <a:cubicBezTo>
                    <a:pt x="5101" y="2682"/>
                    <a:pt x="5209" y="2673"/>
                    <a:pt x="5209" y="2673"/>
                  </a:cubicBezTo>
                  <a:cubicBezTo>
                    <a:pt x="5472" y="1989"/>
                    <a:pt x="4683" y="727"/>
                    <a:pt x="3210" y="201"/>
                  </a:cubicBezTo>
                  <a:cubicBezTo>
                    <a:pt x="2795" y="62"/>
                    <a:pt x="2370" y="0"/>
                    <a:pt x="19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8"/>
            <p:cNvSpPr/>
            <p:nvPr/>
          </p:nvSpPr>
          <p:spPr>
            <a:xfrm>
              <a:off x="4382075" y="879725"/>
              <a:ext cx="123650" cy="62975"/>
            </a:xfrm>
            <a:custGeom>
              <a:avLst/>
              <a:gdLst/>
              <a:ahLst/>
              <a:cxnLst/>
              <a:rect l="l" t="t" r="r" b="b"/>
              <a:pathLst>
                <a:path w="4946" h="2519" extrusionOk="0">
                  <a:moveTo>
                    <a:pt x="1701" y="1"/>
                  </a:moveTo>
                  <a:cubicBezTo>
                    <a:pt x="860" y="1"/>
                    <a:pt x="185" y="340"/>
                    <a:pt x="0" y="782"/>
                  </a:cubicBezTo>
                  <a:cubicBezTo>
                    <a:pt x="0" y="782"/>
                    <a:pt x="842" y="1571"/>
                    <a:pt x="2157" y="2045"/>
                  </a:cubicBezTo>
                  <a:cubicBezTo>
                    <a:pt x="3472" y="2518"/>
                    <a:pt x="4682" y="2518"/>
                    <a:pt x="4682" y="2518"/>
                  </a:cubicBezTo>
                  <a:cubicBezTo>
                    <a:pt x="4945" y="1782"/>
                    <a:pt x="4156" y="677"/>
                    <a:pt x="2841" y="204"/>
                  </a:cubicBezTo>
                  <a:cubicBezTo>
                    <a:pt x="2448" y="62"/>
                    <a:pt x="2059" y="1"/>
                    <a:pt x="17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8"/>
            <p:cNvSpPr/>
            <p:nvPr/>
          </p:nvSpPr>
          <p:spPr>
            <a:xfrm>
              <a:off x="4579325" y="1031750"/>
              <a:ext cx="136800" cy="68800"/>
            </a:xfrm>
            <a:custGeom>
              <a:avLst/>
              <a:gdLst/>
              <a:ahLst/>
              <a:cxnLst/>
              <a:rect l="l" t="t" r="r" b="b"/>
              <a:pathLst>
                <a:path w="5472" h="2752" extrusionOk="0">
                  <a:moveTo>
                    <a:pt x="1888" y="0"/>
                  </a:moveTo>
                  <a:cubicBezTo>
                    <a:pt x="966" y="0"/>
                    <a:pt x="185" y="376"/>
                    <a:pt x="1" y="856"/>
                  </a:cubicBezTo>
                  <a:cubicBezTo>
                    <a:pt x="1" y="856"/>
                    <a:pt x="1000" y="1750"/>
                    <a:pt x="2473" y="2276"/>
                  </a:cubicBezTo>
                  <a:cubicBezTo>
                    <a:pt x="3657" y="2715"/>
                    <a:pt x="4767" y="2751"/>
                    <a:pt x="5105" y="2751"/>
                  </a:cubicBezTo>
                  <a:cubicBezTo>
                    <a:pt x="5172" y="2751"/>
                    <a:pt x="5209" y="2750"/>
                    <a:pt x="5209" y="2750"/>
                  </a:cubicBezTo>
                  <a:cubicBezTo>
                    <a:pt x="5472" y="2013"/>
                    <a:pt x="4578" y="751"/>
                    <a:pt x="3105" y="225"/>
                  </a:cubicBezTo>
                  <a:cubicBezTo>
                    <a:pt x="2697" y="68"/>
                    <a:pt x="2279" y="0"/>
                    <a:pt x="1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8"/>
            <p:cNvSpPr/>
            <p:nvPr/>
          </p:nvSpPr>
          <p:spPr>
            <a:xfrm>
              <a:off x="4914700" y="1183600"/>
              <a:ext cx="136800" cy="68175"/>
            </a:xfrm>
            <a:custGeom>
              <a:avLst/>
              <a:gdLst/>
              <a:ahLst/>
              <a:cxnLst/>
              <a:rect l="l" t="t" r="r" b="b"/>
              <a:pathLst>
                <a:path w="5472" h="2727" extrusionOk="0">
                  <a:moveTo>
                    <a:pt x="1947" y="0"/>
                  </a:moveTo>
                  <a:cubicBezTo>
                    <a:pt x="978" y="0"/>
                    <a:pt x="186" y="363"/>
                    <a:pt x="0" y="884"/>
                  </a:cubicBezTo>
                  <a:cubicBezTo>
                    <a:pt x="0" y="884"/>
                    <a:pt x="1000" y="1726"/>
                    <a:pt x="2473" y="2252"/>
                  </a:cubicBezTo>
                  <a:cubicBezTo>
                    <a:pt x="3656" y="2690"/>
                    <a:pt x="4767" y="2727"/>
                    <a:pt x="5104" y="2727"/>
                  </a:cubicBezTo>
                  <a:cubicBezTo>
                    <a:pt x="5172" y="2727"/>
                    <a:pt x="5208" y="2725"/>
                    <a:pt x="5208" y="2725"/>
                  </a:cubicBezTo>
                  <a:cubicBezTo>
                    <a:pt x="5471" y="1989"/>
                    <a:pt x="4682" y="727"/>
                    <a:pt x="3209" y="200"/>
                  </a:cubicBezTo>
                  <a:cubicBezTo>
                    <a:pt x="2778" y="62"/>
                    <a:pt x="2348" y="0"/>
                    <a:pt x="19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3" name="Google Shape;2823;p9"/>
          <p:cNvSpPr txBox="1">
            <a:spLocks noGrp="1"/>
          </p:cNvSpPr>
          <p:nvPr>
            <p:ph type="title"/>
          </p:nvPr>
        </p:nvSpPr>
        <p:spPr>
          <a:xfrm>
            <a:off x="841890" y="1776984"/>
            <a:ext cx="9008100" cy="12375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2824" name="Google Shape;2824;p9"/>
          <p:cNvSpPr txBox="1">
            <a:spLocks noGrp="1"/>
          </p:cNvSpPr>
          <p:nvPr>
            <p:ph type="subTitle" idx="1"/>
          </p:nvPr>
        </p:nvSpPr>
        <p:spPr>
          <a:xfrm>
            <a:off x="2621025" y="2973565"/>
            <a:ext cx="5450100" cy="24726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25" name="Google Shape;2825;p9"/>
          <p:cNvSpPr/>
          <p:nvPr/>
        </p:nvSpPr>
        <p:spPr>
          <a:xfrm flipH="1">
            <a:off x="-1065222" y="6051925"/>
            <a:ext cx="2262118" cy="976463"/>
          </a:xfrm>
          <a:custGeom>
            <a:avLst/>
            <a:gdLst/>
            <a:ahLst/>
            <a:cxnLst/>
            <a:rect l="l" t="t" r="r" b="b"/>
            <a:pathLst>
              <a:path w="29249" h="12738" extrusionOk="0">
                <a:moveTo>
                  <a:pt x="10913" y="0"/>
                </a:moveTo>
                <a:cubicBezTo>
                  <a:pt x="10819" y="0"/>
                  <a:pt x="10723" y="3"/>
                  <a:pt x="10626" y="7"/>
                </a:cubicBezTo>
                <a:cubicBezTo>
                  <a:pt x="9890" y="7"/>
                  <a:pt x="9153" y="217"/>
                  <a:pt x="8417" y="638"/>
                </a:cubicBezTo>
                <a:cubicBezTo>
                  <a:pt x="7680" y="901"/>
                  <a:pt x="7102" y="1322"/>
                  <a:pt x="6576" y="1953"/>
                </a:cubicBezTo>
                <a:cubicBezTo>
                  <a:pt x="5997" y="2532"/>
                  <a:pt x="5576" y="3269"/>
                  <a:pt x="5366" y="4058"/>
                </a:cubicBezTo>
                <a:cubicBezTo>
                  <a:pt x="5050" y="4847"/>
                  <a:pt x="4945" y="5636"/>
                  <a:pt x="4945" y="6477"/>
                </a:cubicBezTo>
                <a:cubicBezTo>
                  <a:pt x="4998" y="7003"/>
                  <a:pt x="5103" y="7530"/>
                  <a:pt x="5208" y="8056"/>
                </a:cubicBezTo>
                <a:lnTo>
                  <a:pt x="5208" y="8108"/>
                </a:lnTo>
                <a:cubicBezTo>
                  <a:pt x="4261" y="8161"/>
                  <a:pt x="3262" y="8529"/>
                  <a:pt x="2473" y="9055"/>
                </a:cubicBezTo>
                <a:cubicBezTo>
                  <a:pt x="1631" y="9634"/>
                  <a:pt x="1000" y="10370"/>
                  <a:pt x="526" y="11264"/>
                </a:cubicBezTo>
                <a:cubicBezTo>
                  <a:pt x="263" y="11738"/>
                  <a:pt x="105" y="12211"/>
                  <a:pt x="0" y="12737"/>
                </a:cubicBezTo>
                <a:lnTo>
                  <a:pt x="29248" y="12737"/>
                </a:lnTo>
                <a:lnTo>
                  <a:pt x="29248" y="12580"/>
                </a:lnTo>
                <a:cubicBezTo>
                  <a:pt x="29038" y="12317"/>
                  <a:pt x="28880" y="12106"/>
                  <a:pt x="28670" y="11948"/>
                </a:cubicBezTo>
                <a:cubicBezTo>
                  <a:pt x="28302" y="11580"/>
                  <a:pt x="27828" y="11264"/>
                  <a:pt x="27407" y="11001"/>
                </a:cubicBezTo>
                <a:cubicBezTo>
                  <a:pt x="26492" y="10520"/>
                  <a:pt x="25620" y="10258"/>
                  <a:pt x="24631" y="10258"/>
                </a:cubicBezTo>
                <a:cubicBezTo>
                  <a:pt x="24540" y="10258"/>
                  <a:pt x="24449" y="10261"/>
                  <a:pt x="24356" y="10265"/>
                </a:cubicBezTo>
                <a:cubicBezTo>
                  <a:pt x="23567" y="10265"/>
                  <a:pt x="22831" y="10475"/>
                  <a:pt x="22147" y="10896"/>
                </a:cubicBezTo>
                <a:cubicBezTo>
                  <a:pt x="22042" y="10949"/>
                  <a:pt x="21884" y="10949"/>
                  <a:pt x="21831" y="11001"/>
                </a:cubicBezTo>
                <a:cubicBezTo>
                  <a:pt x="21515" y="10212"/>
                  <a:pt x="21042" y="9581"/>
                  <a:pt x="20463" y="8950"/>
                </a:cubicBezTo>
                <a:cubicBezTo>
                  <a:pt x="20043" y="8634"/>
                  <a:pt x="19569" y="8319"/>
                  <a:pt x="19201" y="8056"/>
                </a:cubicBezTo>
                <a:cubicBezTo>
                  <a:pt x="18412" y="7582"/>
                  <a:pt x="17623" y="7372"/>
                  <a:pt x="16781" y="7319"/>
                </a:cubicBezTo>
                <a:cubicBezTo>
                  <a:pt x="16834" y="6846"/>
                  <a:pt x="16886" y="6425"/>
                  <a:pt x="16834" y="5951"/>
                </a:cubicBezTo>
                <a:cubicBezTo>
                  <a:pt x="16781" y="5425"/>
                  <a:pt x="16623" y="4899"/>
                  <a:pt x="16571" y="4373"/>
                </a:cubicBezTo>
                <a:cubicBezTo>
                  <a:pt x="16255" y="3321"/>
                  <a:pt x="15729" y="2479"/>
                  <a:pt x="14992" y="1690"/>
                </a:cubicBezTo>
                <a:cubicBezTo>
                  <a:pt x="14572" y="1322"/>
                  <a:pt x="14151" y="1007"/>
                  <a:pt x="13730" y="743"/>
                </a:cubicBezTo>
                <a:cubicBezTo>
                  <a:pt x="12814" y="262"/>
                  <a:pt x="11943" y="0"/>
                  <a:pt x="109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6" name="Google Shape;2826;p9"/>
          <p:cNvSpPr/>
          <p:nvPr/>
        </p:nvSpPr>
        <p:spPr>
          <a:xfrm>
            <a:off x="7563419" y="1862625"/>
            <a:ext cx="378161" cy="192025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7" name="Google Shape;2827;p9"/>
          <p:cNvSpPr/>
          <p:nvPr/>
        </p:nvSpPr>
        <p:spPr>
          <a:xfrm>
            <a:off x="6092303" y="2497813"/>
            <a:ext cx="848747" cy="402790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8" name="Google Shape;2828;p9"/>
          <p:cNvSpPr/>
          <p:nvPr/>
        </p:nvSpPr>
        <p:spPr>
          <a:xfrm>
            <a:off x="4096578" y="1172750"/>
            <a:ext cx="848747" cy="402790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29" name="Google Shape;2829;p9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2830" name="Google Shape;2830;p9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31" name="Google Shape;2831;p9"/>
            <p:cNvGrpSpPr/>
            <p:nvPr/>
          </p:nvGrpSpPr>
          <p:grpSpPr>
            <a:xfrm rot="10800000" flipH="1">
              <a:off x="541072" y="7200946"/>
              <a:ext cx="9609875" cy="285829"/>
              <a:chOff x="471460" y="61396"/>
              <a:chExt cx="9609875" cy="285829"/>
            </a:xfrm>
          </p:grpSpPr>
          <p:grpSp>
            <p:nvGrpSpPr>
              <p:cNvPr id="2832" name="Google Shape;2832;p9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2833" name="Google Shape;2833;p9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834" name="Google Shape;2834;p9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835" name="Google Shape;2835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36" name="Google Shape;2836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37" name="Google Shape;2837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838" name="Google Shape;2838;p9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839" name="Google Shape;2839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40" name="Google Shape;2840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41" name="Google Shape;2841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842" name="Google Shape;2842;p9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843" name="Google Shape;2843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44" name="Google Shape;2844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45" name="Google Shape;2845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846" name="Google Shape;2846;p9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847" name="Google Shape;2847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48" name="Google Shape;2848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849" name="Google Shape;2849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2850" name="Google Shape;2850;p9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2851" name="Google Shape;2851;p9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2852" name="Google Shape;2852;p9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853" name="Google Shape;2853;p9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54" name="Google Shape;2854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55" name="Google Shape;2855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56" name="Google Shape;2856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857" name="Google Shape;2857;p9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58" name="Google Shape;2858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59" name="Google Shape;2859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60" name="Google Shape;2860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861" name="Google Shape;2861;p9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62" name="Google Shape;2862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63" name="Google Shape;2863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64" name="Google Shape;2864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865" name="Google Shape;2865;p9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66" name="Google Shape;2866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67" name="Google Shape;2867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68" name="Google Shape;2868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2869" name="Google Shape;2869;p9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870" name="Google Shape;2870;p9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71" name="Google Shape;2871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72" name="Google Shape;2872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73" name="Google Shape;2873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874" name="Google Shape;2874;p9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75" name="Google Shape;2875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76" name="Google Shape;2876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77" name="Google Shape;2877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878" name="Google Shape;2878;p9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79" name="Google Shape;2879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80" name="Google Shape;2880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81" name="Google Shape;2881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882" name="Google Shape;2882;p9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83" name="Google Shape;2883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84" name="Google Shape;2884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85" name="Google Shape;2885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2886" name="Google Shape;2886;p9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2887" name="Google Shape;2887;p9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888" name="Google Shape;2888;p9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89" name="Google Shape;2889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90" name="Google Shape;2890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91" name="Google Shape;2891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892" name="Google Shape;2892;p9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93" name="Google Shape;2893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94" name="Google Shape;2894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95" name="Google Shape;2895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896" name="Google Shape;2896;p9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897" name="Google Shape;2897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98" name="Google Shape;2898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899" name="Google Shape;2899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900" name="Google Shape;2900;p9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01" name="Google Shape;2901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02" name="Google Shape;2902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03" name="Google Shape;2903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2904" name="Google Shape;2904;p9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905" name="Google Shape;2905;p9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06" name="Google Shape;2906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07" name="Google Shape;2907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08" name="Google Shape;2908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909" name="Google Shape;2909;p9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10" name="Google Shape;2910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11" name="Google Shape;2911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12" name="Google Shape;2912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913" name="Google Shape;2913;p9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14" name="Google Shape;2914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15" name="Google Shape;2915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16" name="Google Shape;2916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917" name="Google Shape;2917;p9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18" name="Google Shape;2918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19" name="Google Shape;2919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20" name="Google Shape;2920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2921" name="Google Shape;2921;p9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2922" name="Google Shape;2922;p9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923" name="Google Shape;2923;p9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924" name="Google Shape;2924;p9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925" name="Google Shape;2925;p9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926" name="Google Shape;2926;p9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927" name="Google Shape;2927;p9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928" name="Google Shape;2928;p9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929" name="Google Shape;2929;p9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930" name="Google Shape;2930;p9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931" name="Google Shape;2931;p9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932" name="Google Shape;2932;p9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933" name="Google Shape;2933;p9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2934" name="Google Shape;2934;p9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2935" name="Google Shape;2935;p9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936" name="Google Shape;2936;p9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937" name="Google Shape;2937;p9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2938" name="Google Shape;2938;p9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2939" name="Google Shape;2939;p9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940" name="Google Shape;2940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41" name="Google Shape;2941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42" name="Google Shape;2942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943" name="Google Shape;2943;p9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2944" name="Google Shape;2944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45" name="Google Shape;2945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46" name="Google Shape;2946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2947" name="Google Shape;2947;p9"/>
            <p:cNvGrpSpPr/>
            <p:nvPr/>
          </p:nvGrpSpPr>
          <p:grpSpPr>
            <a:xfrm>
              <a:off x="471460" y="61396"/>
              <a:ext cx="9609875" cy="285829"/>
              <a:chOff x="471460" y="61396"/>
              <a:chExt cx="9609875" cy="285829"/>
            </a:xfrm>
          </p:grpSpPr>
          <p:grpSp>
            <p:nvGrpSpPr>
              <p:cNvPr id="2948" name="Google Shape;2948;p9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2949" name="Google Shape;2949;p9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2950" name="Google Shape;2950;p9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951" name="Google Shape;2951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952" name="Google Shape;2952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953" name="Google Shape;2953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954" name="Google Shape;2954;p9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955" name="Google Shape;2955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956" name="Google Shape;2956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957" name="Google Shape;2957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958" name="Google Shape;2958;p9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959" name="Google Shape;2959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960" name="Google Shape;2960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961" name="Google Shape;2961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2962" name="Google Shape;2962;p9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2963" name="Google Shape;2963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964" name="Google Shape;2964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965" name="Google Shape;2965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2966" name="Google Shape;2966;p9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2967" name="Google Shape;2967;p9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2968" name="Google Shape;2968;p9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969" name="Google Shape;2969;p9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70" name="Google Shape;2970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71" name="Google Shape;2971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72" name="Google Shape;2972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973" name="Google Shape;2973;p9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74" name="Google Shape;2974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75" name="Google Shape;2975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76" name="Google Shape;2976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977" name="Google Shape;2977;p9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78" name="Google Shape;2978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79" name="Google Shape;2979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80" name="Google Shape;2980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981" name="Google Shape;2981;p9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82" name="Google Shape;2982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83" name="Google Shape;2983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84" name="Google Shape;2984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2985" name="Google Shape;2985;p9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2986" name="Google Shape;2986;p9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87" name="Google Shape;2987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88" name="Google Shape;2988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89" name="Google Shape;2989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990" name="Google Shape;2990;p9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91" name="Google Shape;2991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92" name="Google Shape;2992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93" name="Google Shape;2993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994" name="Google Shape;2994;p9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95" name="Google Shape;2995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96" name="Google Shape;2996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997" name="Google Shape;2997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2998" name="Google Shape;2998;p9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2999" name="Google Shape;2999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00" name="Google Shape;3000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01" name="Google Shape;3001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3002" name="Google Shape;3002;p9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3003" name="Google Shape;3003;p9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004" name="Google Shape;3004;p9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005" name="Google Shape;3005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06" name="Google Shape;3006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07" name="Google Shape;3007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008" name="Google Shape;3008;p9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009" name="Google Shape;3009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10" name="Google Shape;3010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11" name="Google Shape;3011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012" name="Google Shape;3012;p9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013" name="Google Shape;3013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14" name="Google Shape;3014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15" name="Google Shape;3015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016" name="Google Shape;3016;p9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017" name="Google Shape;3017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18" name="Google Shape;3018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19" name="Google Shape;3019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3020" name="Google Shape;3020;p9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021" name="Google Shape;3021;p9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022" name="Google Shape;3022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23" name="Google Shape;3023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24" name="Google Shape;3024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025" name="Google Shape;3025;p9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026" name="Google Shape;3026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27" name="Google Shape;3027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28" name="Google Shape;3028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029" name="Google Shape;3029;p9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030" name="Google Shape;3030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31" name="Google Shape;3031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32" name="Google Shape;3032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033" name="Google Shape;3033;p9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034" name="Google Shape;3034;p9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35" name="Google Shape;3035;p9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036" name="Google Shape;3036;p9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3037" name="Google Shape;3037;p9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038" name="Google Shape;3038;p9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039" name="Google Shape;3039;p9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40" name="Google Shape;3040;p9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41" name="Google Shape;3041;p9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042" name="Google Shape;3042;p9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043" name="Google Shape;3043;p9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44" name="Google Shape;3044;p9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45" name="Google Shape;3045;p9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046" name="Google Shape;3046;p9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047" name="Google Shape;3047;p9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48" name="Google Shape;3048;p9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49" name="Google Shape;3049;p9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050" name="Google Shape;3050;p9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051" name="Google Shape;3051;p9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52" name="Google Shape;3052;p9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53" name="Google Shape;3053;p9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3054" name="Google Shape;3054;p9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3055" name="Google Shape;3055;p9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056" name="Google Shape;3056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57" name="Google Shape;3057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58" name="Google Shape;3058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059" name="Google Shape;3059;p9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060" name="Google Shape;3060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61" name="Google Shape;3061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62" name="Google Shape;3062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3063" name="Google Shape;3063;p9"/>
            <p:cNvGrpSpPr/>
            <p:nvPr/>
          </p:nvGrpSpPr>
          <p:grpSpPr>
            <a:xfrm>
              <a:off x="73845" y="98713"/>
              <a:ext cx="285829" cy="7341550"/>
              <a:chOff x="73845" y="36500"/>
              <a:chExt cx="285829" cy="7341550"/>
            </a:xfrm>
          </p:grpSpPr>
          <p:grpSp>
            <p:nvGrpSpPr>
              <p:cNvPr id="3064" name="Google Shape;3064;p9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3065" name="Google Shape;3065;p9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066" name="Google Shape;3066;p9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067" name="Google Shape;3067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68" name="Google Shape;3068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69" name="Google Shape;3069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070" name="Google Shape;3070;p9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071" name="Google Shape;3071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72" name="Google Shape;3072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73" name="Google Shape;3073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074" name="Google Shape;3074;p9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075" name="Google Shape;3075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76" name="Google Shape;3076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77" name="Google Shape;3077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078" name="Google Shape;3078;p9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079" name="Google Shape;3079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80" name="Google Shape;3080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81" name="Google Shape;3081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3082" name="Google Shape;3082;p9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083" name="Google Shape;3083;p9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084" name="Google Shape;3084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85" name="Google Shape;3085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86" name="Google Shape;3086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087" name="Google Shape;3087;p9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088" name="Google Shape;3088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89" name="Google Shape;3089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90" name="Google Shape;3090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091" name="Google Shape;3091;p9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092" name="Google Shape;3092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93" name="Google Shape;3093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94" name="Google Shape;3094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095" name="Google Shape;3095;p9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096" name="Google Shape;3096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97" name="Google Shape;3097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098" name="Google Shape;3098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3099" name="Google Shape;3099;p9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3100" name="Google Shape;3100;p9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101" name="Google Shape;3101;p9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02" name="Google Shape;3102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03" name="Google Shape;3103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04" name="Google Shape;3104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05" name="Google Shape;3105;p9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06" name="Google Shape;3106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07" name="Google Shape;3107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08" name="Google Shape;3108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09" name="Google Shape;3109;p9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10" name="Google Shape;3110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11" name="Google Shape;3111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12" name="Google Shape;3112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13" name="Google Shape;3113;p9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14" name="Google Shape;3114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15" name="Google Shape;3115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16" name="Google Shape;3116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3117" name="Google Shape;3117;p9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118" name="Google Shape;3118;p9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19" name="Google Shape;3119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20" name="Google Shape;3120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21" name="Google Shape;3121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22" name="Google Shape;3122;p9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23" name="Google Shape;3123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24" name="Google Shape;3124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25" name="Google Shape;3125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26" name="Google Shape;3126;p9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27" name="Google Shape;3127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28" name="Google Shape;3128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29" name="Google Shape;3129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30" name="Google Shape;3130;p9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31" name="Google Shape;3131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32" name="Google Shape;3132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33" name="Google Shape;3133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3134" name="Google Shape;3134;p9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3135" name="Google Shape;3135;p9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136" name="Google Shape;3136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37" name="Google Shape;3137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38" name="Google Shape;3138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139" name="Google Shape;3139;p9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140" name="Google Shape;3140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41" name="Google Shape;3141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42" name="Google Shape;3142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143" name="Google Shape;3143;p9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144" name="Google Shape;3144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45" name="Google Shape;3145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46" name="Google Shape;3146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147" name="Google Shape;3147;p9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148" name="Google Shape;3148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49" name="Google Shape;3149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50" name="Google Shape;3150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3151" name="Google Shape;3151;p9"/>
            <p:cNvGrpSpPr/>
            <p:nvPr/>
          </p:nvGrpSpPr>
          <p:grpSpPr>
            <a:xfrm>
              <a:off x="10332320" y="145213"/>
              <a:ext cx="285829" cy="7341550"/>
              <a:chOff x="73845" y="36500"/>
              <a:chExt cx="285829" cy="7341550"/>
            </a:xfrm>
          </p:grpSpPr>
          <p:grpSp>
            <p:nvGrpSpPr>
              <p:cNvPr id="3152" name="Google Shape;3152;p9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3153" name="Google Shape;3153;p9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154" name="Google Shape;3154;p9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55" name="Google Shape;3155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56" name="Google Shape;3156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57" name="Google Shape;3157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58" name="Google Shape;3158;p9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59" name="Google Shape;3159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60" name="Google Shape;3160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61" name="Google Shape;3161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62" name="Google Shape;3162;p9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63" name="Google Shape;3163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64" name="Google Shape;3164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65" name="Google Shape;3165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66" name="Google Shape;3166;p9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67" name="Google Shape;3167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68" name="Google Shape;3168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69" name="Google Shape;3169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3170" name="Google Shape;3170;p9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171" name="Google Shape;3171;p9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72" name="Google Shape;3172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73" name="Google Shape;3173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74" name="Google Shape;3174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75" name="Google Shape;3175;p9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76" name="Google Shape;3176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77" name="Google Shape;3177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78" name="Google Shape;3178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79" name="Google Shape;3179;p9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80" name="Google Shape;3180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81" name="Google Shape;3181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82" name="Google Shape;3182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83" name="Google Shape;3183;p9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84" name="Google Shape;3184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85" name="Google Shape;3185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86" name="Google Shape;3186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3187" name="Google Shape;3187;p9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3188" name="Google Shape;3188;p9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189" name="Google Shape;3189;p9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90" name="Google Shape;3190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91" name="Google Shape;3191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92" name="Google Shape;3192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93" name="Google Shape;3193;p9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94" name="Google Shape;3194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95" name="Google Shape;3195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96" name="Google Shape;3196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197" name="Google Shape;3197;p9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198" name="Google Shape;3198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199" name="Google Shape;3199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00" name="Google Shape;3200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201" name="Google Shape;3201;p9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202" name="Google Shape;3202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03" name="Google Shape;3203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04" name="Google Shape;3204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3205" name="Google Shape;3205;p9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206" name="Google Shape;3206;p9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207" name="Google Shape;3207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08" name="Google Shape;3208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09" name="Google Shape;3209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210" name="Google Shape;3210;p9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211" name="Google Shape;3211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12" name="Google Shape;3212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13" name="Google Shape;3213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214" name="Google Shape;3214;p9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215" name="Google Shape;3215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16" name="Google Shape;3216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17" name="Google Shape;3217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218" name="Google Shape;3218;p9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219" name="Google Shape;3219;p9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20" name="Google Shape;3220;p9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21" name="Google Shape;3221;p9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3222" name="Google Shape;3222;p9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3223" name="Google Shape;3223;p9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224" name="Google Shape;3224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25" name="Google Shape;3225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26" name="Google Shape;3226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227" name="Google Shape;3227;p9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228" name="Google Shape;3228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29" name="Google Shape;3229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30" name="Google Shape;3230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231" name="Google Shape;3231;p9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232" name="Google Shape;3232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33" name="Google Shape;3233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34" name="Google Shape;3234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235" name="Google Shape;3235;p9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236" name="Google Shape;3236;p9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37" name="Google Shape;3237;p9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38" name="Google Shape;3238;p9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grpSp>
        <p:nvGrpSpPr>
          <p:cNvPr id="3239" name="Google Shape;3239;p9"/>
          <p:cNvGrpSpPr/>
          <p:nvPr/>
        </p:nvGrpSpPr>
        <p:grpSpPr>
          <a:xfrm>
            <a:off x="7736799" y="5251248"/>
            <a:ext cx="2615384" cy="2324448"/>
            <a:chOff x="2130575" y="4054150"/>
            <a:chExt cx="1526875" cy="1369175"/>
          </a:xfrm>
        </p:grpSpPr>
        <p:sp>
          <p:nvSpPr>
            <p:cNvPr id="3240" name="Google Shape;3240;p9"/>
            <p:cNvSpPr/>
            <p:nvPr/>
          </p:nvSpPr>
          <p:spPr>
            <a:xfrm>
              <a:off x="3123500" y="4200050"/>
              <a:ext cx="422175" cy="528900"/>
            </a:xfrm>
            <a:custGeom>
              <a:avLst/>
              <a:gdLst/>
              <a:ahLst/>
              <a:cxnLst/>
              <a:rect l="l" t="t" r="r" b="b"/>
              <a:pathLst>
                <a:path w="16887" h="21156" extrusionOk="0">
                  <a:moveTo>
                    <a:pt x="13715" y="0"/>
                  </a:moveTo>
                  <a:cubicBezTo>
                    <a:pt x="13650" y="0"/>
                    <a:pt x="13585" y="3"/>
                    <a:pt x="13520" y="8"/>
                  </a:cubicBezTo>
                  <a:cubicBezTo>
                    <a:pt x="12152" y="60"/>
                    <a:pt x="11100" y="1323"/>
                    <a:pt x="11258" y="2690"/>
                  </a:cubicBezTo>
                  <a:cubicBezTo>
                    <a:pt x="11310" y="2743"/>
                    <a:pt x="11626" y="8477"/>
                    <a:pt x="8996" y="11528"/>
                  </a:cubicBezTo>
                  <a:cubicBezTo>
                    <a:pt x="7312" y="13422"/>
                    <a:pt x="3262" y="15421"/>
                    <a:pt x="1841" y="15999"/>
                  </a:cubicBezTo>
                  <a:cubicBezTo>
                    <a:pt x="579" y="16525"/>
                    <a:pt x="0" y="18051"/>
                    <a:pt x="526" y="19366"/>
                  </a:cubicBezTo>
                  <a:cubicBezTo>
                    <a:pt x="944" y="20410"/>
                    <a:pt x="2024" y="21156"/>
                    <a:pt x="3084" y="21156"/>
                  </a:cubicBezTo>
                  <a:cubicBezTo>
                    <a:pt x="3359" y="21156"/>
                    <a:pt x="3633" y="21105"/>
                    <a:pt x="3893" y="20997"/>
                  </a:cubicBezTo>
                  <a:cubicBezTo>
                    <a:pt x="4524" y="20734"/>
                    <a:pt x="10100" y="18156"/>
                    <a:pt x="12836" y="15000"/>
                  </a:cubicBezTo>
                  <a:cubicBezTo>
                    <a:pt x="16886" y="10318"/>
                    <a:pt x="16255" y="2638"/>
                    <a:pt x="16255" y="2322"/>
                  </a:cubicBezTo>
                  <a:cubicBezTo>
                    <a:pt x="16105" y="1018"/>
                    <a:pt x="15045" y="0"/>
                    <a:pt x="137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9"/>
            <p:cNvSpPr/>
            <p:nvPr/>
          </p:nvSpPr>
          <p:spPr>
            <a:xfrm>
              <a:off x="2130575" y="4693650"/>
              <a:ext cx="614175" cy="277850"/>
            </a:xfrm>
            <a:custGeom>
              <a:avLst/>
              <a:gdLst/>
              <a:ahLst/>
              <a:cxnLst/>
              <a:rect l="l" t="t" r="r" b="b"/>
              <a:pathLst>
                <a:path w="24567" h="11114" extrusionOk="0">
                  <a:moveTo>
                    <a:pt x="2841" y="1"/>
                  </a:moveTo>
                  <a:cubicBezTo>
                    <a:pt x="2308" y="1"/>
                    <a:pt x="1772" y="169"/>
                    <a:pt x="1316" y="516"/>
                  </a:cubicBezTo>
                  <a:cubicBezTo>
                    <a:pt x="211" y="1358"/>
                    <a:pt x="1" y="2936"/>
                    <a:pt x="842" y="3988"/>
                  </a:cubicBezTo>
                  <a:cubicBezTo>
                    <a:pt x="1053" y="4251"/>
                    <a:pt x="5787" y="10301"/>
                    <a:pt x="11889" y="11037"/>
                  </a:cubicBezTo>
                  <a:cubicBezTo>
                    <a:pt x="12371" y="11090"/>
                    <a:pt x="12872" y="11113"/>
                    <a:pt x="13381" y="11113"/>
                  </a:cubicBezTo>
                  <a:cubicBezTo>
                    <a:pt x="17482" y="11113"/>
                    <a:pt x="22164" y="9594"/>
                    <a:pt x="22726" y="9407"/>
                  </a:cubicBezTo>
                  <a:cubicBezTo>
                    <a:pt x="23988" y="8881"/>
                    <a:pt x="24567" y="7197"/>
                    <a:pt x="24094" y="5987"/>
                  </a:cubicBezTo>
                  <a:cubicBezTo>
                    <a:pt x="23760" y="4944"/>
                    <a:pt x="22731" y="4265"/>
                    <a:pt x="21663" y="4265"/>
                  </a:cubicBezTo>
                  <a:cubicBezTo>
                    <a:pt x="21385" y="4265"/>
                    <a:pt x="21104" y="4311"/>
                    <a:pt x="20832" y="4409"/>
                  </a:cubicBezTo>
                  <a:cubicBezTo>
                    <a:pt x="19561" y="4880"/>
                    <a:pt x="15972" y="5983"/>
                    <a:pt x="13346" y="5983"/>
                  </a:cubicBezTo>
                  <a:cubicBezTo>
                    <a:pt x="13038" y="5983"/>
                    <a:pt x="12744" y="5968"/>
                    <a:pt x="12468" y="5935"/>
                  </a:cubicBezTo>
                  <a:cubicBezTo>
                    <a:pt x="8470" y="5461"/>
                    <a:pt x="4945" y="990"/>
                    <a:pt x="4840" y="990"/>
                  </a:cubicBezTo>
                  <a:cubicBezTo>
                    <a:pt x="4346" y="341"/>
                    <a:pt x="3598" y="1"/>
                    <a:pt x="28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9"/>
            <p:cNvSpPr/>
            <p:nvPr/>
          </p:nvSpPr>
          <p:spPr>
            <a:xfrm>
              <a:off x="2409375" y="4054150"/>
              <a:ext cx="1248075" cy="1369175"/>
            </a:xfrm>
            <a:custGeom>
              <a:avLst/>
              <a:gdLst/>
              <a:ahLst/>
              <a:cxnLst/>
              <a:rect l="l" t="t" r="r" b="b"/>
              <a:pathLst>
                <a:path w="49923" h="54767" extrusionOk="0">
                  <a:moveTo>
                    <a:pt x="15118" y="1"/>
                  </a:moveTo>
                  <a:cubicBezTo>
                    <a:pt x="13475" y="1"/>
                    <a:pt x="11831" y="258"/>
                    <a:pt x="10259" y="793"/>
                  </a:cubicBezTo>
                  <a:cubicBezTo>
                    <a:pt x="2789" y="3371"/>
                    <a:pt x="1" y="12314"/>
                    <a:pt x="1579" y="19310"/>
                  </a:cubicBezTo>
                  <a:cubicBezTo>
                    <a:pt x="4314" y="29253"/>
                    <a:pt x="8628" y="45192"/>
                    <a:pt x="12205" y="54766"/>
                  </a:cubicBezTo>
                  <a:lnTo>
                    <a:pt x="49923" y="54766"/>
                  </a:lnTo>
                  <a:cubicBezTo>
                    <a:pt x="49923" y="54766"/>
                    <a:pt x="48345" y="50189"/>
                    <a:pt x="46398" y="45245"/>
                  </a:cubicBezTo>
                  <a:cubicBezTo>
                    <a:pt x="41296" y="32672"/>
                    <a:pt x="35404" y="20573"/>
                    <a:pt x="29196" y="8632"/>
                  </a:cubicBezTo>
                  <a:cubicBezTo>
                    <a:pt x="26657" y="3184"/>
                    <a:pt x="20896" y="1"/>
                    <a:pt x="151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9"/>
            <p:cNvSpPr/>
            <p:nvPr/>
          </p:nvSpPr>
          <p:spPr>
            <a:xfrm>
              <a:off x="2611900" y="4605225"/>
              <a:ext cx="641825" cy="388175"/>
            </a:xfrm>
            <a:custGeom>
              <a:avLst/>
              <a:gdLst/>
              <a:ahLst/>
              <a:cxnLst/>
              <a:rect l="l" t="t" r="r" b="b"/>
              <a:pathLst>
                <a:path w="25673" h="15527" extrusionOk="0">
                  <a:moveTo>
                    <a:pt x="21690" y="1"/>
                  </a:moveTo>
                  <a:cubicBezTo>
                    <a:pt x="19235" y="1"/>
                    <a:pt x="15521" y="1871"/>
                    <a:pt x="11784" y="3317"/>
                  </a:cubicBezTo>
                  <a:cubicBezTo>
                    <a:pt x="6208" y="5474"/>
                    <a:pt x="1" y="6947"/>
                    <a:pt x="1369" y="10524"/>
                  </a:cubicBezTo>
                  <a:cubicBezTo>
                    <a:pt x="2450" y="13208"/>
                    <a:pt x="7285" y="15526"/>
                    <a:pt x="11992" y="15526"/>
                  </a:cubicBezTo>
                  <a:cubicBezTo>
                    <a:pt x="13465" y="15526"/>
                    <a:pt x="14926" y="15299"/>
                    <a:pt x="16256" y="14785"/>
                  </a:cubicBezTo>
                  <a:cubicBezTo>
                    <a:pt x="21779" y="12628"/>
                    <a:pt x="25672" y="5158"/>
                    <a:pt x="24252" y="1634"/>
                  </a:cubicBezTo>
                  <a:cubicBezTo>
                    <a:pt x="23801" y="454"/>
                    <a:pt x="22898" y="1"/>
                    <a:pt x="216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9"/>
            <p:cNvSpPr/>
            <p:nvPr/>
          </p:nvSpPr>
          <p:spPr>
            <a:xfrm>
              <a:off x="2554050" y="4192525"/>
              <a:ext cx="483975" cy="427075"/>
            </a:xfrm>
            <a:custGeom>
              <a:avLst/>
              <a:gdLst/>
              <a:ahLst/>
              <a:cxnLst/>
              <a:rect l="l" t="t" r="r" b="b"/>
              <a:pathLst>
                <a:path w="19359" h="17083" extrusionOk="0">
                  <a:moveTo>
                    <a:pt x="9663" y="0"/>
                  </a:moveTo>
                  <a:cubicBezTo>
                    <a:pt x="8637" y="0"/>
                    <a:pt x="7592" y="184"/>
                    <a:pt x="6576" y="572"/>
                  </a:cubicBezTo>
                  <a:cubicBezTo>
                    <a:pt x="2157" y="2308"/>
                    <a:pt x="0" y="7200"/>
                    <a:pt x="1736" y="11619"/>
                  </a:cubicBezTo>
                  <a:cubicBezTo>
                    <a:pt x="3032" y="15021"/>
                    <a:pt x="6262" y="17082"/>
                    <a:pt x="9696" y="17082"/>
                  </a:cubicBezTo>
                  <a:cubicBezTo>
                    <a:pt x="10722" y="17082"/>
                    <a:pt x="11767" y="16898"/>
                    <a:pt x="12783" y="16511"/>
                  </a:cubicBezTo>
                  <a:cubicBezTo>
                    <a:pt x="17202" y="14775"/>
                    <a:pt x="19359" y="9830"/>
                    <a:pt x="17623" y="5464"/>
                  </a:cubicBezTo>
                  <a:cubicBezTo>
                    <a:pt x="16327" y="2062"/>
                    <a:pt x="13097" y="0"/>
                    <a:pt x="96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9"/>
            <p:cNvSpPr/>
            <p:nvPr/>
          </p:nvSpPr>
          <p:spPr>
            <a:xfrm>
              <a:off x="2554050" y="4192525"/>
              <a:ext cx="483975" cy="427075"/>
            </a:xfrm>
            <a:custGeom>
              <a:avLst/>
              <a:gdLst/>
              <a:ahLst/>
              <a:cxnLst/>
              <a:rect l="l" t="t" r="r" b="b"/>
              <a:pathLst>
                <a:path w="19359" h="17083" extrusionOk="0">
                  <a:moveTo>
                    <a:pt x="9663" y="0"/>
                  </a:moveTo>
                  <a:cubicBezTo>
                    <a:pt x="8637" y="0"/>
                    <a:pt x="7592" y="184"/>
                    <a:pt x="6576" y="572"/>
                  </a:cubicBezTo>
                  <a:cubicBezTo>
                    <a:pt x="2157" y="2308"/>
                    <a:pt x="0" y="7200"/>
                    <a:pt x="1736" y="11619"/>
                  </a:cubicBezTo>
                  <a:cubicBezTo>
                    <a:pt x="3032" y="15021"/>
                    <a:pt x="6262" y="17082"/>
                    <a:pt x="9696" y="17082"/>
                  </a:cubicBezTo>
                  <a:cubicBezTo>
                    <a:pt x="10722" y="17082"/>
                    <a:pt x="11767" y="16898"/>
                    <a:pt x="12783" y="16511"/>
                  </a:cubicBezTo>
                  <a:cubicBezTo>
                    <a:pt x="17202" y="14775"/>
                    <a:pt x="19359" y="9830"/>
                    <a:pt x="17623" y="5464"/>
                  </a:cubicBezTo>
                  <a:cubicBezTo>
                    <a:pt x="16327" y="2062"/>
                    <a:pt x="13097" y="0"/>
                    <a:pt x="96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9"/>
            <p:cNvSpPr/>
            <p:nvPr/>
          </p:nvSpPr>
          <p:spPr>
            <a:xfrm>
              <a:off x="2575075" y="4317275"/>
              <a:ext cx="441925" cy="302325"/>
            </a:xfrm>
            <a:custGeom>
              <a:avLst/>
              <a:gdLst/>
              <a:ahLst/>
              <a:cxnLst/>
              <a:rect l="l" t="t" r="r" b="b"/>
              <a:pathLst>
                <a:path w="17677" h="12093" extrusionOk="0">
                  <a:moveTo>
                    <a:pt x="1106" y="0"/>
                  </a:moveTo>
                  <a:lnTo>
                    <a:pt x="1106" y="0"/>
                  </a:lnTo>
                  <a:cubicBezTo>
                    <a:pt x="159" y="2052"/>
                    <a:pt x="1" y="4419"/>
                    <a:pt x="895" y="6629"/>
                  </a:cubicBezTo>
                  <a:cubicBezTo>
                    <a:pt x="2191" y="10031"/>
                    <a:pt x="5421" y="12092"/>
                    <a:pt x="8855" y="12092"/>
                  </a:cubicBezTo>
                  <a:cubicBezTo>
                    <a:pt x="9881" y="12092"/>
                    <a:pt x="10926" y="11908"/>
                    <a:pt x="11942" y="11521"/>
                  </a:cubicBezTo>
                  <a:cubicBezTo>
                    <a:pt x="15572" y="10101"/>
                    <a:pt x="17676" y="6418"/>
                    <a:pt x="17308" y="2736"/>
                  </a:cubicBezTo>
                  <a:lnTo>
                    <a:pt x="17308" y="2736"/>
                  </a:lnTo>
                  <a:cubicBezTo>
                    <a:pt x="16887" y="5103"/>
                    <a:pt x="15309" y="7260"/>
                    <a:pt x="12311" y="8470"/>
                  </a:cubicBezTo>
                  <a:cubicBezTo>
                    <a:pt x="11202" y="8911"/>
                    <a:pt x="10140" y="9110"/>
                    <a:pt x="9142" y="9110"/>
                  </a:cubicBezTo>
                  <a:cubicBezTo>
                    <a:pt x="4312" y="9110"/>
                    <a:pt x="975" y="4447"/>
                    <a:pt x="1106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9"/>
            <p:cNvSpPr/>
            <p:nvPr/>
          </p:nvSpPr>
          <p:spPr>
            <a:xfrm>
              <a:off x="2697400" y="4319950"/>
              <a:ext cx="195975" cy="172200"/>
            </a:xfrm>
            <a:custGeom>
              <a:avLst/>
              <a:gdLst/>
              <a:ahLst/>
              <a:cxnLst/>
              <a:rect l="l" t="t" r="r" b="b"/>
              <a:pathLst>
                <a:path w="7839" h="6888" extrusionOk="0">
                  <a:moveTo>
                    <a:pt x="3895" y="1"/>
                  </a:moveTo>
                  <a:cubicBezTo>
                    <a:pt x="3492" y="1"/>
                    <a:pt x="3082" y="68"/>
                    <a:pt x="2683" y="209"/>
                  </a:cubicBezTo>
                  <a:cubicBezTo>
                    <a:pt x="947" y="945"/>
                    <a:pt x="0" y="2892"/>
                    <a:pt x="737" y="4680"/>
                  </a:cubicBezTo>
                  <a:cubicBezTo>
                    <a:pt x="1268" y="6070"/>
                    <a:pt x="2593" y="6888"/>
                    <a:pt x="3996" y="6888"/>
                  </a:cubicBezTo>
                  <a:cubicBezTo>
                    <a:pt x="4399" y="6888"/>
                    <a:pt x="4809" y="6820"/>
                    <a:pt x="5208" y="6679"/>
                  </a:cubicBezTo>
                  <a:cubicBezTo>
                    <a:pt x="6944" y="5943"/>
                    <a:pt x="7838" y="3944"/>
                    <a:pt x="7155" y="2208"/>
                  </a:cubicBezTo>
                  <a:cubicBezTo>
                    <a:pt x="6623" y="819"/>
                    <a:pt x="5298" y="1"/>
                    <a:pt x="3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9"/>
            <p:cNvSpPr/>
            <p:nvPr/>
          </p:nvSpPr>
          <p:spPr>
            <a:xfrm>
              <a:off x="2703975" y="4703925"/>
              <a:ext cx="168350" cy="100600"/>
            </a:xfrm>
            <a:custGeom>
              <a:avLst/>
              <a:gdLst/>
              <a:ahLst/>
              <a:cxnLst/>
              <a:rect l="l" t="t" r="r" b="b"/>
              <a:pathLst>
                <a:path w="6734" h="4024" extrusionOk="0">
                  <a:moveTo>
                    <a:pt x="6471" y="0"/>
                  </a:moveTo>
                  <a:lnTo>
                    <a:pt x="6471" y="0"/>
                  </a:lnTo>
                  <a:cubicBezTo>
                    <a:pt x="4103" y="842"/>
                    <a:pt x="1736" y="1684"/>
                    <a:pt x="0" y="2630"/>
                  </a:cubicBezTo>
                  <a:cubicBezTo>
                    <a:pt x="723" y="3506"/>
                    <a:pt x="1805" y="4023"/>
                    <a:pt x="2925" y="4023"/>
                  </a:cubicBezTo>
                  <a:cubicBezTo>
                    <a:pt x="3353" y="4023"/>
                    <a:pt x="3787" y="3948"/>
                    <a:pt x="4209" y="3788"/>
                  </a:cubicBezTo>
                  <a:cubicBezTo>
                    <a:pt x="5787" y="3209"/>
                    <a:pt x="6734" y="1578"/>
                    <a:pt x="64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9"/>
            <p:cNvSpPr/>
            <p:nvPr/>
          </p:nvSpPr>
          <p:spPr>
            <a:xfrm>
              <a:off x="2945950" y="4613175"/>
              <a:ext cx="165725" cy="97925"/>
            </a:xfrm>
            <a:custGeom>
              <a:avLst/>
              <a:gdLst/>
              <a:ahLst/>
              <a:cxnLst/>
              <a:rect l="l" t="t" r="r" b="b"/>
              <a:pathLst>
                <a:path w="6629" h="3917" extrusionOk="0">
                  <a:moveTo>
                    <a:pt x="6524" y="0"/>
                  </a:moveTo>
                  <a:lnTo>
                    <a:pt x="6524" y="0"/>
                  </a:lnTo>
                  <a:cubicBezTo>
                    <a:pt x="4577" y="474"/>
                    <a:pt x="2368" y="1421"/>
                    <a:pt x="1" y="2420"/>
                  </a:cubicBezTo>
                  <a:cubicBezTo>
                    <a:pt x="651" y="3377"/>
                    <a:pt x="1747" y="3916"/>
                    <a:pt x="2904" y="3916"/>
                  </a:cubicBezTo>
                  <a:cubicBezTo>
                    <a:pt x="3337" y="3916"/>
                    <a:pt x="3779" y="3840"/>
                    <a:pt x="4209" y="3683"/>
                  </a:cubicBezTo>
                  <a:cubicBezTo>
                    <a:pt x="5735" y="3104"/>
                    <a:pt x="6629" y="1526"/>
                    <a:pt x="6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9"/>
            <p:cNvSpPr/>
            <p:nvPr/>
          </p:nvSpPr>
          <p:spPr>
            <a:xfrm>
              <a:off x="2840750" y="4831125"/>
              <a:ext cx="316950" cy="162000"/>
            </a:xfrm>
            <a:custGeom>
              <a:avLst/>
              <a:gdLst/>
              <a:ahLst/>
              <a:cxnLst/>
              <a:rect l="l" t="t" r="r" b="b"/>
              <a:pathLst>
                <a:path w="12678" h="6480" extrusionOk="0">
                  <a:moveTo>
                    <a:pt x="8155" y="0"/>
                  </a:moveTo>
                  <a:cubicBezTo>
                    <a:pt x="7135" y="0"/>
                    <a:pt x="6099" y="187"/>
                    <a:pt x="5103" y="594"/>
                  </a:cubicBezTo>
                  <a:cubicBezTo>
                    <a:pt x="2525" y="1593"/>
                    <a:pt x="737" y="3750"/>
                    <a:pt x="0" y="6222"/>
                  </a:cubicBezTo>
                  <a:cubicBezTo>
                    <a:pt x="930" y="6388"/>
                    <a:pt x="1877" y="6480"/>
                    <a:pt x="2820" y="6480"/>
                  </a:cubicBezTo>
                  <a:cubicBezTo>
                    <a:pt x="4278" y="6480"/>
                    <a:pt x="5729" y="6260"/>
                    <a:pt x="7102" y="5749"/>
                  </a:cubicBezTo>
                  <a:cubicBezTo>
                    <a:pt x="9259" y="4907"/>
                    <a:pt x="11152" y="3224"/>
                    <a:pt x="12678" y="1277"/>
                  </a:cubicBezTo>
                  <a:cubicBezTo>
                    <a:pt x="11355" y="471"/>
                    <a:pt x="9774" y="0"/>
                    <a:pt x="8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2" name="Google Shape;3252;p10"/>
          <p:cNvGrpSpPr/>
          <p:nvPr/>
        </p:nvGrpSpPr>
        <p:grpSpPr>
          <a:xfrm>
            <a:off x="-308047" y="980825"/>
            <a:ext cx="9160327" cy="5545438"/>
            <a:chOff x="-308047" y="980825"/>
            <a:chExt cx="9160327" cy="5545438"/>
          </a:xfrm>
        </p:grpSpPr>
        <p:sp>
          <p:nvSpPr>
            <p:cNvPr id="3253" name="Google Shape;3253;p10"/>
            <p:cNvSpPr/>
            <p:nvPr/>
          </p:nvSpPr>
          <p:spPr>
            <a:xfrm flipH="1">
              <a:off x="-308047" y="5549800"/>
              <a:ext cx="2262118" cy="976463"/>
            </a:xfrm>
            <a:custGeom>
              <a:avLst/>
              <a:gdLst/>
              <a:ahLst/>
              <a:cxnLst/>
              <a:rect l="l" t="t" r="r" b="b"/>
              <a:pathLst>
                <a:path w="29249" h="12738" extrusionOk="0">
                  <a:moveTo>
                    <a:pt x="10913" y="0"/>
                  </a:moveTo>
                  <a:cubicBezTo>
                    <a:pt x="10819" y="0"/>
                    <a:pt x="10723" y="3"/>
                    <a:pt x="10626" y="7"/>
                  </a:cubicBezTo>
                  <a:cubicBezTo>
                    <a:pt x="9890" y="7"/>
                    <a:pt x="9153" y="217"/>
                    <a:pt x="8417" y="638"/>
                  </a:cubicBezTo>
                  <a:cubicBezTo>
                    <a:pt x="7680" y="901"/>
                    <a:pt x="7102" y="1322"/>
                    <a:pt x="6576" y="1953"/>
                  </a:cubicBezTo>
                  <a:cubicBezTo>
                    <a:pt x="5997" y="2532"/>
                    <a:pt x="5576" y="3269"/>
                    <a:pt x="5366" y="4058"/>
                  </a:cubicBezTo>
                  <a:cubicBezTo>
                    <a:pt x="5050" y="4847"/>
                    <a:pt x="4945" y="5636"/>
                    <a:pt x="4945" y="6477"/>
                  </a:cubicBezTo>
                  <a:cubicBezTo>
                    <a:pt x="4998" y="7003"/>
                    <a:pt x="5103" y="7530"/>
                    <a:pt x="5208" y="8056"/>
                  </a:cubicBezTo>
                  <a:lnTo>
                    <a:pt x="5208" y="8108"/>
                  </a:lnTo>
                  <a:cubicBezTo>
                    <a:pt x="4261" y="8161"/>
                    <a:pt x="3262" y="8529"/>
                    <a:pt x="2473" y="9055"/>
                  </a:cubicBezTo>
                  <a:cubicBezTo>
                    <a:pt x="1631" y="9634"/>
                    <a:pt x="1000" y="10370"/>
                    <a:pt x="526" y="11264"/>
                  </a:cubicBezTo>
                  <a:cubicBezTo>
                    <a:pt x="263" y="11738"/>
                    <a:pt x="105" y="12211"/>
                    <a:pt x="0" y="12737"/>
                  </a:cubicBezTo>
                  <a:lnTo>
                    <a:pt x="29248" y="12737"/>
                  </a:lnTo>
                  <a:lnTo>
                    <a:pt x="29248" y="12580"/>
                  </a:lnTo>
                  <a:cubicBezTo>
                    <a:pt x="29038" y="12317"/>
                    <a:pt x="28880" y="12106"/>
                    <a:pt x="28670" y="11948"/>
                  </a:cubicBezTo>
                  <a:cubicBezTo>
                    <a:pt x="28302" y="11580"/>
                    <a:pt x="27828" y="11264"/>
                    <a:pt x="27407" y="11001"/>
                  </a:cubicBezTo>
                  <a:cubicBezTo>
                    <a:pt x="26492" y="10520"/>
                    <a:pt x="25620" y="10258"/>
                    <a:pt x="24631" y="10258"/>
                  </a:cubicBezTo>
                  <a:cubicBezTo>
                    <a:pt x="24540" y="10258"/>
                    <a:pt x="24449" y="10261"/>
                    <a:pt x="24356" y="10265"/>
                  </a:cubicBezTo>
                  <a:cubicBezTo>
                    <a:pt x="23567" y="10265"/>
                    <a:pt x="22831" y="10475"/>
                    <a:pt x="22147" y="10896"/>
                  </a:cubicBezTo>
                  <a:cubicBezTo>
                    <a:pt x="22042" y="10949"/>
                    <a:pt x="21884" y="10949"/>
                    <a:pt x="21831" y="11001"/>
                  </a:cubicBezTo>
                  <a:cubicBezTo>
                    <a:pt x="21515" y="10212"/>
                    <a:pt x="21042" y="9581"/>
                    <a:pt x="20463" y="8950"/>
                  </a:cubicBezTo>
                  <a:cubicBezTo>
                    <a:pt x="20043" y="8634"/>
                    <a:pt x="19569" y="8319"/>
                    <a:pt x="19201" y="8056"/>
                  </a:cubicBezTo>
                  <a:cubicBezTo>
                    <a:pt x="18412" y="7582"/>
                    <a:pt x="17623" y="7372"/>
                    <a:pt x="16781" y="7319"/>
                  </a:cubicBezTo>
                  <a:cubicBezTo>
                    <a:pt x="16834" y="6846"/>
                    <a:pt x="16886" y="6425"/>
                    <a:pt x="16834" y="5951"/>
                  </a:cubicBezTo>
                  <a:cubicBezTo>
                    <a:pt x="16781" y="5425"/>
                    <a:pt x="16623" y="4899"/>
                    <a:pt x="16571" y="4373"/>
                  </a:cubicBezTo>
                  <a:cubicBezTo>
                    <a:pt x="16255" y="3321"/>
                    <a:pt x="15729" y="2479"/>
                    <a:pt x="14992" y="1690"/>
                  </a:cubicBezTo>
                  <a:cubicBezTo>
                    <a:pt x="14572" y="1322"/>
                    <a:pt x="14151" y="1007"/>
                    <a:pt x="13730" y="743"/>
                  </a:cubicBezTo>
                  <a:cubicBezTo>
                    <a:pt x="12814" y="262"/>
                    <a:pt x="11943" y="0"/>
                    <a:pt x="109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10"/>
            <p:cNvSpPr/>
            <p:nvPr/>
          </p:nvSpPr>
          <p:spPr>
            <a:xfrm>
              <a:off x="8474119" y="980825"/>
              <a:ext cx="378161" cy="192025"/>
            </a:xfrm>
            <a:custGeom>
              <a:avLst/>
              <a:gdLst/>
              <a:ahLst/>
              <a:cxnLst/>
              <a:rect l="l" t="t" r="r" b="b"/>
              <a:pathLst>
                <a:path w="14993" h="7681" extrusionOk="0">
                  <a:moveTo>
                    <a:pt x="6313" y="0"/>
                  </a:moveTo>
                  <a:cubicBezTo>
                    <a:pt x="5734" y="0"/>
                    <a:pt x="5208" y="105"/>
                    <a:pt x="4682" y="421"/>
                  </a:cubicBezTo>
                  <a:cubicBezTo>
                    <a:pt x="4156" y="631"/>
                    <a:pt x="3682" y="947"/>
                    <a:pt x="3314" y="1368"/>
                  </a:cubicBezTo>
                  <a:cubicBezTo>
                    <a:pt x="2841" y="1736"/>
                    <a:pt x="2578" y="2262"/>
                    <a:pt x="2420" y="2893"/>
                  </a:cubicBezTo>
                  <a:cubicBezTo>
                    <a:pt x="2157" y="3419"/>
                    <a:pt x="2052" y="3998"/>
                    <a:pt x="2104" y="4577"/>
                  </a:cubicBezTo>
                  <a:cubicBezTo>
                    <a:pt x="2104" y="4734"/>
                    <a:pt x="2157" y="4892"/>
                    <a:pt x="2157" y="5050"/>
                  </a:cubicBezTo>
                  <a:cubicBezTo>
                    <a:pt x="2104" y="5103"/>
                    <a:pt x="2052" y="5103"/>
                    <a:pt x="1894" y="5155"/>
                  </a:cubicBezTo>
                  <a:cubicBezTo>
                    <a:pt x="1526" y="5313"/>
                    <a:pt x="1105" y="5576"/>
                    <a:pt x="842" y="5892"/>
                  </a:cubicBezTo>
                  <a:cubicBezTo>
                    <a:pt x="526" y="6207"/>
                    <a:pt x="316" y="6628"/>
                    <a:pt x="211" y="6996"/>
                  </a:cubicBezTo>
                  <a:cubicBezTo>
                    <a:pt x="53" y="7207"/>
                    <a:pt x="0" y="7470"/>
                    <a:pt x="0" y="7680"/>
                  </a:cubicBezTo>
                  <a:lnTo>
                    <a:pt x="14993" y="7680"/>
                  </a:lnTo>
                  <a:lnTo>
                    <a:pt x="14993" y="7628"/>
                  </a:lnTo>
                  <a:cubicBezTo>
                    <a:pt x="14993" y="7417"/>
                    <a:pt x="14940" y="7259"/>
                    <a:pt x="14940" y="7102"/>
                  </a:cubicBezTo>
                  <a:cubicBezTo>
                    <a:pt x="14677" y="6365"/>
                    <a:pt x="14309" y="5681"/>
                    <a:pt x="13783" y="5155"/>
                  </a:cubicBezTo>
                  <a:cubicBezTo>
                    <a:pt x="13414" y="4997"/>
                    <a:pt x="13099" y="4734"/>
                    <a:pt x="12836" y="4524"/>
                  </a:cubicBezTo>
                  <a:cubicBezTo>
                    <a:pt x="12257" y="4208"/>
                    <a:pt x="11573" y="3998"/>
                    <a:pt x="10942" y="3998"/>
                  </a:cubicBezTo>
                  <a:cubicBezTo>
                    <a:pt x="10889" y="3682"/>
                    <a:pt x="10784" y="3314"/>
                    <a:pt x="10732" y="3051"/>
                  </a:cubicBezTo>
                  <a:cubicBezTo>
                    <a:pt x="10468" y="2367"/>
                    <a:pt x="10100" y="1683"/>
                    <a:pt x="9522" y="1157"/>
                  </a:cubicBezTo>
                  <a:cubicBezTo>
                    <a:pt x="9206" y="947"/>
                    <a:pt x="8943" y="684"/>
                    <a:pt x="8627" y="473"/>
                  </a:cubicBezTo>
                  <a:cubicBezTo>
                    <a:pt x="7891" y="105"/>
                    <a:pt x="7154" y="0"/>
                    <a:pt x="63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10"/>
            <p:cNvSpPr/>
            <p:nvPr/>
          </p:nvSpPr>
          <p:spPr>
            <a:xfrm>
              <a:off x="7352178" y="3183975"/>
              <a:ext cx="848747" cy="402790"/>
            </a:xfrm>
            <a:custGeom>
              <a:avLst/>
              <a:gdLst/>
              <a:ahLst/>
              <a:cxnLst/>
              <a:rect l="l" t="t" r="r" b="b"/>
              <a:pathLst>
                <a:path w="24725" h="10627" extrusionOk="0">
                  <a:moveTo>
                    <a:pt x="7312" y="0"/>
                  </a:moveTo>
                  <a:cubicBezTo>
                    <a:pt x="6681" y="0"/>
                    <a:pt x="6050" y="210"/>
                    <a:pt x="5471" y="473"/>
                  </a:cubicBezTo>
                  <a:cubicBezTo>
                    <a:pt x="4892" y="631"/>
                    <a:pt x="4366" y="1052"/>
                    <a:pt x="3893" y="1526"/>
                  </a:cubicBezTo>
                  <a:cubicBezTo>
                    <a:pt x="3420" y="1946"/>
                    <a:pt x="3104" y="2578"/>
                    <a:pt x="2894" y="3156"/>
                  </a:cubicBezTo>
                  <a:cubicBezTo>
                    <a:pt x="2630" y="3735"/>
                    <a:pt x="2525" y="4419"/>
                    <a:pt x="2578" y="5050"/>
                  </a:cubicBezTo>
                  <a:cubicBezTo>
                    <a:pt x="2630" y="5471"/>
                    <a:pt x="2736" y="5892"/>
                    <a:pt x="2788" y="6313"/>
                  </a:cubicBezTo>
                  <a:cubicBezTo>
                    <a:pt x="2999" y="6891"/>
                    <a:pt x="3262" y="7417"/>
                    <a:pt x="3630" y="7891"/>
                  </a:cubicBezTo>
                  <a:cubicBezTo>
                    <a:pt x="3157" y="7943"/>
                    <a:pt x="2736" y="8101"/>
                    <a:pt x="2262" y="8259"/>
                  </a:cubicBezTo>
                  <a:cubicBezTo>
                    <a:pt x="1736" y="8469"/>
                    <a:pt x="1263" y="8785"/>
                    <a:pt x="895" y="9258"/>
                  </a:cubicBezTo>
                  <a:cubicBezTo>
                    <a:pt x="474" y="9679"/>
                    <a:pt x="211" y="10100"/>
                    <a:pt x="0" y="10626"/>
                  </a:cubicBezTo>
                  <a:lnTo>
                    <a:pt x="24725" y="10626"/>
                  </a:lnTo>
                  <a:cubicBezTo>
                    <a:pt x="24462" y="10048"/>
                    <a:pt x="24093" y="9521"/>
                    <a:pt x="23620" y="9048"/>
                  </a:cubicBezTo>
                  <a:cubicBezTo>
                    <a:pt x="23304" y="8785"/>
                    <a:pt x="22883" y="8522"/>
                    <a:pt x="22568" y="8364"/>
                  </a:cubicBezTo>
                  <a:cubicBezTo>
                    <a:pt x="21779" y="7943"/>
                    <a:pt x="20937" y="7733"/>
                    <a:pt x="19990" y="7733"/>
                  </a:cubicBezTo>
                  <a:cubicBezTo>
                    <a:pt x="19622" y="7733"/>
                    <a:pt x="19201" y="7838"/>
                    <a:pt x="18885" y="7943"/>
                  </a:cubicBezTo>
                  <a:cubicBezTo>
                    <a:pt x="18833" y="7680"/>
                    <a:pt x="18833" y="7417"/>
                    <a:pt x="18780" y="7154"/>
                  </a:cubicBezTo>
                  <a:cubicBezTo>
                    <a:pt x="18517" y="6365"/>
                    <a:pt x="18096" y="5629"/>
                    <a:pt x="17465" y="5103"/>
                  </a:cubicBezTo>
                  <a:cubicBezTo>
                    <a:pt x="17097" y="4840"/>
                    <a:pt x="16781" y="4682"/>
                    <a:pt x="16466" y="4419"/>
                  </a:cubicBezTo>
                  <a:cubicBezTo>
                    <a:pt x="15677" y="3998"/>
                    <a:pt x="14887" y="3788"/>
                    <a:pt x="13941" y="3788"/>
                  </a:cubicBezTo>
                  <a:cubicBezTo>
                    <a:pt x="13362" y="3788"/>
                    <a:pt x="12888" y="3945"/>
                    <a:pt x="12362" y="4156"/>
                  </a:cubicBezTo>
                  <a:cubicBezTo>
                    <a:pt x="12310" y="3893"/>
                    <a:pt x="12310" y="3682"/>
                    <a:pt x="12257" y="3419"/>
                  </a:cubicBezTo>
                  <a:cubicBezTo>
                    <a:pt x="11994" y="2630"/>
                    <a:pt x="11521" y="1894"/>
                    <a:pt x="10942" y="1315"/>
                  </a:cubicBezTo>
                  <a:cubicBezTo>
                    <a:pt x="10626" y="1052"/>
                    <a:pt x="10258" y="789"/>
                    <a:pt x="9890" y="579"/>
                  </a:cubicBezTo>
                  <a:cubicBezTo>
                    <a:pt x="9101" y="210"/>
                    <a:pt x="8259" y="0"/>
                    <a:pt x="7312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6" name="Google Shape;3256;p10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3257" name="Google Shape;3257;p10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58" name="Google Shape;3258;p10"/>
            <p:cNvGrpSpPr/>
            <p:nvPr/>
          </p:nvGrpSpPr>
          <p:grpSpPr>
            <a:xfrm rot="10800000" flipH="1">
              <a:off x="541072" y="7200946"/>
              <a:ext cx="9609875" cy="285829"/>
              <a:chOff x="471460" y="61396"/>
              <a:chExt cx="9609875" cy="285829"/>
            </a:xfrm>
          </p:grpSpPr>
          <p:grpSp>
            <p:nvGrpSpPr>
              <p:cNvPr id="3259" name="Google Shape;3259;p10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3260" name="Google Shape;3260;p10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261" name="Google Shape;3261;p10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262" name="Google Shape;3262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63" name="Google Shape;3263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64" name="Google Shape;3264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265" name="Google Shape;3265;p10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266" name="Google Shape;3266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67" name="Google Shape;3267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68" name="Google Shape;3268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269" name="Google Shape;3269;p10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270" name="Google Shape;3270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71" name="Google Shape;3271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72" name="Google Shape;3272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273" name="Google Shape;3273;p10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274" name="Google Shape;3274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75" name="Google Shape;3275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276" name="Google Shape;3276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3277" name="Google Shape;3277;p10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3278" name="Google Shape;3278;p10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3279" name="Google Shape;3279;p10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280" name="Google Shape;3280;p10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281" name="Google Shape;3281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282" name="Google Shape;3282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283" name="Google Shape;3283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284" name="Google Shape;3284;p10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285" name="Google Shape;3285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286" name="Google Shape;3286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287" name="Google Shape;3287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288" name="Google Shape;3288;p10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289" name="Google Shape;3289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290" name="Google Shape;3290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291" name="Google Shape;3291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292" name="Google Shape;3292;p10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293" name="Google Shape;3293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294" name="Google Shape;3294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295" name="Google Shape;3295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3296" name="Google Shape;3296;p10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297" name="Google Shape;3297;p10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298" name="Google Shape;3298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299" name="Google Shape;3299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00" name="Google Shape;3300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301" name="Google Shape;3301;p10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02" name="Google Shape;3302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03" name="Google Shape;3303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04" name="Google Shape;3304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305" name="Google Shape;3305;p10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06" name="Google Shape;3306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07" name="Google Shape;3307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08" name="Google Shape;3308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309" name="Google Shape;3309;p10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10" name="Google Shape;3310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11" name="Google Shape;3311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12" name="Google Shape;3312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3313" name="Google Shape;3313;p10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3314" name="Google Shape;3314;p10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315" name="Google Shape;3315;p10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16" name="Google Shape;3316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17" name="Google Shape;3317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18" name="Google Shape;3318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319" name="Google Shape;3319;p10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20" name="Google Shape;3320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21" name="Google Shape;3321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22" name="Google Shape;3322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323" name="Google Shape;3323;p10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24" name="Google Shape;3324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25" name="Google Shape;3325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26" name="Google Shape;3326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327" name="Google Shape;3327;p10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28" name="Google Shape;3328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29" name="Google Shape;3329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30" name="Google Shape;3330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3331" name="Google Shape;3331;p10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332" name="Google Shape;3332;p10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33" name="Google Shape;3333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34" name="Google Shape;3334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35" name="Google Shape;3335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336" name="Google Shape;3336;p10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37" name="Google Shape;3337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38" name="Google Shape;3338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39" name="Google Shape;3339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340" name="Google Shape;3340;p10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41" name="Google Shape;3341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42" name="Google Shape;3342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43" name="Google Shape;3343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344" name="Google Shape;3344;p10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45" name="Google Shape;3345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46" name="Google Shape;3346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47" name="Google Shape;3347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3348" name="Google Shape;3348;p10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349" name="Google Shape;3349;p10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350" name="Google Shape;3350;p10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51" name="Google Shape;3351;p10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52" name="Google Shape;3352;p10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353" name="Google Shape;3353;p10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354" name="Google Shape;3354;p10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55" name="Google Shape;3355;p10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56" name="Google Shape;3356;p10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357" name="Google Shape;3357;p10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358" name="Google Shape;3358;p10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59" name="Google Shape;3359;p10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60" name="Google Shape;3360;p10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361" name="Google Shape;3361;p10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362" name="Google Shape;3362;p10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63" name="Google Shape;3363;p10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364" name="Google Shape;3364;p10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3365" name="Google Shape;3365;p10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3366" name="Google Shape;3366;p10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367" name="Google Shape;3367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68" name="Google Shape;3368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69" name="Google Shape;3369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370" name="Google Shape;3370;p10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371" name="Google Shape;3371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72" name="Google Shape;3372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73" name="Google Shape;3373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3374" name="Google Shape;3374;p10"/>
            <p:cNvGrpSpPr/>
            <p:nvPr/>
          </p:nvGrpSpPr>
          <p:grpSpPr>
            <a:xfrm>
              <a:off x="471460" y="61396"/>
              <a:ext cx="9609875" cy="285829"/>
              <a:chOff x="471460" y="61396"/>
              <a:chExt cx="9609875" cy="285829"/>
            </a:xfrm>
          </p:grpSpPr>
          <p:grpSp>
            <p:nvGrpSpPr>
              <p:cNvPr id="3375" name="Google Shape;3375;p10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3376" name="Google Shape;3376;p10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377" name="Google Shape;3377;p10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378" name="Google Shape;3378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379" name="Google Shape;3379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380" name="Google Shape;3380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381" name="Google Shape;3381;p10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382" name="Google Shape;3382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383" name="Google Shape;3383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384" name="Google Shape;3384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385" name="Google Shape;3385;p10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386" name="Google Shape;3386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387" name="Google Shape;3387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388" name="Google Shape;3388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389" name="Google Shape;3389;p10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390" name="Google Shape;3390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391" name="Google Shape;3391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392" name="Google Shape;3392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3393" name="Google Shape;3393;p10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3394" name="Google Shape;3394;p10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3395" name="Google Shape;3395;p10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396" name="Google Shape;3396;p10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397" name="Google Shape;3397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98" name="Google Shape;3398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399" name="Google Shape;3399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00" name="Google Shape;3400;p10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01" name="Google Shape;3401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02" name="Google Shape;3402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03" name="Google Shape;3403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04" name="Google Shape;3404;p10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05" name="Google Shape;3405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06" name="Google Shape;3406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07" name="Google Shape;3407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08" name="Google Shape;3408;p10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09" name="Google Shape;3409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10" name="Google Shape;3410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11" name="Google Shape;3411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3412" name="Google Shape;3412;p10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413" name="Google Shape;3413;p10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14" name="Google Shape;3414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15" name="Google Shape;3415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16" name="Google Shape;3416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17" name="Google Shape;3417;p10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18" name="Google Shape;3418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19" name="Google Shape;3419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20" name="Google Shape;3420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21" name="Google Shape;3421;p10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22" name="Google Shape;3422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23" name="Google Shape;3423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24" name="Google Shape;3424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25" name="Google Shape;3425;p10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26" name="Google Shape;3426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27" name="Google Shape;3427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28" name="Google Shape;3428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3429" name="Google Shape;3429;p10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3430" name="Google Shape;3430;p10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431" name="Google Shape;3431;p10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32" name="Google Shape;3432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33" name="Google Shape;3433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34" name="Google Shape;3434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35" name="Google Shape;3435;p10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36" name="Google Shape;3436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37" name="Google Shape;3437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38" name="Google Shape;3438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39" name="Google Shape;3439;p10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40" name="Google Shape;3440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41" name="Google Shape;3441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42" name="Google Shape;3442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43" name="Google Shape;3443;p10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44" name="Google Shape;3444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45" name="Google Shape;3445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46" name="Google Shape;3446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3447" name="Google Shape;3447;p10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448" name="Google Shape;3448;p10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49" name="Google Shape;3449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50" name="Google Shape;3450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51" name="Google Shape;3451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52" name="Google Shape;3452;p10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53" name="Google Shape;3453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54" name="Google Shape;3454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55" name="Google Shape;3455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56" name="Google Shape;3456;p10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57" name="Google Shape;3457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58" name="Google Shape;3458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59" name="Google Shape;3459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460" name="Google Shape;3460;p10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461" name="Google Shape;3461;p10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62" name="Google Shape;3462;p10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463" name="Google Shape;3463;p10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3464" name="Google Shape;3464;p10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465" name="Google Shape;3465;p10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466" name="Google Shape;3466;p10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67" name="Google Shape;3467;p10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68" name="Google Shape;3468;p10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469" name="Google Shape;3469;p10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470" name="Google Shape;3470;p10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71" name="Google Shape;3471;p10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72" name="Google Shape;3472;p10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473" name="Google Shape;3473;p10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474" name="Google Shape;3474;p10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75" name="Google Shape;3475;p10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76" name="Google Shape;3476;p10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477" name="Google Shape;3477;p10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478" name="Google Shape;3478;p10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79" name="Google Shape;3479;p10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480" name="Google Shape;3480;p10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3481" name="Google Shape;3481;p10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3482" name="Google Shape;3482;p10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483" name="Google Shape;3483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84" name="Google Shape;3484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85" name="Google Shape;3485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486" name="Google Shape;3486;p10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487" name="Google Shape;3487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88" name="Google Shape;3488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89" name="Google Shape;3489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3490" name="Google Shape;3490;p10"/>
            <p:cNvGrpSpPr/>
            <p:nvPr/>
          </p:nvGrpSpPr>
          <p:grpSpPr>
            <a:xfrm>
              <a:off x="73845" y="98713"/>
              <a:ext cx="285829" cy="7341550"/>
              <a:chOff x="73845" y="36500"/>
              <a:chExt cx="285829" cy="7341550"/>
            </a:xfrm>
          </p:grpSpPr>
          <p:grpSp>
            <p:nvGrpSpPr>
              <p:cNvPr id="3491" name="Google Shape;3491;p10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3492" name="Google Shape;3492;p10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493" name="Google Shape;3493;p10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494" name="Google Shape;3494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495" name="Google Shape;3495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496" name="Google Shape;3496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497" name="Google Shape;3497;p10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498" name="Google Shape;3498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499" name="Google Shape;3499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00" name="Google Shape;3500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01" name="Google Shape;3501;p10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02" name="Google Shape;3502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03" name="Google Shape;3503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04" name="Google Shape;3504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05" name="Google Shape;3505;p10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06" name="Google Shape;3506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07" name="Google Shape;3507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08" name="Google Shape;3508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3509" name="Google Shape;3509;p10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510" name="Google Shape;3510;p10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11" name="Google Shape;3511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12" name="Google Shape;3512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13" name="Google Shape;3513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14" name="Google Shape;3514;p10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15" name="Google Shape;3515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16" name="Google Shape;3516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17" name="Google Shape;3517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18" name="Google Shape;3518;p10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19" name="Google Shape;3519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20" name="Google Shape;3520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21" name="Google Shape;3521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22" name="Google Shape;3522;p10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23" name="Google Shape;3523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24" name="Google Shape;3524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25" name="Google Shape;3525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3526" name="Google Shape;3526;p10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3527" name="Google Shape;3527;p10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528" name="Google Shape;3528;p10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29" name="Google Shape;3529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30" name="Google Shape;3530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31" name="Google Shape;3531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32" name="Google Shape;3532;p10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33" name="Google Shape;3533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34" name="Google Shape;3534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35" name="Google Shape;3535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36" name="Google Shape;3536;p10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37" name="Google Shape;3537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38" name="Google Shape;3538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39" name="Google Shape;3539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40" name="Google Shape;3540;p10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41" name="Google Shape;3541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42" name="Google Shape;3542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43" name="Google Shape;3543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3544" name="Google Shape;3544;p10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545" name="Google Shape;3545;p10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46" name="Google Shape;3546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47" name="Google Shape;3547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48" name="Google Shape;3548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49" name="Google Shape;3549;p10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50" name="Google Shape;3550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51" name="Google Shape;3551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52" name="Google Shape;3552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53" name="Google Shape;3553;p10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54" name="Google Shape;3554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55" name="Google Shape;3555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56" name="Google Shape;3556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57" name="Google Shape;3557;p10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58" name="Google Shape;3558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59" name="Google Shape;3559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60" name="Google Shape;3560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3561" name="Google Shape;3561;p10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3562" name="Google Shape;3562;p10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563" name="Google Shape;3563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64" name="Google Shape;3564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65" name="Google Shape;3565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566" name="Google Shape;3566;p10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567" name="Google Shape;3567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68" name="Google Shape;3568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69" name="Google Shape;3569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570" name="Google Shape;3570;p10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571" name="Google Shape;3571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72" name="Google Shape;3572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73" name="Google Shape;3573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574" name="Google Shape;3574;p10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575" name="Google Shape;3575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76" name="Google Shape;3576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77" name="Google Shape;3577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3578" name="Google Shape;3578;p10"/>
            <p:cNvGrpSpPr/>
            <p:nvPr/>
          </p:nvGrpSpPr>
          <p:grpSpPr>
            <a:xfrm>
              <a:off x="10332320" y="145213"/>
              <a:ext cx="285829" cy="7341550"/>
              <a:chOff x="73845" y="36500"/>
              <a:chExt cx="285829" cy="7341550"/>
            </a:xfrm>
          </p:grpSpPr>
          <p:grpSp>
            <p:nvGrpSpPr>
              <p:cNvPr id="3579" name="Google Shape;3579;p10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3580" name="Google Shape;3580;p10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581" name="Google Shape;3581;p10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82" name="Google Shape;3582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83" name="Google Shape;3583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84" name="Google Shape;3584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85" name="Google Shape;3585;p10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86" name="Google Shape;3586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87" name="Google Shape;3587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88" name="Google Shape;3588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89" name="Google Shape;3589;p10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90" name="Google Shape;3590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91" name="Google Shape;3591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92" name="Google Shape;3592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593" name="Google Shape;3593;p10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94" name="Google Shape;3594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95" name="Google Shape;3595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596" name="Google Shape;3596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3597" name="Google Shape;3597;p10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598" name="Google Shape;3598;p10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599" name="Google Shape;3599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00" name="Google Shape;3600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01" name="Google Shape;3601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602" name="Google Shape;3602;p10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03" name="Google Shape;3603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04" name="Google Shape;3604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05" name="Google Shape;3605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606" name="Google Shape;3606;p10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07" name="Google Shape;3607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08" name="Google Shape;3608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09" name="Google Shape;3609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610" name="Google Shape;3610;p10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11" name="Google Shape;3611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12" name="Google Shape;3612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13" name="Google Shape;3613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3614" name="Google Shape;3614;p10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3615" name="Google Shape;3615;p10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616" name="Google Shape;3616;p10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17" name="Google Shape;3617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18" name="Google Shape;3618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19" name="Google Shape;3619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620" name="Google Shape;3620;p10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21" name="Google Shape;3621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22" name="Google Shape;3622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23" name="Google Shape;3623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624" name="Google Shape;3624;p10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25" name="Google Shape;3625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26" name="Google Shape;3626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27" name="Google Shape;3627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628" name="Google Shape;3628;p10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29" name="Google Shape;3629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30" name="Google Shape;3630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31" name="Google Shape;3631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3632" name="Google Shape;3632;p10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3633" name="Google Shape;3633;p10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34" name="Google Shape;3634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35" name="Google Shape;3635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36" name="Google Shape;3636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637" name="Google Shape;3637;p10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38" name="Google Shape;3638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39" name="Google Shape;3639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40" name="Google Shape;3640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641" name="Google Shape;3641;p10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42" name="Google Shape;3642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43" name="Google Shape;3643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44" name="Google Shape;3644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645" name="Google Shape;3645;p10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646" name="Google Shape;3646;p10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47" name="Google Shape;3647;p10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648" name="Google Shape;3648;p10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3649" name="Google Shape;3649;p10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3650" name="Google Shape;3650;p10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651" name="Google Shape;3651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52" name="Google Shape;3652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53" name="Google Shape;3653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654" name="Google Shape;3654;p10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655" name="Google Shape;3655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56" name="Google Shape;3656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57" name="Google Shape;3657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658" name="Google Shape;3658;p10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659" name="Google Shape;3659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0" name="Google Shape;3660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1" name="Google Shape;3661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662" name="Google Shape;3662;p10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3663" name="Google Shape;3663;p10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4" name="Google Shape;3664;p10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5" name="Google Shape;3665;p10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3666" name="Google Shape;3666;p10"/>
          <p:cNvSpPr txBox="1">
            <a:spLocks noGrp="1"/>
          </p:cNvSpPr>
          <p:nvPr>
            <p:ph type="title"/>
          </p:nvPr>
        </p:nvSpPr>
        <p:spPr>
          <a:xfrm>
            <a:off x="841890" y="3360051"/>
            <a:ext cx="9008100" cy="8421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8" name="Google Shape;3668;p11"/>
          <p:cNvSpPr txBox="1">
            <a:spLocks noGrp="1"/>
          </p:cNvSpPr>
          <p:nvPr>
            <p:ph type="title" hasCustomPrompt="1"/>
          </p:nvPr>
        </p:nvSpPr>
        <p:spPr>
          <a:xfrm>
            <a:off x="1501370" y="2291308"/>
            <a:ext cx="7689300" cy="2221800"/>
          </a:xfrm>
          <a:prstGeom prst="rect">
            <a:avLst/>
          </a:prstGeom>
        </p:spPr>
        <p:txBody>
          <a:bodyPr spcFirstLastPara="1" wrap="square" lIns="114525" tIns="114525" rIns="114525" bIns="1145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69" name="Google Shape;3669;p11"/>
          <p:cNvSpPr txBox="1">
            <a:spLocks noGrp="1"/>
          </p:cNvSpPr>
          <p:nvPr>
            <p:ph type="subTitle" idx="1"/>
          </p:nvPr>
        </p:nvSpPr>
        <p:spPr>
          <a:xfrm>
            <a:off x="1501370" y="4513038"/>
            <a:ext cx="7689300" cy="1048800"/>
          </a:xfrm>
          <a:prstGeom prst="rect">
            <a:avLst/>
          </a:prstGeom>
        </p:spPr>
        <p:txBody>
          <a:bodyPr spcFirstLastPara="1" wrap="square" lIns="114525" tIns="114525" rIns="114525" bIns="1145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670" name="Google Shape;3670;p11"/>
          <p:cNvSpPr/>
          <p:nvPr/>
        </p:nvSpPr>
        <p:spPr>
          <a:xfrm>
            <a:off x="9137553" y="6157638"/>
            <a:ext cx="1521452" cy="772632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1" name="Google Shape;3671;p11"/>
          <p:cNvSpPr/>
          <p:nvPr/>
        </p:nvSpPr>
        <p:spPr>
          <a:xfrm>
            <a:off x="6802003" y="4148950"/>
            <a:ext cx="2262118" cy="976463"/>
          </a:xfrm>
          <a:custGeom>
            <a:avLst/>
            <a:gdLst/>
            <a:ahLst/>
            <a:cxnLst/>
            <a:rect l="l" t="t" r="r" b="b"/>
            <a:pathLst>
              <a:path w="29249" h="12738" extrusionOk="0">
                <a:moveTo>
                  <a:pt x="10913" y="0"/>
                </a:moveTo>
                <a:cubicBezTo>
                  <a:pt x="10819" y="0"/>
                  <a:pt x="10723" y="3"/>
                  <a:pt x="10626" y="7"/>
                </a:cubicBezTo>
                <a:cubicBezTo>
                  <a:pt x="9890" y="7"/>
                  <a:pt x="9153" y="217"/>
                  <a:pt x="8417" y="638"/>
                </a:cubicBezTo>
                <a:cubicBezTo>
                  <a:pt x="7680" y="901"/>
                  <a:pt x="7102" y="1322"/>
                  <a:pt x="6576" y="1953"/>
                </a:cubicBezTo>
                <a:cubicBezTo>
                  <a:pt x="5997" y="2532"/>
                  <a:pt x="5576" y="3269"/>
                  <a:pt x="5366" y="4058"/>
                </a:cubicBezTo>
                <a:cubicBezTo>
                  <a:pt x="5050" y="4847"/>
                  <a:pt x="4945" y="5636"/>
                  <a:pt x="4945" y="6477"/>
                </a:cubicBezTo>
                <a:cubicBezTo>
                  <a:pt x="4998" y="7003"/>
                  <a:pt x="5103" y="7530"/>
                  <a:pt x="5208" y="8056"/>
                </a:cubicBezTo>
                <a:lnTo>
                  <a:pt x="5208" y="8108"/>
                </a:lnTo>
                <a:cubicBezTo>
                  <a:pt x="4261" y="8161"/>
                  <a:pt x="3262" y="8529"/>
                  <a:pt x="2473" y="9055"/>
                </a:cubicBezTo>
                <a:cubicBezTo>
                  <a:pt x="1631" y="9634"/>
                  <a:pt x="1000" y="10370"/>
                  <a:pt x="526" y="11264"/>
                </a:cubicBezTo>
                <a:cubicBezTo>
                  <a:pt x="263" y="11738"/>
                  <a:pt x="105" y="12211"/>
                  <a:pt x="0" y="12737"/>
                </a:cubicBezTo>
                <a:lnTo>
                  <a:pt x="29248" y="12737"/>
                </a:lnTo>
                <a:lnTo>
                  <a:pt x="29248" y="12580"/>
                </a:lnTo>
                <a:cubicBezTo>
                  <a:pt x="29038" y="12317"/>
                  <a:pt x="28880" y="12106"/>
                  <a:pt x="28670" y="11948"/>
                </a:cubicBezTo>
                <a:cubicBezTo>
                  <a:pt x="28302" y="11580"/>
                  <a:pt x="27828" y="11264"/>
                  <a:pt x="27407" y="11001"/>
                </a:cubicBezTo>
                <a:cubicBezTo>
                  <a:pt x="26492" y="10520"/>
                  <a:pt x="25620" y="10258"/>
                  <a:pt x="24631" y="10258"/>
                </a:cubicBezTo>
                <a:cubicBezTo>
                  <a:pt x="24540" y="10258"/>
                  <a:pt x="24449" y="10261"/>
                  <a:pt x="24356" y="10265"/>
                </a:cubicBezTo>
                <a:cubicBezTo>
                  <a:pt x="23567" y="10265"/>
                  <a:pt x="22831" y="10475"/>
                  <a:pt x="22147" y="10896"/>
                </a:cubicBezTo>
                <a:cubicBezTo>
                  <a:pt x="22042" y="10949"/>
                  <a:pt x="21884" y="10949"/>
                  <a:pt x="21831" y="11001"/>
                </a:cubicBezTo>
                <a:cubicBezTo>
                  <a:pt x="21515" y="10212"/>
                  <a:pt x="21042" y="9581"/>
                  <a:pt x="20463" y="8950"/>
                </a:cubicBezTo>
                <a:cubicBezTo>
                  <a:pt x="20043" y="8634"/>
                  <a:pt x="19569" y="8319"/>
                  <a:pt x="19201" y="8056"/>
                </a:cubicBezTo>
                <a:cubicBezTo>
                  <a:pt x="18412" y="7582"/>
                  <a:pt x="17623" y="7372"/>
                  <a:pt x="16781" y="7319"/>
                </a:cubicBezTo>
                <a:cubicBezTo>
                  <a:pt x="16834" y="6846"/>
                  <a:pt x="16886" y="6425"/>
                  <a:pt x="16834" y="5951"/>
                </a:cubicBezTo>
                <a:cubicBezTo>
                  <a:pt x="16781" y="5425"/>
                  <a:pt x="16623" y="4899"/>
                  <a:pt x="16571" y="4373"/>
                </a:cubicBezTo>
                <a:cubicBezTo>
                  <a:pt x="16255" y="3321"/>
                  <a:pt x="15729" y="2479"/>
                  <a:pt x="14992" y="1690"/>
                </a:cubicBezTo>
                <a:cubicBezTo>
                  <a:pt x="14572" y="1322"/>
                  <a:pt x="14151" y="1007"/>
                  <a:pt x="13730" y="743"/>
                </a:cubicBezTo>
                <a:cubicBezTo>
                  <a:pt x="12814" y="262"/>
                  <a:pt x="11943" y="0"/>
                  <a:pt x="109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2" name="Google Shape;3672;p11"/>
          <p:cNvSpPr/>
          <p:nvPr/>
        </p:nvSpPr>
        <p:spPr>
          <a:xfrm>
            <a:off x="7985519" y="2325013"/>
            <a:ext cx="378161" cy="192025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3" name="Google Shape;3673;p11"/>
          <p:cNvSpPr/>
          <p:nvPr/>
        </p:nvSpPr>
        <p:spPr>
          <a:xfrm>
            <a:off x="1564578" y="2273563"/>
            <a:ext cx="848747" cy="402790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74" name="Google Shape;3674;p11"/>
          <p:cNvGrpSpPr/>
          <p:nvPr/>
        </p:nvGrpSpPr>
        <p:grpSpPr>
          <a:xfrm>
            <a:off x="8973121" y="6185625"/>
            <a:ext cx="340302" cy="334375"/>
            <a:chOff x="4864725" y="4564050"/>
            <a:chExt cx="337300" cy="334375"/>
          </a:xfrm>
        </p:grpSpPr>
        <p:sp>
          <p:nvSpPr>
            <p:cNvPr id="3675" name="Google Shape;3675;p11"/>
            <p:cNvSpPr/>
            <p:nvPr/>
          </p:nvSpPr>
          <p:spPr>
            <a:xfrm>
              <a:off x="4864725" y="4564050"/>
              <a:ext cx="337300" cy="333600"/>
            </a:xfrm>
            <a:custGeom>
              <a:avLst/>
              <a:gdLst/>
              <a:ahLst/>
              <a:cxnLst/>
              <a:rect l="l" t="t" r="r" b="b"/>
              <a:pathLst>
                <a:path w="13492" h="13344" extrusionOk="0">
                  <a:moveTo>
                    <a:pt x="5708" y="1"/>
                  </a:moveTo>
                  <a:cubicBezTo>
                    <a:pt x="5266" y="1"/>
                    <a:pt x="4832" y="312"/>
                    <a:pt x="4735" y="861"/>
                  </a:cubicBezTo>
                  <a:lnTo>
                    <a:pt x="4261" y="4385"/>
                  </a:lnTo>
                  <a:lnTo>
                    <a:pt x="894" y="5490"/>
                  </a:lnTo>
                  <a:cubicBezTo>
                    <a:pt x="53" y="5753"/>
                    <a:pt x="0" y="6910"/>
                    <a:pt x="789" y="7279"/>
                  </a:cubicBezTo>
                  <a:lnTo>
                    <a:pt x="3998" y="8857"/>
                  </a:lnTo>
                  <a:lnTo>
                    <a:pt x="4051" y="12381"/>
                  </a:lnTo>
                  <a:cubicBezTo>
                    <a:pt x="4051" y="12981"/>
                    <a:pt x="4523" y="13344"/>
                    <a:pt x="5009" y="13344"/>
                  </a:cubicBezTo>
                  <a:cubicBezTo>
                    <a:pt x="5248" y="13344"/>
                    <a:pt x="5491" y="13256"/>
                    <a:pt x="5681" y="13065"/>
                  </a:cubicBezTo>
                  <a:lnTo>
                    <a:pt x="8154" y="10487"/>
                  </a:lnTo>
                  <a:lnTo>
                    <a:pt x="11573" y="11540"/>
                  </a:lnTo>
                  <a:cubicBezTo>
                    <a:pt x="11670" y="11572"/>
                    <a:pt x="11764" y="11587"/>
                    <a:pt x="11856" y="11587"/>
                  </a:cubicBezTo>
                  <a:cubicBezTo>
                    <a:pt x="12514" y="11587"/>
                    <a:pt x="13001" y="10818"/>
                    <a:pt x="12678" y="10172"/>
                  </a:cubicBezTo>
                  <a:lnTo>
                    <a:pt x="10942" y="7016"/>
                  </a:lnTo>
                  <a:lnTo>
                    <a:pt x="12994" y="4122"/>
                  </a:lnTo>
                  <a:cubicBezTo>
                    <a:pt x="13491" y="3426"/>
                    <a:pt x="13001" y="2588"/>
                    <a:pt x="12234" y="2588"/>
                  </a:cubicBezTo>
                  <a:cubicBezTo>
                    <a:pt x="12190" y="2588"/>
                    <a:pt x="12145" y="2591"/>
                    <a:pt x="12099" y="2597"/>
                  </a:cubicBezTo>
                  <a:lnTo>
                    <a:pt x="8575" y="3281"/>
                  </a:lnTo>
                  <a:lnTo>
                    <a:pt x="6471" y="387"/>
                  </a:lnTo>
                  <a:cubicBezTo>
                    <a:pt x="6268" y="123"/>
                    <a:pt x="5986" y="1"/>
                    <a:pt x="57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11"/>
            <p:cNvSpPr/>
            <p:nvPr/>
          </p:nvSpPr>
          <p:spPr>
            <a:xfrm>
              <a:off x="5079075" y="4628800"/>
              <a:ext cx="114450" cy="33050"/>
            </a:xfrm>
            <a:custGeom>
              <a:avLst/>
              <a:gdLst/>
              <a:ahLst/>
              <a:cxnLst/>
              <a:rect l="l" t="t" r="r" b="b"/>
              <a:pathLst>
                <a:path w="4578" h="1322" extrusionOk="0">
                  <a:moveTo>
                    <a:pt x="3633" y="0"/>
                  </a:moveTo>
                  <a:cubicBezTo>
                    <a:pt x="3598" y="0"/>
                    <a:pt x="3561" y="2"/>
                    <a:pt x="3525" y="7"/>
                  </a:cubicBezTo>
                  <a:lnTo>
                    <a:pt x="1" y="691"/>
                  </a:lnTo>
                  <a:lnTo>
                    <a:pt x="527" y="1322"/>
                  </a:lnTo>
                  <a:lnTo>
                    <a:pt x="4577" y="585"/>
                  </a:lnTo>
                  <a:cubicBezTo>
                    <a:pt x="4385" y="249"/>
                    <a:pt x="4017" y="0"/>
                    <a:pt x="3633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11"/>
            <p:cNvSpPr/>
            <p:nvPr/>
          </p:nvSpPr>
          <p:spPr>
            <a:xfrm>
              <a:off x="4867350" y="4564050"/>
              <a:ext cx="163100" cy="334375"/>
            </a:xfrm>
            <a:custGeom>
              <a:avLst/>
              <a:gdLst/>
              <a:ahLst/>
              <a:cxnLst/>
              <a:rect l="l" t="t" r="r" b="b"/>
              <a:pathLst>
                <a:path w="6524" h="13375" extrusionOk="0">
                  <a:moveTo>
                    <a:pt x="5606" y="1"/>
                  </a:moveTo>
                  <a:cubicBezTo>
                    <a:pt x="5168" y="1"/>
                    <a:pt x="4747" y="312"/>
                    <a:pt x="4682" y="861"/>
                  </a:cubicBezTo>
                  <a:lnTo>
                    <a:pt x="4209" y="4385"/>
                  </a:lnTo>
                  <a:lnTo>
                    <a:pt x="842" y="5490"/>
                  </a:lnTo>
                  <a:cubicBezTo>
                    <a:pt x="53" y="5753"/>
                    <a:pt x="0" y="6910"/>
                    <a:pt x="737" y="7279"/>
                  </a:cubicBezTo>
                  <a:lnTo>
                    <a:pt x="3946" y="8857"/>
                  </a:lnTo>
                  <a:lnTo>
                    <a:pt x="3998" y="12381"/>
                  </a:lnTo>
                  <a:cubicBezTo>
                    <a:pt x="3998" y="12959"/>
                    <a:pt x="4484" y="13375"/>
                    <a:pt x="4998" y="13375"/>
                  </a:cubicBezTo>
                  <a:cubicBezTo>
                    <a:pt x="5139" y="13375"/>
                    <a:pt x="5283" y="13344"/>
                    <a:pt x="5419" y="13276"/>
                  </a:cubicBezTo>
                  <a:cubicBezTo>
                    <a:pt x="5313" y="13118"/>
                    <a:pt x="5313" y="13012"/>
                    <a:pt x="5313" y="12855"/>
                  </a:cubicBezTo>
                  <a:lnTo>
                    <a:pt x="5261" y="9330"/>
                  </a:lnTo>
                  <a:lnTo>
                    <a:pt x="2052" y="7752"/>
                  </a:lnTo>
                  <a:cubicBezTo>
                    <a:pt x="1263" y="7331"/>
                    <a:pt x="1315" y="6226"/>
                    <a:pt x="2157" y="5963"/>
                  </a:cubicBezTo>
                  <a:lnTo>
                    <a:pt x="5524" y="4859"/>
                  </a:lnTo>
                  <a:lnTo>
                    <a:pt x="5997" y="1282"/>
                  </a:lnTo>
                  <a:cubicBezTo>
                    <a:pt x="6050" y="966"/>
                    <a:pt x="6260" y="703"/>
                    <a:pt x="6523" y="598"/>
                  </a:cubicBezTo>
                  <a:lnTo>
                    <a:pt x="6366" y="387"/>
                  </a:lnTo>
                  <a:cubicBezTo>
                    <a:pt x="6163" y="123"/>
                    <a:pt x="5881" y="1"/>
                    <a:pt x="5606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8" name="Google Shape;3678;p11"/>
          <p:cNvGrpSpPr/>
          <p:nvPr/>
        </p:nvGrpSpPr>
        <p:grpSpPr>
          <a:xfrm>
            <a:off x="2184759" y="6317846"/>
            <a:ext cx="228573" cy="217849"/>
            <a:chOff x="3689675" y="865975"/>
            <a:chExt cx="288675" cy="277550"/>
          </a:xfrm>
        </p:grpSpPr>
        <p:sp>
          <p:nvSpPr>
            <p:cNvPr id="3679" name="Google Shape;3679;p11"/>
            <p:cNvSpPr/>
            <p:nvPr/>
          </p:nvSpPr>
          <p:spPr>
            <a:xfrm>
              <a:off x="3691350" y="865975"/>
              <a:ext cx="287000" cy="277550"/>
            </a:xfrm>
            <a:custGeom>
              <a:avLst/>
              <a:gdLst/>
              <a:ahLst/>
              <a:cxnLst/>
              <a:rect l="l" t="t" r="r" b="b"/>
              <a:pathLst>
                <a:path w="11480" h="11102" extrusionOk="0">
                  <a:moveTo>
                    <a:pt x="6491" y="0"/>
                  </a:moveTo>
                  <a:cubicBezTo>
                    <a:pt x="6242" y="0"/>
                    <a:pt x="5984" y="106"/>
                    <a:pt x="5798" y="333"/>
                  </a:cubicBezTo>
                  <a:lnTo>
                    <a:pt x="4115" y="2805"/>
                  </a:lnTo>
                  <a:lnTo>
                    <a:pt x="1169" y="2332"/>
                  </a:lnTo>
                  <a:cubicBezTo>
                    <a:pt x="1109" y="2318"/>
                    <a:pt x="1050" y="2311"/>
                    <a:pt x="992" y="2311"/>
                  </a:cubicBezTo>
                  <a:cubicBezTo>
                    <a:pt x="400" y="2311"/>
                    <a:pt x="1" y="3014"/>
                    <a:pt x="432" y="3542"/>
                  </a:cubicBezTo>
                  <a:lnTo>
                    <a:pt x="2274" y="5909"/>
                  </a:lnTo>
                  <a:lnTo>
                    <a:pt x="958" y="8644"/>
                  </a:lnTo>
                  <a:cubicBezTo>
                    <a:pt x="688" y="9186"/>
                    <a:pt x="1113" y="9804"/>
                    <a:pt x="1671" y="9804"/>
                  </a:cubicBezTo>
                  <a:cubicBezTo>
                    <a:pt x="1764" y="9804"/>
                    <a:pt x="1860" y="9787"/>
                    <a:pt x="1958" y="9749"/>
                  </a:cubicBezTo>
                  <a:lnTo>
                    <a:pt x="4746" y="8750"/>
                  </a:lnTo>
                  <a:lnTo>
                    <a:pt x="6850" y="10854"/>
                  </a:lnTo>
                  <a:cubicBezTo>
                    <a:pt x="7021" y="11025"/>
                    <a:pt x="7231" y="11101"/>
                    <a:pt x="7437" y="11101"/>
                  </a:cubicBezTo>
                  <a:cubicBezTo>
                    <a:pt x="7863" y="11101"/>
                    <a:pt x="8271" y="10772"/>
                    <a:pt x="8271" y="10275"/>
                  </a:cubicBezTo>
                  <a:lnTo>
                    <a:pt x="8165" y="7329"/>
                  </a:lnTo>
                  <a:lnTo>
                    <a:pt x="10796" y="5962"/>
                  </a:lnTo>
                  <a:cubicBezTo>
                    <a:pt x="11479" y="5593"/>
                    <a:pt x="11322" y="4699"/>
                    <a:pt x="10690" y="4489"/>
                  </a:cubicBezTo>
                  <a:lnTo>
                    <a:pt x="7797" y="3647"/>
                  </a:lnTo>
                  <a:lnTo>
                    <a:pt x="7271" y="701"/>
                  </a:lnTo>
                  <a:cubicBezTo>
                    <a:pt x="7239" y="254"/>
                    <a:pt x="6877" y="0"/>
                    <a:pt x="6491" y="0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11"/>
            <p:cNvSpPr/>
            <p:nvPr/>
          </p:nvSpPr>
          <p:spPr>
            <a:xfrm>
              <a:off x="3884950" y="957150"/>
              <a:ext cx="86825" cy="40775"/>
            </a:xfrm>
            <a:custGeom>
              <a:avLst/>
              <a:gdLst/>
              <a:ahLst/>
              <a:cxnLst/>
              <a:rect l="l" t="t" r="r" b="b"/>
              <a:pathLst>
                <a:path w="3473" h="1631" extrusionOk="0">
                  <a:moveTo>
                    <a:pt x="0" y="0"/>
                  </a:moveTo>
                  <a:lnTo>
                    <a:pt x="158" y="631"/>
                  </a:lnTo>
                  <a:lnTo>
                    <a:pt x="3472" y="1631"/>
                  </a:lnTo>
                  <a:cubicBezTo>
                    <a:pt x="3472" y="1315"/>
                    <a:pt x="3262" y="894"/>
                    <a:pt x="2894" y="8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11"/>
            <p:cNvSpPr/>
            <p:nvPr/>
          </p:nvSpPr>
          <p:spPr>
            <a:xfrm>
              <a:off x="3689675" y="867575"/>
              <a:ext cx="183475" cy="246075"/>
            </a:xfrm>
            <a:custGeom>
              <a:avLst/>
              <a:gdLst/>
              <a:ahLst/>
              <a:cxnLst/>
              <a:rect l="l" t="t" r="r" b="b"/>
              <a:pathLst>
                <a:path w="7339" h="9843" extrusionOk="0">
                  <a:moveTo>
                    <a:pt x="6452" y="0"/>
                  </a:moveTo>
                  <a:cubicBezTo>
                    <a:pt x="6207" y="0"/>
                    <a:pt x="5962" y="118"/>
                    <a:pt x="5813" y="374"/>
                  </a:cubicBezTo>
                  <a:lnTo>
                    <a:pt x="4129" y="2794"/>
                  </a:lnTo>
                  <a:lnTo>
                    <a:pt x="1131" y="2320"/>
                  </a:lnTo>
                  <a:cubicBezTo>
                    <a:pt x="1091" y="2314"/>
                    <a:pt x="1052" y="2311"/>
                    <a:pt x="1014" y="2311"/>
                  </a:cubicBezTo>
                  <a:cubicBezTo>
                    <a:pt x="395" y="2311"/>
                    <a:pt x="1" y="3087"/>
                    <a:pt x="447" y="3583"/>
                  </a:cubicBezTo>
                  <a:lnTo>
                    <a:pt x="2288" y="5950"/>
                  </a:lnTo>
                  <a:lnTo>
                    <a:pt x="973" y="8633"/>
                  </a:lnTo>
                  <a:cubicBezTo>
                    <a:pt x="710" y="9212"/>
                    <a:pt x="1078" y="9843"/>
                    <a:pt x="1657" y="9843"/>
                  </a:cubicBezTo>
                  <a:cubicBezTo>
                    <a:pt x="1762" y="9685"/>
                    <a:pt x="1762" y="9633"/>
                    <a:pt x="1815" y="9475"/>
                  </a:cubicBezTo>
                  <a:lnTo>
                    <a:pt x="3130" y="6792"/>
                  </a:lnTo>
                  <a:lnTo>
                    <a:pt x="1288" y="4425"/>
                  </a:lnTo>
                  <a:cubicBezTo>
                    <a:pt x="844" y="3881"/>
                    <a:pt x="1281" y="3153"/>
                    <a:pt x="1858" y="3153"/>
                  </a:cubicBezTo>
                  <a:cubicBezTo>
                    <a:pt x="1896" y="3153"/>
                    <a:pt x="1934" y="3156"/>
                    <a:pt x="1972" y="3162"/>
                  </a:cubicBezTo>
                  <a:lnTo>
                    <a:pt x="4971" y="3636"/>
                  </a:lnTo>
                  <a:lnTo>
                    <a:pt x="6654" y="1216"/>
                  </a:lnTo>
                  <a:cubicBezTo>
                    <a:pt x="6865" y="953"/>
                    <a:pt x="7075" y="900"/>
                    <a:pt x="7338" y="900"/>
                  </a:cubicBezTo>
                  <a:lnTo>
                    <a:pt x="7233" y="690"/>
                  </a:lnTo>
                  <a:cubicBezTo>
                    <a:pt x="7170" y="252"/>
                    <a:pt x="6811" y="0"/>
                    <a:pt x="6452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2" name="Google Shape;3682;p11"/>
          <p:cNvGrpSpPr/>
          <p:nvPr/>
        </p:nvGrpSpPr>
        <p:grpSpPr>
          <a:xfrm>
            <a:off x="2608628" y="1039250"/>
            <a:ext cx="295255" cy="276725"/>
            <a:chOff x="5348675" y="2068175"/>
            <a:chExt cx="292650" cy="276725"/>
          </a:xfrm>
        </p:grpSpPr>
        <p:sp>
          <p:nvSpPr>
            <p:cNvPr id="3683" name="Google Shape;3683;p11"/>
            <p:cNvSpPr/>
            <p:nvPr/>
          </p:nvSpPr>
          <p:spPr>
            <a:xfrm>
              <a:off x="5353950" y="2069650"/>
              <a:ext cx="287375" cy="273500"/>
            </a:xfrm>
            <a:custGeom>
              <a:avLst/>
              <a:gdLst/>
              <a:ahLst/>
              <a:cxnLst/>
              <a:rect l="l" t="t" r="r" b="b"/>
              <a:pathLst>
                <a:path w="11495" h="10940" extrusionOk="0">
                  <a:moveTo>
                    <a:pt x="3407" y="1"/>
                  </a:moveTo>
                  <a:cubicBezTo>
                    <a:pt x="2961" y="1"/>
                    <a:pt x="2567" y="368"/>
                    <a:pt x="2683" y="793"/>
                  </a:cubicBezTo>
                  <a:lnTo>
                    <a:pt x="3104" y="3739"/>
                  </a:lnTo>
                  <a:lnTo>
                    <a:pt x="579" y="5369"/>
                  </a:lnTo>
                  <a:cubicBezTo>
                    <a:pt x="0" y="5790"/>
                    <a:pt x="158" y="6685"/>
                    <a:pt x="842" y="6842"/>
                  </a:cubicBezTo>
                  <a:lnTo>
                    <a:pt x="3840" y="7421"/>
                  </a:lnTo>
                  <a:lnTo>
                    <a:pt x="4629" y="10314"/>
                  </a:lnTo>
                  <a:cubicBezTo>
                    <a:pt x="4688" y="10725"/>
                    <a:pt x="5025" y="10939"/>
                    <a:pt x="5366" y="10939"/>
                  </a:cubicBezTo>
                  <a:cubicBezTo>
                    <a:pt x="5636" y="10939"/>
                    <a:pt x="5910" y="10804"/>
                    <a:pt x="6050" y="10525"/>
                  </a:cubicBezTo>
                  <a:lnTo>
                    <a:pt x="7523" y="7894"/>
                  </a:lnTo>
                  <a:lnTo>
                    <a:pt x="10469" y="8000"/>
                  </a:lnTo>
                  <a:cubicBezTo>
                    <a:pt x="10503" y="8005"/>
                    <a:pt x="10537" y="8008"/>
                    <a:pt x="10570" y="8008"/>
                  </a:cubicBezTo>
                  <a:cubicBezTo>
                    <a:pt x="11143" y="8008"/>
                    <a:pt x="11495" y="7182"/>
                    <a:pt x="11047" y="6685"/>
                  </a:cubicBezTo>
                  <a:lnTo>
                    <a:pt x="8996" y="4528"/>
                  </a:lnTo>
                  <a:lnTo>
                    <a:pt x="10048" y="1740"/>
                  </a:lnTo>
                  <a:cubicBezTo>
                    <a:pt x="10220" y="1181"/>
                    <a:pt x="9829" y="657"/>
                    <a:pt x="9307" y="657"/>
                  </a:cubicBezTo>
                  <a:cubicBezTo>
                    <a:pt x="9191" y="657"/>
                    <a:pt x="9068" y="683"/>
                    <a:pt x="8943" y="740"/>
                  </a:cubicBezTo>
                  <a:lnTo>
                    <a:pt x="6260" y="2003"/>
                  </a:lnTo>
                  <a:lnTo>
                    <a:pt x="3893" y="162"/>
                  </a:lnTo>
                  <a:cubicBezTo>
                    <a:pt x="3739" y="49"/>
                    <a:pt x="3569" y="1"/>
                    <a:pt x="3407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11"/>
            <p:cNvSpPr/>
            <p:nvPr/>
          </p:nvSpPr>
          <p:spPr>
            <a:xfrm>
              <a:off x="5507800" y="2086575"/>
              <a:ext cx="93400" cy="43675"/>
            </a:xfrm>
            <a:custGeom>
              <a:avLst/>
              <a:gdLst/>
              <a:ahLst/>
              <a:cxnLst/>
              <a:rect l="l" t="t" r="r" b="b"/>
              <a:pathLst>
                <a:path w="3736" h="1747" extrusionOk="0">
                  <a:moveTo>
                    <a:pt x="3047" y="0"/>
                  </a:moveTo>
                  <a:cubicBezTo>
                    <a:pt x="2943" y="0"/>
                    <a:pt x="2838" y="20"/>
                    <a:pt x="2736" y="63"/>
                  </a:cubicBezTo>
                  <a:lnTo>
                    <a:pt x="1" y="1326"/>
                  </a:lnTo>
                  <a:lnTo>
                    <a:pt x="632" y="1747"/>
                  </a:lnTo>
                  <a:lnTo>
                    <a:pt x="3736" y="326"/>
                  </a:lnTo>
                  <a:cubicBezTo>
                    <a:pt x="3583" y="136"/>
                    <a:pt x="3320" y="0"/>
                    <a:pt x="3047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11"/>
            <p:cNvSpPr/>
            <p:nvPr/>
          </p:nvSpPr>
          <p:spPr>
            <a:xfrm>
              <a:off x="5348675" y="2068175"/>
              <a:ext cx="148650" cy="276725"/>
            </a:xfrm>
            <a:custGeom>
              <a:avLst/>
              <a:gdLst/>
              <a:ahLst/>
              <a:cxnLst/>
              <a:rect l="l" t="t" r="r" b="b"/>
              <a:pathLst>
                <a:path w="5946" h="11069" extrusionOk="0">
                  <a:moveTo>
                    <a:pt x="3520" y="1"/>
                  </a:moveTo>
                  <a:cubicBezTo>
                    <a:pt x="3056" y="1"/>
                    <a:pt x="2660" y="369"/>
                    <a:pt x="2736" y="904"/>
                  </a:cubicBezTo>
                  <a:lnTo>
                    <a:pt x="3104" y="3850"/>
                  </a:lnTo>
                  <a:lnTo>
                    <a:pt x="632" y="5534"/>
                  </a:lnTo>
                  <a:cubicBezTo>
                    <a:pt x="1" y="5902"/>
                    <a:pt x="211" y="6849"/>
                    <a:pt x="895" y="6954"/>
                  </a:cubicBezTo>
                  <a:lnTo>
                    <a:pt x="3841" y="7533"/>
                  </a:lnTo>
                  <a:lnTo>
                    <a:pt x="4630" y="10478"/>
                  </a:lnTo>
                  <a:cubicBezTo>
                    <a:pt x="4765" y="10849"/>
                    <a:pt x="5093" y="11068"/>
                    <a:pt x="5422" y="11068"/>
                  </a:cubicBezTo>
                  <a:cubicBezTo>
                    <a:pt x="5608" y="11068"/>
                    <a:pt x="5793" y="10998"/>
                    <a:pt x="5945" y="10847"/>
                  </a:cubicBezTo>
                  <a:cubicBezTo>
                    <a:pt x="5945" y="10794"/>
                    <a:pt x="5945" y="10741"/>
                    <a:pt x="5893" y="10584"/>
                  </a:cubicBezTo>
                  <a:lnTo>
                    <a:pt x="5103" y="7690"/>
                  </a:lnTo>
                  <a:lnTo>
                    <a:pt x="2105" y="7112"/>
                  </a:lnTo>
                  <a:cubicBezTo>
                    <a:pt x="1421" y="6954"/>
                    <a:pt x="1263" y="6060"/>
                    <a:pt x="1842" y="5639"/>
                  </a:cubicBezTo>
                  <a:lnTo>
                    <a:pt x="4367" y="4008"/>
                  </a:lnTo>
                  <a:lnTo>
                    <a:pt x="3946" y="1062"/>
                  </a:lnTo>
                  <a:cubicBezTo>
                    <a:pt x="3894" y="799"/>
                    <a:pt x="4051" y="536"/>
                    <a:pt x="4209" y="326"/>
                  </a:cubicBezTo>
                  <a:lnTo>
                    <a:pt x="4051" y="168"/>
                  </a:lnTo>
                  <a:cubicBezTo>
                    <a:pt x="3879" y="53"/>
                    <a:pt x="3694" y="1"/>
                    <a:pt x="3520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6" name="Google Shape;3686;p11"/>
          <p:cNvGrpSpPr/>
          <p:nvPr/>
        </p:nvGrpSpPr>
        <p:grpSpPr>
          <a:xfrm>
            <a:off x="1043236" y="2465610"/>
            <a:ext cx="228570" cy="194302"/>
            <a:chOff x="1916200" y="1417475"/>
            <a:chExt cx="229350" cy="228000"/>
          </a:xfrm>
        </p:grpSpPr>
        <p:sp>
          <p:nvSpPr>
            <p:cNvPr id="3687" name="Google Shape;3687;p11"/>
            <p:cNvSpPr/>
            <p:nvPr/>
          </p:nvSpPr>
          <p:spPr>
            <a:xfrm>
              <a:off x="1918850" y="1417475"/>
              <a:ext cx="226700" cy="227800"/>
            </a:xfrm>
            <a:custGeom>
              <a:avLst/>
              <a:gdLst/>
              <a:ahLst/>
              <a:cxnLst/>
              <a:rect l="l" t="t" r="r" b="b"/>
              <a:pathLst>
                <a:path w="9068" h="9112" extrusionOk="0">
                  <a:moveTo>
                    <a:pt x="3793" y="1"/>
                  </a:moveTo>
                  <a:cubicBezTo>
                    <a:pt x="3485" y="1"/>
                    <a:pt x="3189" y="218"/>
                    <a:pt x="3156" y="577"/>
                  </a:cubicBezTo>
                  <a:lnTo>
                    <a:pt x="2893" y="2997"/>
                  </a:lnTo>
                  <a:lnTo>
                    <a:pt x="579" y="3786"/>
                  </a:lnTo>
                  <a:cubicBezTo>
                    <a:pt x="53" y="3944"/>
                    <a:pt x="0" y="4733"/>
                    <a:pt x="526" y="4996"/>
                  </a:cubicBezTo>
                  <a:lnTo>
                    <a:pt x="2683" y="6048"/>
                  </a:lnTo>
                  <a:lnTo>
                    <a:pt x="2683" y="8468"/>
                  </a:lnTo>
                  <a:cubicBezTo>
                    <a:pt x="2683" y="8863"/>
                    <a:pt x="3027" y="9111"/>
                    <a:pt x="3362" y="9111"/>
                  </a:cubicBezTo>
                  <a:cubicBezTo>
                    <a:pt x="3517" y="9111"/>
                    <a:pt x="3671" y="9058"/>
                    <a:pt x="3788" y="8942"/>
                  </a:cubicBezTo>
                  <a:lnTo>
                    <a:pt x="5524" y="7153"/>
                  </a:lnTo>
                  <a:lnTo>
                    <a:pt x="7786" y="7889"/>
                  </a:lnTo>
                  <a:cubicBezTo>
                    <a:pt x="7871" y="7918"/>
                    <a:pt x="7953" y="7931"/>
                    <a:pt x="8029" y="7931"/>
                  </a:cubicBezTo>
                  <a:cubicBezTo>
                    <a:pt x="8518" y="7931"/>
                    <a:pt x="8802" y="7397"/>
                    <a:pt x="8575" y="6943"/>
                  </a:cubicBezTo>
                  <a:lnTo>
                    <a:pt x="7417" y="4786"/>
                  </a:lnTo>
                  <a:lnTo>
                    <a:pt x="8785" y="2787"/>
                  </a:lnTo>
                  <a:cubicBezTo>
                    <a:pt x="9067" y="2317"/>
                    <a:pt x="8803" y="1763"/>
                    <a:pt x="8331" y="1763"/>
                  </a:cubicBezTo>
                  <a:cubicBezTo>
                    <a:pt x="8275" y="1763"/>
                    <a:pt x="8215" y="1770"/>
                    <a:pt x="8154" y="1787"/>
                  </a:cubicBezTo>
                  <a:lnTo>
                    <a:pt x="5787" y="2208"/>
                  </a:lnTo>
                  <a:lnTo>
                    <a:pt x="4314" y="262"/>
                  </a:lnTo>
                  <a:cubicBezTo>
                    <a:pt x="4174" y="82"/>
                    <a:pt x="3981" y="1"/>
                    <a:pt x="37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11"/>
            <p:cNvSpPr/>
            <p:nvPr/>
          </p:nvSpPr>
          <p:spPr>
            <a:xfrm>
              <a:off x="2063500" y="1463200"/>
              <a:ext cx="76300" cy="21325"/>
            </a:xfrm>
            <a:custGeom>
              <a:avLst/>
              <a:gdLst/>
              <a:ahLst/>
              <a:cxnLst/>
              <a:rect l="l" t="t" r="r" b="b"/>
              <a:pathLst>
                <a:path w="3052" h="853" extrusionOk="0">
                  <a:moveTo>
                    <a:pt x="2487" y="1"/>
                  </a:moveTo>
                  <a:cubicBezTo>
                    <a:pt x="2449" y="1"/>
                    <a:pt x="2409" y="4"/>
                    <a:pt x="2368" y="11"/>
                  </a:cubicBezTo>
                  <a:lnTo>
                    <a:pt x="1" y="484"/>
                  </a:lnTo>
                  <a:lnTo>
                    <a:pt x="316" y="853"/>
                  </a:lnTo>
                  <a:lnTo>
                    <a:pt x="3052" y="379"/>
                  </a:lnTo>
                  <a:cubicBezTo>
                    <a:pt x="2960" y="150"/>
                    <a:pt x="2749" y="1"/>
                    <a:pt x="248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11"/>
            <p:cNvSpPr/>
            <p:nvPr/>
          </p:nvSpPr>
          <p:spPr>
            <a:xfrm>
              <a:off x="1916200" y="1417475"/>
              <a:ext cx="113125" cy="228000"/>
            </a:xfrm>
            <a:custGeom>
              <a:avLst/>
              <a:gdLst/>
              <a:ahLst/>
              <a:cxnLst/>
              <a:rect l="l" t="t" r="r" b="b"/>
              <a:pathLst>
                <a:path w="4525" h="9120" extrusionOk="0">
                  <a:moveTo>
                    <a:pt x="3919" y="1"/>
                  </a:moveTo>
                  <a:cubicBezTo>
                    <a:pt x="3604" y="1"/>
                    <a:pt x="3275" y="218"/>
                    <a:pt x="3210" y="577"/>
                  </a:cubicBezTo>
                  <a:lnTo>
                    <a:pt x="2894" y="2997"/>
                  </a:lnTo>
                  <a:lnTo>
                    <a:pt x="580" y="3786"/>
                  </a:lnTo>
                  <a:cubicBezTo>
                    <a:pt x="54" y="3997"/>
                    <a:pt x="1" y="4733"/>
                    <a:pt x="527" y="4996"/>
                  </a:cubicBezTo>
                  <a:lnTo>
                    <a:pt x="2684" y="6048"/>
                  </a:lnTo>
                  <a:lnTo>
                    <a:pt x="2684" y="8468"/>
                  </a:lnTo>
                  <a:cubicBezTo>
                    <a:pt x="2684" y="8871"/>
                    <a:pt x="2992" y="9119"/>
                    <a:pt x="3349" y="9119"/>
                  </a:cubicBezTo>
                  <a:cubicBezTo>
                    <a:pt x="3458" y="9119"/>
                    <a:pt x="3572" y="9096"/>
                    <a:pt x="3683" y="9047"/>
                  </a:cubicBezTo>
                  <a:cubicBezTo>
                    <a:pt x="3631" y="8942"/>
                    <a:pt x="3631" y="8889"/>
                    <a:pt x="3631" y="8784"/>
                  </a:cubicBezTo>
                  <a:lnTo>
                    <a:pt x="3631" y="6364"/>
                  </a:lnTo>
                  <a:lnTo>
                    <a:pt x="1474" y="5312"/>
                  </a:lnTo>
                  <a:cubicBezTo>
                    <a:pt x="948" y="5049"/>
                    <a:pt x="1000" y="4260"/>
                    <a:pt x="1526" y="4154"/>
                  </a:cubicBezTo>
                  <a:lnTo>
                    <a:pt x="3841" y="3365"/>
                  </a:lnTo>
                  <a:lnTo>
                    <a:pt x="4157" y="893"/>
                  </a:lnTo>
                  <a:cubicBezTo>
                    <a:pt x="4157" y="630"/>
                    <a:pt x="4367" y="525"/>
                    <a:pt x="4525" y="367"/>
                  </a:cubicBezTo>
                  <a:lnTo>
                    <a:pt x="4420" y="262"/>
                  </a:lnTo>
                  <a:cubicBezTo>
                    <a:pt x="4300" y="82"/>
                    <a:pt x="4112" y="1"/>
                    <a:pt x="3919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0" name="Google Shape;3690;p11"/>
          <p:cNvGrpSpPr/>
          <p:nvPr/>
        </p:nvGrpSpPr>
        <p:grpSpPr>
          <a:xfrm>
            <a:off x="6920025" y="1755200"/>
            <a:ext cx="135369" cy="129375"/>
            <a:chOff x="2419900" y="952925"/>
            <a:chExt cx="134175" cy="129375"/>
          </a:xfrm>
        </p:grpSpPr>
        <p:sp>
          <p:nvSpPr>
            <p:cNvPr id="3691" name="Google Shape;3691;p11"/>
            <p:cNvSpPr/>
            <p:nvPr/>
          </p:nvSpPr>
          <p:spPr>
            <a:xfrm>
              <a:off x="2421550" y="952925"/>
              <a:ext cx="132525" cy="129375"/>
            </a:xfrm>
            <a:custGeom>
              <a:avLst/>
              <a:gdLst/>
              <a:ahLst/>
              <a:cxnLst/>
              <a:rect l="l" t="t" r="r" b="b"/>
              <a:pathLst>
                <a:path w="5301" h="5175" extrusionOk="0">
                  <a:moveTo>
                    <a:pt x="2854" y="1"/>
                  </a:moveTo>
                  <a:cubicBezTo>
                    <a:pt x="2742" y="1"/>
                    <a:pt x="2640" y="55"/>
                    <a:pt x="2617" y="169"/>
                  </a:cubicBezTo>
                  <a:lnTo>
                    <a:pt x="1881" y="1326"/>
                  </a:lnTo>
                  <a:lnTo>
                    <a:pt x="513" y="1221"/>
                  </a:lnTo>
                  <a:cubicBezTo>
                    <a:pt x="493" y="1218"/>
                    <a:pt x="473" y="1216"/>
                    <a:pt x="453" y="1216"/>
                  </a:cubicBezTo>
                  <a:cubicBezTo>
                    <a:pt x="172" y="1216"/>
                    <a:pt x="1" y="1554"/>
                    <a:pt x="198" y="1800"/>
                  </a:cubicBezTo>
                  <a:lnTo>
                    <a:pt x="1092" y="2852"/>
                  </a:lnTo>
                  <a:lnTo>
                    <a:pt x="566" y="4167"/>
                  </a:lnTo>
                  <a:cubicBezTo>
                    <a:pt x="478" y="4431"/>
                    <a:pt x="647" y="4731"/>
                    <a:pt x="889" y="4731"/>
                  </a:cubicBezTo>
                  <a:cubicBezTo>
                    <a:pt x="937" y="4731"/>
                    <a:pt x="987" y="4719"/>
                    <a:pt x="1039" y="4693"/>
                  </a:cubicBezTo>
                  <a:lnTo>
                    <a:pt x="2354" y="4167"/>
                  </a:lnTo>
                  <a:lnTo>
                    <a:pt x="3407" y="5114"/>
                  </a:lnTo>
                  <a:cubicBezTo>
                    <a:pt x="3462" y="5155"/>
                    <a:pt x="3527" y="5175"/>
                    <a:pt x="3594" y="5175"/>
                  </a:cubicBezTo>
                  <a:cubicBezTo>
                    <a:pt x="3784" y="5175"/>
                    <a:pt x="3985" y="5018"/>
                    <a:pt x="3985" y="4746"/>
                  </a:cubicBezTo>
                  <a:lnTo>
                    <a:pt x="3880" y="3378"/>
                  </a:lnTo>
                  <a:lnTo>
                    <a:pt x="5037" y="2641"/>
                  </a:lnTo>
                  <a:cubicBezTo>
                    <a:pt x="5300" y="2536"/>
                    <a:pt x="5248" y="2063"/>
                    <a:pt x="4932" y="2010"/>
                  </a:cubicBezTo>
                  <a:lnTo>
                    <a:pt x="3512" y="1695"/>
                  </a:lnTo>
                  <a:lnTo>
                    <a:pt x="3196" y="274"/>
                  </a:lnTo>
                  <a:cubicBezTo>
                    <a:pt x="3166" y="95"/>
                    <a:pt x="3001" y="1"/>
                    <a:pt x="2854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11"/>
            <p:cNvSpPr/>
            <p:nvPr/>
          </p:nvSpPr>
          <p:spPr>
            <a:xfrm>
              <a:off x="2510650" y="995275"/>
              <a:ext cx="40800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11"/>
            <p:cNvSpPr/>
            <p:nvPr/>
          </p:nvSpPr>
          <p:spPr>
            <a:xfrm>
              <a:off x="2419900" y="952925"/>
              <a:ext cx="81575" cy="117875"/>
            </a:xfrm>
            <a:custGeom>
              <a:avLst/>
              <a:gdLst/>
              <a:ahLst/>
              <a:cxnLst/>
              <a:rect l="l" t="t" r="r" b="b"/>
              <a:pathLst>
                <a:path w="3263" h="4715" extrusionOk="0">
                  <a:moveTo>
                    <a:pt x="2910" y="1"/>
                  </a:moveTo>
                  <a:cubicBezTo>
                    <a:pt x="2791" y="1"/>
                    <a:pt x="2676" y="55"/>
                    <a:pt x="2631" y="169"/>
                  </a:cubicBezTo>
                  <a:lnTo>
                    <a:pt x="1894" y="1326"/>
                  </a:lnTo>
                  <a:lnTo>
                    <a:pt x="527" y="1221"/>
                  </a:lnTo>
                  <a:cubicBezTo>
                    <a:pt x="211" y="1221"/>
                    <a:pt x="1" y="1537"/>
                    <a:pt x="211" y="1800"/>
                  </a:cubicBezTo>
                  <a:lnTo>
                    <a:pt x="444" y="2074"/>
                  </a:lnTo>
                  <a:lnTo>
                    <a:pt x="444" y="2074"/>
                  </a:lnTo>
                  <a:cubicBezTo>
                    <a:pt x="423" y="1876"/>
                    <a:pt x="553" y="1678"/>
                    <a:pt x="745" y="1678"/>
                  </a:cubicBezTo>
                  <a:cubicBezTo>
                    <a:pt x="776" y="1678"/>
                    <a:pt x="808" y="1683"/>
                    <a:pt x="842" y="1695"/>
                  </a:cubicBezTo>
                  <a:lnTo>
                    <a:pt x="2210" y="1800"/>
                  </a:lnTo>
                  <a:lnTo>
                    <a:pt x="2946" y="642"/>
                  </a:lnTo>
                  <a:cubicBezTo>
                    <a:pt x="2999" y="485"/>
                    <a:pt x="3157" y="432"/>
                    <a:pt x="3262" y="432"/>
                  </a:cubicBezTo>
                  <a:lnTo>
                    <a:pt x="3262" y="274"/>
                  </a:lnTo>
                  <a:cubicBezTo>
                    <a:pt x="3232" y="95"/>
                    <a:pt x="3067" y="1"/>
                    <a:pt x="2910" y="1"/>
                  </a:cubicBezTo>
                  <a:close/>
                  <a:moveTo>
                    <a:pt x="444" y="2074"/>
                  </a:moveTo>
                  <a:cubicBezTo>
                    <a:pt x="452" y="2143"/>
                    <a:pt x="478" y="2212"/>
                    <a:pt x="527" y="2273"/>
                  </a:cubicBezTo>
                  <a:lnTo>
                    <a:pt x="1078" y="2921"/>
                  </a:lnTo>
                  <a:lnTo>
                    <a:pt x="1078" y="2921"/>
                  </a:lnTo>
                  <a:lnTo>
                    <a:pt x="1105" y="2852"/>
                  </a:lnTo>
                  <a:lnTo>
                    <a:pt x="444" y="2074"/>
                  </a:lnTo>
                  <a:close/>
                  <a:moveTo>
                    <a:pt x="1078" y="2921"/>
                  </a:moveTo>
                  <a:lnTo>
                    <a:pt x="579" y="4167"/>
                  </a:lnTo>
                  <a:cubicBezTo>
                    <a:pt x="486" y="4401"/>
                    <a:pt x="642" y="4636"/>
                    <a:pt x="864" y="4684"/>
                  </a:cubicBezTo>
                  <a:lnTo>
                    <a:pt x="864" y="4684"/>
                  </a:lnTo>
                  <a:cubicBezTo>
                    <a:pt x="869" y="4671"/>
                    <a:pt x="879" y="4656"/>
                    <a:pt x="895" y="4640"/>
                  </a:cubicBezTo>
                  <a:lnTo>
                    <a:pt x="1421" y="3325"/>
                  </a:lnTo>
                  <a:lnTo>
                    <a:pt x="1078" y="2921"/>
                  </a:lnTo>
                  <a:close/>
                  <a:moveTo>
                    <a:pt x="864" y="4684"/>
                  </a:moveTo>
                  <a:cubicBezTo>
                    <a:pt x="856" y="4702"/>
                    <a:pt x="861" y="4715"/>
                    <a:pt x="881" y="4715"/>
                  </a:cubicBezTo>
                  <a:cubicBezTo>
                    <a:pt x="895" y="4715"/>
                    <a:pt x="917" y="4708"/>
                    <a:pt x="947" y="4693"/>
                  </a:cubicBezTo>
                  <a:cubicBezTo>
                    <a:pt x="919" y="4693"/>
                    <a:pt x="891" y="4690"/>
                    <a:pt x="864" y="4684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4" name="Google Shape;3694;p11"/>
          <p:cNvGrpSpPr/>
          <p:nvPr/>
        </p:nvGrpSpPr>
        <p:grpSpPr>
          <a:xfrm>
            <a:off x="1323320" y="3978788"/>
            <a:ext cx="139329" cy="128300"/>
            <a:chOff x="732600" y="1890325"/>
            <a:chExt cx="138100" cy="128300"/>
          </a:xfrm>
        </p:grpSpPr>
        <p:sp>
          <p:nvSpPr>
            <p:cNvPr id="3695" name="Google Shape;3695;p11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11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11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8" name="Google Shape;3698;p11"/>
          <p:cNvGrpSpPr/>
          <p:nvPr/>
        </p:nvGrpSpPr>
        <p:grpSpPr>
          <a:xfrm flipH="1">
            <a:off x="8103570" y="839635"/>
            <a:ext cx="1363632" cy="1044932"/>
            <a:chOff x="6015800" y="923575"/>
            <a:chExt cx="1212225" cy="937075"/>
          </a:xfrm>
        </p:grpSpPr>
        <p:sp>
          <p:nvSpPr>
            <p:cNvPr id="3699" name="Google Shape;3699;p11"/>
            <p:cNvSpPr/>
            <p:nvPr/>
          </p:nvSpPr>
          <p:spPr>
            <a:xfrm>
              <a:off x="6015800" y="923575"/>
              <a:ext cx="375800" cy="361850"/>
            </a:xfrm>
            <a:custGeom>
              <a:avLst/>
              <a:gdLst/>
              <a:ahLst/>
              <a:cxnLst/>
              <a:rect l="l" t="t" r="r" b="b"/>
              <a:pathLst>
                <a:path w="15032" h="14474" extrusionOk="0">
                  <a:moveTo>
                    <a:pt x="8300" y="0"/>
                  </a:moveTo>
                  <a:cubicBezTo>
                    <a:pt x="7968" y="0"/>
                    <a:pt x="7628" y="165"/>
                    <a:pt x="7404" y="501"/>
                  </a:cubicBezTo>
                  <a:lnTo>
                    <a:pt x="5352" y="3815"/>
                  </a:lnTo>
                  <a:lnTo>
                    <a:pt x="1459" y="3447"/>
                  </a:lnTo>
                  <a:cubicBezTo>
                    <a:pt x="1438" y="3446"/>
                    <a:pt x="1416" y="3445"/>
                    <a:pt x="1395" y="3445"/>
                  </a:cubicBezTo>
                  <a:cubicBezTo>
                    <a:pt x="538" y="3445"/>
                    <a:pt x="0" y="4463"/>
                    <a:pt x="565" y="5131"/>
                  </a:cubicBezTo>
                  <a:lnTo>
                    <a:pt x="3038" y="8129"/>
                  </a:lnTo>
                  <a:lnTo>
                    <a:pt x="1459" y="11706"/>
                  </a:lnTo>
                  <a:cubicBezTo>
                    <a:pt x="1145" y="12469"/>
                    <a:pt x="1712" y="13194"/>
                    <a:pt x="2474" y="13194"/>
                  </a:cubicBezTo>
                  <a:cubicBezTo>
                    <a:pt x="2604" y="13194"/>
                    <a:pt x="2741" y="13173"/>
                    <a:pt x="2880" y="13126"/>
                  </a:cubicBezTo>
                  <a:lnTo>
                    <a:pt x="6457" y="11654"/>
                  </a:lnTo>
                  <a:lnTo>
                    <a:pt x="9455" y="14231"/>
                  </a:lnTo>
                  <a:cubicBezTo>
                    <a:pt x="9654" y="14399"/>
                    <a:pt x="9883" y="14474"/>
                    <a:pt x="10107" y="14474"/>
                  </a:cubicBezTo>
                  <a:cubicBezTo>
                    <a:pt x="10656" y="14474"/>
                    <a:pt x="11176" y="14025"/>
                    <a:pt x="11139" y="13390"/>
                  </a:cubicBezTo>
                  <a:lnTo>
                    <a:pt x="10876" y="9497"/>
                  </a:lnTo>
                  <a:lnTo>
                    <a:pt x="14242" y="7498"/>
                  </a:lnTo>
                  <a:cubicBezTo>
                    <a:pt x="15031" y="7077"/>
                    <a:pt x="14874" y="5814"/>
                    <a:pt x="13979" y="5604"/>
                  </a:cubicBezTo>
                  <a:lnTo>
                    <a:pt x="10139" y="4710"/>
                  </a:lnTo>
                  <a:lnTo>
                    <a:pt x="9298" y="870"/>
                  </a:lnTo>
                  <a:cubicBezTo>
                    <a:pt x="9177" y="297"/>
                    <a:pt x="8745" y="0"/>
                    <a:pt x="83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11"/>
            <p:cNvSpPr/>
            <p:nvPr/>
          </p:nvSpPr>
          <p:spPr>
            <a:xfrm>
              <a:off x="6024650" y="1009625"/>
              <a:ext cx="124975" cy="27750"/>
            </a:xfrm>
            <a:custGeom>
              <a:avLst/>
              <a:gdLst/>
              <a:ahLst/>
              <a:cxnLst/>
              <a:rect l="l" t="t" r="r" b="b"/>
              <a:pathLst>
                <a:path w="4999" h="1110" extrusionOk="0">
                  <a:moveTo>
                    <a:pt x="1005" y="0"/>
                  </a:moveTo>
                  <a:cubicBezTo>
                    <a:pt x="526" y="0"/>
                    <a:pt x="148" y="348"/>
                    <a:pt x="1" y="742"/>
                  </a:cubicBezTo>
                  <a:lnTo>
                    <a:pt x="4472" y="1110"/>
                  </a:lnTo>
                  <a:lnTo>
                    <a:pt x="4998" y="373"/>
                  </a:lnTo>
                  <a:lnTo>
                    <a:pt x="1105" y="5"/>
                  </a:lnTo>
                  <a:cubicBezTo>
                    <a:pt x="1072" y="2"/>
                    <a:pt x="1038" y="0"/>
                    <a:pt x="1005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11"/>
            <p:cNvSpPr/>
            <p:nvPr/>
          </p:nvSpPr>
          <p:spPr>
            <a:xfrm>
              <a:off x="6195625" y="926500"/>
              <a:ext cx="195975" cy="361150"/>
            </a:xfrm>
            <a:custGeom>
              <a:avLst/>
              <a:gdLst/>
              <a:ahLst/>
              <a:cxnLst/>
              <a:rect l="l" t="t" r="r" b="b"/>
              <a:pathLst>
                <a:path w="7839" h="14446" extrusionOk="0">
                  <a:moveTo>
                    <a:pt x="1045" y="1"/>
                  </a:moveTo>
                  <a:cubicBezTo>
                    <a:pt x="716" y="1"/>
                    <a:pt x="381" y="156"/>
                    <a:pt x="158" y="490"/>
                  </a:cubicBezTo>
                  <a:lnTo>
                    <a:pt x="0" y="753"/>
                  </a:lnTo>
                  <a:cubicBezTo>
                    <a:pt x="316" y="805"/>
                    <a:pt x="579" y="1068"/>
                    <a:pt x="684" y="1489"/>
                  </a:cubicBezTo>
                  <a:lnTo>
                    <a:pt x="1526" y="5277"/>
                  </a:lnTo>
                  <a:lnTo>
                    <a:pt x="5313" y="6223"/>
                  </a:lnTo>
                  <a:cubicBezTo>
                    <a:pt x="6260" y="6434"/>
                    <a:pt x="6366" y="7644"/>
                    <a:pt x="5576" y="8117"/>
                  </a:cubicBezTo>
                  <a:lnTo>
                    <a:pt x="2262" y="10116"/>
                  </a:lnTo>
                  <a:lnTo>
                    <a:pt x="2525" y="13956"/>
                  </a:lnTo>
                  <a:cubicBezTo>
                    <a:pt x="2578" y="14114"/>
                    <a:pt x="2525" y="14167"/>
                    <a:pt x="2420" y="14377"/>
                  </a:cubicBezTo>
                  <a:cubicBezTo>
                    <a:pt x="2541" y="14424"/>
                    <a:pt x="2667" y="14446"/>
                    <a:pt x="2793" y="14446"/>
                  </a:cubicBezTo>
                  <a:cubicBezTo>
                    <a:pt x="3374" y="14446"/>
                    <a:pt x="3936" y="13974"/>
                    <a:pt x="3893" y="13325"/>
                  </a:cubicBezTo>
                  <a:lnTo>
                    <a:pt x="3630" y="9432"/>
                  </a:lnTo>
                  <a:lnTo>
                    <a:pt x="6997" y="7486"/>
                  </a:lnTo>
                  <a:cubicBezTo>
                    <a:pt x="7838" y="7013"/>
                    <a:pt x="7628" y="5750"/>
                    <a:pt x="6734" y="5540"/>
                  </a:cubicBezTo>
                  <a:lnTo>
                    <a:pt x="2894" y="4645"/>
                  </a:lnTo>
                  <a:lnTo>
                    <a:pt x="2052" y="805"/>
                  </a:lnTo>
                  <a:cubicBezTo>
                    <a:pt x="1931" y="289"/>
                    <a:pt x="1494" y="1"/>
                    <a:pt x="1045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11"/>
            <p:cNvSpPr/>
            <p:nvPr/>
          </p:nvSpPr>
          <p:spPr>
            <a:xfrm>
              <a:off x="6473100" y="1159675"/>
              <a:ext cx="701000" cy="453725"/>
            </a:xfrm>
            <a:custGeom>
              <a:avLst/>
              <a:gdLst/>
              <a:ahLst/>
              <a:cxnLst/>
              <a:rect l="l" t="t" r="r" b="b"/>
              <a:pathLst>
                <a:path w="28040" h="18149" fill="none" extrusionOk="0">
                  <a:moveTo>
                    <a:pt x="1" y="0"/>
                  </a:moveTo>
                  <a:cubicBezTo>
                    <a:pt x="11785" y="0"/>
                    <a:pt x="23252" y="7417"/>
                    <a:pt x="28039" y="1814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11"/>
            <p:cNvSpPr/>
            <p:nvPr/>
          </p:nvSpPr>
          <p:spPr>
            <a:xfrm>
              <a:off x="6475750" y="1233325"/>
              <a:ext cx="309075" cy="140725"/>
            </a:xfrm>
            <a:custGeom>
              <a:avLst/>
              <a:gdLst/>
              <a:ahLst/>
              <a:cxnLst/>
              <a:rect l="l" t="t" r="r" b="b"/>
              <a:pathLst>
                <a:path w="12363" h="5629" fill="none" extrusionOk="0">
                  <a:moveTo>
                    <a:pt x="0" y="0"/>
                  </a:moveTo>
                  <a:cubicBezTo>
                    <a:pt x="4366" y="1157"/>
                    <a:pt x="8522" y="3051"/>
                    <a:pt x="12362" y="562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11"/>
            <p:cNvSpPr/>
            <p:nvPr/>
          </p:nvSpPr>
          <p:spPr>
            <a:xfrm>
              <a:off x="6858450" y="1473975"/>
              <a:ext cx="84175" cy="90775"/>
            </a:xfrm>
            <a:custGeom>
              <a:avLst/>
              <a:gdLst/>
              <a:ahLst/>
              <a:cxnLst/>
              <a:rect l="l" t="t" r="r" b="b"/>
              <a:pathLst>
                <a:path w="3367" h="3631" fill="none" extrusionOk="0">
                  <a:moveTo>
                    <a:pt x="0" y="1"/>
                  </a:moveTo>
                  <a:cubicBezTo>
                    <a:pt x="1368" y="948"/>
                    <a:pt x="2473" y="2210"/>
                    <a:pt x="3367" y="3630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11"/>
            <p:cNvSpPr/>
            <p:nvPr/>
          </p:nvSpPr>
          <p:spPr>
            <a:xfrm>
              <a:off x="6462600" y="1304325"/>
              <a:ext cx="303800" cy="409025"/>
            </a:xfrm>
            <a:custGeom>
              <a:avLst/>
              <a:gdLst/>
              <a:ahLst/>
              <a:cxnLst/>
              <a:rect l="l" t="t" r="r" b="b"/>
              <a:pathLst>
                <a:path w="12152" h="16361" fill="none" extrusionOk="0">
                  <a:moveTo>
                    <a:pt x="0" y="1"/>
                  </a:moveTo>
                  <a:cubicBezTo>
                    <a:pt x="6155" y="3315"/>
                    <a:pt x="10679" y="9522"/>
                    <a:pt x="12152" y="1636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11"/>
            <p:cNvSpPr/>
            <p:nvPr/>
          </p:nvSpPr>
          <p:spPr>
            <a:xfrm>
              <a:off x="6799275" y="1797500"/>
              <a:ext cx="15800" cy="63150"/>
            </a:xfrm>
            <a:custGeom>
              <a:avLst/>
              <a:gdLst/>
              <a:ahLst/>
              <a:cxnLst/>
              <a:rect l="l" t="t" r="r" b="b"/>
              <a:pathLst>
                <a:path w="632" h="2526" fill="none" extrusionOk="0">
                  <a:moveTo>
                    <a:pt x="0" y="1"/>
                  </a:moveTo>
                  <a:cubicBezTo>
                    <a:pt x="210" y="842"/>
                    <a:pt x="368" y="1684"/>
                    <a:pt x="631" y="2526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11"/>
            <p:cNvSpPr/>
            <p:nvPr/>
          </p:nvSpPr>
          <p:spPr>
            <a:xfrm>
              <a:off x="6486275" y="1049200"/>
              <a:ext cx="498450" cy="86825"/>
            </a:xfrm>
            <a:custGeom>
              <a:avLst/>
              <a:gdLst/>
              <a:ahLst/>
              <a:cxnLst/>
              <a:rect l="l" t="t" r="r" b="b"/>
              <a:pathLst>
                <a:path w="19938" h="3473" fill="none" extrusionOk="0">
                  <a:moveTo>
                    <a:pt x="0" y="1052"/>
                  </a:moveTo>
                  <a:cubicBezTo>
                    <a:pt x="6733" y="0"/>
                    <a:pt x="13677" y="842"/>
                    <a:pt x="19937" y="3472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11"/>
            <p:cNvSpPr/>
            <p:nvPr/>
          </p:nvSpPr>
          <p:spPr>
            <a:xfrm>
              <a:off x="7089900" y="1205700"/>
              <a:ext cx="59200" cy="35525"/>
            </a:xfrm>
            <a:custGeom>
              <a:avLst/>
              <a:gdLst/>
              <a:ahLst/>
              <a:cxnLst/>
              <a:rect l="l" t="t" r="r" b="b"/>
              <a:pathLst>
                <a:path w="2368" h="1421" fill="none" extrusionOk="0">
                  <a:moveTo>
                    <a:pt x="1" y="0"/>
                  </a:moveTo>
                  <a:cubicBezTo>
                    <a:pt x="790" y="421"/>
                    <a:pt x="1579" y="895"/>
                    <a:pt x="2368" y="142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11"/>
            <p:cNvSpPr/>
            <p:nvPr/>
          </p:nvSpPr>
          <p:spPr>
            <a:xfrm>
              <a:off x="7216150" y="1312225"/>
              <a:ext cx="11875" cy="9225"/>
            </a:xfrm>
            <a:custGeom>
              <a:avLst/>
              <a:gdLst/>
              <a:ahLst/>
              <a:cxnLst/>
              <a:rect l="l" t="t" r="r" b="b"/>
              <a:pathLst>
                <a:path w="475" h="369" fill="none" extrusionOk="0">
                  <a:moveTo>
                    <a:pt x="1" y="0"/>
                  </a:moveTo>
                  <a:cubicBezTo>
                    <a:pt x="159" y="106"/>
                    <a:pt x="264" y="263"/>
                    <a:pt x="474" y="369"/>
                  </a:cubicBezTo>
                </a:path>
              </a:pathLst>
            </a:custGeom>
            <a:noFill/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11"/>
            <p:cNvSpPr/>
            <p:nvPr/>
          </p:nvSpPr>
          <p:spPr>
            <a:xfrm>
              <a:off x="6989950" y="1652825"/>
              <a:ext cx="11875" cy="23700"/>
            </a:xfrm>
            <a:custGeom>
              <a:avLst/>
              <a:gdLst/>
              <a:ahLst/>
              <a:cxnLst/>
              <a:rect l="l" t="t" r="r" b="b"/>
              <a:pathLst>
                <a:path w="475" h="948" fill="none" extrusionOk="0">
                  <a:moveTo>
                    <a:pt x="1" y="1"/>
                  </a:moveTo>
                  <a:cubicBezTo>
                    <a:pt x="106" y="317"/>
                    <a:pt x="316" y="632"/>
                    <a:pt x="474" y="948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1" name="Google Shape;3711;p11"/>
          <p:cNvGrpSpPr/>
          <p:nvPr/>
        </p:nvGrpSpPr>
        <p:grpSpPr>
          <a:xfrm>
            <a:off x="8363670" y="4485100"/>
            <a:ext cx="139329" cy="128300"/>
            <a:chOff x="732600" y="1890325"/>
            <a:chExt cx="138100" cy="128300"/>
          </a:xfrm>
        </p:grpSpPr>
        <p:sp>
          <p:nvSpPr>
            <p:cNvPr id="3712" name="Google Shape;3712;p11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11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11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5" name="Google Shape;3715;p11"/>
          <p:cNvGrpSpPr/>
          <p:nvPr/>
        </p:nvGrpSpPr>
        <p:grpSpPr>
          <a:xfrm>
            <a:off x="4681450" y="1235650"/>
            <a:ext cx="135369" cy="129375"/>
            <a:chOff x="2419900" y="952925"/>
            <a:chExt cx="134175" cy="129375"/>
          </a:xfrm>
        </p:grpSpPr>
        <p:sp>
          <p:nvSpPr>
            <p:cNvPr id="3716" name="Google Shape;3716;p11"/>
            <p:cNvSpPr/>
            <p:nvPr/>
          </p:nvSpPr>
          <p:spPr>
            <a:xfrm>
              <a:off x="2421550" y="952925"/>
              <a:ext cx="132525" cy="129375"/>
            </a:xfrm>
            <a:custGeom>
              <a:avLst/>
              <a:gdLst/>
              <a:ahLst/>
              <a:cxnLst/>
              <a:rect l="l" t="t" r="r" b="b"/>
              <a:pathLst>
                <a:path w="5301" h="5175" extrusionOk="0">
                  <a:moveTo>
                    <a:pt x="2854" y="1"/>
                  </a:moveTo>
                  <a:cubicBezTo>
                    <a:pt x="2742" y="1"/>
                    <a:pt x="2640" y="55"/>
                    <a:pt x="2617" y="169"/>
                  </a:cubicBezTo>
                  <a:lnTo>
                    <a:pt x="1881" y="1326"/>
                  </a:lnTo>
                  <a:lnTo>
                    <a:pt x="513" y="1221"/>
                  </a:lnTo>
                  <a:cubicBezTo>
                    <a:pt x="493" y="1218"/>
                    <a:pt x="473" y="1216"/>
                    <a:pt x="453" y="1216"/>
                  </a:cubicBezTo>
                  <a:cubicBezTo>
                    <a:pt x="172" y="1216"/>
                    <a:pt x="1" y="1554"/>
                    <a:pt x="198" y="1800"/>
                  </a:cubicBezTo>
                  <a:lnTo>
                    <a:pt x="1092" y="2852"/>
                  </a:lnTo>
                  <a:lnTo>
                    <a:pt x="566" y="4167"/>
                  </a:lnTo>
                  <a:cubicBezTo>
                    <a:pt x="478" y="4431"/>
                    <a:pt x="647" y="4731"/>
                    <a:pt x="889" y="4731"/>
                  </a:cubicBezTo>
                  <a:cubicBezTo>
                    <a:pt x="937" y="4731"/>
                    <a:pt x="987" y="4719"/>
                    <a:pt x="1039" y="4693"/>
                  </a:cubicBezTo>
                  <a:lnTo>
                    <a:pt x="2354" y="4167"/>
                  </a:lnTo>
                  <a:lnTo>
                    <a:pt x="3407" y="5114"/>
                  </a:lnTo>
                  <a:cubicBezTo>
                    <a:pt x="3462" y="5155"/>
                    <a:pt x="3527" y="5175"/>
                    <a:pt x="3594" y="5175"/>
                  </a:cubicBezTo>
                  <a:cubicBezTo>
                    <a:pt x="3784" y="5175"/>
                    <a:pt x="3985" y="5018"/>
                    <a:pt x="3985" y="4746"/>
                  </a:cubicBezTo>
                  <a:lnTo>
                    <a:pt x="3880" y="3378"/>
                  </a:lnTo>
                  <a:lnTo>
                    <a:pt x="5037" y="2641"/>
                  </a:lnTo>
                  <a:cubicBezTo>
                    <a:pt x="5300" y="2536"/>
                    <a:pt x="5248" y="2063"/>
                    <a:pt x="4932" y="2010"/>
                  </a:cubicBezTo>
                  <a:lnTo>
                    <a:pt x="3512" y="1695"/>
                  </a:lnTo>
                  <a:lnTo>
                    <a:pt x="3196" y="274"/>
                  </a:lnTo>
                  <a:cubicBezTo>
                    <a:pt x="3166" y="95"/>
                    <a:pt x="3001" y="1"/>
                    <a:pt x="2854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11"/>
            <p:cNvSpPr/>
            <p:nvPr/>
          </p:nvSpPr>
          <p:spPr>
            <a:xfrm>
              <a:off x="2510650" y="995275"/>
              <a:ext cx="40800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11"/>
            <p:cNvSpPr/>
            <p:nvPr/>
          </p:nvSpPr>
          <p:spPr>
            <a:xfrm>
              <a:off x="2419900" y="952925"/>
              <a:ext cx="81575" cy="117875"/>
            </a:xfrm>
            <a:custGeom>
              <a:avLst/>
              <a:gdLst/>
              <a:ahLst/>
              <a:cxnLst/>
              <a:rect l="l" t="t" r="r" b="b"/>
              <a:pathLst>
                <a:path w="3263" h="4715" extrusionOk="0">
                  <a:moveTo>
                    <a:pt x="2910" y="1"/>
                  </a:moveTo>
                  <a:cubicBezTo>
                    <a:pt x="2791" y="1"/>
                    <a:pt x="2676" y="55"/>
                    <a:pt x="2631" y="169"/>
                  </a:cubicBezTo>
                  <a:lnTo>
                    <a:pt x="1894" y="1326"/>
                  </a:lnTo>
                  <a:lnTo>
                    <a:pt x="527" y="1221"/>
                  </a:lnTo>
                  <a:cubicBezTo>
                    <a:pt x="211" y="1221"/>
                    <a:pt x="1" y="1537"/>
                    <a:pt x="211" y="1800"/>
                  </a:cubicBezTo>
                  <a:lnTo>
                    <a:pt x="444" y="2074"/>
                  </a:lnTo>
                  <a:lnTo>
                    <a:pt x="444" y="2074"/>
                  </a:lnTo>
                  <a:cubicBezTo>
                    <a:pt x="423" y="1876"/>
                    <a:pt x="553" y="1678"/>
                    <a:pt x="745" y="1678"/>
                  </a:cubicBezTo>
                  <a:cubicBezTo>
                    <a:pt x="776" y="1678"/>
                    <a:pt x="808" y="1683"/>
                    <a:pt x="842" y="1695"/>
                  </a:cubicBezTo>
                  <a:lnTo>
                    <a:pt x="2210" y="1800"/>
                  </a:lnTo>
                  <a:lnTo>
                    <a:pt x="2946" y="642"/>
                  </a:lnTo>
                  <a:cubicBezTo>
                    <a:pt x="2999" y="485"/>
                    <a:pt x="3157" y="432"/>
                    <a:pt x="3262" y="432"/>
                  </a:cubicBezTo>
                  <a:lnTo>
                    <a:pt x="3262" y="274"/>
                  </a:lnTo>
                  <a:cubicBezTo>
                    <a:pt x="3232" y="95"/>
                    <a:pt x="3067" y="1"/>
                    <a:pt x="2910" y="1"/>
                  </a:cubicBezTo>
                  <a:close/>
                  <a:moveTo>
                    <a:pt x="444" y="2074"/>
                  </a:moveTo>
                  <a:cubicBezTo>
                    <a:pt x="452" y="2143"/>
                    <a:pt x="478" y="2212"/>
                    <a:pt x="527" y="2273"/>
                  </a:cubicBezTo>
                  <a:lnTo>
                    <a:pt x="1078" y="2921"/>
                  </a:lnTo>
                  <a:lnTo>
                    <a:pt x="1078" y="2921"/>
                  </a:lnTo>
                  <a:lnTo>
                    <a:pt x="1105" y="2852"/>
                  </a:lnTo>
                  <a:lnTo>
                    <a:pt x="444" y="2074"/>
                  </a:lnTo>
                  <a:close/>
                  <a:moveTo>
                    <a:pt x="1078" y="2921"/>
                  </a:moveTo>
                  <a:lnTo>
                    <a:pt x="579" y="4167"/>
                  </a:lnTo>
                  <a:cubicBezTo>
                    <a:pt x="486" y="4401"/>
                    <a:pt x="642" y="4636"/>
                    <a:pt x="864" y="4684"/>
                  </a:cubicBezTo>
                  <a:lnTo>
                    <a:pt x="864" y="4684"/>
                  </a:lnTo>
                  <a:cubicBezTo>
                    <a:pt x="869" y="4671"/>
                    <a:pt x="879" y="4656"/>
                    <a:pt x="895" y="4640"/>
                  </a:cubicBezTo>
                  <a:lnTo>
                    <a:pt x="1421" y="3325"/>
                  </a:lnTo>
                  <a:lnTo>
                    <a:pt x="1078" y="2921"/>
                  </a:lnTo>
                  <a:close/>
                  <a:moveTo>
                    <a:pt x="864" y="4684"/>
                  </a:moveTo>
                  <a:cubicBezTo>
                    <a:pt x="856" y="4702"/>
                    <a:pt x="861" y="4715"/>
                    <a:pt x="881" y="4715"/>
                  </a:cubicBezTo>
                  <a:cubicBezTo>
                    <a:pt x="895" y="4715"/>
                    <a:pt x="917" y="4708"/>
                    <a:pt x="947" y="4693"/>
                  </a:cubicBezTo>
                  <a:cubicBezTo>
                    <a:pt x="919" y="4693"/>
                    <a:pt x="891" y="4690"/>
                    <a:pt x="864" y="4684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9" name="Google Shape;3719;p11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3720" name="Google Shape;3720;p11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21" name="Google Shape;3721;p11"/>
            <p:cNvGrpSpPr/>
            <p:nvPr/>
          </p:nvGrpSpPr>
          <p:grpSpPr>
            <a:xfrm>
              <a:off x="73845" y="61396"/>
              <a:ext cx="10544304" cy="7425379"/>
              <a:chOff x="73845" y="61396"/>
              <a:chExt cx="10544304" cy="7425379"/>
            </a:xfrm>
          </p:grpSpPr>
          <p:grpSp>
            <p:nvGrpSpPr>
              <p:cNvPr id="3722" name="Google Shape;3722;p11"/>
              <p:cNvGrpSpPr/>
              <p:nvPr/>
            </p:nvGrpSpPr>
            <p:grpSpPr>
              <a:xfrm rot="10800000" flipH="1">
                <a:off x="541072" y="720094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3723" name="Google Shape;3723;p11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3724" name="Google Shape;3724;p11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725" name="Google Shape;3725;p11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726" name="Google Shape;3726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727" name="Google Shape;3727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728" name="Google Shape;3728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729" name="Google Shape;3729;p11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730" name="Google Shape;3730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731" name="Google Shape;3731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732" name="Google Shape;3732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733" name="Google Shape;3733;p11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734" name="Google Shape;3734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735" name="Google Shape;3735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736" name="Google Shape;3736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737" name="Google Shape;3737;p11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738" name="Google Shape;3738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739" name="Google Shape;3739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740" name="Google Shape;3740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3741" name="Google Shape;3741;p11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3742" name="Google Shape;3742;p11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3743" name="Google Shape;3743;p11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3744" name="Google Shape;3744;p11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45" name="Google Shape;3745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46" name="Google Shape;3746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47" name="Google Shape;3747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748" name="Google Shape;3748;p11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49" name="Google Shape;3749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50" name="Google Shape;3750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51" name="Google Shape;3751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752" name="Google Shape;3752;p11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53" name="Google Shape;3753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54" name="Google Shape;3754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55" name="Google Shape;3755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756" name="Google Shape;3756;p11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57" name="Google Shape;3757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58" name="Google Shape;3758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59" name="Google Shape;3759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3760" name="Google Shape;3760;p11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3761" name="Google Shape;3761;p11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62" name="Google Shape;3762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63" name="Google Shape;3763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64" name="Google Shape;3764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765" name="Google Shape;3765;p11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66" name="Google Shape;3766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67" name="Google Shape;3767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68" name="Google Shape;3768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769" name="Google Shape;3769;p11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70" name="Google Shape;3770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71" name="Google Shape;3771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72" name="Google Shape;3772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773" name="Google Shape;3773;p11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74" name="Google Shape;3774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75" name="Google Shape;3775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76" name="Google Shape;3776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3777" name="Google Shape;3777;p11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3778" name="Google Shape;3778;p11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3779" name="Google Shape;3779;p11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80" name="Google Shape;3780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81" name="Google Shape;3781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82" name="Google Shape;3782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783" name="Google Shape;3783;p11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84" name="Google Shape;3784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85" name="Google Shape;3785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86" name="Google Shape;3786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787" name="Google Shape;3787;p11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88" name="Google Shape;3788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89" name="Google Shape;3789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90" name="Google Shape;3790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791" name="Google Shape;3791;p11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92" name="Google Shape;3792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93" name="Google Shape;3793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94" name="Google Shape;3794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3795" name="Google Shape;3795;p11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3796" name="Google Shape;3796;p11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797" name="Google Shape;3797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98" name="Google Shape;3798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799" name="Google Shape;3799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800" name="Google Shape;3800;p11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01" name="Google Shape;3801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02" name="Google Shape;3802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03" name="Google Shape;3803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804" name="Google Shape;3804;p11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05" name="Google Shape;3805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06" name="Google Shape;3806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07" name="Google Shape;3807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808" name="Google Shape;3808;p11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09" name="Google Shape;3809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10" name="Google Shape;3810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11" name="Google Shape;3811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3812" name="Google Shape;3812;p11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813" name="Google Shape;3813;p11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814" name="Google Shape;3814;p11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815" name="Google Shape;3815;p11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816" name="Google Shape;3816;p11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817" name="Google Shape;3817;p11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818" name="Google Shape;3818;p11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819" name="Google Shape;3819;p11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820" name="Google Shape;3820;p11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821" name="Google Shape;3821;p11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822" name="Google Shape;3822;p11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823" name="Google Shape;3823;p11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824" name="Google Shape;3824;p11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825" name="Google Shape;3825;p11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826" name="Google Shape;3826;p11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827" name="Google Shape;3827;p11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828" name="Google Shape;3828;p11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3829" name="Google Shape;3829;p11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3830" name="Google Shape;3830;p11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831" name="Google Shape;3831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32" name="Google Shape;3832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33" name="Google Shape;3833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834" name="Google Shape;3834;p11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835" name="Google Shape;3835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36" name="Google Shape;3836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837" name="Google Shape;3837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3838" name="Google Shape;3838;p11"/>
              <p:cNvGrpSpPr/>
              <p:nvPr/>
            </p:nvGrpSpPr>
            <p:grpSpPr>
              <a:xfrm>
                <a:off x="471460" y="6139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3839" name="Google Shape;3839;p11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3840" name="Google Shape;3840;p11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841" name="Google Shape;3841;p11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842" name="Google Shape;3842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843" name="Google Shape;3843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844" name="Google Shape;3844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845" name="Google Shape;3845;p11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846" name="Google Shape;3846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847" name="Google Shape;3847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848" name="Google Shape;3848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849" name="Google Shape;3849;p11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850" name="Google Shape;3850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851" name="Google Shape;3851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852" name="Google Shape;3852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853" name="Google Shape;3853;p11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854" name="Google Shape;3854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855" name="Google Shape;3855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856" name="Google Shape;3856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3857" name="Google Shape;3857;p11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3858" name="Google Shape;3858;p11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3859" name="Google Shape;3859;p11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3860" name="Google Shape;3860;p11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61" name="Google Shape;3861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62" name="Google Shape;3862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63" name="Google Shape;3863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864" name="Google Shape;3864;p11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65" name="Google Shape;3865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66" name="Google Shape;3866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67" name="Google Shape;3867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868" name="Google Shape;3868;p11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69" name="Google Shape;3869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70" name="Google Shape;3870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71" name="Google Shape;3871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872" name="Google Shape;3872;p11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73" name="Google Shape;3873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74" name="Google Shape;3874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75" name="Google Shape;3875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3876" name="Google Shape;3876;p11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3877" name="Google Shape;3877;p11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78" name="Google Shape;3878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79" name="Google Shape;3879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80" name="Google Shape;3880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881" name="Google Shape;3881;p11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82" name="Google Shape;3882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83" name="Google Shape;3883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84" name="Google Shape;3884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885" name="Google Shape;3885;p11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86" name="Google Shape;3886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87" name="Google Shape;3887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88" name="Google Shape;3888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889" name="Google Shape;3889;p11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90" name="Google Shape;3890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91" name="Google Shape;3891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92" name="Google Shape;3892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3893" name="Google Shape;3893;p11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3894" name="Google Shape;3894;p11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3895" name="Google Shape;3895;p11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896" name="Google Shape;3896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97" name="Google Shape;3897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898" name="Google Shape;3898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899" name="Google Shape;3899;p11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900" name="Google Shape;3900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01" name="Google Shape;3901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02" name="Google Shape;3902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903" name="Google Shape;3903;p11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904" name="Google Shape;3904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05" name="Google Shape;3905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06" name="Google Shape;3906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907" name="Google Shape;3907;p11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908" name="Google Shape;3908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09" name="Google Shape;3909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10" name="Google Shape;3910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3911" name="Google Shape;3911;p11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3912" name="Google Shape;3912;p11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913" name="Google Shape;3913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14" name="Google Shape;3914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15" name="Google Shape;3915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916" name="Google Shape;3916;p11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917" name="Google Shape;3917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18" name="Google Shape;3918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19" name="Google Shape;3919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920" name="Google Shape;3920;p11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921" name="Google Shape;3921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22" name="Google Shape;3922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23" name="Google Shape;3923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3924" name="Google Shape;3924;p11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3925" name="Google Shape;3925;p11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26" name="Google Shape;3926;p11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927" name="Google Shape;3927;p11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3928" name="Google Shape;3928;p11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3929" name="Google Shape;3929;p11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930" name="Google Shape;3930;p11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931" name="Google Shape;3931;p11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932" name="Google Shape;3932;p11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933" name="Google Shape;3933;p11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934" name="Google Shape;3934;p11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935" name="Google Shape;3935;p11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936" name="Google Shape;3936;p11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937" name="Google Shape;3937;p11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938" name="Google Shape;3938;p11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939" name="Google Shape;3939;p11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940" name="Google Shape;3940;p11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3941" name="Google Shape;3941;p11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3942" name="Google Shape;3942;p11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943" name="Google Shape;3943;p11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944" name="Google Shape;3944;p11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3945" name="Google Shape;3945;p11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3946" name="Google Shape;3946;p11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947" name="Google Shape;3947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948" name="Google Shape;3948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949" name="Google Shape;3949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3950" name="Google Shape;3950;p11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3951" name="Google Shape;3951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952" name="Google Shape;3952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953" name="Google Shape;3953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3954" name="Google Shape;3954;p11"/>
              <p:cNvGrpSpPr/>
              <p:nvPr/>
            </p:nvGrpSpPr>
            <p:grpSpPr>
              <a:xfrm>
                <a:off x="73845" y="987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3955" name="Google Shape;3955;p11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3956" name="Google Shape;3956;p11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957" name="Google Shape;3957;p11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58" name="Google Shape;3958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59" name="Google Shape;3959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60" name="Google Shape;3960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961" name="Google Shape;3961;p11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62" name="Google Shape;3962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63" name="Google Shape;3963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64" name="Google Shape;3964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965" name="Google Shape;3965;p11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66" name="Google Shape;3966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67" name="Google Shape;3967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68" name="Google Shape;3968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969" name="Google Shape;3969;p11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70" name="Google Shape;3970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71" name="Google Shape;3971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72" name="Google Shape;3972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3973" name="Google Shape;3973;p11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974" name="Google Shape;3974;p11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75" name="Google Shape;3975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76" name="Google Shape;3976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77" name="Google Shape;3977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978" name="Google Shape;3978;p11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79" name="Google Shape;3979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80" name="Google Shape;3980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81" name="Google Shape;3981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982" name="Google Shape;3982;p11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83" name="Google Shape;3983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84" name="Google Shape;3984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85" name="Google Shape;3985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986" name="Google Shape;3986;p11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87" name="Google Shape;3987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88" name="Google Shape;3988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89" name="Google Shape;3989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3990" name="Google Shape;3990;p11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3991" name="Google Shape;3991;p11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3992" name="Google Shape;3992;p11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93" name="Google Shape;3993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94" name="Google Shape;3994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95" name="Google Shape;3995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996" name="Google Shape;3996;p11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3997" name="Google Shape;3997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98" name="Google Shape;3998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999" name="Google Shape;3999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00" name="Google Shape;4000;p11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01" name="Google Shape;4001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02" name="Google Shape;4002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03" name="Google Shape;4003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04" name="Google Shape;4004;p11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05" name="Google Shape;4005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06" name="Google Shape;4006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07" name="Google Shape;4007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4008" name="Google Shape;4008;p11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4009" name="Google Shape;4009;p11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10" name="Google Shape;4010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11" name="Google Shape;4011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12" name="Google Shape;4012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13" name="Google Shape;4013;p11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14" name="Google Shape;4014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15" name="Google Shape;4015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16" name="Google Shape;4016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17" name="Google Shape;4017;p11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18" name="Google Shape;4018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19" name="Google Shape;4019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20" name="Google Shape;4020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21" name="Google Shape;4021;p11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22" name="Google Shape;4022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23" name="Google Shape;4023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24" name="Google Shape;4024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4025" name="Google Shape;4025;p11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4026" name="Google Shape;4026;p11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027" name="Google Shape;4027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028" name="Google Shape;4028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029" name="Google Shape;4029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4030" name="Google Shape;4030;p11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031" name="Google Shape;4031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032" name="Google Shape;4032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033" name="Google Shape;4033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4034" name="Google Shape;4034;p11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035" name="Google Shape;4035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036" name="Google Shape;4036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037" name="Google Shape;4037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4038" name="Google Shape;4038;p11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039" name="Google Shape;4039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040" name="Google Shape;4040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041" name="Google Shape;4041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4042" name="Google Shape;4042;p11"/>
              <p:cNvGrpSpPr/>
              <p:nvPr/>
            </p:nvGrpSpPr>
            <p:grpSpPr>
              <a:xfrm>
                <a:off x="10332320" y="1452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4043" name="Google Shape;4043;p11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4044" name="Google Shape;4044;p11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4045" name="Google Shape;4045;p11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46" name="Google Shape;4046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47" name="Google Shape;4047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48" name="Google Shape;4048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49" name="Google Shape;4049;p11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50" name="Google Shape;4050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51" name="Google Shape;4051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52" name="Google Shape;4052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53" name="Google Shape;4053;p11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54" name="Google Shape;4054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55" name="Google Shape;4055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56" name="Google Shape;4056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57" name="Google Shape;4057;p11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58" name="Google Shape;4058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59" name="Google Shape;4059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60" name="Google Shape;4060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4061" name="Google Shape;4061;p11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4062" name="Google Shape;4062;p11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63" name="Google Shape;4063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64" name="Google Shape;4064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65" name="Google Shape;4065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66" name="Google Shape;4066;p11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67" name="Google Shape;4067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68" name="Google Shape;4068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69" name="Google Shape;4069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70" name="Google Shape;4070;p11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71" name="Google Shape;4071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72" name="Google Shape;4072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73" name="Google Shape;4073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74" name="Google Shape;4074;p11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75" name="Google Shape;4075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76" name="Google Shape;4076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77" name="Google Shape;4077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4078" name="Google Shape;4078;p11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4079" name="Google Shape;4079;p11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4080" name="Google Shape;4080;p11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81" name="Google Shape;4081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82" name="Google Shape;4082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83" name="Google Shape;4083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84" name="Google Shape;4084;p11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85" name="Google Shape;4085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86" name="Google Shape;4086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87" name="Google Shape;4087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88" name="Google Shape;4088;p11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89" name="Google Shape;4089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90" name="Google Shape;4090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91" name="Google Shape;4091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092" name="Google Shape;4092;p11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93" name="Google Shape;4093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94" name="Google Shape;4094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95" name="Google Shape;4095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4096" name="Google Shape;4096;p11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4097" name="Google Shape;4097;p11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098" name="Google Shape;4098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099" name="Google Shape;4099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100" name="Google Shape;4100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101" name="Google Shape;4101;p11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102" name="Google Shape;4102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103" name="Google Shape;4103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104" name="Google Shape;4104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105" name="Google Shape;4105;p11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106" name="Google Shape;4106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107" name="Google Shape;4107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108" name="Google Shape;4108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109" name="Google Shape;4109;p11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4110" name="Google Shape;4110;p11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111" name="Google Shape;4111;p11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4112" name="Google Shape;4112;p11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4113" name="Google Shape;4113;p11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4114" name="Google Shape;4114;p11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115" name="Google Shape;4115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116" name="Google Shape;4116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117" name="Google Shape;4117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4118" name="Google Shape;4118;p11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119" name="Google Shape;4119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120" name="Google Shape;4120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121" name="Google Shape;4121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4122" name="Google Shape;4122;p11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123" name="Google Shape;4123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124" name="Google Shape;4124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125" name="Google Shape;4125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4126" name="Google Shape;4126;p11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4127" name="Google Shape;4127;p11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128" name="Google Shape;4128;p11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129" name="Google Shape;4129;p11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</p:grpSp>
      <p:grpSp>
        <p:nvGrpSpPr>
          <p:cNvPr id="4130" name="Google Shape;4130;p11"/>
          <p:cNvGrpSpPr/>
          <p:nvPr/>
        </p:nvGrpSpPr>
        <p:grpSpPr>
          <a:xfrm rot="-5400000" flipH="1">
            <a:off x="9036748" y="1219161"/>
            <a:ext cx="1812706" cy="1611108"/>
            <a:chOff x="2130575" y="4054150"/>
            <a:chExt cx="1526875" cy="1369175"/>
          </a:xfrm>
        </p:grpSpPr>
        <p:sp>
          <p:nvSpPr>
            <p:cNvPr id="4131" name="Google Shape;4131;p11"/>
            <p:cNvSpPr/>
            <p:nvPr/>
          </p:nvSpPr>
          <p:spPr>
            <a:xfrm>
              <a:off x="3123500" y="4200050"/>
              <a:ext cx="422175" cy="528900"/>
            </a:xfrm>
            <a:custGeom>
              <a:avLst/>
              <a:gdLst/>
              <a:ahLst/>
              <a:cxnLst/>
              <a:rect l="l" t="t" r="r" b="b"/>
              <a:pathLst>
                <a:path w="16887" h="21156" extrusionOk="0">
                  <a:moveTo>
                    <a:pt x="13715" y="0"/>
                  </a:moveTo>
                  <a:cubicBezTo>
                    <a:pt x="13650" y="0"/>
                    <a:pt x="13585" y="3"/>
                    <a:pt x="13520" y="8"/>
                  </a:cubicBezTo>
                  <a:cubicBezTo>
                    <a:pt x="12152" y="60"/>
                    <a:pt x="11100" y="1323"/>
                    <a:pt x="11258" y="2690"/>
                  </a:cubicBezTo>
                  <a:cubicBezTo>
                    <a:pt x="11310" y="2743"/>
                    <a:pt x="11626" y="8477"/>
                    <a:pt x="8996" y="11528"/>
                  </a:cubicBezTo>
                  <a:cubicBezTo>
                    <a:pt x="7312" y="13422"/>
                    <a:pt x="3262" y="15421"/>
                    <a:pt x="1841" y="15999"/>
                  </a:cubicBezTo>
                  <a:cubicBezTo>
                    <a:pt x="579" y="16525"/>
                    <a:pt x="0" y="18051"/>
                    <a:pt x="526" y="19366"/>
                  </a:cubicBezTo>
                  <a:cubicBezTo>
                    <a:pt x="944" y="20410"/>
                    <a:pt x="2024" y="21156"/>
                    <a:pt x="3084" y="21156"/>
                  </a:cubicBezTo>
                  <a:cubicBezTo>
                    <a:pt x="3359" y="21156"/>
                    <a:pt x="3633" y="21105"/>
                    <a:pt x="3893" y="20997"/>
                  </a:cubicBezTo>
                  <a:cubicBezTo>
                    <a:pt x="4524" y="20734"/>
                    <a:pt x="10100" y="18156"/>
                    <a:pt x="12836" y="15000"/>
                  </a:cubicBezTo>
                  <a:cubicBezTo>
                    <a:pt x="16886" y="10318"/>
                    <a:pt x="16255" y="2638"/>
                    <a:pt x="16255" y="2322"/>
                  </a:cubicBezTo>
                  <a:cubicBezTo>
                    <a:pt x="16105" y="1018"/>
                    <a:pt x="15045" y="0"/>
                    <a:pt x="137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11"/>
            <p:cNvSpPr/>
            <p:nvPr/>
          </p:nvSpPr>
          <p:spPr>
            <a:xfrm>
              <a:off x="2130575" y="4693650"/>
              <a:ext cx="614175" cy="277850"/>
            </a:xfrm>
            <a:custGeom>
              <a:avLst/>
              <a:gdLst/>
              <a:ahLst/>
              <a:cxnLst/>
              <a:rect l="l" t="t" r="r" b="b"/>
              <a:pathLst>
                <a:path w="24567" h="11114" extrusionOk="0">
                  <a:moveTo>
                    <a:pt x="2841" y="1"/>
                  </a:moveTo>
                  <a:cubicBezTo>
                    <a:pt x="2308" y="1"/>
                    <a:pt x="1772" y="169"/>
                    <a:pt x="1316" y="516"/>
                  </a:cubicBezTo>
                  <a:cubicBezTo>
                    <a:pt x="211" y="1358"/>
                    <a:pt x="1" y="2936"/>
                    <a:pt x="842" y="3988"/>
                  </a:cubicBezTo>
                  <a:cubicBezTo>
                    <a:pt x="1053" y="4251"/>
                    <a:pt x="5787" y="10301"/>
                    <a:pt x="11889" y="11037"/>
                  </a:cubicBezTo>
                  <a:cubicBezTo>
                    <a:pt x="12371" y="11090"/>
                    <a:pt x="12872" y="11113"/>
                    <a:pt x="13381" y="11113"/>
                  </a:cubicBezTo>
                  <a:cubicBezTo>
                    <a:pt x="17482" y="11113"/>
                    <a:pt x="22164" y="9594"/>
                    <a:pt x="22726" y="9407"/>
                  </a:cubicBezTo>
                  <a:cubicBezTo>
                    <a:pt x="23988" y="8881"/>
                    <a:pt x="24567" y="7197"/>
                    <a:pt x="24094" y="5987"/>
                  </a:cubicBezTo>
                  <a:cubicBezTo>
                    <a:pt x="23760" y="4944"/>
                    <a:pt x="22731" y="4265"/>
                    <a:pt x="21663" y="4265"/>
                  </a:cubicBezTo>
                  <a:cubicBezTo>
                    <a:pt x="21385" y="4265"/>
                    <a:pt x="21104" y="4311"/>
                    <a:pt x="20832" y="4409"/>
                  </a:cubicBezTo>
                  <a:cubicBezTo>
                    <a:pt x="19561" y="4880"/>
                    <a:pt x="15972" y="5983"/>
                    <a:pt x="13346" y="5983"/>
                  </a:cubicBezTo>
                  <a:cubicBezTo>
                    <a:pt x="13038" y="5983"/>
                    <a:pt x="12744" y="5968"/>
                    <a:pt x="12468" y="5935"/>
                  </a:cubicBezTo>
                  <a:cubicBezTo>
                    <a:pt x="8470" y="5461"/>
                    <a:pt x="4945" y="990"/>
                    <a:pt x="4840" y="990"/>
                  </a:cubicBezTo>
                  <a:cubicBezTo>
                    <a:pt x="4346" y="341"/>
                    <a:pt x="3598" y="1"/>
                    <a:pt x="28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11"/>
            <p:cNvSpPr/>
            <p:nvPr/>
          </p:nvSpPr>
          <p:spPr>
            <a:xfrm>
              <a:off x="2409375" y="4054150"/>
              <a:ext cx="1248075" cy="1369175"/>
            </a:xfrm>
            <a:custGeom>
              <a:avLst/>
              <a:gdLst/>
              <a:ahLst/>
              <a:cxnLst/>
              <a:rect l="l" t="t" r="r" b="b"/>
              <a:pathLst>
                <a:path w="49923" h="54767" extrusionOk="0">
                  <a:moveTo>
                    <a:pt x="15118" y="1"/>
                  </a:moveTo>
                  <a:cubicBezTo>
                    <a:pt x="13475" y="1"/>
                    <a:pt x="11831" y="258"/>
                    <a:pt x="10259" y="793"/>
                  </a:cubicBezTo>
                  <a:cubicBezTo>
                    <a:pt x="2789" y="3371"/>
                    <a:pt x="1" y="12314"/>
                    <a:pt x="1579" y="19310"/>
                  </a:cubicBezTo>
                  <a:cubicBezTo>
                    <a:pt x="4314" y="29253"/>
                    <a:pt x="8628" y="45192"/>
                    <a:pt x="12205" y="54766"/>
                  </a:cubicBezTo>
                  <a:lnTo>
                    <a:pt x="49923" y="54766"/>
                  </a:lnTo>
                  <a:cubicBezTo>
                    <a:pt x="49923" y="54766"/>
                    <a:pt x="48345" y="50189"/>
                    <a:pt x="46398" y="45245"/>
                  </a:cubicBezTo>
                  <a:cubicBezTo>
                    <a:pt x="41296" y="32672"/>
                    <a:pt x="35404" y="20573"/>
                    <a:pt x="29196" y="8632"/>
                  </a:cubicBezTo>
                  <a:cubicBezTo>
                    <a:pt x="26657" y="3184"/>
                    <a:pt x="20896" y="1"/>
                    <a:pt x="151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11"/>
            <p:cNvSpPr/>
            <p:nvPr/>
          </p:nvSpPr>
          <p:spPr>
            <a:xfrm>
              <a:off x="2611900" y="4605225"/>
              <a:ext cx="641825" cy="388175"/>
            </a:xfrm>
            <a:custGeom>
              <a:avLst/>
              <a:gdLst/>
              <a:ahLst/>
              <a:cxnLst/>
              <a:rect l="l" t="t" r="r" b="b"/>
              <a:pathLst>
                <a:path w="25673" h="15527" extrusionOk="0">
                  <a:moveTo>
                    <a:pt x="21690" y="1"/>
                  </a:moveTo>
                  <a:cubicBezTo>
                    <a:pt x="19235" y="1"/>
                    <a:pt x="15521" y="1871"/>
                    <a:pt x="11784" y="3317"/>
                  </a:cubicBezTo>
                  <a:cubicBezTo>
                    <a:pt x="6208" y="5474"/>
                    <a:pt x="1" y="6947"/>
                    <a:pt x="1369" y="10524"/>
                  </a:cubicBezTo>
                  <a:cubicBezTo>
                    <a:pt x="2450" y="13208"/>
                    <a:pt x="7285" y="15526"/>
                    <a:pt x="11992" y="15526"/>
                  </a:cubicBezTo>
                  <a:cubicBezTo>
                    <a:pt x="13465" y="15526"/>
                    <a:pt x="14926" y="15299"/>
                    <a:pt x="16256" y="14785"/>
                  </a:cubicBezTo>
                  <a:cubicBezTo>
                    <a:pt x="21779" y="12628"/>
                    <a:pt x="25672" y="5158"/>
                    <a:pt x="24252" y="1634"/>
                  </a:cubicBezTo>
                  <a:cubicBezTo>
                    <a:pt x="23801" y="454"/>
                    <a:pt x="22898" y="1"/>
                    <a:pt x="216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11"/>
            <p:cNvSpPr/>
            <p:nvPr/>
          </p:nvSpPr>
          <p:spPr>
            <a:xfrm>
              <a:off x="2554050" y="4192525"/>
              <a:ext cx="483975" cy="427075"/>
            </a:xfrm>
            <a:custGeom>
              <a:avLst/>
              <a:gdLst/>
              <a:ahLst/>
              <a:cxnLst/>
              <a:rect l="l" t="t" r="r" b="b"/>
              <a:pathLst>
                <a:path w="19359" h="17083" extrusionOk="0">
                  <a:moveTo>
                    <a:pt x="9663" y="0"/>
                  </a:moveTo>
                  <a:cubicBezTo>
                    <a:pt x="8637" y="0"/>
                    <a:pt x="7592" y="184"/>
                    <a:pt x="6576" y="572"/>
                  </a:cubicBezTo>
                  <a:cubicBezTo>
                    <a:pt x="2157" y="2308"/>
                    <a:pt x="0" y="7200"/>
                    <a:pt x="1736" y="11619"/>
                  </a:cubicBezTo>
                  <a:cubicBezTo>
                    <a:pt x="3032" y="15021"/>
                    <a:pt x="6262" y="17082"/>
                    <a:pt x="9696" y="17082"/>
                  </a:cubicBezTo>
                  <a:cubicBezTo>
                    <a:pt x="10722" y="17082"/>
                    <a:pt x="11767" y="16898"/>
                    <a:pt x="12783" y="16511"/>
                  </a:cubicBezTo>
                  <a:cubicBezTo>
                    <a:pt x="17202" y="14775"/>
                    <a:pt x="19359" y="9830"/>
                    <a:pt x="17623" y="5464"/>
                  </a:cubicBezTo>
                  <a:cubicBezTo>
                    <a:pt x="16327" y="2062"/>
                    <a:pt x="13097" y="0"/>
                    <a:pt x="96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11"/>
            <p:cNvSpPr/>
            <p:nvPr/>
          </p:nvSpPr>
          <p:spPr>
            <a:xfrm>
              <a:off x="2554050" y="4192525"/>
              <a:ext cx="483975" cy="427075"/>
            </a:xfrm>
            <a:custGeom>
              <a:avLst/>
              <a:gdLst/>
              <a:ahLst/>
              <a:cxnLst/>
              <a:rect l="l" t="t" r="r" b="b"/>
              <a:pathLst>
                <a:path w="19359" h="17083" extrusionOk="0">
                  <a:moveTo>
                    <a:pt x="9663" y="0"/>
                  </a:moveTo>
                  <a:cubicBezTo>
                    <a:pt x="8637" y="0"/>
                    <a:pt x="7592" y="184"/>
                    <a:pt x="6576" y="572"/>
                  </a:cubicBezTo>
                  <a:cubicBezTo>
                    <a:pt x="2157" y="2308"/>
                    <a:pt x="0" y="7200"/>
                    <a:pt x="1736" y="11619"/>
                  </a:cubicBezTo>
                  <a:cubicBezTo>
                    <a:pt x="3032" y="15021"/>
                    <a:pt x="6262" y="17082"/>
                    <a:pt x="9696" y="17082"/>
                  </a:cubicBezTo>
                  <a:cubicBezTo>
                    <a:pt x="10722" y="17082"/>
                    <a:pt x="11767" y="16898"/>
                    <a:pt x="12783" y="16511"/>
                  </a:cubicBezTo>
                  <a:cubicBezTo>
                    <a:pt x="17202" y="14775"/>
                    <a:pt x="19359" y="9830"/>
                    <a:pt x="17623" y="5464"/>
                  </a:cubicBezTo>
                  <a:cubicBezTo>
                    <a:pt x="16327" y="2062"/>
                    <a:pt x="13097" y="0"/>
                    <a:pt x="96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11"/>
            <p:cNvSpPr/>
            <p:nvPr/>
          </p:nvSpPr>
          <p:spPr>
            <a:xfrm>
              <a:off x="2575075" y="4317275"/>
              <a:ext cx="441925" cy="302325"/>
            </a:xfrm>
            <a:custGeom>
              <a:avLst/>
              <a:gdLst/>
              <a:ahLst/>
              <a:cxnLst/>
              <a:rect l="l" t="t" r="r" b="b"/>
              <a:pathLst>
                <a:path w="17677" h="12093" extrusionOk="0">
                  <a:moveTo>
                    <a:pt x="1106" y="0"/>
                  </a:moveTo>
                  <a:lnTo>
                    <a:pt x="1106" y="0"/>
                  </a:lnTo>
                  <a:cubicBezTo>
                    <a:pt x="159" y="2052"/>
                    <a:pt x="1" y="4419"/>
                    <a:pt x="895" y="6629"/>
                  </a:cubicBezTo>
                  <a:cubicBezTo>
                    <a:pt x="2191" y="10031"/>
                    <a:pt x="5421" y="12092"/>
                    <a:pt x="8855" y="12092"/>
                  </a:cubicBezTo>
                  <a:cubicBezTo>
                    <a:pt x="9881" y="12092"/>
                    <a:pt x="10926" y="11908"/>
                    <a:pt x="11942" y="11521"/>
                  </a:cubicBezTo>
                  <a:cubicBezTo>
                    <a:pt x="15572" y="10101"/>
                    <a:pt x="17676" y="6418"/>
                    <a:pt x="17308" y="2736"/>
                  </a:cubicBezTo>
                  <a:lnTo>
                    <a:pt x="17308" y="2736"/>
                  </a:lnTo>
                  <a:cubicBezTo>
                    <a:pt x="16887" y="5103"/>
                    <a:pt x="15309" y="7260"/>
                    <a:pt x="12311" y="8470"/>
                  </a:cubicBezTo>
                  <a:cubicBezTo>
                    <a:pt x="11202" y="8911"/>
                    <a:pt x="10140" y="9110"/>
                    <a:pt x="9142" y="9110"/>
                  </a:cubicBezTo>
                  <a:cubicBezTo>
                    <a:pt x="4312" y="9110"/>
                    <a:pt x="975" y="4447"/>
                    <a:pt x="1106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11"/>
            <p:cNvSpPr/>
            <p:nvPr/>
          </p:nvSpPr>
          <p:spPr>
            <a:xfrm>
              <a:off x="2697400" y="4319950"/>
              <a:ext cx="195975" cy="172200"/>
            </a:xfrm>
            <a:custGeom>
              <a:avLst/>
              <a:gdLst/>
              <a:ahLst/>
              <a:cxnLst/>
              <a:rect l="l" t="t" r="r" b="b"/>
              <a:pathLst>
                <a:path w="7839" h="6888" extrusionOk="0">
                  <a:moveTo>
                    <a:pt x="3895" y="1"/>
                  </a:moveTo>
                  <a:cubicBezTo>
                    <a:pt x="3492" y="1"/>
                    <a:pt x="3082" y="68"/>
                    <a:pt x="2683" y="209"/>
                  </a:cubicBezTo>
                  <a:cubicBezTo>
                    <a:pt x="947" y="945"/>
                    <a:pt x="0" y="2892"/>
                    <a:pt x="737" y="4680"/>
                  </a:cubicBezTo>
                  <a:cubicBezTo>
                    <a:pt x="1268" y="6070"/>
                    <a:pt x="2593" y="6888"/>
                    <a:pt x="3996" y="6888"/>
                  </a:cubicBezTo>
                  <a:cubicBezTo>
                    <a:pt x="4399" y="6888"/>
                    <a:pt x="4809" y="6820"/>
                    <a:pt x="5208" y="6679"/>
                  </a:cubicBezTo>
                  <a:cubicBezTo>
                    <a:pt x="6944" y="5943"/>
                    <a:pt x="7838" y="3944"/>
                    <a:pt x="7155" y="2208"/>
                  </a:cubicBezTo>
                  <a:cubicBezTo>
                    <a:pt x="6623" y="819"/>
                    <a:pt x="5298" y="1"/>
                    <a:pt x="3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11"/>
            <p:cNvSpPr/>
            <p:nvPr/>
          </p:nvSpPr>
          <p:spPr>
            <a:xfrm>
              <a:off x="2703975" y="4703925"/>
              <a:ext cx="168350" cy="100600"/>
            </a:xfrm>
            <a:custGeom>
              <a:avLst/>
              <a:gdLst/>
              <a:ahLst/>
              <a:cxnLst/>
              <a:rect l="l" t="t" r="r" b="b"/>
              <a:pathLst>
                <a:path w="6734" h="4024" extrusionOk="0">
                  <a:moveTo>
                    <a:pt x="6471" y="0"/>
                  </a:moveTo>
                  <a:lnTo>
                    <a:pt x="6471" y="0"/>
                  </a:lnTo>
                  <a:cubicBezTo>
                    <a:pt x="4103" y="842"/>
                    <a:pt x="1736" y="1684"/>
                    <a:pt x="0" y="2630"/>
                  </a:cubicBezTo>
                  <a:cubicBezTo>
                    <a:pt x="723" y="3506"/>
                    <a:pt x="1805" y="4023"/>
                    <a:pt x="2925" y="4023"/>
                  </a:cubicBezTo>
                  <a:cubicBezTo>
                    <a:pt x="3353" y="4023"/>
                    <a:pt x="3787" y="3948"/>
                    <a:pt x="4209" y="3788"/>
                  </a:cubicBezTo>
                  <a:cubicBezTo>
                    <a:pt x="5787" y="3209"/>
                    <a:pt x="6734" y="1578"/>
                    <a:pt x="64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11"/>
            <p:cNvSpPr/>
            <p:nvPr/>
          </p:nvSpPr>
          <p:spPr>
            <a:xfrm>
              <a:off x="2945950" y="4613175"/>
              <a:ext cx="165725" cy="97925"/>
            </a:xfrm>
            <a:custGeom>
              <a:avLst/>
              <a:gdLst/>
              <a:ahLst/>
              <a:cxnLst/>
              <a:rect l="l" t="t" r="r" b="b"/>
              <a:pathLst>
                <a:path w="6629" h="3917" extrusionOk="0">
                  <a:moveTo>
                    <a:pt x="6524" y="0"/>
                  </a:moveTo>
                  <a:lnTo>
                    <a:pt x="6524" y="0"/>
                  </a:lnTo>
                  <a:cubicBezTo>
                    <a:pt x="4577" y="474"/>
                    <a:pt x="2368" y="1421"/>
                    <a:pt x="1" y="2420"/>
                  </a:cubicBezTo>
                  <a:cubicBezTo>
                    <a:pt x="651" y="3377"/>
                    <a:pt x="1747" y="3916"/>
                    <a:pt x="2904" y="3916"/>
                  </a:cubicBezTo>
                  <a:cubicBezTo>
                    <a:pt x="3337" y="3916"/>
                    <a:pt x="3779" y="3840"/>
                    <a:pt x="4209" y="3683"/>
                  </a:cubicBezTo>
                  <a:cubicBezTo>
                    <a:pt x="5735" y="3104"/>
                    <a:pt x="6629" y="1526"/>
                    <a:pt x="6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11"/>
            <p:cNvSpPr/>
            <p:nvPr/>
          </p:nvSpPr>
          <p:spPr>
            <a:xfrm>
              <a:off x="2840750" y="4831125"/>
              <a:ext cx="316950" cy="162000"/>
            </a:xfrm>
            <a:custGeom>
              <a:avLst/>
              <a:gdLst/>
              <a:ahLst/>
              <a:cxnLst/>
              <a:rect l="l" t="t" r="r" b="b"/>
              <a:pathLst>
                <a:path w="12678" h="6480" extrusionOk="0">
                  <a:moveTo>
                    <a:pt x="8155" y="0"/>
                  </a:moveTo>
                  <a:cubicBezTo>
                    <a:pt x="7135" y="0"/>
                    <a:pt x="6099" y="187"/>
                    <a:pt x="5103" y="594"/>
                  </a:cubicBezTo>
                  <a:cubicBezTo>
                    <a:pt x="2525" y="1593"/>
                    <a:pt x="737" y="3750"/>
                    <a:pt x="0" y="6222"/>
                  </a:cubicBezTo>
                  <a:cubicBezTo>
                    <a:pt x="930" y="6388"/>
                    <a:pt x="1877" y="6480"/>
                    <a:pt x="2820" y="6480"/>
                  </a:cubicBezTo>
                  <a:cubicBezTo>
                    <a:pt x="4278" y="6480"/>
                    <a:pt x="5729" y="6260"/>
                    <a:pt x="7102" y="5749"/>
                  </a:cubicBezTo>
                  <a:cubicBezTo>
                    <a:pt x="9259" y="4907"/>
                    <a:pt x="11152" y="3224"/>
                    <a:pt x="12678" y="1277"/>
                  </a:cubicBezTo>
                  <a:cubicBezTo>
                    <a:pt x="11355" y="471"/>
                    <a:pt x="9774" y="0"/>
                    <a:pt x="8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2" name="Google Shape;4142;p11"/>
          <p:cNvGrpSpPr/>
          <p:nvPr/>
        </p:nvGrpSpPr>
        <p:grpSpPr>
          <a:xfrm rot="5400000" flipH="1">
            <a:off x="99497" y="4048144"/>
            <a:ext cx="2012900" cy="2262066"/>
            <a:chOff x="598450" y="4075425"/>
            <a:chExt cx="1178375" cy="1336050"/>
          </a:xfrm>
        </p:grpSpPr>
        <p:sp>
          <p:nvSpPr>
            <p:cNvPr id="4143" name="Google Shape;4143;p11"/>
            <p:cNvSpPr/>
            <p:nvPr/>
          </p:nvSpPr>
          <p:spPr>
            <a:xfrm>
              <a:off x="670800" y="4420925"/>
              <a:ext cx="330100" cy="413750"/>
            </a:xfrm>
            <a:custGeom>
              <a:avLst/>
              <a:gdLst/>
              <a:ahLst/>
              <a:cxnLst/>
              <a:rect l="l" t="t" r="r" b="b"/>
              <a:pathLst>
                <a:path w="13204" h="16550" extrusionOk="0">
                  <a:moveTo>
                    <a:pt x="2441" y="1"/>
                  </a:moveTo>
                  <a:cubicBezTo>
                    <a:pt x="1461" y="1"/>
                    <a:pt x="576" y="757"/>
                    <a:pt x="526" y="1746"/>
                  </a:cubicBezTo>
                  <a:cubicBezTo>
                    <a:pt x="526" y="2009"/>
                    <a:pt x="0" y="8006"/>
                    <a:pt x="3209" y="11688"/>
                  </a:cubicBezTo>
                  <a:cubicBezTo>
                    <a:pt x="5313" y="14161"/>
                    <a:pt x="9679" y="16212"/>
                    <a:pt x="10205" y="16423"/>
                  </a:cubicBezTo>
                  <a:cubicBezTo>
                    <a:pt x="10400" y="16509"/>
                    <a:pt x="10608" y="16549"/>
                    <a:pt x="10819" y="16549"/>
                  </a:cubicBezTo>
                  <a:cubicBezTo>
                    <a:pt x="11636" y="16549"/>
                    <a:pt x="12501" y="15954"/>
                    <a:pt x="12836" y="15160"/>
                  </a:cubicBezTo>
                  <a:cubicBezTo>
                    <a:pt x="13204" y="14213"/>
                    <a:pt x="12730" y="12951"/>
                    <a:pt x="11784" y="12530"/>
                  </a:cubicBezTo>
                  <a:cubicBezTo>
                    <a:pt x="10626" y="12109"/>
                    <a:pt x="7470" y="10584"/>
                    <a:pt x="6155" y="9006"/>
                  </a:cubicBezTo>
                  <a:cubicBezTo>
                    <a:pt x="4051" y="6638"/>
                    <a:pt x="4366" y="2167"/>
                    <a:pt x="4366" y="2114"/>
                  </a:cubicBezTo>
                  <a:cubicBezTo>
                    <a:pt x="4471" y="1062"/>
                    <a:pt x="3682" y="63"/>
                    <a:pt x="2630" y="10"/>
                  </a:cubicBezTo>
                  <a:cubicBezTo>
                    <a:pt x="2567" y="4"/>
                    <a:pt x="2504" y="1"/>
                    <a:pt x="24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11"/>
            <p:cNvSpPr/>
            <p:nvPr/>
          </p:nvSpPr>
          <p:spPr>
            <a:xfrm>
              <a:off x="1296775" y="4806325"/>
              <a:ext cx="480050" cy="218650"/>
            </a:xfrm>
            <a:custGeom>
              <a:avLst/>
              <a:gdLst/>
              <a:ahLst/>
              <a:cxnLst/>
              <a:rect l="l" t="t" r="r" b="b"/>
              <a:pathLst>
                <a:path w="19202" h="8746" extrusionOk="0">
                  <a:moveTo>
                    <a:pt x="16988" y="0"/>
                  </a:moveTo>
                  <a:cubicBezTo>
                    <a:pt x="16405" y="0"/>
                    <a:pt x="15831" y="258"/>
                    <a:pt x="15467" y="744"/>
                  </a:cubicBezTo>
                  <a:cubicBezTo>
                    <a:pt x="15414" y="796"/>
                    <a:pt x="12626" y="4321"/>
                    <a:pt x="9470" y="4637"/>
                  </a:cubicBezTo>
                  <a:cubicBezTo>
                    <a:pt x="9258" y="4665"/>
                    <a:pt x="9029" y="4678"/>
                    <a:pt x="8787" y="4678"/>
                  </a:cubicBezTo>
                  <a:cubicBezTo>
                    <a:pt x="6807" y="4678"/>
                    <a:pt x="3978" y="3802"/>
                    <a:pt x="2947" y="3427"/>
                  </a:cubicBezTo>
                  <a:cubicBezTo>
                    <a:pt x="2761" y="3354"/>
                    <a:pt x="2565" y="3321"/>
                    <a:pt x="2367" y="3321"/>
                  </a:cubicBezTo>
                  <a:cubicBezTo>
                    <a:pt x="1557" y="3321"/>
                    <a:pt x="718" y="3886"/>
                    <a:pt x="422" y="4689"/>
                  </a:cubicBezTo>
                  <a:cubicBezTo>
                    <a:pt x="1" y="5689"/>
                    <a:pt x="474" y="7004"/>
                    <a:pt x="1421" y="7372"/>
                  </a:cubicBezTo>
                  <a:cubicBezTo>
                    <a:pt x="1936" y="7559"/>
                    <a:pt x="5616" y="8746"/>
                    <a:pt x="8756" y="8746"/>
                  </a:cubicBezTo>
                  <a:cubicBezTo>
                    <a:pt x="9145" y="8746"/>
                    <a:pt x="9525" y="8728"/>
                    <a:pt x="9891" y="8687"/>
                  </a:cubicBezTo>
                  <a:cubicBezTo>
                    <a:pt x="14678" y="8109"/>
                    <a:pt x="18413" y="3374"/>
                    <a:pt x="18571" y="3164"/>
                  </a:cubicBezTo>
                  <a:cubicBezTo>
                    <a:pt x="19202" y="2322"/>
                    <a:pt x="19097" y="1059"/>
                    <a:pt x="18202" y="428"/>
                  </a:cubicBezTo>
                  <a:cubicBezTo>
                    <a:pt x="17846" y="139"/>
                    <a:pt x="17415" y="0"/>
                    <a:pt x="169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11"/>
            <p:cNvSpPr/>
            <p:nvPr/>
          </p:nvSpPr>
          <p:spPr>
            <a:xfrm>
              <a:off x="598450" y="4434950"/>
              <a:ext cx="920625" cy="976525"/>
            </a:xfrm>
            <a:custGeom>
              <a:avLst/>
              <a:gdLst/>
              <a:ahLst/>
              <a:cxnLst/>
              <a:rect l="l" t="t" r="r" b="b"/>
              <a:pathLst>
                <a:path w="36825" h="39061" extrusionOk="0">
                  <a:moveTo>
                    <a:pt x="24563" y="1"/>
                  </a:moveTo>
                  <a:cubicBezTo>
                    <a:pt x="20645" y="1"/>
                    <a:pt x="17062" y="2146"/>
                    <a:pt x="13941" y="6866"/>
                  </a:cubicBezTo>
                  <a:cubicBezTo>
                    <a:pt x="9733" y="13705"/>
                    <a:pt x="7365" y="18492"/>
                    <a:pt x="3525" y="29013"/>
                  </a:cubicBezTo>
                  <a:cubicBezTo>
                    <a:pt x="1895" y="33484"/>
                    <a:pt x="369" y="37693"/>
                    <a:pt x="1" y="39061"/>
                  </a:cubicBezTo>
                  <a:lnTo>
                    <a:pt x="28355" y="39061"/>
                  </a:lnTo>
                  <a:cubicBezTo>
                    <a:pt x="28618" y="38482"/>
                    <a:pt x="30827" y="31854"/>
                    <a:pt x="31038" y="31275"/>
                  </a:cubicBezTo>
                  <a:cubicBezTo>
                    <a:pt x="33247" y="25068"/>
                    <a:pt x="33668" y="22437"/>
                    <a:pt x="35562" y="15283"/>
                  </a:cubicBezTo>
                  <a:cubicBezTo>
                    <a:pt x="36824" y="9760"/>
                    <a:pt x="34615" y="2763"/>
                    <a:pt x="28776" y="764"/>
                  </a:cubicBezTo>
                  <a:cubicBezTo>
                    <a:pt x="27335" y="261"/>
                    <a:pt x="25929" y="1"/>
                    <a:pt x="245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11"/>
            <p:cNvSpPr/>
            <p:nvPr/>
          </p:nvSpPr>
          <p:spPr>
            <a:xfrm>
              <a:off x="898300" y="4737900"/>
              <a:ext cx="503725" cy="303450"/>
            </a:xfrm>
            <a:custGeom>
              <a:avLst/>
              <a:gdLst/>
              <a:ahLst/>
              <a:cxnLst/>
              <a:rect l="l" t="t" r="r" b="b"/>
              <a:pathLst>
                <a:path w="20149" h="12138" extrusionOk="0">
                  <a:moveTo>
                    <a:pt x="3061" y="1"/>
                  </a:moveTo>
                  <a:cubicBezTo>
                    <a:pt x="2109" y="1"/>
                    <a:pt x="1399" y="355"/>
                    <a:pt x="1053" y="1271"/>
                  </a:cubicBezTo>
                  <a:cubicBezTo>
                    <a:pt x="1" y="4007"/>
                    <a:pt x="3052" y="9846"/>
                    <a:pt x="7365" y="11582"/>
                  </a:cubicBezTo>
                  <a:cubicBezTo>
                    <a:pt x="8408" y="11967"/>
                    <a:pt x="9550" y="12138"/>
                    <a:pt x="10701" y="12138"/>
                  </a:cubicBezTo>
                  <a:cubicBezTo>
                    <a:pt x="14427" y="12138"/>
                    <a:pt x="18240" y="10345"/>
                    <a:pt x="19044" y="8215"/>
                  </a:cubicBezTo>
                  <a:cubicBezTo>
                    <a:pt x="20148" y="5427"/>
                    <a:pt x="15309" y="4323"/>
                    <a:pt x="10890" y="2639"/>
                  </a:cubicBezTo>
                  <a:cubicBezTo>
                    <a:pt x="7960" y="1474"/>
                    <a:pt x="5005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11"/>
            <p:cNvSpPr/>
            <p:nvPr/>
          </p:nvSpPr>
          <p:spPr>
            <a:xfrm>
              <a:off x="1232350" y="4075425"/>
              <a:ext cx="401125" cy="364875"/>
            </a:xfrm>
            <a:custGeom>
              <a:avLst/>
              <a:gdLst/>
              <a:ahLst/>
              <a:cxnLst/>
              <a:rect l="l" t="t" r="r" b="b"/>
              <a:pathLst>
                <a:path w="16045" h="14595" extrusionOk="0">
                  <a:moveTo>
                    <a:pt x="8008" y="0"/>
                  </a:moveTo>
                  <a:cubicBezTo>
                    <a:pt x="4696" y="0"/>
                    <a:pt x="1710" y="2256"/>
                    <a:pt x="947" y="5624"/>
                  </a:cubicBezTo>
                  <a:cubicBezTo>
                    <a:pt x="0" y="9517"/>
                    <a:pt x="2420" y="13462"/>
                    <a:pt x="6366" y="14409"/>
                  </a:cubicBezTo>
                  <a:cubicBezTo>
                    <a:pt x="6912" y="14534"/>
                    <a:pt x="7460" y="14595"/>
                    <a:pt x="8000" y="14595"/>
                  </a:cubicBezTo>
                  <a:cubicBezTo>
                    <a:pt x="11307" y="14595"/>
                    <a:pt x="14337" y="12337"/>
                    <a:pt x="15151" y="8991"/>
                  </a:cubicBezTo>
                  <a:cubicBezTo>
                    <a:pt x="16045" y="5045"/>
                    <a:pt x="13625" y="1100"/>
                    <a:pt x="9732" y="206"/>
                  </a:cubicBezTo>
                  <a:cubicBezTo>
                    <a:pt x="9154" y="67"/>
                    <a:pt x="8576" y="0"/>
                    <a:pt x="80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11"/>
            <p:cNvSpPr/>
            <p:nvPr/>
          </p:nvSpPr>
          <p:spPr>
            <a:xfrm>
              <a:off x="1011400" y="4744675"/>
              <a:ext cx="128900" cy="76425"/>
            </a:xfrm>
            <a:custGeom>
              <a:avLst/>
              <a:gdLst/>
              <a:ahLst/>
              <a:cxnLst/>
              <a:rect l="l" t="t" r="r" b="b"/>
              <a:pathLst>
                <a:path w="5156" h="3057" extrusionOk="0">
                  <a:moveTo>
                    <a:pt x="106" y="1"/>
                  </a:moveTo>
                  <a:lnTo>
                    <a:pt x="106" y="1"/>
                  </a:lnTo>
                  <a:cubicBezTo>
                    <a:pt x="1" y="1158"/>
                    <a:pt x="632" y="2368"/>
                    <a:pt x="1894" y="2894"/>
                  </a:cubicBezTo>
                  <a:cubicBezTo>
                    <a:pt x="2224" y="3004"/>
                    <a:pt x="2556" y="3056"/>
                    <a:pt x="2880" y="3056"/>
                  </a:cubicBezTo>
                  <a:cubicBezTo>
                    <a:pt x="3800" y="3056"/>
                    <a:pt x="4650" y="2634"/>
                    <a:pt x="5156" y="1895"/>
                  </a:cubicBezTo>
                  <a:cubicBezTo>
                    <a:pt x="3315" y="1106"/>
                    <a:pt x="1579" y="369"/>
                    <a:pt x="1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11"/>
            <p:cNvSpPr/>
            <p:nvPr/>
          </p:nvSpPr>
          <p:spPr>
            <a:xfrm>
              <a:off x="1270475" y="4369375"/>
              <a:ext cx="130225" cy="231225"/>
            </a:xfrm>
            <a:custGeom>
              <a:avLst/>
              <a:gdLst/>
              <a:ahLst/>
              <a:cxnLst/>
              <a:rect l="l" t="t" r="r" b="b"/>
              <a:pathLst>
                <a:path w="5209" h="9249" extrusionOk="0">
                  <a:moveTo>
                    <a:pt x="4070" y="1"/>
                  </a:moveTo>
                  <a:cubicBezTo>
                    <a:pt x="3868" y="1"/>
                    <a:pt x="3662" y="69"/>
                    <a:pt x="3473" y="231"/>
                  </a:cubicBezTo>
                  <a:cubicBezTo>
                    <a:pt x="2315" y="1125"/>
                    <a:pt x="1789" y="2493"/>
                    <a:pt x="1158" y="3808"/>
                  </a:cubicBezTo>
                  <a:cubicBezTo>
                    <a:pt x="580" y="5228"/>
                    <a:pt x="1" y="6649"/>
                    <a:pt x="211" y="8174"/>
                  </a:cubicBezTo>
                  <a:cubicBezTo>
                    <a:pt x="248" y="8724"/>
                    <a:pt x="770" y="9249"/>
                    <a:pt x="1315" y="9249"/>
                  </a:cubicBezTo>
                  <a:cubicBezTo>
                    <a:pt x="1552" y="9249"/>
                    <a:pt x="1793" y="9150"/>
                    <a:pt x="2000" y="8911"/>
                  </a:cubicBezTo>
                  <a:cubicBezTo>
                    <a:pt x="2894" y="7859"/>
                    <a:pt x="3368" y="6544"/>
                    <a:pt x="3894" y="5228"/>
                  </a:cubicBezTo>
                  <a:cubicBezTo>
                    <a:pt x="4420" y="3913"/>
                    <a:pt x="5209" y="2598"/>
                    <a:pt x="5209" y="1125"/>
                  </a:cubicBezTo>
                  <a:cubicBezTo>
                    <a:pt x="5209" y="578"/>
                    <a:pt x="4656" y="1"/>
                    <a:pt x="40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11"/>
            <p:cNvSpPr/>
            <p:nvPr/>
          </p:nvSpPr>
          <p:spPr>
            <a:xfrm>
              <a:off x="1290200" y="4132675"/>
              <a:ext cx="286725" cy="252175"/>
            </a:xfrm>
            <a:custGeom>
              <a:avLst/>
              <a:gdLst/>
              <a:ahLst/>
              <a:cxnLst/>
              <a:rect l="l" t="t" r="r" b="b"/>
              <a:pathLst>
                <a:path w="11469" h="10087" extrusionOk="0">
                  <a:moveTo>
                    <a:pt x="5702" y="0"/>
                  </a:moveTo>
                  <a:cubicBezTo>
                    <a:pt x="3687" y="0"/>
                    <a:pt x="1732" y="1238"/>
                    <a:pt x="1000" y="3229"/>
                  </a:cubicBezTo>
                  <a:cubicBezTo>
                    <a:pt x="1" y="5806"/>
                    <a:pt x="1316" y="8752"/>
                    <a:pt x="3894" y="9752"/>
                  </a:cubicBezTo>
                  <a:cubicBezTo>
                    <a:pt x="4481" y="9979"/>
                    <a:pt x="5087" y="10087"/>
                    <a:pt x="5684" y="10087"/>
                  </a:cubicBezTo>
                  <a:cubicBezTo>
                    <a:pt x="7712" y="10087"/>
                    <a:pt x="9645" y="8849"/>
                    <a:pt x="10417" y="6858"/>
                  </a:cubicBezTo>
                  <a:cubicBezTo>
                    <a:pt x="11469" y="4228"/>
                    <a:pt x="10154" y="1335"/>
                    <a:pt x="7471" y="335"/>
                  </a:cubicBezTo>
                  <a:cubicBezTo>
                    <a:pt x="6896" y="108"/>
                    <a:pt x="6296" y="0"/>
                    <a:pt x="5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11"/>
            <p:cNvSpPr/>
            <p:nvPr/>
          </p:nvSpPr>
          <p:spPr>
            <a:xfrm>
              <a:off x="1290200" y="4132675"/>
              <a:ext cx="286725" cy="252175"/>
            </a:xfrm>
            <a:custGeom>
              <a:avLst/>
              <a:gdLst/>
              <a:ahLst/>
              <a:cxnLst/>
              <a:rect l="l" t="t" r="r" b="b"/>
              <a:pathLst>
                <a:path w="11469" h="10087" extrusionOk="0">
                  <a:moveTo>
                    <a:pt x="5702" y="0"/>
                  </a:moveTo>
                  <a:cubicBezTo>
                    <a:pt x="3687" y="0"/>
                    <a:pt x="1732" y="1238"/>
                    <a:pt x="1000" y="3229"/>
                  </a:cubicBezTo>
                  <a:cubicBezTo>
                    <a:pt x="1" y="5806"/>
                    <a:pt x="1316" y="8752"/>
                    <a:pt x="3894" y="9752"/>
                  </a:cubicBezTo>
                  <a:cubicBezTo>
                    <a:pt x="4481" y="9979"/>
                    <a:pt x="5087" y="10087"/>
                    <a:pt x="5684" y="10087"/>
                  </a:cubicBezTo>
                  <a:cubicBezTo>
                    <a:pt x="7712" y="10087"/>
                    <a:pt x="9645" y="8849"/>
                    <a:pt x="10417" y="6858"/>
                  </a:cubicBezTo>
                  <a:cubicBezTo>
                    <a:pt x="11469" y="4228"/>
                    <a:pt x="10154" y="1335"/>
                    <a:pt x="7471" y="335"/>
                  </a:cubicBezTo>
                  <a:cubicBezTo>
                    <a:pt x="6896" y="108"/>
                    <a:pt x="6296" y="0"/>
                    <a:pt x="5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11"/>
            <p:cNvSpPr/>
            <p:nvPr/>
          </p:nvSpPr>
          <p:spPr>
            <a:xfrm>
              <a:off x="1302050" y="4205475"/>
              <a:ext cx="260425" cy="177700"/>
            </a:xfrm>
            <a:custGeom>
              <a:avLst/>
              <a:gdLst/>
              <a:ahLst/>
              <a:cxnLst/>
              <a:rect l="l" t="t" r="r" b="b"/>
              <a:pathLst>
                <a:path w="10417" h="7108" extrusionOk="0">
                  <a:moveTo>
                    <a:pt x="9785" y="1"/>
                  </a:moveTo>
                  <a:lnTo>
                    <a:pt x="9785" y="1"/>
                  </a:lnTo>
                  <a:cubicBezTo>
                    <a:pt x="9829" y="2617"/>
                    <a:pt x="7885" y="5377"/>
                    <a:pt x="5032" y="5377"/>
                  </a:cubicBezTo>
                  <a:cubicBezTo>
                    <a:pt x="4442" y="5377"/>
                    <a:pt x="3814" y="5260"/>
                    <a:pt x="3157" y="4998"/>
                  </a:cubicBezTo>
                  <a:cubicBezTo>
                    <a:pt x="1368" y="4315"/>
                    <a:pt x="474" y="2999"/>
                    <a:pt x="211" y="1632"/>
                  </a:cubicBezTo>
                  <a:lnTo>
                    <a:pt x="211" y="1632"/>
                  </a:lnTo>
                  <a:cubicBezTo>
                    <a:pt x="0" y="3789"/>
                    <a:pt x="1210" y="5998"/>
                    <a:pt x="3367" y="6787"/>
                  </a:cubicBezTo>
                  <a:cubicBezTo>
                    <a:pt x="3944" y="7003"/>
                    <a:pt x="4545" y="7107"/>
                    <a:pt x="5141" y="7107"/>
                  </a:cubicBezTo>
                  <a:cubicBezTo>
                    <a:pt x="7155" y="7107"/>
                    <a:pt x="9107" y="5923"/>
                    <a:pt x="9838" y="3894"/>
                  </a:cubicBezTo>
                  <a:cubicBezTo>
                    <a:pt x="10416" y="2631"/>
                    <a:pt x="10364" y="1158"/>
                    <a:pt x="9785" y="1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11"/>
            <p:cNvSpPr/>
            <p:nvPr/>
          </p:nvSpPr>
          <p:spPr>
            <a:xfrm>
              <a:off x="1375700" y="4207125"/>
              <a:ext cx="115750" cy="101975"/>
            </a:xfrm>
            <a:custGeom>
              <a:avLst/>
              <a:gdLst/>
              <a:ahLst/>
              <a:cxnLst/>
              <a:rect l="l" t="t" r="r" b="b"/>
              <a:pathLst>
                <a:path w="4630" h="4079" extrusionOk="0">
                  <a:moveTo>
                    <a:pt x="2298" y="0"/>
                  </a:moveTo>
                  <a:cubicBezTo>
                    <a:pt x="1478" y="0"/>
                    <a:pt x="703" y="497"/>
                    <a:pt x="421" y="1303"/>
                  </a:cubicBezTo>
                  <a:cubicBezTo>
                    <a:pt x="0" y="2355"/>
                    <a:pt x="526" y="3565"/>
                    <a:pt x="1578" y="3933"/>
                  </a:cubicBezTo>
                  <a:cubicBezTo>
                    <a:pt x="1825" y="4032"/>
                    <a:pt x="2080" y="4078"/>
                    <a:pt x="2332" y="4078"/>
                  </a:cubicBezTo>
                  <a:cubicBezTo>
                    <a:pt x="3152" y="4078"/>
                    <a:pt x="3927" y="3581"/>
                    <a:pt x="4209" y="2776"/>
                  </a:cubicBezTo>
                  <a:cubicBezTo>
                    <a:pt x="4630" y="1724"/>
                    <a:pt x="4103" y="514"/>
                    <a:pt x="3051" y="145"/>
                  </a:cubicBezTo>
                  <a:cubicBezTo>
                    <a:pt x="2805" y="47"/>
                    <a:pt x="2549" y="0"/>
                    <a:pt x="2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11"/>
            <p:cNvSpPr/>
            <p:nvPr/>
          </p:nvSpPr>
          <p:spPr>
            <a:xfrm>
              <a:off x="1198150" y="4815700"/>
              <a:ext cx="131550" cy="78525"/>
            </a:xfrm>
            <a:custGeom>
              <a:avLst/>
              <a:gdLst/>
              <a:ahLst/>
              <a:cxnLst/>
              <a:rect l="l" t="t" r="r" b="b"/>
              <a:pathLst>
                <a:path w="5262" h="3141" extrusionOk="0">
                  <a:moveTo>
                    <a:pt x="211" y="1"/>
                  </a:moveTo>
                  <a:lnTo>
                    <a:pt x="211" y="1"/>
                  </a:lnTo>
                  <a:cubicBezTo>
                    <a:pt x="1" y="1211"/>
                    <a:pt x="737" y="2473"/>
                    <a:pt x="2000" y="2946"/>
                  </a:cubicBezTo>
                  <a:cubicBezTo>
                    <a:pt x="2322" y="3078"/>
                    <a:pt x="2656" y="3141"/>
                    <a:pt x="2988" y="3141"/>
                  </a:cubicBezTo>
                  <a:cubicBezTo>
                    <a:pt x="3848" y="3141"/>
                    <a:pt x="4692" y="2721"/>
                    <a:pt x="5261" y="2000"/>
                  </a:cubicBezTo>
                  <a:cubicBezTo>
                    <a:pt x="3946" y="1316"/>
                    <a:pt x="2105" y="632"/>
                    <a:pt x="2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11"/>
            <p:cNvSpPr/>
            <p:nvPr/>
          </p:nvSpPr>
          <p:spPr>
            <a:xfrm>
              <a:off x="975900" y="4916025"/>
              <a:ext cx="248575" cy="125950"/>
            </a:xfrm>
            <a:custGeom>
              <a:avLst/>
              <a:gdLst/>
              <a:ahLst/>
              <a:cxnLst/>
              <a:rect l="l" t="t" r="r" b="b"/>
              <a:pathLst>
                <a:path w="9943" h="5038" extrusionOk="0">
                  <a:moveTo>
                    <a:pt x="3500" y="0"/>
                  </a:moveTo>
                  <a:cubicBezTo>
                    <a:pt x="2257" y="0"/>
                    <a:pt x="1052" y="348"/>
                    <a:pt x="0" y="985"/>
                  </a:cubicBezTo>
                  <a:cubicBezTo>
                    <a:pt x="1158" y="2458"/>
                    <a:pt x="2631" y="3773"/>
                    <a:pt x="4367" y="4457"/>
                  </a:cubicBezTo>
                  <a:cubicBezTo>
                    <a:pt x="5409" y="4848"/>
                    <a:pt x="6572" y="5037"/>
                    <a:pt x="7757" y="5037"/>
                  </a:cubicBezTo>
                  <a:cubicBezTo>
                    <a:pt x="8485" y="5037"/>
                    <a:pt x="9221" y="4965"/>
                    <a:pt x="9943" y="4825"/>
                  </a:cubicBezTo>
                  <a:cubicBezTo>
                    <a:pt x="9364" y="2879"/>
                    <a:pt x="7891" y="1248"/>
                    <a:pt x="5945" y="459"/>
                  </a:cubicBezTo>
                  <a:cubicBezTo>
                    <a:pt x="5135" y="148"/>
                    <a:pt x="4310" y="0"/>
                    <a:pt x="35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56" name="Google Shape;4156;p11"/>
          <p:cNvSpPr/>
          <p:nvPr/>
        </p:nvSpPr>
        <p:spPr>
          <a:xfrm>
            <a:off x="1043274" y="6236153"/>
            <a:ext cx="1297135" cy="615596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userDrawn="1">
  <p:cSld name="TITLE_ONLY_1_1">
    <p:spTree>
      <p:nvGrpSpPr>
        <p:cNvPr id="1" name="Shape 4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1" name="Google Shape;4251;p14"/>
          <p:cNvGrpSpPr/>
          <p:nvPr/>
        </p:nvGrpSpPr>
        <p:grpSpPr>
          <a:xfrm>
            <a:off x="188121" y="533700"/>
            <a:ext cx="10174604" cy="6462180"/>
            <a:chOff x="188121" y="533700"/>
            <a:chExt cx="10174604" cy="6462180"/>
          </a:xfrm>
        </p:grpSpPr>
        <p:sp>
          <p:nvSpPr>
            <p:cNvPr id="4252" name="Google Shape;4252;p14"/>
            <p:cNvSpPr/>
            <p:nvPr/>
          </p:nvSpPr>
          <p:spPr>
            <a:xfrm flipH="1">
              <a:off x="9513978" y="1511050"/>
              <a:ext cx="848747" cy="402790"/>
            </a:xfrm>
            <a:custGeom>
              <a:avLst/>
              <a:gdLst/>
              <a:ahLst/>
              <a:cxnLst/>
              <a:rect l="l" t="t" r="r" b="b"/>
              <a:pathLst>
                <a:path w="24725" h="10627" extrusionOk="0">
                  <a:moveTo>
                    <a:pt x="7312" y="0"/>
                  </a:moveTo>
                  <a:cubicBezTo>
                    <a:pt x="6681" y="0"/>
                    <a:pt x="6050" y="210"/>
                    <a:pt x="5471" y="473"/>
                  </a:cubicBezTo>
                  <a:cubicBezTo>
                    <a:pt x="4892" y="631"/>
                    <a:pt x="4366" y="1052"/>
                    <a:pt x="3893" y="1526"/>
                  </a:cubicBezTo>
                  <a:cubicBezTo>
                    <a:pt x="3420" y="1946"/>
                    <a:pt x="3104" y="2578"/>
                    <a:pt x="2894" y="3156"/>
                  </a:cubicBezTo>
                  <a:cubicBezTo>
                    <a:pt x="2630" y="3735"/>
                    <a:pt x="2525" y="4419"/>
                    <a:pt x="2578" y="5050"/>
                  </a:cubicBezTo>
                  <a:cubicBezTo>
                    <a:pt x="2630" y="5471"/>
                    <a:pt x="2736" y="5892"/>
                    <a:pt x="2788" y="6313"/>
                  </a:cubicBezTo>
                  <a:cubicBezTo>
                    <a:pt x="2999" y="6891"/>
                    <a:pt x="3262" y="7417"/>
                    <a:pt x="3630" y="7891"/>
                  </a:cubicBezTo>
                  <a:cubicBezTo>
                    <a:pt x="3157" y="7943"/>
                    <a:pt x="2736" y="8101"/>
                    <a:pt x="2262" y="8259"/>
                  </a:cubicBezTo>
                  <a:cubicBezTo>
                    <a:pt x="1736" y="8469"/>
                    <a:pt x="1263" y="8785"/>
                    <a:pt x="895" y="9258"/>
                  </a:cubicBezTo>
                  <a:cubicBezTo>
                    <a:pt x="474" y="9679"/>
                    <a:pt x="211" y="10100"/>
                    <a:pt x="0" y="10626"/>
                  </a:cubicBezTo>
                  <a:lnTo>
                    <a:pt x="24725" y="10626"/>
                  </a:lnTo>
                  <a:cubicBezTo>
                    <a:pt x="24462" y="10048"/>
                    <a:pt x="24093" y="9521"/>
                    <a:pt x="23620" y="9048"/>
                  </a:cubicBezTo>
                  <a:cubicBezTo>
                    <a:pt x="23304" y="8785"/>
                    <a:pt x="22883" y="8522"/>
                    <a:pt x="22568" y="8364"/>
                  </a:cubicBezTo>
                  <a:cubicBezTo>
                    <a:pt x="21779" y="7943"/>
                    <a:pt x="20937" y="7733"/>
                    <a:pt x="19990" y="7733"/>
                  </a:cubicBezTo>
                  <a:cubicBezTo>
                    <a:pt x="19622" y="7733"/>
                    <a:pt x="19201" y="7838"/>
                    <a:pt x="18885" y="7943"/>
                  </a:cubicBezTo>
                  <a:cubicBezTo>
                    <a:pt x="18833" y="7680"/>
                    <a:pt x="18833" y="7417"/>
                    <a:pt x="18780" y="7154"/>
                  </a:cubicBezTo>
                  <a:cubicBezTo>
                    <a:pt x="18517" y="6365"/>
                    <a:pt x="18096" y="5629"/>
                    <a:pt x="17465" y="5103"/>
                  </a:cubicBezTo>
                  <a:cubicBezTo>
                    <a:pt x="17097" y="4840"/>
                    <a:pt x="16781" y="4682"/>
                    <a:pt x="16466" y="4419"/>
                  </a:cubicBezTo>
                  <a:cubicBezTo>
                    <a:pt x="15677" y="3998"/>
                    <a:pt x="14887" y="3788"/>
                    <a:pt x="13941" y="3788"/>
                  </a:cubicBezTo>
                  <a:cubicBezTo>
                    <a:pt x="13362" y="3788"/>
                    <a:pt x="12888" y="3945"/>
                    <a:pt x="12362" y="4156"/>
                  </a:cubicBezTo>
                  <a:cubicBezTo>
                    <a:pt x="12310" y="3893"/>
                    <a:pt x="12310" y="3682"/>
                    <a:pt x="12257" y="3419"/>
                  </a:cubicBezTo>
                  <a:cubicBezTo>
                    <a:pt x="11994" y="2630"/>
                    <a:pt x="11521" y="1894"/>
                    <a:pt x="10942" y="1315"/>
                  </a:cubicBezTo>
                  <a:cubicBezTo>
                    <a:pt x="10626" y="1052"/>
                    <a:pt x="10258" y="789"/>
                    <a:pt x="9890" y="579"/>
                  </a:cubicBezTo>
                  <a:cubicBezTo>
                    <a:pt x="9101" y="210"/>
                    <a:pt x="8259" y="0"/>
                    <a:pt x="7312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53" name="Google Shape;4253;p14"/>
            <p:cNvGrpSpPr/>
            <p:nvPr/>
          </p:nvGrpSpPr>
          <p:grpSpPr>
            <a:xfrm rot="1856811" flipH="1">
              <a:off x="188121" y="2239307"/>
              <a:ext cx="1329172" cy="1022671"/>
              <a:chOff x="6024650" y="926500"/>
              <a:chExt cx="1203375" cy="934150"/>
            </a:xfrm>
          </p:grpSpPr>
          <p:sp>
            <p:nvSpPr>
              <p:cNvPr id="4255" name="Google Shape;4255;p14"/>
              <p:cNvSpPr/>
              <p:nvPr/>
            </p:nvSpPr>
            <p:spPr>
              <a:xfrm>
                <a:off x="6024650" y="1009625"/>
                <a:ext cx="124975" cy="27750"/>
              </a:xfrm>
              <a:custGeom>
                <a:avLst/>
                <a:gdLst/>
                <a:ahLst/>
                <a:cxnLst/>
                <a:rect l="l" t="t" r="r" b="b"/>
                <a:pathLst>
                  <a:path w="4999" h="1110" extrusionOk="0">
                    <a:moveTo>
                      <a:pt x="1005" y="0"/>
                    </a:moveTo>
                    <a:cubicBezTo>
                      <a:pt x="526" y="0"/>
                      <a:pt x="148" y="348"/>
                      <a:pt x="1" y="742"/>
                    </a:cubicBezTo>
                    <a:lnTo>
                      <a:pt x="4472" y="1110"/>
                    </a:lnTo>
                    <a:lnTo>
                      <a:pt x="4998" y="373"/>
                    </a:lnTo>
                    <a:lnTo>
                      <a:pt x="1105" y="5"/>
                    </a:lnTo>
                    <a:cubicBezTo>
                      <a:pt x="1072" y="2"/>
                      <a:pt x="1038" y="0"/>
                      <a:pt x="1005" y="0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6" name="Google Shape;4256;p14"/>
              <p:cNvSpPr/>
              <p:nvPr/>
            </p:nvSpPr>
            <p:spPr>
              <a:xfrm>
                <a:off x="6195625" y="926500"/>
                <a:ext cx="195975" cy="361150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14446" extrusionOk="0">
                    <a:moveTo>
                      <a:pt x="1045" y="1"/>
                    </a:moveTo>
                    <a:cubicBezTo>
                      <a:pt x="716" y="1"/>
                      <a:pt x="381" y="156"/>
                      <a:pt x="158" y="490"/>
                    </a:cubicBezTo>
                    <a:lnTo>
                      <a:pt x="0" y="753"/>
                    </a:lnTo>
                    <a:cubicBezTo>
                      <a:pt x="316" y="805"/>
                      <a:pt x="579" y="1068"/>
                      <a:pt x="684" y="1489"/>
                    </a:cubicBezTo>
                    <a:lnTo>
                      <a:pt x="1526" y="5277"/>
                    </a:lnTo>
                    <a:lnTo>
                      <a:pt x="5313" y="6223"/>
                    </a:lnTo>
                    <a:cubicBezTo>
                      <a:pt x="6260" y="6434"/>
                      <a:pt x="6366" y="7644"/>
                      <a:pt x="5576" y="8117"/>
                    </a:cubicBezTo>
                    <a:lnTo>
                      <a:pt x="2262" y="10116"/>
                    </a:lnTo>
                    <a:lnTo>
                      <a:pt x="2525" y="13956"/>
                    </a:lnTo>
                    <a:cubicBezTo>
                      <a:pt x="2578" y="14114"/>
                      <a:pt x="2525" y="14167"/>
                      <a:pt x="2420" y="14377"/>
                    </a:cubicBezTo>
                    <a:cubicBezTo>
                      <a:pt x="2541" y="14424"/>
                      <a:pt x="2667" y="14446"/>
                      <a:pt x="2793" y="14446"/>
                    </a:cubicBezTo>
                    <a:cubicBezTo>
                      <a:pt x="3374" y="14446"/>
                      <a:pt x="3936" y="13974"/>
                      <a:pt x="3893" y="13325"/>
                    </a:cubicBezTo>
                    <a:lnTo>
                      <a:pt x="3630" y="9432"/>
                    </a:lnTo>
                    <a:lnTo>
                      <a:pt x="6997" y="7486"/>
                    </a:lnTo>
                    <a:cubicBezTo>
                      <a:pt x="7838" y="7013"/>
                      <a:pt x="7628" y="5750"/>
                      <a:pt x="6734" y="5540"/>
                    </a:cubicBezTo>
                    <a:lnTo>
                      <a:pt x="2894" y="4645"/>
                    </a:lnTo>
                    <a:lnTo>
                      <a:pt x="2052" y="805"/>
                    </a:lnTo>
                    <a:cubicBezTo>
                      <a:pt x="1931" y="289"/>
                      <a:pt x="1494" y="1"/>
                      <a:pt x="1045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8" name="Google Shape;4258;p14"/>
              <p:cNvSpPr/>
              <p:nvPr/>
            </p:nvSpPr>
            <p:spPr>
              <a:xfrm>
                <a:off x="6475750" y="1233325"/>
                <a:ext cx="309075" cy="140725"/>
              </a:xfrm>
              <a:custGeom>
                <a:avLst/>
                <a:gdLst/>
                <a:ahLst/>
                <a:cxnLst/>
                <a:rect l="l" t="t" r="r" b="b"/>
                <a:pathLst>
                  <a:path w="12363" h="5629" fill="none" extrusionOk="0">
                    <a:moveTo>
                      <a:pt x="0" y="0"/>
                    </a:moveTo>
                    <a:cubicBezTo>
                      <a:pt x="4366" y="1157"/>
                      <a:pt x="8522" y="3051"/>
                      <a:pt x="12362" y="5629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9" name="Google Shape;4259;p14"/>
              <p:cNvSpPr/>
              <p:nvPr/>
            </p:nvSpPr>
            <p:spPr>
              <a:xfrm>
                <a:off x="6858450" y="1473975"/>
                <a:ext cx="84175" cy="90775"/>
              </a:xfrm>
              <a:custGeom>
                <a:avLst/>
                <a:gdLst/>
                <a:ahLst/>
                <a:cxnLst/>
                <a:rect l="l" t="t" r="r" b="b"/>
                <a:pathLst>
                  <a:path w="3367" h="3631" fill="none" extrusionOk="0">
                    <a:moveTo>
                      <a:pt x="0" y="1"/>
                    </a:moveTo>
                    <a:cubicBezTo>
                      <a:pt x="1368" y="948"/>
                      <a:pt x="2473" y="2210"/>
                      <a:pt x="3367" y="3630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0" name="Google Shape;4260;p14"/>
              <p:cNvSpPr/>
              <p:nvPr/>
            </p:nvSpPr>
            <p:spPr>
              <a:xfrm>
                <a:off x="6462600" y="1304325"/>
                <a:ext cx="303800" cy="409025"/>
              </a:xfrm>
              <a:custGeom>
                <a:avLst/>
                <a:gdLst/>
                <a:ahLst/>
                <a:cxnLst/>
                <a:rect l="l" t="t" r="r" b="b"/>
                <a:pathLst>
                  <a:path w="12152" h="16361" fill="none" extrusionOk="0">
                    <a:moveTo>
                      <a:pt x="0" y="1"/>
                    </a:moveTo>
                    <a:cubicBezTo>
                      <a:pt x="6155" y="3315"/>
                      <a:pt x="10679" y="9522"/>
                      <a:pt x="12152" y="16361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61" name="Google Shape;4261;p14"/>
              <p:cNvSpPr/>
              <p:nvPr/>
            </p:nvSpPr>
            <p:spPr>
              <a:xfrm>
                <a:off x="6799275" y="1797500"/>
                <a:ext cx="15800" cy="631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2526" fill="none" extrusionOk="0">
                    <a:moveTo>
                      <a:pt x="0" y="1"/>
                    </a:moveTo>
                    <a:cubicBezTo>
                      <a:pt x="210" y="842"/>
                      <a:pt x="368" y="1684"/>
                      <a:pt x="631" y="2526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2" name="Google Shape;4262;p14"/>
              <p:cNvSpPr/>
              <p:nvPr/>
            </p:nvSpPr>
            <p:spPr>
              <a:xfrm>
                <a:off x="6486275" y="1049200"/>
                <a:ext cx="498450" cy="86825"/>
              </a:xfrm>
              <a:custGeom>
                <a:avLst/>
                <a:gdLst/>
                <a:ahLst/>
                <a:cxnLst/>
                <a:rect l="l" t="t" r="r" b="b"/>
                <a:pathLst>
                  <a:path w="19938" h="3473" fill="none" extrusionOk="0">
                    <a:moveTo>
                      <a:pt x="0" y="1052"/>
                    </a:moveTo>
                    <a:cubicBezTo>
                      <a:pt x="6733" y="0"/>
                      <a:pt x="13677" y="842"/>
                      <a:pt x="19937" y="3472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3" name="Google Shape;4263;p14"/>
              <p:cNvSpPr/>
              <p:nvPr/>
            </p:nvSpPr>
            <p:spPr>
              <a:xfrm>
                <a:off x="7089900" y="1205700"/>
                <a:ext cx="59200" cy="3552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421" fill="none" extrusionOk="0">
                    <a:moveTo>
                      <a:pt x="1" y="0"/>
                    </a:moveTo>
                    <a:cubicBezTo>
                      <a:pt x="790" y="421"/>
                      <a:pt x="1579" y="895"/>
                      <a:pt x="2368" y="1421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4" name="Google Shape;4264;p14"/>
              <p:cNvSpPr/>
              <p:nvPr/>
            </p:nvSpPr>
            <p:spPr>
              <a:xfrm>
                <a:off x="7216150" y="1312225"/>
                <a:ext cx="11875" cy="9225"/>
              </a:xfrm>
              <a:custGeom>
                <a:avLst/>
                <a:gdLst/>
                <a:ahLst/>
                <a:cxnLst/>
                <a:rect l="l" t="t" r="r" b="b"/>
                <a:pathLst>
                  <a:path w="475" h="369" fill="none" extrusionOk="0">
                    <a:moveTo>
                      <a:pt x="1" y="0"/>
                    </a:moveTo>
                    <a:cubicBezTo>
                      <a:pt x="159" y="106"/>
                      <a:pt x="264" y="263"/>
                      <a:pt x="474" y="369"/>
                    </a:cubicBezTo>
                  </a:path>
                </a:pathLst>
              </a:custGeom>
              <a:noFill/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5" name="Google Shape;4265;p14"/>
              <p:cNvSpPr/>
              <p:nvPr/>
            </p:nvSpPr>
            <p:spPr>
              <a:xfrm>
                <a:off x="6989950" y="1652825"/>
                <a:ext cx="11875" cy="23700"/>
              </a:xfrm>
              <a:custGeom>
                <a:avLst/>
                <a:gdLst/>
                <a:ahLst/>
                <a:cxnLst/>
                <a:rect l="l" t="t" r="r" b="b"/>
                <a:pathLst>
                  <a:path w="475" h="948" fill="none" extrusionOk="0">
                    <a:moveTo>
                      <a:pt x="1" y="1"/>
                    </a:moveTo>
                    <a:cubicBezTo>
                      <a:pt x="106" y="317"/>
                      <a:pt x="316" y="632"/>
                      <a:pt x="474" y="948"/>
                    </a:cubicBezTo>
                  </a:path>
                </a:pathLst>
              </a:custGeom>
              <a:solidFill>
                <a:schemeClr val="lt2"/>
              </a:solidFill>
              <a:ln w="19725" cap="rnd" cmpd="sng">
                <a:solidFill>
                  <a:srgbClr val="FCC34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66" name="Google Shape;4266;p14"/>
            <p:cNvSpPr/>
            <p:nvPr/>
          </p:nvSpPr>
          <p:spPr>
            <a:xfrm>
              <a:off x="522603" y="533700"/>
              <a:ext cx="848747" cy="402790"/>
            </a:xfrm>
            <a:custGeom>
              <a:avLst/>
              <a:gdLst/>
              <a:ahLst/>
              <a:cxnLst/>
              <a:rect l="l" t="t" r="r" b="b"/>
              <a:pathLst>
                <a:path w="24725" h="10627" extrusionOk="0">
                  <a:moveTo>
                    <a:pt x="7312" y="0"/>
                  </a:moveTo>
                  <a:cubicBezTo>
                    <a:pt x="6681" y="0"/>
                    <a:pt x="6050" y="210"/>
                    <a:pt x="5471" y="473"/>
                  </a:cubicBezTo>
                  <a:cubicBezTo>
                    <a:pt x="4892" y="631"/>
                    <a:pt x="4366" y="1052"/>
                    <a:pt x="3893" y="1526"/>
                  </a:cubicBezTo>
                  <a:cubicBezTo>
                    <a:pt x="3420" y="1946"/>
                    <a:pt x="3104" y="2578"/>
                    <a:pt x="2894" y="3156"/>
                  </a:cubicBezTo>
                  <a:cubicBezTo>
                    <a:pt x="2630" y="3735"/>
                    <a:pt x="2525" y="4419"/>
                    <a:pt x="2578" y="5050"/>
                  </a:cubicBezTo>
                  <a:cubicBezTo>
                    <a:pt x="2630" y="5471"/>
                    <a:pt x="2736" y="5892"/>
                    <a:pt x="2788" y="6313"/>
                  </a:cubicBezTo>
                  <a:cubicBezTo>
                    <a:pt x="2999" y="6891"/>
                    <a:pt x="3262" y="7417"/>
                    <a:pt x="3630" y="7891"/>
                  </a:cubicBezTo>
                  <a:cubicBezTo>
                    <a:pt x="3157" y="7943"/>
                    <a:pt x="2736" y="8101"/>
                    <a:pt x="2262" y="8259"/>
                  </a:cubicBezTo>
                  <a:cubicBezTo>
                    <a:pt x="1736" y="8469"/>
                    <a:pt x="1263" y="8785"/>
                    <a:pt x="895" y="9258"/>
                  </a:cubicBezTo>
                  <a:cubicBezTo>
                    <a:pt x="474" y="9679"/>
                    <a:pt x="211" y="10100"/>
                    <a:pt x="0" y="10626"/>
                  </a:cubicBezTo>
                  <a:lnTo>
                    <a:pt x="24725" y="10626"/>
                  </a:lnTo>
                  <a:cubicBezTo>
                    <a:pt x="24462" y="10048"/>
                    <a:pt x="24093" y="9521"/>
                    <a:pt x="23620" y="9048"/>
                  </a:cubicBezTo>
                  <a:cubicBezTo>
                    <a:pt x="23304" y="8785"/>
                    <a:pt x="22883" y="8522"/>
                    <a:pt x="22568" y="8364"/>
                  </a:cubicBezTo>
                  <a:cubicBezTo>
                    <a:pt x="21779" y="7943"/>
                    <a:pt x="20937" y="7733"/>
                    <a:pt x="19990" y="7733"/>
                  </a:cubicBezTo>
                  <a:cubicBezTo>
                    <a:pt x="19622" y="7733"/>
                    <a:pt x="19201" y="7838"/>
                    <a:pt x="18885" y="7943"/>
                  </a:cubicBezTo>
                  <a:cubicBezTo>
                    <a:pt x="18833" y="7680"/>
                    <a:pt x="18833" y="7417"/>
                    <a:pt x="18780" y="7154"/>
                  </a:cubicBezTo>
                  <a:cubicBezTo>
                    <a:pt x="18517" y="6365"/>
                    <a:pt x="18096" y="5629"/>
                    <a:pt x="17465" y="5103"/>
                  </a:cubicBezTo>
                  <a:cubicBezTo>
                    <a:pt x="17097" y="4840"/>
                    <a:pt x="16781" y="4682"/>
                    <a:pt x="16466" y="4419"/>
                  </a:cubicBezTo>
                  <a:cubicBezTo>
                    <a:pt x="15677" y="3998"/>
                    <a:pt x="14887" y="3788"/>
                    <a:pt x="13941" y="3788"/>
                  </a:cubicBezTo>
                  <a:cubicBezTo>
                    <a:pt x="13362" y="3788"/>
                    <a:pt x="12888" y="3945"/>
                    <a:pt x="12362" y="4156"/>
                  </a:cubicBezTo>
                  <a:cubicBezTo>
                    <a:pt x="12310" y="3893"/>
                    <a:pt x="12310" y="3682"/>
                    <a:pt x="12257" y="3419"/>
                  </a:cubicBezTo>
                  <a:cubicBezTo>
                    <a:pt x="11994" y="2630"/>
                    <a:pt x="11521" y="1894"/>
                    <a:pt x="10942" y="1315"/>
                  </a:cubicBezTo>
                  <a:cubicBezTo>
                    <a:pt x="10626" y="1052"/>
                    <a:pt x="10258" y="789"/>
                    <a:pt x="9890" y="579"/>
                  </a:cubicBezTo>
                  <a:cubicBezTo>
                    <a:pt x="9101" y="210"/>
                    <a:pt x="8259" y="0"/>
                    <a:pt x="7312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72" name="Google Shape;4272;p14"/>
            <p:cNvGrpSpPr/>
            <p:nvPr/>
          </p:nvGrpSpPr>
          <p:grpSpPr>
            <a:xfrm>
              <a:off x="2256332" y="4917000"/>
              <a:ext cx="132721" cy="117875"/>
              <a:chOff x="2419900" y="952925"/>
              <a:chExt cx="131550" cy="117875"/>
            </a:xfrm>
          </p:grpSpPr>
          <p:sp>
            <p:nvSpPr>
              <p:cNvPr id="4274" name="Google Shape;4274;p14"/>
              <p:cNvSpPr/>
              <p:nvPr/>
            </p:nvSpPr>
            <p:spPr>
              <a:xfrm>
                <a:off x="2510650" y="995275"/>
                <a:ext cx="40800" cy="17125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685" extrusionOk="0">
                    <a:moveTo>
                      <a:pt x="0" y="1"/>
                    </a:moveTo>
                    <a:lnTo>
                      <a:pt x="53" y="316"/>
                    </a:lnTo>
                    <a:lnTo>
                      <a:pt x="1631" y="684"/>
                    </a:lnTo>
                    <a:cubicBezTo>
                      <a:pt x="1631" y="579"/>
                      <a:pt x="1473" y="369"/>
                      <a:pt x="1368" y="31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5" name="Google Shape;4275;p14"/>
              <p:cNvSpPr/>
              <p:nvPr/>
            </p:nvSpPr>
            <p:spPr>
              <a:xfrm>
                <a:off x="2419900" y="952925"/>
                <a:ext cx="81575" cy="117875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4715" extrusionOk="0">
                    <a:moveTo>
                      <a:pt x="2910" y="1"/>
                    </a:moveTo>
                    <a:cubicBezTo>
                      <a:pt x="2791" y="1"/>
                      <a:pt x="2676" y="55"/>
                      <a:pt x="2631" y="169"/>
                    </a:cubicBezTo>
                    <a:lnTo>
                      <a:pt x="1894" y="1326"/>
                    </a:lnTo>
                    <a:lnTo>
                      <a:pt x="527" y="1221"/>
                    </a:lnTo>
                    <a:cubicBezTo>
                      <a:pt x="211" y="1221"/>
                      <a:pt x="1" y="1537"/>
                      <a:pt x="211" y="1800"/>
                    </a:cubicBezTo>
                    <a:lnTo>
                      <a:pt x="444" y="2074"/>
                    </a:lnTo>
                    <a:lnTo>
                      <a:pt x="444" y="2074"/>
                    </a:lnTo>
                    <a:cubicBezTo>
                      <a:pt x="423" y="1876"/>
                      <a:pt x="553" y="1678"/>
                      <a:pt x="745" y="1678"/>
                    </a:cubicBezTo>
                    <a:cubicBezTo>
                      <a:pt x="776" y="1678"/>
                      <a:pt x="808" y="1683"/>
                      <a:pt x="842" y="1695"/>
                    </a:cubicBezTo>
                    <a:lnTo>
                      <a:pt x="2210" y="1800"/>
                    </a:lnTo>
                    <a:lnTo>
                      <a:pt x="2946" y="642"/>
                    </a:lnTo>
                    <a:cubicBezTo>
                      <a:pt x="2999" y="485"/>
                      <a:pt x="3157" y="432"/>
                      <a:pt x="3262" y="432"/>
                    </a:cubicBezTo>
                    <a:lnTo>
                      <a:pt x="3262" y="274"/>
                    </a:lnTo>
                    <a:cubicBezTo>
                      <a:pt x="3232" y="95"/>
                      <a:pt x="3067" y="1"/>
                      <a:pt x="2910" y="1"/>
                    </a:cubicBezTo>
                    <a:close/>
                    <a:moveTo>
                      <a:pt x="444" y="2074"/>
                    </a:moveTo>
                    <a:cubicBezTo>
                      <a:pt x="452" y="2143"/>
                      <a:pt x="478" y="2212"/>
                      <a:pt x="527" y="2273"/>
                    </a:cubicBezTo>
                    <a:lnTo>
                      <a:pt x="1078" y="2921"/>
                    </a:lnTo>
                    <a:lnTo>
                      <a:pt x="1078" y="2921"/>
                    </a:lnTo>
                    <a:lnTo>
                      <a:pt x="1105" y="2852"/>
                    </a:lnTo>
                    <a:lnTo>
                      <a:pt x="444" y="2074"/>
                    </a:lnTo>
                    <a:close/>
                    <a:moveTo>
                      <a:pt x="1078" y="2921"/>
                    </a:moveTo>
                    <a:lnTo>
                      <a:pt x="579" y="4167"/>
                    </a:lnTo>
                    <a:cubicBezTo>
                      <a:pt x="486" y="4401"/>
                      <a:pt x="642" y="4636"/>
                      <a:pt x="864" y="4684"/>
                    </a:cubicBezTo>
                    <a:lnTo>
                      <a:pt x="864" y="4684"/>
                    </a:lnTo>
                    <a:cubicBezTo>
                      <a:pt x="869" y="4671"/>
                      <a:pt x="879" y="4656"/>
                      <a:pt x="895" y="4640"/>
                    </a:cubicBezTo>
                    <a:lnTo>
                      <a:pt x="1421" y="3325"/>
                    </a:lnTo>
                    <a:lnTo>
                      <a:pt x="1078" y="2921"/>
                    </a:lnTo>
                    <a:close/>
                    <a:moveTo>
                      <a:pt x="864" y="4684"/>
                    </a:moveTo>
                    <a:cubicBezTo>
                      <a:pt x="856" y="4702"/>
                      <a:pt x="861" y="4715"/>
                      <a:pt x="881" y="4715"/>
                    </a:cubicBezTo>
                    <a:cubicBezTo>
                      <a:pt x="895" y="4715"/>
                      <a:pt x="917" y="4708"/>
                      <a:pt x="947" y="4693"/>
                    </a:cubicBezTo>
                    <a:cubicBezTo>
                      <a:pt x="919" y="4693"/>
                      <a:pt x="891" y="4690"/>
                      <a:pt x="864" y="4684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76" name="Google Shape;4276;p14"/>
            <p:cNvGrpSpPr/>
            <p:nvPr/>
          </p:nvGrpSpPr>
          <p:grpSpPr>
            <a:xfrm>
              <a:off x="6681243" y="6801578"/>
              <a:ext cx="222862" cy="194302"/>
              <a:chOff x="1916200" y="1417475"/>
              <a:chExt cx="223600" cy="228000"/>
            </a:xfrm>
          </p:grpSpPr>
          <p:sp>
            <p:nvSpPr>
              <p:cNvPr id="4278" name="Google Shape;4278;p14"/>
              <p:cNvSpPr/>
              <p:nvPr/>
            </p:nvSpPr>
            <p:spPr>
              <a:xfrm>
                <a:off x="2063500" y="1463200"/>
                <a:ext cx="76300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3052" h="853" extrusionOk="0">
                    <a:moveTo>
                      <a:pt x="2487" y="1"/>
                    </a:moveTo>
                    <a:cubicBezTo>
                      <a:pt x="2449" y="1"/>
                      <a:pt x="2409" y="4"/>
                      <a:pt x="2368" y="11"/>
                    </a:cubicBezTo>
                    <a:lnTo>
                      <a:pt x="1" y="484"/>
                    </a:lnTo>
                    <a:lnTo>
                      <a:pt x="316" y="853"/>
                    </a:lnTo>
                    <a:lnTo>
                      <a:pt x="3052" y="379"/>
                    </a:lnTo>
                    <a:cubicBezTo>
                      <a:pt x="2960" y="150"/>
                      <a:pt x="2749" y="1"/>
                      <a:pt x="248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9" name="Google Shape;4279;p14"/>
              <p:cNvSpPr/>
              <p:nvPr/>
            </p:nvSpPr>
            <p:spPr>
              <a:xfrm>
                <a:off x="1916200" y="1417475"/>
                <a:ext cx="113125" cy="228000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9120" extrusionOk="0">
                    <a:moveTo>
                      <a:pt x="3919" y="1"/>
                    </a:moveTo>
                    <a:cubicBezTo>
                      <a:pt x="3604" y="1"/>
                      <a:pt x="3275" y="218"/>
                      <a:pt x="3210" y="577"/>
                    </a:cubicBezTo>
                    <a:lnTo>
                      <a:pt x="2894" y="2997"/>
                    </a:lnTo>
                    <a:lnTo>
                      <a:pt x="580" y="3786"/>
                    </a:lnTo>
                    <a:cubicBezTo>
                      <a:pt x="54" y="3997"/>
                      <a:pt x="1" y="4733"/>
                      <a:pt x="527" y="4996"/>
                    </a:cubicBezTo>
                    <a:lnTo>
                      <a:pt x="2684" y="6048"/>
                    </a:lnTo>
                    <a:lnTo>
                      <a:pt x="2684" y="8468"/>
                    </a:lnTo>
                    <a:cubicBezTo>
                      <a:pt x="2684" y="8871"/>
                      <a:pt x="2992" y="9119"/>
                      <a:pt x="3349" y="9119"/>
                    </a:cubicBezTo>
                    <a:cubicBezTo>
                      <a:pt x="3458" y="9119"/>
                      <a:pt x="3572" y="9096"/>
                      <a:pt x="3683" y="9047"/>
                    </a:cubicBezTo>
                    <a:cubicBezTo>
                      <a:pt x="3631" y="8942"/>
                      <a:pt x="3631" y="8889"/>
                      <a:pt x="3631" y="8784"/>
                    </a:cubicBezTo>
                    <a:lnTo>
                      <a:pt x="3631" y="6364"/>
                    </a:lnTo>
                    <a:lnTo>
                      <a:pt x="1474" y="5312"/>
                    </a:lnTo>
                    <a:cubicBezTo>
                      <a:pt x="948" y="5049"/>
                      <a:pt x="1000" y="4260"/>
                      <a:pt x="1526" y="4154"/>
                    </a:cubicBezTo>
                    <a:lnTo>
                      <a:pt x="3841" y="3365"/>
                    </a:lnTo>
                    <a:lnTo>
                      <a:pt x="4157" y="893"/>
                    </a:lnTo>
                    <a:cubicBezTo>
                      <a:pt x="4157" y="630"/>
                      <a:pt x="4367" y="525"/>
                      <a:pt x="4525" y="367"/>
                    </a:cubicBezTo>
                    <a:lnTo>
                      <a:pt x="4420" y="262"/>
                    </a:lnTo>
                    <a:cubicBezTo>
                      <a:pt x="4300" y="82"/>
                      <a:pt x="4112" y="1"/>
                      <a:pt x="3919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80" name="Google Shape;4280;p14"/>
            <p:cNvGrpSpPr/>
            <p:nvPr/>
          </p:nvGrpSpPr>
          <p:grpSpPr>
            <a:xfrm>
              <a:off x="6772209" y="6548725"/>
              <a:ext cx="133704" cy="129375"/>
              <a:chOff x="2421550" y="952925"/>
              <a:chExt cx="132525" cy="129375"/>
            </a:xfrm>
          </p:grpSpPr>
          <p:sp>
            <p:nvSpPr>
              <p:cNvPr id="4281" name="Google Shape;4281;p14"/>
              <p:cNvSpPr/>
              <p:nvPr/>
            </p:nvSpPr>
            <p:spPr>
              <a:xfrm>
                <a:off x="2421550" y="952925"/>
                <a:ext cx="132525" cy="129375"/>
              </a:xfrm>
              <a:custGeom>
                <a:avLst/>
                <a:gdLst/>
                <a:ahLst/>
                <a:cxnLst/>
                <a:rect l="l" t="t" r="r" b="b"/>
                <a:pathLst>
                  <a:path w="5301" h="5175" extrusionOk="0">
                    <a:moveTo>
                      <a:pt x="2854" y="1"/>
                    </a:moveTo>
                    <a:cubicBezTo>
                      <a:pt x="2742" y="1"/>
                      <a:pt x="2640" y="55"/>
                      <a:pt x="2617" y="169"/>
                    </a:cubicBezTo>
                    <a:lnTo>
                      <a:pt x="1881" y="1326"/>
                    </a:lnTo>
                    <a:lnTo>
                      <a:pt x="513" y="1221"/>
                    </a:lnTo>
                    <a:cubicBezTo>
                      <a:pt x="493" y="1218"/>
                      <a:pt x="473" y="1216"/>
                      <a:pt x="453" y="1216"/>
                    </a:cubicBezTo>
                    <a:cubicBezTo>
                      <a:pt x="172" y="1216"/>
                      <a:pt x="1" y="1554"/>
                      <a:pt x="198" y="1800"/>
                    </a:cubicBezTo>
                    <a:lnTo>
                      <a:pt x="1092" y="2852"/>
                    </a:lnTo>
                    <a:lnTo>
                      <a:pt x="566" y="4167"/>
                    </a:lnTo>
                    <a:cubicBezTo>
                      <a:pt x="478" y="4431"/>
                      <a:pt x="647" y="4731"/>
                      <a:pt x="889" y="4731"/>
                    </a:cubicBezTo>
                    <a:cubicBezTo>
                      <a:pt x="937" y="4731"/>
                      <a:pt x="987" y="4719"/>
                      <a:pt x="1039" y="4693"/>
                    </a:cubicBezTo>
                    <a:lnTo>
                      <a:pt x="2354" y="4167"/>
                    </a:lnTo>
                    <a:lnTo>
                      <a:pt x="3407" y="5114"/>
                    </a:lnTo>
                    <a:cubicBezTo>
                      <a:pt x="3462" y="5155"/>
                      <a:pt x="3527" y="5175"/>
                      <a:pt x="3594" y="5175"/>
                    </a:cubicBezTo>
                    <a:cubicBezTo>
                      <a:pt x="3784" y="5175"/>
                      <a:pt x="3985" y="5018"/>
                      <a:pt x="3985" y="4746"/>
                    </a:cubicBezTo>
                    <a:lnTo>
                      <a:pt x="3880" y="3378"/>
                    </a:lnTo>
                    <a:lnTo>
                      <a:pt x="5037" y="2641"/>
                    </a:lnTo>
                    <a:cubicBezTo>
                      <a:pt x="5300" y="2536"/>
                      <a:pt x="5248" y="2063"/>
                      <a:pt x="4932" y="2010"/>
                    </a:cubicBezTo>
                    <a:lnTo>
                      <a:pt x="3512" y="1695"/>
                    </a:lnTo>
                    <a:lnTo>
                      <a:pt x="3196" y="274"/>
                    </a:lnTo>
                    <a:cubicBezTo>
                      <a:pt x="3166" y="95"/>
                      <a:pt x="3001" y="1"/>
                      <a:pt x="2854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2" name="Google Shape;4282;p14"/>
              <p:cNvSpPr/>
              <p:nvPr/>
            </p:nvSpPr>
            <p:spPr>
              <a:xfrm>
                <a:off x="2510650" y="995275"/>
                <a:ext cx="40800" cy="17125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685" extrusionOk="0">
                    <a:moveTo>
                      <a:pt x="0" y="1"/>
                    </a:moveTo>
                    <a:lnTo>
                      <a:pt x="53" y="316"/>
                    </a:lnTo>
                    <a:lnTo>
                      <a:pt x="1631" y="684"/>
                    </a:lnTo>
                    <a:cubicBezTo>
                      <a:pt x="1631" y="579"/>
                      <a:pt x="1473" y="369"/>
                      <a:pt x="1368" y="31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86" name="Google Shape;4286;p14"/>
            <p:cNvSpPr/>
            <p:nvPr/>
          </p:nvSpPr>
          <p:spPr>
            <a:xfrm>
              <a:off x="2347877" y="5651075"/>
              <a:ext cx="41163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92" name="Google Shape;4292;p14"/>
          <p:cNvSpPr/>
          <p:nvPr/>
        </p:nvSpPr>
        <p:spPr>
          <a:xfrm>
            <a:off x="713564" y="2190602"/>
            <a:ext cx="9409240" cy="1461604"/>
          </a:xfrm>
          <a:prstGeom prst="frame">
            <a:avLst>
              <a:gd name="adj1" fmla="val 3214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05" name="Google Shape;4305;p14"/>
          <p:cNvSpPr/>
          <p:nvPr/>
        </p:nvSpPr>
        <p:spPr>
          <a:xfrm>
            <a:off x="799364" y="399883"/>
            <a:ext cx="9250862" cy="1006258"/>
          </a:xfrm>
          <a:prstGeom prst="frame">
            <a:avLst>
              <a:gd name="adj1" fmla="val 5184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6" name="Google Shape;4306;p14"/>
          <p:cNvSpPr/>
          <p:nvPr/>
        </p:nvSpPr>
        <p:spPr>
          <a:xfrm>
            <a:off x="4226311" y="44497"/>
            <a:ext cx="2676959" cy="675366"/>
          </a:xfrm>
          <a:custGeom>
            <a:avLst/>
            <a:gdLst/>
            <a:ahLst/>
            <a:cxnLst/>
            <a:rect l="l" t="t" r="r" b="b"/>
            <a:pathLst>
              <a:path w="70885" h="16900" extrusionOk="0">
                <a:moveTo>
                  <a:pt x="69980" y="1"/>
                </a:moveTo>
                <a:cubicBezTo>
                  <a:pt x="69716" y="1"/>
                  <a:pt x="69507" y="221"/>
                  <a:pt x="69250" y="221"/>
                </a:cubicBezTo>
                <a:cubicBezTo>
                  <a:pt x="68783" y="221"/>
                  <a:pt x="68331" y="236"/>
                  <a:pt x="67884" y="236"/>
                </a:cubicBezTo>
                <a:cubicBezTo>
                  <a:pt x="67660" y="236"/>
                  <a:pt x="67438" y="232"/>
                  <a:pt x="67215" y="221"/>
                </a:cubicBezTo>
                <a:cubicBezTo>
                  <a:pt x="67160" y="218"/>
                  <a:pt x="67105" y="217"/>
                  <a:pt x="67050" y="217"/>
                </a:cubicBezTo>
                <a:cubicBezTo>
                  <a:pt x="66754" y="217"/>
                  <a:pt x="66459" y="251"/>
                  <a:pt x="66167" y="251"/>
                </a:cubicBezTo>
                <a:cubicBezTo>
                  <a:pt x="65856" y="251"/>
                  <a:pt x="65548" y="213"/>
                  <a:pt x="65247" y="54"/>
                </a:cubicBezTo>
                <a:cubicBezTo>
                  <a:pt x="65223" y="48"/>
                  <a:pt x="65195" y="46"/>
                  <a:pt x="65165" y="46"/>
                </a:cubicBezTo>
                <a:cubicBezTo>
                  <a:pt x="65030" y="46"/>
                  <a:pt x="64850" y="100"/>
                  <a:pt x="64714" y="154"/>
                </a:cubicBezTo>
                <a:cubicBezTo>
                  <a:pt x="64363" y="255"/>
                  <a:pt x="64005" y="296"/>
                  <a:pt x="63646" y="296"/>
                </a:cubicBezTo>
                <a:cubicBezTo>
                  <a:pt x="63288" y="296"/>
                  <a:pt x="62929" y="255"/>
                  <a:pt x="62579" y="188"/>
                </a:cubicBezTo>
                <a:cubicBezTo>
                  <a:pt x="62299" y="128"/>
                  <a:pt x="61994" y="80"/>
                  <a:pt x="61695" y="80"/>
                </a:cubicBezTo>
                <a:cubicBezTo>
                  <a:pt x="61495" y="80"/>
                  <a:pt x="61298" y="101"/>
                  <a:pt x="61111" y="154"/>
                </a:cubicBezTo>
                <a:cubicBezTo>
                  <a:pt x="60877" y="188"/>
                  <a:pt x="60677" y="255"/>
                  <a:pt x="60410" y="255"/>
                </a:cubicBezTo>
                <a:cubicBezTo>
                  <a:pt x="60185" y="255"/>
                  <a:pt x="59941" y="142"/>
                  <a:pt x="59749" y="142"/>
                </a:cubicBezTo>
                <a:cubicBezTo>
                  <a:pt x="59685" y="142"/>
                  <a:pt x="59627" y="154"/>
                  <a:pt x="59577" y="188"/>
                </a:cubicBezTo>
                <a:cubicBezTo>
                  <a:pt x="59376" y="308"/>
                  <a:pt x="59188" y="332"/>
                  <a:pt x="59012" y="332"/>
                </a:cubicBezTo>
                <a:cubicBezTo>
                  <a:pt x="58895" y="332"/>
                  <a:pt x="58783" y="321"/>
                  <a:pt x="58676" y="321"/>
                </a:cubicBezTo>
                <a:lnTo>
                  <a:pt x="53072" y="321"/>
                </a:lnTo>
                <a:cubicBezTo>
                  <a:pt x="52905" y="321"/>
                  <a:pt x="52730" y="363"/>
                  <a:pt x="52559" y="363"/>
                </a:cubicBezTo>
                <a:cubicBezTo>
                  <a:pt x="52388" y="363"/>
                  <a:pt x="52221" y="321"/>
                  <a:pt x="52071" y="154"/>
                </a:cubicBezTo>
                <a:cubicBezTo>
                  <a:pt x="52021" y="104"/>
                  <a:pt x="51938" y="79"/>
                  <a:pt x="51863" y="79"/>
                </a:cubicBezTo>
                <a:cubicBezTo>
                  <a:pt x="51788" y="79"/>
                  <a:pt x="51721" y="104"/>
                  <a:pt x="51704" y="154"/>
                </a:cubicBezTo>
                <a:cubicBezTo>
                  <a:pt x="51554" y="305"/>
                  <a:pt x="51385" y="323"/>
                  <a:pt x="51226" y="323"/>
                </a:cubicBezTo>
                <a:cubicBezTo>
                  <a:pt x="51173" y="323"/>
                  <a:pt x="51121" y="321"/>
                  <a:pt x="51070" y="321"/>
                </a:cubicBezTo>
                <a:lnTo>
                  <a:pt x="47601" y="321"/>
                </a:lnTo>
                <a:cubicBezTo>
                  <a:pt x="47368" y="321"/>
                  <a:pt x="47101" y="188"/>
                  <a:pt x="47068" y="188"/>
                </a:cubicBezTo>
                <a:cubicBezTo>
                  <a:pt x="46634" y="221"/>
                  <a:pt x="46367" y="321"/>
                  <a:pt x="46100" y="321"/>
                </a:cubicBezTo>
                <a:lnTo>
                  <a:pt x="36694" y="321"/>
                </a:lnTo>
                <a:cubicBezTo>
                  <a:pt x="36427" y="321"/>
                  <a:pt x="36143" y="346"/>
                  <a:pt x="35868" y="346"/>
                </a:cubicBezTo>
                <a:cubicBezTo>
                  <a:pt x="35593" y="346"/>
                  <a:pt x="35326" y="321"/>
                  <a:pt x="35092" y="221"/>
                </a:cubicBezTo>
                <a:cubicBezTo>
                  <a:pt x="34986" y="162"/>
                  <a:pt x="34887" y="139"/>
                  <a:pt x="34791" y="139"/>
                </a:cubicBezTo>
                <a:cubicBezTo>
                  <a:pt x="34485" y="139"/>
                  <a:pt x="34222" y="374"/>
                  <a:pt x="33925" y="374"/>
                </a:cubicBezTo>
                <a:cubicBezTo>
                  <a:pt x="33850" y="374"/>
                  <a:pt x="33772" y="359"/>
                  <a:pt x="33691" y="321"/>
                </a:cubicBezTo>
                <a:cubicBezTo>
                  <a:pt x="33525" y="221"/>
                  <a:pt x="33258" y="255"/>
                  <a:pt x="33058" y="188"/>
                </a:cubicBezTo>
                <a:cubicBezTo>
                  <a:pt x="32944" y="138"/>
                  <a:pt x="32826" y="120"/>
                  <a:pt x="32709" y="120"/>
                </a:cubicBezTo>
                <a:cubicBezTo>
                  <a:pt x="32515" y="120"/>
                  <a:pt x="32323" y="167"/>
                  <a:pt x="32157" y="188"/>
                </a:cubicBezTo>
                <a:cubicBezTo>
                  <a:pt x="31923" y="221"/>
                  <a:pt x="31757" y="321"/>
                  <a:pt x="31590" y="321"/>
                </a:cubicBezTo>
                <a:lnTo>
                  <a:pt x="27354" y="321"/>
                </a:lnTo>
                <a:cubicBezTo>
                  <a:pt x="27153" y="321"/>
                  <a:pt x="26887" y="221"/>
                  <a:pt x="26653" y="154"/>
                </a:cubicBezTo>
                <a:cubicBezTo>
                  <a:pt x="26368" y="277"/>
                  <a:pt x="26207" y="349"/>
                  <a:pt x="26072" y="349"/>
                </a:cubicBezTo>
                <a:cubicBezTo>
                  <a:pt x="25986" y="349"/>
                  <a:pt x="25910" y="320"/>
                  <a:pt x="25819" y="255"/>
                </a:cubicBezTo>
                <a:cubicBezTo>
                  <a:pt x="25663" y="137"/>
                  <a:pt x="25484" y="89"/>
                  <a:pt x="25322" y="89"/>
                </a:cubicBezTo>
                <a:cubicBezTo>
                  <a:pt x="25207" y="89"/>
                  <a:pt x="25101" y="113"/>
                  <a:pt x="25019" y="154"/>
                </a:cubicBezTo>
                <a:cubicBezTo>
                  <a:pt x="24658" y="303"/>
                  <a:pt x="24297" y="330"/>
                  <a:pt x="23945" y="330"/>
                </a:cubicBezTo>
                <a:cubicBezTo>
                  <a:pt x="23743" y="330"/>
                  <a:pt x="23545" y="321"/>
                  <a:pt x="23351" y="321"/>
                </a:cubicBezTo>
                <a:lnTo>
                  <a:pt x="15345" y="321"/>
                </a:lnTo>
                <a:cubicBezTo>
                  <a:pt x="15045" y="321"/>
                  <a:pt x="14753" y="363"/>
                  <a:pt x="14461" y="363"/>
                </a:cubicBezTo>
                <a:cubicBezTo>
                  <a:pt x="14169" y="363"/>
                  <a:pt x="13877" y="321"/>
                  <a:pt x="13577" y="154"/>
                </a:cubicBezTo>
                <a:cubicBezTo>
                  <a:pt x="13494" y="104"/>
                  <a:pt x="13377" y="79"/>
                  <a:pt x="13268" y="79"/>
                </a:cubicBezTo>
                <a:cubicBezTo>
                  <a:pt x="13160" y="79"/>
                  <a:pt x="13060" y="104"/>
                  <a:pt x="13010" y="154"/>
                </a:cubicBezTo>
                <a:cubicBezTo>
                  <a:pt x="12743" y="307"/>
                  <a:pt x="12476" y="340"/>
                  <a:pt x="12209" y="340"/>
                </a:cubicBezTo>
                <a:cubicBezTo>
                  <a:pt x="12009" y="340"/>
                  <a:pt x="11809" y="321"/>
                  <a:pt x="11609" y="321"/>
                </a:cubicBezTo>
                <a:cubicBezTo>
                  <a:pt x="10808" y="321"/>
                  <a:pt x="10023" y="336"/>
                  <a:pt x="9232" y="336"/>
                </a:cubicBezTo>
                <a:cubicBezTo>
                  <a:pt x="8837" y="336"/>
                  <a:pt x="8440" y="332"/>
                  <a:pt x="8040" y="321"/>
                </a:cubicBezTo>
                <a:cubicBezTo>
                  <a:pt x="7806" y="321"/>
                  <a:pt x="7564" y="363"/>
                  <a:pt x="7331" y="363"/>
                </a:cubicBezTo>
                <a:cubicBezTo>
                  <a:pt x="7097" y="363"/>
                  <a:pt x="6872" y="321"/>
                  <a:pt x="6672" y="154"/>
                </a:cubicBezTo>
                <a:cubicBezTo>
                  <a:pt x="6622" y="121"/>
                  <a:pt x="6555" y="104"/>
                  <a:pt x="6497" y="104"/>
                </a:cubicBezTo>
                <a:cubicBezTo>
                  <a:pt x="6439" y="104"/>
                  <a:pt x="6389" y="121"/>
                  <a:pt x="6372" y="154"/>
                </a:cubicBezTo>
                <a:cubicBezTo>
                  <a:pt x="6155" y="321"/>
                  <a:pt x="5938" y="363"/>
                  <a:pt x="5721" y="363"/>
                </a:cubicBezTo>
                <a:cubicBezTo>
                  <a:pt x="5505" y="363"/>
                  <a:pt x="5288" y="321"/>
                  <a:pt x="5071" y="321"/>
                </a:cubicBezTo>
                <a:lnTo>
                  <a:pt x="901" y="321"/>
                </a:lnTo>
                <a:cubicBezTo>
                  <a:pt x="734" y="321"/>
                  <a:pt x="568" y="355"/>
                  <a:pt x="334" y="388"/>
                </a:cubicBezTo>
                <a:cubicBezTo>
                  <a:pt x="901" y="888"/>
                  <a:pt x="1435" y="1255"/>
                  <a:pt x="1935" y="1689"/>
                </a:cubicBezTo>
                <a:cubicBezTo>
                  <a:pt x="2169" y="1856"/>
                  <a:pt x="2336" y="2156"/>
                  <a:pt x="2502" y="2356"/>
                </a:cubicBezTo>
                <a:cubicBezTo>
                  <a:pt x="2569" y="2489"/>
                  <a:pt x="2602" y="2656"/>
                  <a:pt x="2736" y="2723"/>
                </a:cubicBezTo>
                <a:cubicBezTo>
                  <a:pt x="3570" y="3223"/>
                  <a:pt x="4170" y="4024"/>
                  <a:pt x="4904" y="4591"/>
                </a:cubicBezTo>
                <a:cubicBezTo>
                  <a:pt x="5204" y="4858"/>
                  <a:pt x="5371" y="5225"/>
                  <a:pt x="5605" y="5525"/>
                </a:cubicBezTo>
                <a:cubicBezTo>
                  <a:pt x="5871" y="5758"/>
                  <a:pt x="6172" y="5925"/>
                  <a:pt x="6405" y="6192"/>
                </a:cubicBezTo>
                <a:cubicBezTo>
                  <a:pt x="7106" y="6893"/>
                  <a:pt x="7739" y="7560"/>
                  <a:pt x="8407" y="8260"/>
                </a:cubicBezTo>
                <a:cubicBezTo>
                  <a:pt x="8540" y="8394"/>
                  <a:pt x="8673" y="8561"/>
                  <a:pt x="8740" y="8694"/>
                </a:cubicBezTo>
                <a:cubicBezTo>
                  <a:pt x="7706" y="9528"/>
                  <a:pt x="6605" y="10262"/>
                  <a:pt x="5671" y="11196"/>
                </a:cubicBezTo>
                <a:cubicBezTo>
                  <a:pt x="4704" y="12163"/>
                  <a:pt x="3536" y="12897"/>
                  <a:pt x="2703" y="13931"/>
                </a:cubicBezTo>
                <a:cubicBezTo>
                  <a:pt x="1869" y="14998"/>
                  <a:pt x="601" y="15566"/>
                  <a:pt x="1" y="16900"/>
                </a:cubicBezTo>
                <a:lnTo>
                  <a:pt x="69550" y="16900"/>
                </a:lnTo>
                <a:cubicBezTo>
                  <a:pt x="69217" y="16433"/>
                  <a:pt x="68917" y="15999"/>
                  <a:pt x="68550" y="15599"/>
                </a:cubicBezTo>
                <a:cubicBezTo>
                  <a:pt x="67416" y="14565"/>
                  <a:pt x="66648" y="13197"/>
                  <a:pt x="65714" y="11996"/>
                </a:cubicBezTo>
                <a:cubicBezTo>
                  <a:pt x="65347" y="11529"/>
                  <a:pt x="64914" y="11029"/>
                  <a:pt x="64580" y="10495"/>
                </a:cubicBezTo>
                <a:cubicBezTo>
                  <a:pt x="64247" y="9928"/>
                  <a:pt x="63780" y="9495"/>
                  <a:pt x="63379" y="8927"/>
                </a:cubicBezTo>
                <a:lnTo>
                  <a:pt x="63379" y="8327"/>
                </a:lnTo>
                <a:cubicBezTo>
                  <a:pt x="63613" y="8027"/>
                  <a:pt x="63913" y="7660"/>
                  <a:pt x="64213" y="7360"/>
                </a:cubicBezTo>
                <a:cubicBezTo>
                  <a:pt x="64947" y="6592"/>
                  <a:pt x="65814" y="5925"/>
                  <a:pt x="66482" y="5091"/>
                </a:cubicBezTo>
                <a:cubicBezTo>
                  <a:pt x="67049" y="4424"/>
                  <a:pt x="67682" y="3924"/>
                  <a:pt x="68316" y="3423"/>
                </a:cubicBezTo>
                <a:cubicBezTo>
                  <a:pt x="68616" y="3190"/>
                  <a:pt x="68950" y="2890"/>
                  <a:pt x="69117" y="2556"/>
                </a:cubicBezTo>
                <a:cubicBezTo>
                  <a:pt x="69284" y="2256"/>
                  <a:pt x="69517" y="2022"/>
                  <a:pt x="69717" y="1822"/>
                </a:cubicBezTo>
                <a:cubicBezTo>
                  <a:pt x="70184" y="1422"/>
                  <a:pt x="70618" y="1055"/>
                  <a:pt x="70885" y="521"/>
                </a:cubicBezTo>
                <a:cubicBezTo>
                  <a:pt x="70685" y="421"/>
                  <a:pt x="70418" y="321"/>
                  <a:pt x="70117" y="21"/>
                </a:cubicBezTo>
                <a:cubicBezTo>
                  <a:pt x="70070" y="7"/>
                  <a:pt x="70024" y="1"/>
                  <a:pt x="6998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5" name="Google Shape;4315;p14"/>
          <p:cNvSpPr/>
          <p:nvPr/>
        </p:nvSpPr>
        <p:spPr>
          <a:xfrm>
            <a:off x="658200" y="5099954"/>
            <a:ext cx="9392026" cy="1534092"/>
          </a:xfrm>
          <a:prstGeom prst="frame">
            <a:avLst>
              <a:gd name="adj1" fmla="val 410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 userDrawn="1">
  <p:cSld name="TITLE_ONLY_1_1_2">
    <p:spTree>
      <p:nvGrpSpPr>
        <p:cNvPr id="1" name="Shape 4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2" name="Google Shape;4552;p17"/>
          <p:cNvGrpSpPr/>
          <p:nvPr/>
        </p:nvGrpSpPr>
        <p:grpSpPr>
          <a:xfrm>
            <a:off x="302198" y="1282478"/>
            <a:ext cx="4102533" cy="5918421"/>
            <a:chOff x="527025" y="2722875"/>
            <a:chExt cx="3620700" cy="3548700"/>
          </a:xfrm>
        </p:grpSpPr>
        <p:sp>
          <p:nvSpPr>
            <p:cNvPr id="4553" name="Google Shape;4553;p17"/>
            <p:cNvSpPr/>
            <p:nvPr/>
          </p:nvSpPr>
          <p:spPr>
            <a:xfrm>
              <a:off x="527025" y="2722875"/>
              <a:ext cx="3620700" cy="35487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4" name="Google Shape;4554;p17"/>
            <p:cNvSpPr/>
            <p:nvPr/>
          </p:nvSpPr>
          <p:spPr>
            <a:xfrm>
              <a:off x="694875" y="2849648"/>
              <a:ext cx="3289800" cy="3295200"/>
            </a:xfrm>
            <a:prstGeom prst="round2DiagRect">
              <a:avLst>
                <a:gd name="adj1" fmla="val 14433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58" name="Google Shape;4558;p17"/>
          <p:cNvSpPr/>
          <p:nvPr/>
        </p:nvSpPr>
        <p:spPr>
          <a:xfrm>
            <a:off x="6420260" y="1340784"/>
            <a:ext cx="3971936" cy="5738715"/>
          </a:xfrm>
          <a:prstGeom prst="frame">
            <a:avLst>
              <a:gd name="adj1" fmla="val 592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576" name="Google Shape;4576;p17"/>
          <p:cNvGrpSpPr/>
          <p:nvPr/>
        </p:nvGrpSpPr>
        <p:grpSpPr>
          <a:xfrm>
            <a:off x="6897345" y="2487538"/>
            <a:ext cx="139329" cy="128300"/>
            <a:chOff x="732600" y="1890325"/>
            <a:chExt cx="138100" cy="128300"/>
          </a:xfrm>
        </p:grpSpPr>
        <p:sp>
          <p:nvSpPr>
            <p:cNvPr id="4577" name="Google Shape;4577;p17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8" name="Google Shape;4578;p17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9" name="Google Shape;4579;p17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0" name="Google Shape;4580;p17"/>
          <p:cNvGrpSpPr/>
          <p:nvPr/>
        </p:nvGrpSpPr>
        <p:grpSpPr>
          <a:xfrm>
            <a:off x="7332433" y="660750"/>
            <a:ext cx="139329" cy="128300"/>
            <a:chOff x="732600" y="1890325"/>
            <a:chExt cx="138100" cy="128300"/>
          </a:xfrm>
        </p:grpSpPr>
        <p:sp>
          <p:nvSpPr>
            <p:cNvPr id="4581" name="Google Shape;4581;p17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17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17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4" name="Google Shape;4584;p17"/>
          <p:cNvGrpSpPr/>
          <p:nvPr/>
        </p:nvGrpSpPr>
        <p:grpSpPr>
          <a:xfrm>
            <a:off x="9831445" y="6745838"/>
            <a:ext cx="139329" cy="128300"/>
            <a:chOff x="732600" y="1890325"/>
            <a:chExt cx="138100" cy="128300"/>
          </a:xfrm>
        </p:grpSpPr>
        <p:sp>
          <p:nvSpPr>
            <p:cNvPr id="4585" name="Google Shape;4585;p17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17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17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92" name="Google Shape;4592;p17"/>
          <p:cNvSpPr/>
          <p:nvPr/>
        </p:nvSpPr>
        <p:spPr>
          <a:xfrm>
            <a:off x="9779728" y="406644"/>
            <a:ext cx="500429" cy="254107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93" name="Google Shape;4593;p17"/>
          <p:cNvGrpSpPr/>
          <p:nvPr/>
        </p:nvGrpSpPr>
        <p:grpSpPr>
          <a:xfrm>
            <a:off x="9547870" y="358513"/>
            <a:ext cx="139329" cy="128300"/>
            <a:chOff x="732600" y="1890325"/>
            <a:chExt cx="138100" cy="128300"/>
          </a:xfrm>
        </p:grpSpPr>
        <p:sp>
          <p:nvSpPr>
            <p:cNvPr id="4594" name="Google Shape;4594;p17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17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17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7" name="Google Shape;4597;p17"/>
          <p:cNvGrpSpPr/>
          <p:nvPr/>
        </p:nvGrpSpPr>
        <p:grpSpPr>
          <a:xfrm rot="-10217710">
            <a:off x="4547145" y="4742150"/>
            <a:ext cx="1730701" cy="828331"/>
            <a:chOff x="3462350" y="2706700"/>
            <a:chExt cx="1848850" cy="784750"/>
          </a:xfrm>
        </p:grpSpPr>
        <p:sp>
          <p:nvSpPr>
            <p:cNvPr id="4598" name="Google Shape;4598;p17"/>
            <p:cNvSpPr/>
            <p:nvPr/>
          </p:nvSpPr>
          <p:spPr>
            <a:xfrm>
              <a:off x="3462350" y="2706700"/>
              <a:ext cx="1848850" cy="784750"/>
            </a:xfrm>
            <a:custGeom>
              <a:avLst/>
              <a:gdLst/>
              <a:ahLst/>
              <a:cxnLst/>
              <a:rect l="l" t="t" r="r" b="b"/>
              <a:pathLst>
                <a:path w="73954" h="31390" extrusionOk="0">
                  <a:moveTo>
                    <a:pt x="49036" y="1"/>
                  </a:moveTo>
                  <a:lnTo>
                    <a:pt x="48969" y="34"/>
                  </a:lnTo>
                  <a:cubicBezTo>
                    <a:pt x="48569" y="167"/>
                    <a:pt x="48535" y="167"/>
                    <a:pt x="48202" y="634"/>
                  </a:cubicBezTo>
                  <a:lnTo>
                    <a:pt x="48168" y="701"/>
                  </a:lnTo>
                  <a:lnTo>
                    <a:pt x="48168" y="801"/>
                  </a:lnTo>
                  <a:lnTo>
                    <a:pt x="48168" y="1001"/>
                  </a:lnTo>
                  <a:cubicBezTo>
                    <a:pt x="48168" y="1168"/>
                    <a:pt x="48202" y="1335"/>
                    <a:pt x="48235" y="1502"/>
                  </a:cubicBezTo>
                  <a:cubicBezTo>
                    <a:pt x="48469" y="2135"/>
                    <a:pt x="48635" y="2803"/>
                    <a:pt x="48702" y="3470"/>
                  </a:cubicBezTo>
                  <a:cubicBezTo>
                    <a:pt x="48735" y="3636"/>
                    <a:pt x="48735" y="3837"/>
                    <a:pt x="48735" y="4003"/>
                  </a:cubicBezTo>
                  <a:cubicBezTo>
                    <a:pt x="48802" y="4470"/>
                    <a:pt x="48835" y="4937"/>
                    <a:pt x="48969" y="5338"/>
                  </a:cubicBezTo>
                  <a:cubicBezTo>
                    <a:pt x="49169" y="6138"/>
                    <a:pt x="49236" y="6839"/>
                    <a:pt x="49236" y="7506"/>
                  </a:cubicBezTo>
                  <a:cubicBezTo>
                    <a:pt x="49236" y="7873"/>
                    <a:pt x="49336" y="8306"/>
                    <a:pt x="49403" y="8673"/>
                  </a:cubicBezTo>
                  <a:lnTo>
                    <a:pt x="49503" y="9107"/>
                  </a:lnTo>
                  <a:cubicBezTo>
                    <a:pt x="49636" y="9641"/>
                    <a:pt x="49736" y="10174"/>
                    <a:pt x="49636" y="10708"/>
                  </a:cubicBezTo>
                  <a:lnTo>
                    <a:pt x="48869" y="10842"/>
                  </a:lnTo>
                  <a:cubicBezTo>
                    <a:pt x="48235" y="10975"/>
                    <a:pt x="47568" y="11042"/>
                    <a:pt x="46967" y="11142"/>
                  </a:cubicBezTo>
                  <a:cubicBezTo>
                    <a:pt x="46234" y="11209"/>
                    <a:pt x="45533" y="11342"/>
                    <a:pt x="44833" y="11442"/>
                  </a:cubicBezTo>
                  <a:lnTo>
                    <a:pt x="43899" y="11542"/>
                  </a:lnTo>
                  <a:cubicBezTo>
                    <a:pt x="43865" y="11542"/>
                    <a:pt x="43832" y="11542"/>
                    <a:pt x="43732" y="11609"/>
                  </a:cubicBezTo>
                  <a:cubicBezTo>
                    <a:pt x="43665" y="11609"/>
                    <a:pt x="43565" y="11642"/>
                    <a:pt x="43532" y="11642"/>
                  </a:cubicBezTo>
                  <a:cubicBezTo>
                    <a:pt x="43401" y="11603"/>
                    <a:pt x="43275" y="11589"/>
                    <a:pt x="43156" y="11589"/>
                  </a:cubicBezTo>
                  <a:cubicBezTo>
                    <a:pt x="42973" y="11589"/>
                    <a:pt x="42806" y="11622"/>
                    <a:pt x="42664" y="11642"/>
                  </a:cubicBezTo>
                  <a:cubicBezTo>
                    <a:pt x="42531" y="11642"/>
                    <a:pt x="42398" y="11676"/>
                    <a:pt x="42297" y="11676"/>
                  </a:cubicBezTo>
                  <a:lnTo>
                    <a:pt x="41830" y="11676"/>
                  </a:lnTo>
                  <a:cubicBezTo>
                    <a:pt x="41564" y="11676"/>
                    <a:pt x="41330" y="11676"/>
                    <a:pt x="41063" y="11709"/>
                  </a:cubicBezTo>
                  <a:cubicBezTo>
                    <a:pt x="40830" y="11709"/>
                    <a:pt x="40530" y="11776"/>
                    <a:pt x="40296" y="11776"/>
                  </a:cubicBezTo>
                  <a:cubicBezTo>
                    <a:pt x="39862" y="11809"/>
                    <a:pt x="39495" y="11842"/>
                    <a:pt x="39062" y="11842"/>
                  </a:cubicBezTo>
                  <a:lnTo>
                    <a:pt x="35393" y="11842"/>
                  </a:lnTo>
                  <a:cubicBezTo>
                    <a:pt x="34825" y="11842"/>
                    <a:pt x="34192" y="11842"/>
                    <a:pt x="33558" y="11809"/>
                  </a:cubicBezTo>
                  <a:lnTo>
                    <a:pt x="32824" y="11776"/>
                  </a:lnTo>
                  <a:cubicBezTo>
                    <a:pt x="31790" y="11676"/>
                    <a:pt x="30689" y="11642"/>
                    <a:pt x="29622" y="11442"/>
                  </a:cubicBezTo>
                  <a:cubicBezTo>
                    <a:pt x="29188" y="11342"/>
                    <a:pt x="28721" y="11309"/>
                    <a:pt x="28321" y="11275"/>
                  </a:cubicBezTo>
                  <a:cubicBezTo>
                    <a:pt x="27854" y="11209"/>
                    <a:pt x="27387" y="11175"/>
                    <a:pt x="26987" y="11108"/>
                  </a:cubicBezTo>
                  <a:cubicBezTo>
                    <a:pt x="25886" y="10875"/>
                    <a:pt x="24718" y="10641"/>
                    <a:pt x="23351" y="10308"/>
                  </a:cubicBezTo>
                  <a:cubicBezTo>
                    <a:pt x="22183" y="10008"/>
                    <a:pt x="21016" y="9674"/>
                    <a:pt x="20048" y="9374"/>
                  </a:cubicBezTo>
                  <a:cubicBezTo>
                    <a:pt x="19381" y="9174"/>
                    <a:pt x="18781" y="8940"/>
                    <a:pt x="18180" y="8707"/>
                  </a:cubicBezTo>
                  <a:cubicBezTo>
                    <a:pt x="17847" y="8607"/>
                    <a:pt x="17546" y="8473"/>
                    <a:pt x="17213" y="8306"/>
                  </a:cubicBezTo>
                  <a:cubicBezTo>
                    <a:pt x="16946" y="8173"/>
                    <a:pt x="16612" y="8040"/>
                    <a:pt x="16312" y="7940"/>
                  </a:cubicBezTo>
                  <a:cubicBezTo>
                    <a:pt x="15478" y="7606"/>
                    <a:pt x="14644" y="7272"/>
                    <a:pt x="13844" y="6839"/>
                  </a:cubicBezTo>
                  <a:lnTo>
                    <a:pt x="13610" y="6705"/>
                  </a:lnTo>
                  <a:cubicBezTo>
                    <a:pt x="13377" y="6605"/>
                    <a:pt x="13177" y="6472"/>
                    <a:pt x="12943" y="6372"/>
                  </a:cubicBezTo>
                  <a:cubicBezTo>
                    <a:pt x="12376" y="6205"/>
                    <a:pt x="11876" y="5871"/>
                    <a:pt x="11442" y="5605"/>
                  </a:cubicBezTo>
                  <a:lnTo>
                    <a:pt x="11042" y="5338"/>
                  </a:lnTo>
                  <a:cubicBezTo>
                    <a:pt x="10375" y="4937"/>
                    <a:pt x="9774" y="4437"/>
                    <a:pt x="9174" y="3937"/>
                  </a:cubicBezTo>
                  <a:cubicBezTo>
                    <a:pt x="8874" y="3636"/>
                    <a:pt x="8507" y="3470"/>
                    <a:pt x="8173" y="3270"/>
                  </a:cubicBezTo>
                  <a:cubicBezTo>
                    <a:pt x="7806" y="3036"/>
                    <a:pt x="7473" y="2836"/>
                    <a:pt x="7206" y="2602"/>
                  </a:cubicBezTo>
                  <a:lnTo>
                    <a:pt x="7172" y="2536"/>
                  </a:lnTo>
                  <a:lnTo>
                    <a:pt x="6172" y="2502"/>
                  </a:lnTo>
                  <a:lnTo>
                    <a:pt x="6172" y="2702"/>
                  </a:lnTo>
                  <a:lnTo>
                    <a:pt x="6172" y="3003"/>
                  </a:lnTo>
                  <a:cubicBezTo>
                    <a:pt x="6172" y="3203"/>
                    <a:pt x="6138" y="3370"/>
                    <a:pt x="6172" y="3603"/>
                  </a:cubicBezTo>
                  <a:cubicBezTo>
                    <a:pt x="6272" y="4170"/>
                    <a:pt x="6372" y="4704"/>
                    <a:pt x="6472" y="5138"/>
                  </a:cubicBezTo>
                  <a:cubicBezTo>
                    <a:pt x="6505" y="5338"/>
                    <a:pt x="6605" y="5538"/>
                    <a:pt x="6639" y="5805"/>
                  </a:cubicBezTo>
                  <a:cubicBezTo>
                    <a:pt x="6672" y="5938"/>
                    <a:pt x="6705" y="6105"/>
                    <a:pt x="6772" y="6205"/>
                  </a:cubicBezTo>
                  <a:cubicBezTo>
                    <a:pt x="6872" y="6639"/>
                    <a:pt x="7039" y="7006"/>
                    <a:pt x="7272" y="7372"/>
                  </a:cubicBezTo>
                  <a:cubicBezTo>
                    <a:pt x="7306" y="7506"/>
                    <a:pt x="7373" y="7639"/>
                    <a:pt x="7439" y="7706"/>
                  </a:cubicBezTo>
                  <a:lnTo>
                    <a:pt x="7706" y="8340"/>
                  </a:lnTo>
                  <a:cubicBezTo>
                    <a:pt x="8373" y="9707"/>
                    <a:pt x="9040" y="11142"/>
                    <a:pt x="9874" y="12443"/>
                  </a:cubicBezTo>
                  <a:cubicBezTo>
                    <a:pt x="10208" y="12876"/>
                    <a:pt x="10508" y="13377"/>
                    <a:pt x="10808" y="13877"/>
                  </a:cubicBezTo>
                  <a:cubicBezTo>
                    <a:pt x="10942" y="14111"/>
                    <a:pt x="11042" y="14311"/>
                    <a:pt x="11209" y="14544"/>
                  </a:cubicBezTo>
                  <a:cubicBezTo>
                    <a:pt x="11342" y="14711"/>
                    <a:pt x="11442" y="14878"/>
                    <a:pt x="11542" y="15045"/>
                  </a:cubicBezTo>
                  <a:cubicBezTo>
                    <a:pt x="11809" y="15378"/>
                    <a:pt x="12009" y="15678"/>
                    <a:pt x="12143" y="16045"/>
                  </a:cubicBezTo>
                  <a:cubicBezTo>
                    <a:pt x="12209" y="16312"/>
                    <a:pt x="12376" y="16546"/>
                    <a:pt x="12643" y="16846"/>
                  </a:cubicBezTo>
                  <a:cubicBezTo>
                    <a:pt x="13043" y="17313"/>
                    <a:pt x="13343" y="17847"/>
                    <a:pt x="13710" y="18380"/>
                  </a:cubicBezTo>
                  <a:lnTo>
                    <a:pt x="13677" y="18380"/>
                  </a:lnTo>
                  <a:cubicBezTo>
                    <a:pt x="13510" y="18514"/>
                    <a:pt x="13310" y="18514"/>
                    <a:pt x="13043" y="18547"/>
                  </a:cubicBezTo>
                  <a:cubicBezTo>
                    <a:pt x="12876" y="18547"/>
                    <a:pt x="12710" y="18614"/>
                    <a:pt x="12510" y="18647"/>
                  </a:cubicBezTo>
                  <a:cubicBezTo>
                    <a:pt x="12043" y="18814"/>
                    <a:pt x="11609" y="18881"/>
                    <a:pt x="11142" y="18981"/>
                  </a:cubicBezTo>
                  <a:cubicBezTo>
                    <a:pt x="10708" y="19047"/>
                    <a:pt x="10308" y="19148"/>
                    <a:pt x="9874" y="19281"/>
                  </a:cubicBezTo>
                  <a:cubicBezTo>
                    <a:pt x="9641" y="19348"/>
                    <a:pt x="9341" y="19381"/>
                    <a:pt x="9040" y="19448"/>
                  </a:cubicBezTo>
                  <a:cubicBezTo>
                    <a:pt x="8807" y="19481"/>
                    <a:pt x="8607" y="19514"/>
                    <a:pt x="8340" y="19548"/>
                  </a:cubicBezTo>
                  <a:cubicBezTo>
                    <a:pt x="7706" y="19715"/>
                    <a:pt x="7139" y="19881"/>
                    <a:pt x="6505" y="20048"/>
                  </a:cubicBezTo>
                  <a:cubicBezTo>
                    <a:pt x="6138" y="20148"/>
                    <a:pt x="5771" y="20282"/>
                    <a:pt x="5371" y="20348"/>
                  </a:cubicBezTo>
                  <a:cubicBezTo>
                    <a:pt x="5271" y="20382"/>
                    <a:pt x="5138" y="20382"/>
                    <a:pt x="5004" y="20448"/>
                  </a:cubicBezTo>
                  <a:cubicBezTo>
                    <a:pt x="4771" y="20482"/>
                    <a:pt x="4504" y="20515"/>
                    <a:pt x="4270" y="20649"/>
                  </a:cubicBezTo>
                  <a:cubicBezTo>
                    <a:pt x="3436" y="21016"/>
                    <a:pt x="2536" y="21182"/>
                    <a:pt x="1668" y="21382"/>
                  </a:cubicBezTo>
                  <a:cubicBezTo>
                    <a:pt x="1468" y="21449"/>
                    <a:pt x="1302" y="21483"/>
                    <a:pt x="1101" y="21516"/>
                  </a:cubicBezTo>
                  <a:cubicBezTo>
                    <a:pt x="601" y="21649"/>
                    <a:pt x="34" y="21849"/>
                    <a:pt x="1" y="22717"/>
                  </a:cubicBezTo>
                  <a:lnTo>
                    <a:pt x="1" y="22850"/>
                  </a:lnTo>
                  <a:lnTo>
                    <a:pt x="134" y="22884"/>
                  </a:lnTo>
                  <a:cubicBezTo>
                    <a:pt x="167" y="22950"/>
                    <a:pt x="267" y="22950"/>
                    <a:pt x="301" y="22984"/>
                  </a:cubicBezTo>
                  <a:cubicBezTo>
                    <a:pt x="434" y="23050"/>
                    <a:pt x="601" y="23150"/>
                    <a:pt x="768" y="23184"/>
                  </a:cubicBezTo>
                  <a:cubicBezTo>
                    <a:pt x="1468" y="23484"/>
                    <a:pt x="2202" y="23651"/>
                    <a:pt x="2936" y="23818"/>
                  </a:cubicBezTo>
                  <a:lnTo>
                    <a:pt x="3170" y="23851"/>
                  </a:lnTo>
                  <a:cubicBezTo>
                    <a:pt x="3803" y="24018"/>
                    <a:pt x="4470" y="24185"/>
                    <a:pt x="5038" y="24351"/>
                  </a:cubicBezTo>
                  <a:cubicBezTo>
                    <a:pt x="5371" y="24451"/>
                    <a:pt x="5671" y="24518"/>
                    <a:pt x="6005" y="24652"/>
                  </a:cubicBezTo>
                  <a:cubicBezTo>
                    <a:pt x="6639" y="24818"/>
                    <a:pt x="7306" y="25018"/>
                    <a:pt x="8040" y="25285"/>
                  </a:cubicBezTo>
                  <a:cubicBezTo>
                    <a:pt x="8540" y="25452"/>
                    <a:pt x="9040" y="25519"/>
                    <a:pt x="9541" y="25619"/>
                  </a:cubicBezTo>
                  <a:cubicBezTo>
                    <a:pt x="9774" y="25652"/>
                    <a:pt x="10008" y="25686"/>
                    <a:pt x="10208" y="25719"/>
                  </a:cubicBezTo>
                  <a:cubicBezTo>
                    <a:pt x="10441" y="25786"/>
                    <a:pt x="10642" y="25819"/>
                    <a:pt x="10808" y="25852"/>
                  </a:cubicBezTo>
                  <a:cubicBezTo>
                    <a:pt x="11275" y="25952"/>
                    <a:pt x="11776" y="26019"/>
                    <a:pt x="12209" y="26186"/>
                  </a:cubicBezTo>
                  <a:cubicBezTo>
                    <a:pt x="13110" y="26453"/>
                    <a:pt x="13944" y="26620"/>
                    <a:pt x="14778" y="26720"/>
                  </a:cubicBezTo>
                  <a:cubicBezTo>
                    <a:pt x="15378" y="26820"/>
                    <a:pt x="16045" y="26886"/>
                    <a:pt x="16679" y="26987"/>
                  </a:cubicBezTo>
                  <a:cubicBezTo>
                    <a:pt x="17046" y="27020"/>
                    <a:pt x="17380" y="27053"/>
                    <a:pt x="17780" y="27120"/>
                  </a:cubicBezTo>
                  <a:cubicBezTo>
                    <a:pt x="18013" y="27153"/>
                    <a:pt x="18280" y="27187"/>
                    <a:pt x="18547" y="27220"/>
                  </a:cubicBezTo>
                  <a:cubicBezTo>
                    <a:pt x="19014" y="27320"/>
                    <a:pt x="19515" y="27387"/>
                    <a:pt x="20015" y="27387"/>
                  </a:cubicBezTo>
                  <a:cubicBezTo>
                    <a:pt x="20515" y="27454"/>
                    <a:pt x="21049" y="27454"/>
                    <a:pt x="21549" y="27487"/>
                  </a:cubicBezTo>
                  <a:cubicBezTo>
                    <a:pt x="22947" y="27546"/>
                    <a:pt x="24372" y="27659"/>
                    <a:pt x="25800" y="27659"/>
                  </a:cubicBezTo>
                  <a:cubicBezTo>
                    <a:pt x="25973" y="27659"/>
                    <a:pt x="26146" y="27657"/>
                    <a:pt x="26319" y="27654"/>
                  </a:cubicBezTo>
                  <a:cubicBezTo>
                    <a:pt x="27820" y="27654"/>
                    <a:pt x="29488" y="27620"/>
                    <a:pt x="31156" y="27454"/>
                  </a:cubicBezTo>
                  <a:cubicBezTo>
                    <a:pt x="31890" y="27353"/>
                    <a:pt x="32657" y="27287"/>
                    <a:pt x="33391" y="27153"/>
                  </a:cubicBezTo>
                  <a:lnTo>
                    <a:pt x="33691" y="27120"/>
                  </a:lnTo>
                  <a:cubicBezTo>
                    <a:pt x="34358" y="27020"/>
                    <a:pt x="35059" y="26886"/>
                    <a:pt x="35759" y="26720"/>
                  </a:cubicBezTo>
                  <a:cubicBezTo>
                    <a:pt x="35926" y="26686"/>
                    <a:pt x="36060" y="26653"/>
                    <a:pt x="36260" y="26653"/>
                  </a:cubicBezTo>
                  <a:cubicBezTo>
                    <a:pt x="36460" y="26620"/>
                    <a:pt x="36693" y="26553"/>
                    <a:pt x="36894" y="26520"/>
                  </a:cubicBezTo>
                  <a:cubicBezTo>
                    <a:pt x="37361" y="26386"/>
                    <a:pt x="37861" y="26286"/>
                    <a:pt x="38328" y="26153"/>
                  </a:cubicBezTo>
                  <a:cubicBezTo>
                    <a:pt x="38862" y="26019"/>
                    <a:pt x="39462" y="25886"/>
                    <a:pt x="39996" y="25686"/>
                  </a:cubicBezTo>
                  <a:lnTo>
                    <a:pt x="40863" y="25452"/>
                  </a:lnTo>
                  <a:cubicBezTo>
                    <a:pt x="41297" y="25319"/>
                    <a:pt x="41730" y="25185"/>
                    <a:pt x="42164" y="25018"/>
                  </a:cubicBezTo>
                  <a:cubicBezTo>
                    <a:pt x="42464" y="24952"/>
                    <a:pt x="42698" y="24818"/>
                    <a:pt x="42998" y="24718"/>
                  </a:cubicBezTo>
                  <a:cubicBezTo>
                    <a:pt x="43632" y="24518"/>
                    <a:pt x="44232" y="24285"/>
                    <a:pt x="44866" y="24018"/>
                  </a:cubicBezTo>
                  <a:cubicBezTo>
                    <a:pt x="45133" y="23951"/>
                    <a:pt x="45333" y="23851"/>
                    <a:pt x="45566" y="23784"/>
                  </a:cubicBezTo>
                  <a:cubicBezTo>
                    <a:pt x="46300" y="23517"/>
                    <a:pt x="47034" y="23217"/>
                    <a:pt x="47735" y="22850"/>
                  </a:cubicBezTo>
                  <a:cubicBezTo>
                    <a:pt x="47868" y="22783"/>
                    <a:pt x="48002" y="22717"/>
                    <a:pt x="48168" y="22683"/>
                  </a:cubicBezTo>
                  <a:cubicBezTo>
                    <a:pt x="49202" y="22316"/>
                    <a:pt x="50303" y="21950"/>
                    <a:pt x="51337" y="21382"/>
                  </a:cubicBezTo>
                  <a:lnTo>
                    <a:pt x="51404" y="21349"/>
                  </a:lnTo>
                  <a:cubicBezTo>
                    <a:pt x="51571" y="21282"/>
                    <a:pt x="51738" y="21182"/>
                    <a:pt x="51904" y="21182"/>
                  </a:cubicBezTo>
                  <a:cubicBezTo>
                    <a:pt x="51971" y="21282"/>
                    <a:pt x="51971" y="21349"/>
                    <a:pt x="52004" y="21449"/>
                  </a:cubicBezTo>
                  <a:cubicBezTo>
                    <a:pt x="52071" y="21716"/>
                    <a:pt x="52171" y="21983"/>
                    <a:pt x="52205" y="22216"/>
                  </a:cubicBezTo>
                  <a:cubicBezTo>
                    <a:pt x="52338" y="22850"/>
                    <a:pt x="52571" y="23484"/>
                    <a:pt x="52805" y="24018"/>
                  </a:cubicBezTo>
                  <a:lnTo>
                    <a:pt x="52905" y="24385"/>
                  </a:lnTo>
                  <a:cubicBezTo>
                    <a:pt x="53038" y="24685"/>
                    <a:pt x="53139" y="24985"/>
                    <a:pt x="53239" y="25219"/>
                  </a:cubicBezTo>
                  <a:cubicBezTo>
                    <a:pt x="53405" y="25619"/>
                    <a:pt x="53539" y="25986"/>
                    <a:pt x="53672" y="26353"/>
                  </a:cubicBezTo>
                  <a:cubicBezTo>
                    <a:pt x="53906" y="27153"/>
                    <a:pt x="54339" y="27954"/>
                    <a:pt x="54740" y="28654"/>
                  </a:cubicBezTo>
                  <a:cubicBezTo>
                    <a:pt x="54906" y="28955"/>
                    <a:pt x="55073" y="29188"/>
                    <a:pt x="55240" y="29455"/>
                  </a:cubicBezTo>
                  <a:cubicBezTo>
                    <a:pt x="55507" y="29822"/>
                    <a:pt x="55707" y="30155"/>
                    <a:pt x="55874" y="30522"/>
                  </a:cubicBezTo>
                  <a:cubicBezTo>
                    <a:pt x="56074" y="31023"/>
                    <a:pt x="56374" y="31323"/>
                    <a:pt x="56741" y="31390"/>
                  </a:cubicBezTo>
                  <a:lnTo>
                    <a:pt x="56975" y="31390"/>
                  </a:lnTo>
                  <a:cubicBezTo>
                    <a:pt x="57041" y="31390"/>
                    <a:pt x="57141" y="31390"/>
                    <a:pt x="57208" y="31356"/>
                  </a:cubicBezTo>
                  <a:cubicBezTo>
                    <a:pt x="57742" y="31290"/>
                    <a:pt x="58175" y="30956"/>
                    <a:pt x="58376" y="30489"/>
                  </a:cubicBezTo>
                  <a:cubicBezTo>
                    <a:pt x="58409" y="30456"/>
                    <a:pt x="58409" y="30356"/>
                    <a:pt x="58476" y="30322"/>
                  </a:cubicBezTo>
                  <a:cubicBezTo>
                    <a:pt x="58509" y="30189"/>
                    <a:pt x="58542" y="30122"/>
                    <a:pt x="58576" y="30022"/>
                  </a:cubicBezTo>
                  <a:cubicBezTo>
                    <a:pt x="58743" y="29822"/>
                    <a:pt x="58909" y="29555"/>
                    <a:pt x="59076" y="29355"/>
                  </a:cubicBezTo>
                  <a:lnTo>
                    <a:pt x="60477" y="27620"/>
                  </a:lnTo>
                  <a:cubicBezTo>
                    <a:pt x="60677" y="27353"/>
                    <a:pt x="60877" y="27120"/>
                    <a:pt x="61044" y="26853"/>
                  </a:cubicBezTo>
                  <a:cubicBezTo>
                    <a:pt x="61478" y="26319"/>
                    <a:pt x="61878" y="25719"/>
                    <a:pt x="62412" y="25285"/>
                  </a:cubicBezTo>
                  <a:cubicBezTo>
                    <a:pt x="62845" y="24885"/>
                    <a:pt x="63179" y="24451"/>
                    <a:pt x="63513" y="24018"/>
                  </a:cubicBezTo>
                  <a:cubicBezTo>
                    <a:pt x="63846" y="23617"/>
                    <a:pt x="64146" y="23184"/>
                    <a:pt x="64513" y="22817"/>
                  </a:cubicBezTo>
                  <a:cubicBezTo>
                    <a:pt x="64880" y="22483"/>
                    <a:pt x="65180" y="22050"/>
                    <a:pt x="65481" y="21683"/>
                  </a:cubicBezTo>
                  <a:cubicBezTo>
                    <a:pt x="65748" y="21316"/>
                    <a:pt x="66081" y="20882"/>
                    <a:pt x="66481" y="20549"/>
                  </a:cubicBezTo>
                  <a:cubicBezTo>
                    <a:pt x="66748" y="20315"/>
                    <a:pt x="66982" y="20015"/>
                    <a:pt x="67182" y="19715"/>
                  </a:cubicBezTo>
                  <a:cubicBezTo>
                    <a:pt x="67482" y="19348"/>
                    <a:pt x="67716" y="18981"/>
                    <a:pt x="68083" y="18714"/>
                  </a:cubicBezTo>
                  <a:lnTo>
                    <a:pt x="68149" y="18681"/>
                  </a:lnTo>
                  <a:cubicBezTo>
                    <a:pt x="68483" y="18147"/>
                    <a:pt x="68916" y="17680"/>
                    <a:pt x="69350" y="17213"/>
                  </a:cubicBezTo>
                  <a:cubicBezTo>
                    <a:pt x="69684" y="16846"/>
                    <a:pt x="70051" y="16479"/>
                    <a:pt x="70384" y="16012"/>
                  </a:cubicBezTo>
                  <a:cubicBezTo>
                    <a:pt x="71151" y="15011"/>
                    <a:pt x="71852" y="14044"/>
                    <a:pt x="72652" y="13043"/>
                  </a:cubicBezTo>
                  <a:cubicBezTo>
                    <a:pt x="72986" y="12643"/>
                    <a:pt x="73320" y="12209"/>
                    <a:pt x="73653" y="11776"/>
                  </a:cubicBezTo>
                  <a:lnTo>
                    <a:pt x="73687" y="11709"/>
                  </a:lnTo>
                  <a:lnTo>
                    <a:pt x="73953" y="10441"/>
                  </a:lnTo>
                  <a:lnTo>
                    <a:pt x="73887" y="10375"/>
                  </a:lnTo>
                  <a:cubicBezTo>
                    <a:pt x="73386" y="9941"/>
                    <a:pt x="72886" y="9641"/>
                    <a:pt x="72319" y="9507"/>
                  </a:cubicBezTo>
                  <a:cubicBezTo>
                    <a:pt x="72052" y="9474"/>
                    <a:pt x="71718" y="9374"/>
                    <a:pt x="71552" y="9274"/>
                  </a:cubicBezTo>
                  <a:cubicBezTo>
                    <a:pt x="71151" y="9007"/>
                    <a:pt x="70718" y="8874"/>
                    <a:pt x="70317" y="8707"/>
                  </a:cubicBezTo>
                  <a:cubicBezTo>
                    <a:pt x="70151" y="8673"/>
                    <a:pt x="70017" y="8640"/>
                    <a:pt x="69850" y="8540"/>
                  </a:cubicBezTo>
                  <a:cubicBezTo>
                    <a:pt x="69684" y="8473"/>
                    <a:pt x="69517" y="8440"/>
                    <a:pt x="69317" y="8373"/>
                  </a:cubicBezTo>
                  <a:cubicBezTo>
                    <a:pt x="68916" y="8273"/>
                    <a:pt x="68550" y="8140"/>
                    <a:pt x="68183" y="7973"/>
                  </a:cubicBezTo>
                  <a:cubicBezTo>
                    <a:pt x="67882" y="7839"/>
                    <a:pt x="67549" y="7773"/>
                    <a:pt x="67282" y="7639"/>
                  </a:cubicBezTo>
                  <a:lnTo>
                    <a:pt x="66281" y="7272"/>
                  </a:lnTo>
                  <a:cubicBezTo>
                    <a:pt x="66114" y="7172"/>
                    <a:pt x="65881" y="7106"/>
                    <a:pt x="65714" y="7039"/>
                  </a:cubicBezTo>
                  <a:cubicBezTo>
                    <a:pt x="65214" y="6839"/>
                    <a:pt x="64713" y="6639"/>
                    <a:pt x="64213" y="6472"/>
                  </a:cubicBezTo>
                  <a:cubicBezTo>
                    <a:pt x="63980" y="6405"/>
                    <a:pt x="63713" y="6272"/>
                    <a:pt x="63479" y="6172"/>
                  </a:cubicBezTo>
                  <a:cubicBezTo>
                    <a:pt x="63146" y="6005"/>
                    <a:pt x="62779" y="5838"/>
                    <a:pt x="62378" y="5771"/>
                  </a:cubicBezTo>
                  <a:cubicBezTo>
                    <a:pt x="62178" y="5705"/>
                    <a:pt x="62012" y="5638"/>
                    <a:pt x="61811" y="5504"/>
                  </a:cubicBezTo>
                  <a:cubicBezTo>
                    <a:pt x="61578" y="5438"/>
                    <a:pt x="61411" y="5304"/>
                    <a:pt x="61178" y="5271"/>
                  </a:cubicBezTo>
                  <a:cubicBezTo>
                    <a:pt x="60844" y="5171"/>
                    <a:pt x="60544" y="5037"/>
                    <a:pt x="60210" y="4937"/>
                  </a:cubicBezTo>
                  <a:lnTo>
                    <a:pt x="59643" y="4671"/>
                  </a:lnTo>
                  <a:cubicBezTo>
                    <a:pt x="59009" y="4437"/>
                    <a:pt x="58376" y="4204"/>
                    <a:pt x="57809" y="3937"/>
                  </a:cubicBezTo>
                  <a:lnTo>
                    <a:pt x="57742" y="3937"/>
                  </a:lnTo>
                  <a:cubicBezTo>
                    <a:pt x="57208" y="3670"/>
                    <a:pt x="56641" y="3370"/>
                    <a:pt x="56041" y="3169"/>
                  </a:cubicBezTo>
                  <a:cubicBezTo>
                    <a:pt x="55373" y="2936"/>
                    <a:pt x="54740" y="2636"/>
                    <a:pt x="54139" y="2336"/>
                  </a:cubicBezTo>
                  <a:cubicBezTo>
                    <a:pt x="53706" y="2135"/>
                    <a:pt x="53239" y="1935"/>
                    <a:pt x="52838" y="1768"/>
                  </a:cubicBezTo>
                  <a:cubicBezTo>
                    <a:pt x="52571" y="1635"/>
                    <a:pt x="52338" y="1535"/>
                    <a:pt x="52071" y="1435"/>
                  </a:cubicBezTo>
                  <a:lnTo>
                    <a:pt x="50970" y="935"/>
                  </a:lnTo>
                  <a:cubicBezTo>
                    <a:pt x="50403" y="701"/>
                    <a:pt x="49736" y="434"/>
                    <a:pt x="49136" y="34"/>
                  </a:cubicBezTo>
                  <a:lnTo>
                    <a:pt x="4903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17"/>
            <p:cNvSpPr/>
            <p:nvPr/>
          </p:nvSpPr>
          <p:spPr>
            <a:xfrm>
              <a:off x="3768400" y="2939375"/>
              <a:ext cx="50075" cy="49225"/>
            </a:xfrm>
            <a:custGeom>
              <a:avLst/>
              <a:gdLst/>
              <a:ahLst/>
              <a:cxnLst/>
              <a:rect l="l" t="t" r="r" b="b"/>
              <a:pathLst>
                <a:path w="2003" h="1969" extrusionOk="0">
                  <a:moveTo>
                    <a:pt x="568" y="0"/>
                  </a:moveTo>
                  <a:cubicBezTo>
                    <a:pt x="501" y="34"/>
                    <a:pt x="434" y="67"/>
                    <a:pt x="368" y="134"/>
                  </a:cubicBezTo>
                  <a:cubicBezTo>
                    <a:pt x="268" y="200"/>
                    <a:pt x="201" y="300"/>
                    <a:pt x="67" y="367"/>
                  </a:cubicBezTo>
                  <a:lnTo>
                    <a:pt x="67" y="501"/>
                  </a:lnTo>
                  <a:lnTo>
                    <a:pt x="1" y="567"/>
                  </a:lnTo>
                  <a:lnTo>
                    <a:pt x="1" y="1034"/>
                  </a:lnTo>
                  <a:lnTo>
                    <a:pt x="67" y="1134"/>
                  </a:lnTo>
                  <a:lnTo>
                    <a:pt x="67" y="1268"/>
                  </a:lnTo>
                  <a:cubicBezTo>
                    <a:pt x="167" y="1368"/>
                    <a:pt x="201" y="1501"/>
                    <a:pt x="268" y="1635"/>
                  </a:cubicBezTo>
                  <a:cubicBezTo>
                    <a:pt x="368" y="1735"/>
                    <a:pt x="501" y="1801"/>
                    <a:pt x="601" y="1868"/>
                  </a:cubicBezTo>
                  <a:lnTo>
                    <a:pt x="835" y="1868"/>
                  </a:lnTo>
                  <a:cubicBezTo>
                    <a:pt x="868" y="1902"/>
                    <a:pt x="901" y="1902"/>
                    <a:pt x="935" y="1968"/>
                  </a:cubicBezTo>
                  <a:cubicBezTo>
                    <a:pt x="968" y="1935"/>
                    <a:pt x="1035" y="1935"/>
                    <a:pt x="1068" y="1868"/>
                  </a:cubicBezTo>
                  <a:lnTo>
                    <a:pt x="1268" y="1868"/>
                  </a:lnTo>
                  <a:cubicBezTo>
                    <a:pt x="1368" y="1835"/>
                    <a:pt x="1435" y="1835"/>
                    <a:pt x="1468" y="1801"/>
                  </a:cubicBezTo>
                  <a:lnTo>
                    <a:pt x="1902" y="1368"/>
                  </a:lnTo>
                  <a:lnTo>
                    <a:pt x="1902" y="1301"/>
                  </a:lnTo>
                  <a:lnTo>
                    <a:pt x="2002" y="1201"/>
                  </a:lnTo>
                  <a:lnTo>
                    <a:pt x="2002" y="767"/>
                  </a:lnTo>
                  <a:lnTo>
                    <a:pt x="1869" y="501"/>
                  </a:lnTo>
                  <a:cubicBezTo>
                    <a:pt x="1835" y="367"/>
                    <a:pt x="1769" y="300"/>
                    <a:pt x="1669" y="300"/>
                  </a:cubicBezTo>
                  <a:lnTo>
                    <a:pt x="1602" y="234"/>
                  </a:lnTo>
                  <a:cubicBezTo>
                    <a:pt x="1502" y="167"/>
                    <a:pt x="1402" y="134"/>
                    <a:pt x="1202" y="67"/>
                  </a:cubicBezTo>
                  <a:lnTo>
                    <a:pt x="1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17"/>
            <p:cNvSpPr/>
            <p:nvPr/>
          </p:nvSpPr>
          <p:spPr>
            <a:xfrm>
              <a:off x="3880975" y="3235075"/>
              <a:ext cx="46725" cy="47050"/>
            </a:xfrm>
            <a:custGeom>
              <a:avLst/>
              <a:gdLst/>
              <a:ahLst/>
              <a:cxnLst/>
              <a:rect l="l" t="t" r="r" b="b"/>
              <a:pathLst>
                <a:path w="1869" h="1882" extrusionOk="0">
                  <a:moveTo>
                    <a:pt x="958" y="0"/>
                  </a:moveTo>
                  <a:cubicBezTo>
                    <a:pt x="939" y="0"/>
                    <a:pt x="921" y="4"/>
                    <a:pt x="902" y="14"/>
                  </a:cubicBezTo>
                  <a:cubicBezTo>
                    <a:pt x="868" y="47"/>
                    <a:pt x="868" y="114"/>
                    <a:pt x="835" y="114"/>
                  </a:cubicBezTo>
                  <a:lnTo>
                    <a:pt x="601" y="114"/>
                  </a:lnTo>
                  <a:cubicBezTo>
                    <a:pt x="535" y="181"/>
                    <a:pt x="435" y="214"/>
                    <a:pt x="368" y="281"/>
                  </a:cubicBezTo>
                  <a:cubicBezTo>
                    <a:pt x="234" y="348"/>
                    <a:pt x="234" y="481"/>
                    <a:pt x="168" y="548"/>
                  </a:cubicBezTo>
                  <a:cubicBezTo>
                    <a:pt x="68" y="614"/>
                    <a:pt x="68" y="748"/>
                    <a:pt x="1" y="815"/>
                  </a:cubicBezTo>
                  <a:lnTo>
                    <a:pt x="1" y="1348"/>
                  </a:lnTo>
                  <a:cubicBezTo>
                    <a:pt x="34" y="1448"/>
                    <a:pt x="34" y="1482"/>
                    <a:pt x="68" y="1515"/>
                  </a:cubicBezTo>
                  <a:cubicBezTo>
                    <a:pt x="201" y="1582"/>
                    <a:pt x="268" y="1715"/>
                    <a:pt x="368" y="1815"/>
                  </a:cubicBezTo>
                  <a:lnTo>
                    <a:pt x="601" y="1815"/>
                  </a:lnTo>
                  <a:lnTo>
                    <a:pt x="701" y="1882"/>
                  </a:lnTo>
                  <a:lnTo>
                    <a:pt x="1102" y="1882"/>
                  </a:lnTo>
                  <a:cubicBezTo>
                    <a:pt x="1116" y="1824"/>
                    <a:pt x="1149" y="1810"/>
                    <a:pt x="1190" y="1810"/>
                  </a:cubicBezTo>
                  <a:cubicBezTo>
                    <a:pt x="1229" y="1810"/>
                    <a:pt x="1275" y="1823"/>
                    <a:pt x="1318" y="1823"/>
                  </a:cubicBezTo>
                  <a:cubicBezTo>
                    <a:pt x="1336" y="1823"/>
                    <a:pt x="1352" y="1821"/>
                    <a:pt x="1369" y="1815"/>
                  </a:cubicBezTo>
                  <a:lnTo>
                    <a:pt x="1769" y="1382"/>
                  </a:lnTo>
                  <a:lnTo>
                    <a:pt x="1769" y="1215"/>
                  </a:lnTo>
                  <a:lnTo>
                    <a:pt x="1869" y="1148"/>
                  </a:lnTo>
                  <a:cubicBezTo>
                    <a:pt x="1869" y="1015"/>
                    <a:pt x="1869" y="881"/>
                    <a:pt x="1836" y="714"/>
                  </a:cubicBezTo>
                  <a:cubicBezTo>
                    <a:pt x="1735" y="614"/>
                    <a:pt x="1702" y="481"/>
                    <a:pt x="1602" y="348"/>
                  </a:cubicBezTo>
                  <a:cubicBezTo>
                    <a:pt x="1535" y="214"/>
                    <a:pt x="1402" y="181"/>
                    <a:pt x="1268" y="114"/>
                  </a:cubicBezTo>
                  <a:cubicBezTo>
                    <a:pt x="1258" y="117"/>
                    <a:pt x="1248" y="118"/>
                    <a:pt x="1238" y="118"/>
                  </a:cubicBezTo>
                  <a:cubicBezTo>
                    <a:pt x="1138" y="118"/>
                    <a:pt x="1055" y="0"/>
                    <a:pt x="9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17"/>
            <p:cNvSpPr/>
            <p:nvPr/>
          </p:nvSpPr>
          <p:spPr>
            <a:xfrm>
              <a:off x="3720875" y="3250425"/>
              <a:ext cx="44225" cy="41725"/>
            </a:xfrm>
            <a:custGeom>
              <a:avLst/>
              <a:gdLst/>
              <a:ahLst/>
              <a:cxnLst/>
              <a:rect l="l" t="t" r="r" b="b"/>
              <a:pathLst>
                <a:path w="1769" h="1669" extrusionOk="0">
                  <a:moveTo>
                    <a:pt x="734" y="0"/>
                  </a:moveTo>
                  <a:cubicBezTo>
                    <a:pt x="634" y="67"/>
                    <a:pt x="467" y="67"/>
                    <a:pt x="467" y="167"/>
                  </a:cubicBezTo>
                  <a:cubicBezTo>
                    <a:pt x="434" y="334"/>
                    <a:pt x="267" y="401"/>
                    <a:pt x="134" y="567"/>
                  </a:cubicBezTo>
                  <a:lnTo>
                    <a:pt x="134" y="734"/>
                  </a:lnTo>
                  <a:lnTo>
                    <a:pt x="34" y="834"/>
                  </a:lnTo>
                  <a:cubicBezTo>
                    <a:pt x="0" y="934"/>
                    <a:pt x="167" y="934"/>
                    <a:pt x="134" y="1068"/>
                  </a:cubicBezTo>
                  <a:cubicBezTo>
                    <a:pt x="100" y="1168"/>
                    <a:pt x="200" y="1201"/>
                    <a:pt x="200" y="1268"/>
                  </a:cubicBezTo>
                  <a:lnTo>
                    <a:pt x="501" y="1568"/>
                  </a:lnTo>
                  <a:cubicBezTo>
                    <a:pt x="601" y="1602"/>
                    <a:pt x="634" y="1602"/>
                    <a:pt x="667" y="1668"/>
                  </a:cubicBezTo>
                  <a:lnTo>
                    <a:pt x="1134" y="1668"/>
                  </a:lnTo>
                  <a:cubicBezTo>
                    <a:pt x="1235" y="1602"/>
                    <a:pt x="1268" y="1568"/>
                    <a:pt x="1335" y="1535"/>
                  </a:cubicBezTo>
                  <a:cubicBezTo>
                    <a:pt x="1401" y="1468"/>
                    <a:pt x="1501" y="1401"/>
                    <a:pt x="1601" y="1268"/>
                  </a:cubicBezTo>
                  <a:lnTo>
                    <a:pt x="1601" y="1235"/>
                  </a:lnTo>
                  <a:lnTo>
                    <a:pt x="1768" y="1068"/>
                  </a:lnTo>
                  <a:lnTo>
                    <a:pt x="1768" y="534"/>
                  </a:lnTo>
                  <a:cubicBezTo>
                    <a:pt x="1668" y="401"/>
                    <a:pt x="1601" y="267"/>
                    <a:pt x="1568" y="134"/>
                  </a:cubicBezTo>
                  <a:lnTo>
                    <a:pt x="1435" y="134"/>
                  </a:lnTo>
                  <a:cubicBezTo>
                    <a:pt x="1401" y="100"/>
                    <a:pt x="1335" y="34"/>
                    <a:pt x="13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17"/>
            <p:cNvSpPr/>
            <p:nvPr/>
          </p:nvSpPr>
          <p:spPr>
            <a:xfrm>
              <a:off x="3974375" y="3143300"/>
              <a:ext cx="45075" cy="40075"/>
            </a:xfrm>
            <a:custGeom>
              <a:avLst/>
              <a:gdLst/>
              <a:ahLst/>
              <a:cxnLst/>
              <a:rect l="l" t="t" r="r" b="b"/>
              <a:pathLst>
                <a:path w="1803" h="1603" extrusionOk="0">
                  <a:moveTo>
                    <a:pt x="794" y="1"/>
                  </a:moveTo>
                  <a:cubicBezTo>
                    <a:pt x="764" y="1"/>
                    <a:pt x="735" y="5"/>
                    <a:pt x="701" y="16"/>
                  </a:cubicBezTo>
                  <a:cubicBezTo>
                    <a:pt x="635" y="49"/>
                    <a:pt x="535" y="82"/>
                    <a:pt x="468" y="82"/>
                  </a:cubicBezTo>
                  <a:cubicBezTo>
                    <a:pt x="435" y="82"/>
                    <a:pt x="368" y="182"/>
                    <a:pt x="334" y="182"/>
                  </a:cubicBezTo>
                  <a:cubicBezTo>
                    <a:pt x="234" y="182"/>
                    <a:pt x="201" y="216"/>
                    <a:pt x="168" y="316"/>
                  </a:cubicBezTo>
                  <a:cubicBezTo>
                    <a:pt x="134" y="383"/>
                    <a:pt x="34" y="516"/>
                    <a:pt x="1" y="649"/>
                  </a:cubicBezTo>
                  <a:lnTo>
                    <a:pt x="1" y="916"/>
                  </a:lnTo>
                  <a:cubicBezTo>
                    <a:pt x="68" y="983"/>
                    <a:pt x="68" y="1083"/>
                    <a:pt x="168" y="1183"/>
                  </a:cubicBezTo>
                  <a:lnTo>
                    <a:pt x="168" y="1217"/>
                  </a:lnTo>
                  <a:cubicBezTo>
                    <a:pt x="301" y="1317"/>
                    <a:pt x="368" y="1450"/>
                    <a:pt x="468" y="1517"/>
                  </a:cubicBezTo>
                  <a:lnTo>
                    <a:pt x="701" y="1517"/>
                  </a:lnTo>
                  <a:lnTo>
                    <a:pt x="801" y="1583"/>
                  </a:lnTo>
                  <a:cubicBezTo>
                    <a:pt x="821" y="1597"/>
                    <a:pt x="841" y="1602"/>
                    <a:pt x="861" y="1602"/>
                  </a:cubicBezTo>
                  <a:cubicBezTo>
                    <a:pt x="940" y="1602"/>
                    <a:pt x="1015" y="1517"/>
                    <a:pt x="1068" y="1517"/>
                  </a:cubicBezTo>
                  <a:cubicBezTo>
                    <a:pt x="1087" y="1522"/>
                    <a:pt x="1105" y="1524"/>
                    <a:pt x="1122" y="1524"/>
                  </a:cubicBezTo>
                  <a:cubicBezTo>
                    <a:pt x="1221" y="1524"/>
                    <a:pt x="1283" y="1450"/>
                    <a:pt x="1369" y="1450"/>
                  </a:cubicBezTo>
                  <a:lnTo>
                    <a:pt x="1702" y="1083"/>
                  </a:lnTo>
                  <a:lnTo>
                    <a:pt x="1702" y="1016"/>
                  </a:lnTo>
                  <a:lnTo>
                    <a:pt x="1802" y="950"/>
                  </a:lnTo>
                  <a:lnTo>
                    <a:pt x="1802" y="783"/>
                  </a:lnTo>
                  <a:cubicBezTo>
                    <a:pt x="1802" y="734"/>
                    <a:pt x="1784" y="703"/>
                    <a:pt x="1735" y="703"/>
                  </a:cubicBezTo>
                  <a:cubicBezTo>
                    <a:pt x="1718" y="703"/>
                    <a:pt x="1696" y="707"/>
                    <a:pt x="1669" y="716"/>
                  </a:cubicBezTo>
                  <a:cubicBezTo>
                    <a:pt x="1635" y="649"/>
                    <a:pt x="1669" y="583"/>
                    <a:pt x="1635" y="516"/>
                  </a:cubicBezTo>
                  <a:cubicBezTo>
                    <a:pt x="1569" y="416"/>
                    <a:pt x="1535" y="249"/>
                    <a:pt x="1469" y="249"/>
                  </a:cubicBezTo>
                  <a:cubicBezTo>
                    <a:pt x="1335" y="249"/>
                    <a:pt x="1335" y="149"/>
                    <a:pt x="1202" y="82"/>
                  </a:cubicBezTo>
                  <a:lnTo>
                    <a:pt x="1068" y="82"/>
                  </a:lnTo>
                  <a:cubicBezTo>
                    <a:pt x="1035" y="49"/>
                    <a:pt x="1035" y="16"/>
                    <a:pt x="1002" y="16"/>
                  </a:cubicBezTo>
                  <a:cubicBezTo>
                    <a:pt x="913" y="16"/>
                    <a:pt x="853" y="1"/>
                    <a:pt x="7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17"/>
            <p:cNvSpPr/>
            <p:nvPr/>
          </p:nvSpPr>
          <p:spPr>
            <a:xfrm>
              <a:off x="4041925" y="3018600"/>
              <a:ext cx="40900" cy="40875"/>
            </a:xfrm>
            <a:custGeom>
              <a:avLst/>
              <a:gdLst/>
              <a:ahLst/>
              <a:cxnLst/>
              <a:rect l="l" t="t" r="r" b="b"/>
              <a:pathLst>
                <a:path w="1636" h="1635" extrusionOk="0">
                  <a:moveTo>
                    <a:pt x="1068" y="0"/>
                  </a:moveTo>
                  <a:cubicBezTo>
                    <a:pt x="901" y="0"/>
                    <a:pt x="768" y="0"/>
                    <a:pt x="635" y="33"/>
                  </a:cubicBezTo>
                  <a:lnTo>
                    <a:pt x="568" y="134"/>
                  </a:lnTo>
                  <a:lnTo>
                    <a:pt x="368" y="134"/>
                  </a:lnTo>
                  <a:lnTo>
                    <a:pt x="168" y="334"/>
                  </a:lnTo>
                  <a:cubicBezTo>
                    <a:pt x="234" y="367"/>
                    <a:pt x="168" y="434"/>
                    <a:pt x="134" y="467"/>
                  </a:cubicBezTo>
                  <a:cubicBezTo>
                    <a:pt x="101" y="500"/>
                    <a:pt x="101" y="601"/>
                    <a:pt x="101" y="634"/>
                  </a:cubicBezTo>
                  <a:cubicBezTo>
                    <a:pt x="68" y="667"/>
                    <a:pt x="68" y="701"/>
                    <a:pt x="1" y="767"/>
                  </a:cubicBezTo>
                  <a:cubicBezTo>
                    <a:pt x="68" y="767"/>
                    <a:pt x="68" y="801"/>
                    <a:pt x="101" y="834"/>
                  </a:cubicBezTo>
                  <a:lnTo>
                    <a:pt x="101" y="1001"/>
                  </a:lnTo>
                  <a:cubicBezTo>
                    <a:pt x="134" y="1068"/>
                    <a:pt x="134" y="1168"/>
                    <a:pt x="168" y="1201"/>
                  </a:cubicBezTo>
                  <a:lnTo>
                    <a:pt x="501" y="1535"/>
                  </a:lnTo>
                  <a:lnTo>
                    <a:pt x="768" y="1535"/>
                  </a:lnTo>
                  <a:lnTo>
                    <a:pt x="835" y="1635"/>
                  </a:lnTo>
                  <a:lnTo>
                    <a:pt x="935" y="1535"/>
                  </a:lnTo>
                  <a:lnTo>
                    <a:pt x="1135" y="1535"/>
                  </a:lnTo>
                  <a:cubicBezTo>
                    <a:pt x="1202" y="1468"/>
                    <a:pt x="1302" y="1434"/>
                    <a:pt x="1402" y="1368"/>
                  </a:cubicBezTo>
                  <a:cubicBezTo>
                    <a:pt x="1435" y="1334"/>
                    <a:pt x="1469" y="1301"/>
                    <a:pt x="1502" y="1201"/>
                  </a:cubicBezTo>
                  <a:cubicBezTo>
                    <a:pt x="1502" y="1134"/>
                    <a:pt x="1602" y="1034"/>
                    <a:pt x="1635" y="1001"/>
                  </a:cubicBezTo>
                  <a:lnTo>
                    <a:pt x="1635" y="534"/>
                  </a:lnTo>
                  <a:cubicBezTo>
                    <a:pt x="1602" y="467"/>
                    <a:pt x="1535" y="434"/>
                    <a:pt x="1502" y="334"/>
                  </a:cubicBezTo>
                  <a:cubicBezTo>
                    <a:pt x="1469" y="300"/>
                    <a:pt x="1402" y="167"/>
                    <a:pt x="1268" y="100"/>
                  </a:cubicBezTo>
                  <a:lnTo>
                    <a:pt x="1135" y="100"/>
                  </a:lnTo>
                  <a:lnTo>
                    <a:pt x="1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17"/>
            <p:cNvSpPr/>
            <p:nvPr/>
          </p:nvSpPr>
          <p:spPr>
            <a:xfrm>
              <a:off x="3875150" y="3101050"/>
              <a:ext cx="40050" cy="39325"/>
            </a:xfrm>
            <a:custGeom>
              <a:avLst/>
              <a:gdLst/>
              <a:ahLst/>
              <a:cxnLst/>
              <a:rect l="l" t="t" r="r" b="b"/>
              <a:pathLst>
                <a:path w="1602" h="1573" extrusionOk="0">
                  <a:moveTo>
                    <a:pt x="876" y="1"/>
                  </a:moveTo>
                  <a:cubicBezTo>
                    <a:pt x="726" y="1"/>
                    <a:pt x="622" y="71"/>
                    <a:pt x="501" y="71"/>
                  </a:cubicBezTo>
                  <a:cubicBezTo>
                    <a:pt x="434" y="71"/>
                    <a:pt x="401" y="171"/>
                    <a:pt x="301" y="171"/>
                  </a:cubicBezTo>
                  <a:cubicBezTo>
                    <a:pt x="267" y="171"/>
                    <a:pt x="234" y="205"/>
                    <a:pt x="167" y="238"/>
                  </a:cubicBezTo>
                  <a:cubicBezTo>
                    <a:pt x="100" y="338"/>
                    <a:pt x="34" y="438"/>
                    <a:pt x="0" y="538"/>
                  </a:cubicBezTo>
                  <a:lnTo>
                    <a:pt x="0" y="1005"/>
                  </a:lnTo>
                  <a:cubicBezTo>
                    <a:pt x="100" y="1105"/>
                    <a:pt x="134" y="1205"/>
                    <a:pt x="167" y="1339"/>
                  </a:cubicBezTo>
                  <a:cubicBezTo>
                    <a:pt x="267" y="1472"/>
                    <a:pt x="401" y="1506"/>
                    <a:pt x="567" y="1572"/>
                  </a:cubicBezTo>
                  <a:lnTo>
                    <a:pt x="901" y="1572"/>
                  </a:lnTo>
                  <a:cubicBezTo>
                    <a:pt x="934" y="1539"/>
                    <a:pt x="968" y="1539"/>
                    <a:pt x="1001" y="1539"/>
                  </a:cubicBezTo>
                  <a:cubicBezTo>
                    <a:pt x="1101" y="1506"/>
                    <a:pt x="1201" y="1472"/>
                    <a:pt x="1301" y="1372"/>
                  </a:cubicBezTo>
                  <a:cubicBezTo>
                    <a:pt x="1335" y="1305"/>
                    <a:pt x="1335" y="1205"/>
                    <a:pt x="1435" y="1172"/>
                  </a:cubicBezTo>
                  <a:cubicBezTo>
                    <a:pt x="1501" y="1105"/>
                    <a:pt x="1568" y="1072"/>
                    <a:pt x="1602" y="1039"/>
                  </a:cubicBezTo>
                  <a:lnTo>
                    <a:pt x="1602" y="572"/>
                  </a:lnTo>
                  <a:lnTo>
                    <a:pt x="1501" y="405"/>
                  </a:lnTo>
                  <a:cubicBezTo>
                    <a:pt x="1368" y="271"/>
                    <a:pt x="1301" y="171"/>
                    <a:pt x="1201" y="71"/>
                  </a:cubicBezTo>
                  <a:lnTo>
                    <a:pt x="1101" y="71"/>
                  </a:lnTo>
                  <a:lnTo>
                    <a:pt x="1068" y="38"/>
                  </a:lnTo>
                  <a:cubicBezTo>
                    <a:pt x="995" y="11"/>
                    <a:pt x="932" y="1"/>
                    <a:pt x="8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17"/>
            <p:cNvSpPr/>
            <p:nvPr/>
          </p:nvSpPr>
          <p:spPr>
            <a:xfrm>
              <a:off x="3931025" y="2986075"/>
              <a:ext cx="35875" cy="38100"/>
            </a:xfrm>
            <a:custGeom>
              <a:avLst/>
              <a:gdLst/>
              <a:ahLst/>
              <a:cxnLst/>
              <a:rect l="l" t="t" r="r" b="b"/>
              <a:pathLst>
                <a:path w="1435" h="1524" extrusionOk="0">
                  <a:moveTo>
                    <a:pt x="734" y="0"/>
                  </a:moveTo>
                  <a:cubicBezTo>
                    <a:pt x="616" y="0"/>
                    <a:pt x="576" y="106"/>
                    <a:pt x="475" y="106"/>
                  </a:cubicBezTo>
                  <a:cubicBezTo>
                    <a:pt x="462" y="106"/>
                    <a:pt x="449" y="104"/>
                    <a:pt x="434" y="100"/>
                  </a:cubicBezTo>
                  <a:cubicBezTo>
                    <a:pt x="434" y="100"/>
                    <a:pt x="401" y="167"/>
                    <a:pt x="367" y="167"/>
                  </a:cubicBezTo>
                  <a:cubicBezTo>
                    <a:pt x="267" y="167"/>
                    <a:pt x="234" y="234"/>
                    <a:pt x="200" y="267"/>
                  </a:cubicBezTo>
                  <a:cubicBezTo>
                    <a:pt x="100" y="434"/>
                    <a:pt x="67" y="567"/>
                    <a:pt x="0" y="667"/>
                  </a:cubicBezTo>
                  <a:lnTo>
                    <a:pt x="0" y="901"/>
                  </a:lnTo>
                  <a:cubicBezTo>
                    <a:pt x="34" y="901"/>
                    <a:pt x="34" y="934"/>
                    <a:pt x="67" y="968"/>
                  </a:cubicBezTo>
                  <a:lnTo>
                    <a:pt x="67" y="1134"/>
                  </a:lnTo>
                  <a:cubicBezTo>
                    <a:pt x="167" y="1234"/>
                    <a:pt x="234" y="1334"/>
                    <a:pt x="367" y="1435"/>
                  </a:cubicBezTo>
                  <a:cubicBezTo>
                    <a:pt x="401" y="1435"/>
                    <a:pt x="434" y="1468"/>
                    <a:pt x="534" y="1501"/>
                  </a:cubicBezTo>
                  <a:lnTo>
                    <a:pt x="667" y="1501"/>
                  </a:lnTo>
                  <a:cubicBezTo>
                    <a:pt x="706" y="1501"/>
                    <a:pt x="733" y="1523"/>
                    <a:pt x="774" y="1523"/>
                  </a:cubicBezTo>
                  <a:cubicBezTo>
                    <a:pt x="805" y="1523"/>
                    <a:pt x="844" y="1511"/>
                    <a:pt x="901" y="1468"/>
                  </a:cubicBezTo>
                  <a:cubicBezTo>
                    <a:pt x="901" y="1468"/>
                    <a:pt x="934" y="1435"/>
                    <a:pt x="1001" y="1435"/>
                  </a:cubicBezTo>
                  <a:lnTo>
                    <a:pt x="1435" y="968"/>
                  </a:lnTo>
                  <a:lnTo>
                    <a:pt x="1435" y="567"/>
                  </a:lnTo>
                  <a:lnTo>
                    <a:pt x="1068" y="167"/>
                  </a:lnTo>
                  <a:cubicBezTo>
                    <a:pt x="1001" y="134"/>
                    <a:pt x="934" y="100"/>
                    <a:pt x="868" y="67"/>
                  </a:cubicBezTo>
                  <a:cubicBezTo>
                    <a:pt x="801" y="67"/>
                    <a:pt x="768" y="67"/>
                    <a:pt x="7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17"/>
            <p:cNvSpPr/>
            <p:nvPr/>
          </p:nvSpPr>
          <p:spPr>
            <a:xfrm>
              <a:off x="4037775" y="3258750"/>
              <a:ext cx="50050" cy="48400"/>
            </a:xfrm>
            <a:custGeom>
              <a:avLst/>
              <a:gdLst/>
              <a:ahLst/>
              <a:cxnLst/>
              <a:rect l="l" t="t" r="r" b="b"/>
              <a:pathLst>
                <a:path w="2002" h="1936" extrusionOk="0">
                  <a:moveTo>
                    <a:pt x="600" y="1"/>
                  </a:moveTo>
                  <a:cubicBezTo>
                    <a:pt x="500" y="34"/>
                    <a:pt x="467" y="68"/>
                    <a:pt x="400" y="101"/>
                  </a:cubicBezTo>
                  <a:cubicBezTo>
                    <a:pt x="300" y="168"/>
                    <a:pt x="234" y="268"/>
                    <a:pt x="100" y="368"/>
                  </a:cubicBezTo>
                  <a:lnTo>
                    <a:pt x="100" y="501"/>
                  </a:lnTo>
                  <a:lnTo>
                    <a:pt x="0" y="568"/>
                  </a:lnTo>
                  <a:lnTo>
                    <a:pt x="0" y="1035"/>
                  </a:lnTo>
                  <a:lnTo>
                    <a:pt x="100" y="1102"/>
                  </a:lnTo>
                  <a:lnTo>
                    <a:pt x="100" y="1235"/>
                  </a:lnTo>
                  <a:cubicBezTo>
                    <a:pt x="167" y="1369"/>
                    <a:pt x="234" y="1469"/>
                    <a:pt x="300" y="1602"/>
                  </a:cubicBezTo>
                  <a:cubicBezTo>
                    <a:pt x="400" y="1736"/>
                    <a:pt x="500" y="1769"/>
                    <a:pt x="634" y="1869"/>
                  </a:cubicBezTo>
                  <a:lnTo>
                    <a:pt x="834" y="1869"/>
                  </a:lnTo>
                  <a:cubicBezTo>
                    <a:pt x="867" y="1902"/>
                    <a:pt x="934" y="1902"/>
                    <a:pt x="967" y="1936"/>
                  </a:cubicBezTo>
                  <a:cubicBezTo>
                    <a:pt x="1001" y="1902"/>
                    <a:pt x="1067" y="1902"/>
                    <a:pt x="1101" y="1869"/>
                  </a:cubicBezTo>
                  <a:lnTo>
                    <a:pt x="1301" y="1869"/>
                  </a:lnTo>
                  <a:cubicBezTo>
                    <a:pt x="1368" y="1836"/>
                    <a:pt x="1468" y="1836"/>
                    <a:pt x="1501" y="1769"/>
                  </a:cubicBezTo>
                  <a:lnTo>
                    <a:pt x="1935" y="1369"/>
                  </a:lnTo>
                  <a:lnTo>
                    <a:pt x="1935" y="1269"/>
                  </a:lnTo>
                  <a:lnTo>
                    <a:pt x="2001" y="1202"/>
                  </a:lnTo>
                  <a:lnTo>
                    <a:pt x="2001" y="735"/>
                  </a:lnTo>
                  <a:lnTo>
                    <a:pt x="1901" y="501"/>
                  </a:lnTo>
                  <a:cubicBezTo>
                    <a:pt x="1835" y="368"/>
                    <a:pt x="1801" y="268"/>
                    <a:pt x="1668" y="268"/>
                  </a:cubicBezTo>
                  <a:lnTo>
                    <a:pt x="1635" y="234"/>
                  </a:lnTo>
                  <a:cubicBezTo>
                    <a:pt x="1501" y="168"/>
                    <a:pt x="1434" y="101"/>
                    <a:pt x="1234" y="68"/>
                  </a:cubicBezTo>
                  <a:lnTo>
                    <a:pt x="11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17"/>
            <p:cNvSpPr/>
            <p:nvPr/>
          </p:nvSpPr>
          <p:spPr>
            <a:xfrm>
              <a:off x="4406350" y="3235075"/>
              <a:ext cx="46725" cy="47050"/>
            </a:xfrm>
            <a:custGeom>
              <a:avLst/>
              <a:gdLst/>
              <a:ahLst/>
              <a:cxnLst/>
              <a:rect l="l" t="t" r="r" b="b"/>
              <a:pathLst>
                <a:path w="1869" h="1882" extrusionOk="0">
                  <a:moveTo>
                    <a:pt x="959" y="0"/>
                  </a:moveTo>
                  <a:cubicBezTo>
                    <a:pt x="940" y="0"/>
                    <a:pt x="921" y="4"/>
                    <a:pt x="902" y="14"/>
                  </a:cubicBezTo>
                  <a:cubicBezTo>
                    <a:pt x="868" y="47"/>
                    <a:pt x="868" y="114"/>
                    <a:pt x="835" y="114"/>
                  </a:cubicBezTo>
                  <a:lnTo>
                    <a:pt x="601" y="114"/>
                  </a:lnTo>
                  <a:cubicBezTo>
                    <a:pt x="535" y="181"/>
                    <a:pt x="435" y="214"/>
                    <a:pt x="368" y="281"/>
                  </a:cubicBezTo>
                  <a:cubicBezTo>
                    <a:pt x="234" y="348"/>
                    <a:pt x="234" y="481"/>
                    <a:pt x="168" y="548"/>
                  </a:cubicBezTo>
                  <a:cubicBezTo>
                    <a:pt x="68" y="614"/>
                    <a:pt x="68" y="748"/>
                    <a:pt x="1" y="815"/>
                  </a:cubicBezTo>
                  <a:lnTo>
                    <a:pt x="1" y="1348"/>
                  </a:lnTo>
                  <a:cubicBezTo>
                    <a:pt x="34" y="1448"/>
                    <a:pt x="34" y="1482"/>
                    <a:pt x="68" y="1515"/>
                  </a:cubicBezTo>
                  <a:cubicBezTo>
                    <a:pt x="201" y="1582"/>
                    <a:pt x="268" y="1715"/>
                    <a:pt x="368" y="1815"/>
                  </a:cubicBezTo>
                  <a:lnTo>
                    <a:pt x="601" y="1815"/>
                  </a:lnTo>
                  <a:lnTo>
                    <a:pt x="701" y="1882"/>
                  </a:lnTo>
                  <a:lnTo>
                    <a:pt x="1102" y="1882"/>
                  </a:lnTo>
                  <a:cubicBezTo>
                    <a:pt x="1131" y="1824"/>
                    <a:pt x="1166" y="1810"/>
                    <a:pt x="1204" y="1810"/>
                  </a:cubicBezTo>
                  <a:cubicBezTo>
                    <a:pt x="1241" y="1810"/>
                    <a:pt x="1280" y="1823"/>
                    <a:pt x="1321" y="1823"/>
                  </a:cubicBezTo>
                  <a:cubicBezTo>
                    <a:pt x="1336" y="1823"/>
                    <a:pt x="1352" y="1821"/>
                    <a:pt x="1369" y="1815"/>
                  </a:cubicBezTo>
                  <a:lnTo>
                    <a:pt x="1769" y="1382"/>
                  </a:lnTo>
                  <a:lnTo>
                    <a:pt x="1769" y="1215"/>
                  </a:lnTo>
                  <a:lnTo>
                    <a:pt x="1869" y="1148"/>
                  </a:lnTo>
                  <a:cubicBezTo>
                    <a:pt x="1869" y="1015"/>
                    <a:pt x="1869" y="881"/>
                    <a:pt x="1836" y="714"/>
                  </a:cubicBezTo>
                  <a:cubicBezTo>
                    <a:pt x="1735" y="614"/>
                    <a:pt x="1702" y="481"/>
                    <a:pt x="1602" y="348"/>
                  </a:cubicBezTo>
                  <a:cubicBezTo>
                    <a:pt x="1535" y="214"/>
                    <a:pt x="1402" y="181"/>
                    <a:pt x="1268" y="114"/>
                  </a:cubicBezTo>
                  <a:cubicBezTo>
                    <a:pt x="1261" y="117"/>
                    <a:pt x="1253" y="118"/>
                    <a:pt x="1244" y="118"/>
                  </a:cubicBezTo>
                  <a:cubicBezTo>
                    <a:pt x="1163" y="118"/>
                    <a:pt x="1063" y="0"/>
                    <a:pt x="9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17"/>
            <p:cNvSpPr/>
            <p:nvPr/>
          </p:nvSpPr>
          <p:spPr>
            <a:xfrm>
              <a:off x="4283775" y="3161200"/>
              <a:ext cx="44225" cy="41725"/>
            </a:xfrm>
            <a:custGeom>
              <a:avLst/>
              <a:gdLst/>
              <a:ahLst/>
              <a:cxnLst/>
              <a:rect l="l" t="t" r="r" b="b"/>
              <a:pathLst>
                <a:path w="1769" h="1669" extrusionOk="0">
                  <a:moveTo>
                    <a:pt x="734" y="0"/>
                  </a:moveTo>
                  <a:cubicBezTo>
                    <a:pt x="634" y="134"/>
                    <a:pt x="501" y="100"/>
                    <a:pt x="467" y="167"/>
                  </a:cubicBezTo>
                  <a:cubicBezTo>
                    <a:pt x="434" y="334"/>
                    <a:pt x="267" y="434"/>
                    <a:pt x="134" y="601"/>
                  </a:cubicBezTo>
                  <a:lnTo>
                    <a:pt x="134" y="767"/>
                  </a:lnTo>
                  <a:lnTo>
                    <a:pt x="67" y="834"/>
                  </a:lnTo>
                  <a:cubicBezTo>
                    <a:pt x="0" y="968"/>
                    <a:pt x="167" y="968"/>
                    <a:pt x="134" y="1101"/>
                  </a:cubicBezTo>
                  <a:cubicBezTo>
                    <a:pt x="100" y="1168"/>
                    <a:pt x="234" y="1234"/>
                    <a:pt x="234" y="1301"/>
                  </a:cubicBezTo>
                  <a:lnTo>
                    <a:pt x="501" y="1601"/>
                  </a:lnTo>
                  <a:cubicBezTo>
                    <a:pt x="601" y="1635"/>
                    <a:pt x="634" y="1635"/>
                    <a:pt x="668" y="1668"/>
                  </a:cubicBezTo>
                  <a:lnTo>
                    <a:pt x="1135" y="1668"/>
                  </a:lnTo>
                  <a:cubicBezTo>
                    <a:pt x="1235" y="1635"/>
                    <a:pt x="1268" y="1601"/>
                    <a:pt x="1335" y="1568"/>
                  </a:cubicBezTo>
                  <a:cubicBezTo>
                    <a:pt x="1401" y="1501"/>
                    <a:pt x="1501" y="1435"/>
                    <a:pt x="1602" y="1301"/>
                  </a:cubicBezTo>
                  <a:lnTo>
                    <a:pt x="1602" y="1268"/>
                  </a:lnTo>
                  <a:lnTo>
                    <a:pt x="1768" y="1101"/>
                  </a:lnTo>
                  <a:lnTo>
                    <a:pt x="1768" y="534"/>
                  </a:lnTo>
                  <a:cubicBezTo>
                    <a:pt x="1668" y="434"/>
                    <a:pt x="1602" y="300"/>
                    <a:pt x="1568" y="167"/>
                  </a:cubicBezTo>
                  <a:lnTo>
                    <a:pt x="1435" y="167"/>
                  </a:lnTo>
                  <a:cubicBezTo>
                    <a:pt x="1401" y="134"/>
                    <a:pt x="1335" y="67"/>
                    <a:pt x="13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17"/>
            <p:cNvSpPr/>
            <p:nvPr/>
          </p:nvSpPr>
          <p:spPr>
            <a:xfrm>
              <a:off x="4195375" y="3290075"/>
              <a:ext cx="45050" cy="40575"/>
            </a:xfrm>
            <a:custGeom>
              <a:avLst/>
              <a:gdLst/>
              <a:ahLst/>
              <a:cxnLst/>
              <a:rect l="l" t="t" r="r" b="b"/>
              <a:pathLst>
                <a:path w="1802" h="1623" extrusionOk="0">
                  <a:moveTo>
                    <a:pt x="794" y="1"/>
                  </a:moveTo>
                  <a:cubicBezTo>
                    <a:pt x="764" y="1"/>
                    <a:pt x="734" y="4"/>
                    <a:pt x="701" y="16"/>
                  </a:cubicBezTo>
                  <a:cubicBezTo>
                    <a:pt x="634" y="49"/>
                    <a:pt x="534" y="116"/>
                    <a:pt x="468" y="116"/>
                  </a:cubicBezTo>
                  <a:cubicBezTo>
                    <a:pt x="434" y="116"/>
                    <a:pt x="367" y="182"/>
                    <a:pt x="334" y="182"/>
                  </a:cubicBezTo>
                  <a:cubicBezTo>
                    <a:pt x="267" y="182"/>
                    <a:pt x="201" y="216"/>
                    <a:pt x="167" y="316"/>
                  </a:cubicBezTo>
                  <a:cubicBezTo>
                    <a:pt x="134" y="383"/>
                    <a:pt x="34" y="516"/>
                    <a:pt x="1" y="649"/>
                  </a:cubicBezTo>
                  <a:lnTo>
                    <a:pt x="1" y="950"/>
                  </a:lnTo>
                  <a:cubicBezTo>
                    <a:pt x="67" y="983"/>
                    <a:pt x="67" y="1116"/>
                    <a:pt x="167" y="1183"/>
                  </a:cubicBezTo>
                  <a:lnTo>
                    <a:pt x="167" y="1216"/>
                  </a:lnTo>
                  <a:cubicBezTo>
                    <a:pt x="301" y="1317"/>
                    <a:pt x="367" y="1450"/>
                    <a:pt x="468" y="1517"/>
                  </a:cubicBezTo>
                  <a:lnTo>
                    <a:pt x="701" y="1517"/>
                  </a:lnTo>
                  <a:lnTo>
                    <a:pt x="801" y="1617"/>
                  </a:lnTo>
                  <a:cubicBezTo>
                    <a:pt x="812" y="1620"/>
                    <a:pt x="823" y="1622"/>
                    <a:pt x="834" y="1622"/>
                  </a:cubicBezTo>
                  <a:cubicBezTo>
                    <a:pt x="923" y="1622"/>
                    <a:pt x="1012" y="1517"/>
                    <a:pt x="1101" y="1517"/>
                  </a:cubicBezTo>
                  <a:cubicBezTo>
                    <a:pt x="1121" y="1530"/>
                    <a:pt x="1140" y="1535"/>
                    <a:pt x="1158" y="1535"/>
                  </a:cubicBezTo>
                  <a:cubicBezTo>
                    <a:pt x="1229" y="1535"/>
                    <a:pt x="1288" y="1450"/>
                    <a:pt x="1368" y="1450"/>
                  </a:cubicBezTo>
                  <a:lnTo>
                    <a:pt x="1702" y="1116"/>
                  </a:lnTo>
                  <a:lnTo>
                    <a:pt x="1702" y="1016"/>
                  </a:lnTo>
                  <a:lnTo>
                    <a:pt x="1802" y="950"/>
                  </a:lnTo>
                  <a:lnTo>
                    <a:pt x="1802" y="783"/>
                  </a:lnTo>
                  <a:cubicBezTo>
                    <a:pt x="1802" y="783"/>
                    <a:pt x="1768" y="749"/>
                    <a:pt x="1668" y="716"/>
                  </a:cubicBezTo>
                  <a:cubicBezTo>
                    <a:pt x="1635" y="649"/>
                    <a:pt x="1668" y="616"/>
                    <a:pt x="1635" y="516"/>
                  </a:cubicBezTo>
                  <a:cubicBezTo>
                    <a:pt x="1568" y="449"/>
                    <a:pt x="1535" y="282"/>
                    <a:pt x="1468" y="282"/>
                  </a:cubicBezTo>
                  <a:cubicBezTo>
                    <a:pt x="1335" y="282"/>
                    <a:pt x="1335" y="149"/>
                    <a:pt x="1201" y="116"/>
                  </a:cubicBezTo>
                  <a:lnTo>
                    <a:pt x="1101" y="116"/>
                  </a:lnTo>
                  <a:cubicBezTo>
                    <a:pt x="1035" y="49"/>
                    <a:pt x="1035" y="16"/>
                    <a:pt x="1001" y="16"/>
                  </a:cubicBezTo>
                  <a:cubicBezTo>
                    <a:pt x="912" y="16"/>
                    <a:pt x="853" y="1"/>
                    <a:pt x="7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17"/>
            <p:cNvSpPr/>
            <p:nvPr/>
          </p:nvSpPr>
          <p:spPr>
            <a:xfrm>
              <a:off x="4203725" y="3069450"/>
              <a:ext cx="40875" cy="40900"/>
            </a:xfrm>
            <a:custGeom>
              <a:avLst/>
              <a:gdLst/>
              <a:ahLst/>
              <a:cxnLst/>
              <a:rect l="l" t="t" r="r" b="b"/>
              <a:pathLst>
                <a:path w="1635" h="1636" extrusionOk="0">
                  <a:moveTo>
                    <a:pt x="1034" y="1"/>
                  </a:moveTo>
                  <a:cubicBezTo>
                    <a:pt x="867" y="1"/>
                    <a:pt x="701" y="1"/>
                    <a:pt x="634" y="68"/>
                  </a:cubicBezTo>
                  <a:lnTo>
                    <a:pt x="534" y="134"/>
                  </a:lnTo>
                  <a:lnTo>
                    <a:pt x="367" y="134"/>
                  </a:lnTo>
                  <a:lnTo>
                    <a:pt x="167" y="334"/>
                  </a:lnTo>
                  <a:cubicBezTo>
                    <a:pt x="200" y="401"/>
                    <a:pt x="167" y="435"/>
                    <a:pt x="134" y="468"/>
                  </a:cubicBezTo>
                  <a:cubicBezTo>
                    <a:pt x="100" y="501"/>
                    <a:pt x="100" y="601"/>
                    <a:pt x="100" y="635"/>
                  </a:cubicBezTo>
                  <a:cubicBezTo>
                    <a:pt x="33" y="668"/>
                    <a:pt x="33" y="701"/>
                    <a:pt x="0" y="768"/>
                  </a:cubicBezTo>
                  <a:cubicBezTo>
                    <a:pt x="33" y="768"/>
                    <a:pt x="33" y="801"/>
                    <a:pt x="100" y="835"/>
                  </a:cubicBezTo>
                  <a:lnTo>
                    <a:pt x="100" y="1002"/>
                  </a:lnTo>
                  <a:cubicBezTo>
                    <a:pt x="134" y="1102"/>
                    <a:pt x="134" y="1168"/>
                    <a:pt x="167" y="1202"/>
                  </a:cubicBezTo>
                  <a:lnTo>
                    <a:pt x="500" y="1535"/>
                  </a:lnTo>
                  <a:lnTo>
                    <a:pt x="767" y="1535"/>
                  </a:lnTo>
                  <a:lnTo>
                    <a:pt x="834" y="1635"/>
                  </a:lnTo>
                  <a:lnTo>
                    <a:pt x="934" y="1535"/>
                  </a:lnTo>
                  <a:lnTo>
                    <a:pt x="1134" y="1535"/>
                  </a:lnTo>
                  <a:cubicBezTo>
                    <a:pt x="1201" y="1469"/>
                    <a:pt x="1301" y="1435"/>
                    <a:pt x="1368" y="1402"/>
                  </a:cubicBezTo>
                  <a:cubicBezTo>
                    <a:pt x="1401" y="1335"/>
                    <a:pt x="1468" y="1302"/>
                    <a:pt x="1501" y="1235"/>
                  </a:cubicBezTo>
                  <a:cubicBezTo>
                    <a:pt x="1501" y="1135"/>
                    <a:pt x="1601" y="1068"/>
                    <a:pt x="1635" y="1002"/>
                  </a:cubicBezTo>
                  <a:lnTo>
                    <a:pt x="1635" y="568"/>
                  </a:lnTo>
                  <a:cubicBezTo>
                    <a:pt x="1601" y="468"/>
                    <a:pt x="1535" y="435"/>
                    <a:pt x="1501" y="334"/>
                  </a:cubicBezTo>
                  <a:cubicBezTo>
                    <a:pt x="1468" y="301"/>
                    <a:pt x="1368" y="168"/>
                    <a:pt x="1268" y="101"/>
                  </a:cubicBezTo>
                  <a:lnTo>
                    <a:pt x="1134" y="101"/>
                  </a:lnTo>
                  <a:lnTo>
                    <a:pt x="10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17"/>
            <p:cNvSpPr/>
            <p:nvPr/>
          </p:nvSpPr>
          <p:spPr>
            <a:xfrm>
              <a:off x="4142850" y="3157400"/>
              <a:ext cx="40050" cy="39675"/>
            </a:xfrm>
            <a:custGeom>
              <a:avLst/>
              <a:gdLst/>
              <a:ahLst/>
              <a:cxnLst/>
              <a:rect l="l" t="t" r="r" b="b"/>
              <a:pathLst>
                <a:path w="1602" h="1587" extrusionOk="0">
                  <a:moveTo>
                    <a:pt x="925" y="0"/>
                  </a:moveTo>
                  <a:cubicBezTo>
                    <a:pt x="757" y="0"/>
                    <a:pt x="661" y="85"/>
                    <a:pt x="500" y="85"/>
                  </a:cubicBezTo>
                  <a:cubicBezTo>
                    <a:pt x="434" y="85"/>
                    <a:pt x="400" y="152"/>
                    <a:pt x="300" y="152"/>
                  </a:cubicBezTo>
                  <a:cubicBezTo>
                    <a:pt x="267" y="152"/>
                    <a:pt x="234" y="186"/>
                    <a:pt x="200" y="252"/>
                  </a:cubicBezTo>
                  <a:cubicBezTo>
                    <a:pt x="100" y="319"/>
                    <a:pt x="67" y="452"/>
                    <a:pt x="0" y="519"/>
                  </a:cubicBezTo>
                  <a:lnTo>
                    <a:pt x="0" y="986"/>
                  </a:lnTo>
                  <a:cubicBezTo>
                    <a:pt x="100" y="1120"/>
                    <a:pt x="133" y="1186"/>
                    <a:pt x="200" y="1320"/>
                  </a:cubicBezTo>
                  <a:cubicBezTo>
                    <a:pt x="267" y="1453"/>
                    <a:pt x="400" y="1486"/>
                    <a:pt x="567" y="1587"/>
                  </a:cubicBezTo>
                  <a:lnTo>
                    <a:pt x="901" y="1587"/>
                  </a:lnTo>
                  <a:cubicBezTo>
                    <a:pt x="967" y="1553"/>
                    <a:pt x="1034" y="1553"/>
                    <a:pt x="1001" y="1520"/>
                  </a:cubicBezTo>
                  <a:cubicBezTo>
                    <a:pt x="1101" y="1486"/>
                    <a:pt x="1234" y="1453"/>
                    <a:pt x="1301" y="1353"/>
                  </a:cubicBezTo>
                  <a:cubicBezTo>
                    <a:pt x="1334" y="1286"/>
                    <a:pt x="1334" y="1220"/>
                    <a:pt x="1434" y="1153"/>
                  </a:cubicBezTo>
                  <a:cubicBezTo>
                    <a:pt x="1501" y="1120"/>
                    <a:pt x="1568" y="1086"/>
                    <a:pt x="1601" y="1019"/>
                  </a:cubicBezTo>
                  <a:lnTo>
                    <a:pt x="1601" y="586"/>
                  </a:lnTo>
                  <a:lnTo>
                    <a:pt x="1501" y="419"/>
                  </a:lnTo>
                  <a:cubicBezTo>
                    <a:pt x="1401" y="286"/>
                    <a:pt x="1301" y="152"/>
                    <a:pt x="1234" y="85"/>
                  </a:cubicBezTo>
                  <a:lnTo>
                    <a:pt x="1101" y="85"/>
                  </a:lnTo>
                  <a:lnTo>
                    <a:pt x="1067" y="19"/>
                  </a:lnTo>
                  <a:cubicBezTo>
                    <a:pt x="1014" y="5"/>
                    <a:pt x="967" y="0"/>
                    <a:pt x="9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17"/>
            <p:cNvSpPr/>
            <p:nvPr/>
          </p:nvSpPr>
          <p:spPr>
            <a:xfrm>
              <a:off x="4433875" y="3123675"/>
              <a:ext cx="36725" cy="38075"/>
            </a:xfrm>
            <a:custGeom>
              <a:avLst/>
              <a:gdLst/>
              <a:ahLst/>
              <a:cxnLst/>
              <a:rect l="l" t="t" r="r" b="b"/>
              <a:pathLst>
                <a:path w="1469" h="1523" extrusionOk="0">
                  <a:moveTo>
                    <a:pt x="768" y="0"/>
                  </a:moveTo>
                  <a:cubicBezTo>
                    <a:pt x="649" y="0"/>
                    <a:pt x="610" y="106"/>
                    <a:pt x="509" y="106"/>
                  </a:cubicBezTo>
                  <a:cubicBezTo>
                    <a:pt x="496" y="106"/>
                    <a:pt x="483" y="104"/>
                    <a:pt x="468" y="100"/>
                  </a:cubicBezTo>
                  <a:cubicBezTo>
                    <a:pt x="468" y="100"/>
                    <a:pt x="434" y="167"/>
                    <a:pt x="401" y="167"/>
                  </a:cubicBezTo>
                  <a:cubicBezTo>
                    <a:pt x="301" y="167"/>
                    <a:pt x="268" y="234"/>
                    <a:pt x="234" y="267"/>
                  </a:cubicBezTo>
                  <a:cubicBezTo>
                    <a:pt x="134" y="434"/>
                    <a:pt x="101" y="567"/>
                    <a:pt x="1" y="667"/>
                  </a:cubicBezTo>
                  <a:lnTo>
                    <a:pt x="1" y="901"/>
                  </a:lnTo>
                  <a:cubicBezTo>
                    <a:pt x="67" y="901"/>
                    <a:pt x="67" y="934"/>
                    <a:pt x="101" y="967"/>
                  </a:cubicBezTo>
                  <a:lnTo>
                    <a:pt x="101" y="1134"/>
                  </a:lnTo>
                  <a:cubicBezTo>
                    <a:pt x="167" y="1234"/>
                    <a:pt x="268" y="1334"/>
                    <a:pt x="401" y="1434"/>
                  </a:cubicBezTo>
                  <a:cubicBezTo>
                    <a:pt x="434" y="1434"/>
                    <a:pt x="468" y="1468"/>
                    <a:pt x="568" y="1501"/>
                  </a:cubicBezTo>
                  <a:lnTo>
                    <a:pt x="668" y="1501"/>
                  </a:lnTo>
                  <a:cubicBezTo>
                    <a:pt x="725" y="1501"/>
                    <a:pt x="760" y="1523"/>
                    <a:pt x="805" y="1523"/>
                  </a:cubicBezTo>
                  <a:cubicBezTo>
                    <a:pt x="839" y="1523"/>
                    <a:pt x="878" y="1511"/>
                    <a:pt x="935" y="1468"/>
                  </a:cubicBezTo>
                  <a:cubicBezTo>
                    <a:pt x="935" y="1468"/>
                    <a:pt x="968" y="1434"/>
                    <a:pt x="1001" y="1434"/>
                  </a:cubicBezTo>
                  <a:lnTo>
                    <a:pt x="1468" y="967"/>
                  </a:lnTo>
                  <a:lnTo>
                    <a:pt x="1468" y="567"/>
                  </a:lnTo>
                  <a:lnTo>
                    <a:pt x="1101" y="167"/>
                  </a:lnTo>
                  <a:cubicBezTo>
                    <a:pt x="1001" y="134"/>
                    <a:pt x="968" y="100"/>
                    <a:pt x="901" y="67"/>
                  </a:cubicBezTo>
                  <a:cubicBezTo>
                    <a:pt x="835" y="67"/>
                    <a:pt x="801" y="67"/>
                    <a:pt x="7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17"/>
            <p:cNvSpPr/>
            <p:nvPr/>
          </p:nvSpPr>
          <p:spPr>
            <a:xfrm>
              <a:off x="4755775" y="2814275"/>
              <a:ext cx="50900" cy="49225"/>
            </a:xfrm>
            <a:custGeom>
              <a:avLst/>
              <a:gdLst/>
              <a:ahLst/>
              <a:cxnLst/>
              <a:rect l="l" t="t" r="r" b="b"/>
              <a:pathLst>
                <a:path w="2036" h="1969" extrusionOk="0">
                  <a:moveTo>
                    <a:pt x="601" y="1"/>
                  </a:moveTo>
                  <a:cubicBezTo>
                    <a:pt x="534" y="34"/>
                    <a:pt x="468" y="67"/>
                    <a:pt x="401" y="134"/>
                  </a:cubicBezTo>
                  <a:cubicBezTo>
                    <a:pt x="301" y="167"/>
                    <a:pt x="234" y="267"/>
                    <a:pt x="101" y="368"/>
                  </a:cubicBezTo>
                  <a:lnTo>
                    <a:pt x="101" y="501"/>
                  </a:lnTo>
                  <a:lnTo>
                    <a:pt x="1" y="568"/>
                  </a:lnTo>
                  <a:lnTo>
                    <a:pt x="1" y="1035"/>
                  </a:lnTo>
                  <a:lnTo>
                    <a:pt x="101" y="1135"/>
                  </a:lnTo>
                  <a:lnTo>
                    <a:pt x="101" y="1268"/>
                  </a:lnTo>
                  <a:cubicBezTo>
                    <a:pt x="167" y="1368"/>
                    <a:pt x="234" y="1502"/>
                    <a:pt x="301" y="1635"/>
                  </a:cubicBezTo>
                  <a:cubicBezTo>
                    <a:pt x="401" y="1735"/>
                    <a:pt x="501" y="1802"/>
                    <a:pt x="634" y="1869"/>
                  </a:cubicBezTo>
                  <a:lnTo>
                    <a:pt x="834" y="1869"/>
                  </a:lnTo>
                  <a:cubicBezTo>
                    <a:pt x="901" y="1902"/>
                    <a:pt x="935" y="1902"/>
                    <a:pt x="968" y="1969"/>
                  </a:cubicBezTo>
                  <a:cubicBezTo>
                    <a:pt x="1035" y="1935"/>
                    <a:pt x="1068" y="1935"/>
                    <a:pt x="1101" y="1869"/>
                  </a:cubicBezTo>
                  <a:lnTo>
                    <a:pt x="1301" y="1869"/>
                  </a:lnTo>
                  <a:cubicBezTo>
                    <a:pt x="1402" y="1835"/>
                    <a:pt x="1468" y="1835"/>
                    <a:pt x="1535" y="1802"/>
                  </a:cubicBezTo>
                  <a:lnTo>
                    <a:pt x="1935" y="1368"/>
                  </a:lnTo>
                  <a:lnTo>
                    <a:pt x="1935" y="1302"/>
                  </a:lnTo>
                  <a:lnTo>
                    <a:pt x="2035" y="1201"/>
                  </a:lnTo>
                  <a:lnTo>
                    <a:pt x="2035" y="768"/>
                  </a:lnTo>
                  <a:lnTo>
                    <a:pt x="1902" y="501"/>
                  </a:lnTo>
                  <a:cubicBezTo>
                    <a:pt x="1835" y="368"/>
                    <a:pt x="1802" y="301"/>
                    <a:pt x="1668" y="301"/>
                  </a:cubicBezTo>
                  <a:lnTo>
                    <a:pt x="1635" y="234"/>
                  </a:lnTo>
                  <a:cubicBezTo>
                    <a:pt x="1502" y="167"/>
                    <a:pt x="1435" y="134"/>
                    <a:pt x="1235" y="67"/>
                  </a:cubicBezTo>
                  <a:lnTo>
                    <a:pt x="1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17"/>
            <p:cNvSpPr/>
            <p:nvPr/>
          </p:nvSpPr>
          <p:spPr>
            <a:xfrm>
              <a:off x="4554800" y="3181700"/>
              <a:ext cx="47550" cy="47075"/>
            </a:xfrm>
            <a:custGeom>
              <a:avLst/>
              <a:gdLst/>
              <a:ahLst/>
              <a:cxnLst/>
              <a:rect l="l" t="t" r="r" b="b"/>
              <a:pathLst>
                <a:path w="1902" h="1883" extrusionOk="0">
                  <a:moveTo>
                    <a:pt x="990" y="0"/>
                  </a:moveTo>
                  <a:cubicBezTo>
                    <a:pt x="972" y="0"/>
                    <a:pt x="954" y="4"/>
                    <a:pt x="934" y="14"/>
                  </a:cubicBezTo>
                  <a:cubicBezTo>
                    <a:pt x="901" y="47"/>
                    <a:pt x="901" y="114"/>
                    <a:pt x="834" y="114"/>
                  </a:cubicBezTo>
                  <a:lnTo>
                    <a:pt x="634" y="114"/>
                  </a:lnTo>
                  <a:cubicBezTo>
                    <a:pt x="568" y="181"/>
                    <a:pt x="467" y="214"/>
                    <a:pt x="401" y="281"/>
                  </a:cubicBezTo>
                  <a:cubicBezTo>
                    <a:pt x="267" y="348"/>
                    <a:pt x="267" y="481"/>
                    <a:pt x="167" y="548"/>
                  </a:cubicBezTo>
                  <a:cubicBezTo>
                    <a:pt x="101" y="615"/>
                    <a:pt x="101" y="781"/>
                    <a:pt x="0" y="815"/>
                  </a:cubicBezTo>
                  <a:lnTo>
                    <a:pt x="0" y="1348"/>
                  </a:lnTo>
                  <a:cubicBezTo>
                    <a:pt x="67" y="1448"/>
                    <a:pt x="67" y="1482"/>
                    <a:pt x="101" y="1515"/>
                  </a:cubicBezTo>
                  <a:cubicBezTo>
                    <a:pt x="234" y="1615"/>
                    <a:pt x="301" y="1715"/>
                    <a:pt x="401" y="1815"/>
                  </a:cubicBezTo>
                  <a:lnTo>
                    <a:pt x="634" y="1815"/>
                  </a:lnTo>
                  <a:lnTo>
                    <a:pt x="734" y="1882"/>
                  </a:lnTo>
                  <a:lnTo>
                    <a:pt x="1135" y="1882"/>
                  </a:lnTo>
                  <a:cubicBezTo>
                    <a:pt x="1151" y="1832"/>
                    <a:pt x="1193" y="1824"/>
                    <a:pt x="1243" y="1824"/>
                  </a:cubicBezTo>
                  <a:cubicBezTo>
                    <a:pt x="1268" y="1824"/>
                    <a:pt x="1295" y="1826"/>
                    <a:pt x="1322" y="1826"/>
                  </a:cubicBezTo>
                  <a:cubicBezTo>
                    <a:pt x="1349" y="1826"/>
                    <a:pt x="1376" y="1824"/>
                    <a:pt x="1401" y="1815"/>
                  </a:cubicBezTo>
                  <a:lnTo>
                    <a:pt x="1802" y="1382"/>
                  </a:lnTo>
                  <a:lnTo>
                    <a:pt x="1802" y="1215"/>
                  </a:lnTo>
                  <a:lnTo>
                    <a:pt x="1902" y="1148"/>
                  </a:lnTo>
                  <a:cubicBezTo>
                    <a:pt x="1902" y="1015"/>
                    <a:pt x="1902" y="915"/>
                    <a:pt x="1835" y="748"/>
                  </a:cubicBezTo>
                  <a:cubicBezTo>
                    <a:pt x="1768" y="615"/>
                    <a:pt x="1735" y="481"/>
                    <a:pt x="1635" y="348"/>
                  </a:cubicBezTo>
                  <a:cubicBezTo>
                    <a:pt x="1568" y="248"/>
                    <a:pt x="1435" y="181"/>
                    <a:pt x="1301" y="114"/>
                  </a:cubicBezTo>
                  <a:cubicBezTo>
                    <a:pt x="1291" y="117"/>
                    <a:pt x="1281" y="118"/>
                    <a:pt x="1271" y="118"/>
                  </a:cubicBezTo>
                  <a:cubicBezTo>
                    <a:pt x="1171" y="118"/>
                    <a:pt x="1088" y="0"/>
                    <a:pt x="9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17"/>
            <p:cNvSpPr/>
            <p:nvPr/>
          </p:nvSpPr>
          <p:spPr>
            <a:xfrm>
              <a:off x="4343825" y="3043600"/>
              <a:ext cx="43375" cy="41725"/>
            </a:xfrm>
            <a:custGeom>
              <a:avLst/>
              <a:gdLst/>
              <a:ahLst/>
              <a:cxnLst/>
              <a:rect l="l" t="t" r="r" b="b"/>
              <a:pathLst>
                <a:path w="1735" h="1669" extrusionOk="0">
                  <a:moveTo>
                    <a:pt x="701" y="1"/>
                  </a:moveTo>
                  <a:cubicBezTo>
                    <a:pt x="601" y="68"/>
                    <a:pt x="434" y="34"/>
                    <a:pt x="434" y="168"/>
                  </a:cubicBezTo>
                  <a:cubicBezTo>
                    <a:pt x="400" y="334"/>
                    <a:pt x="234" y="434"/>
                    <a:pt x="100" y="601"/>
                  </a:cubicBezTo>
                  <a:lnTo>
                    <a:pt x="100" y="768"/>
                  </a:lnTo>
                  <a:lnTo>
                    <a:pt x="33" y="835"/>
                  </a:lnTo>
                  <a:cubicBezTo>
                    <a:pt x="0" y="968"/>
                    <a:pt x="167" y="968"/>
                    <a:pt x="100" y="1102"/>
                  </a:cubicBezTo>
                  <a:cubicBezTo>
                    <a:pt x="67" y="1168"/>
                    <a:pt x="200" y="1202"/>
                    <a:pt x="200" y="1302"/>
                  </a:cubicBezTo>
                  <a:lnTo>
                    <a:pt x="500" y="1602"/>
                  </a:lnTo>
                  <a:cubicBezTo>
                    <a:pt x="567" y="1635"/>
                    <a:pt x="601" y="1635"/>
                    <a:pt x="667" y="1669"/>
                  </a:cubicBezTo>
                  <a:lnTo>
                    <a:pt x="1101" y="1669"/>
                  </a:lnTo>
                  <a:cubicBezTo>
                    <a:pt x="1201" y="1635"/>
                    <a:pt x="1234" y="1602"/>
                    <a:pt x="1334" y="1535"/>
                  </a:cubicBezTo>
                  <a:cubicBezTo>
                    <a:pt x="1368" y="1502"/>
                    <a:pt x="1501" y="1402"/>
                    <a:pt x="1568" y="1302"/>
                  </a:cubicBezTo>
                  <a:lnTo>
                    <a:pt x="1568" y="1235"/>
                  </a:lnTo>
                  <a:lnTo>
                    <a:pt x="1735" y="1068"/>
                  </a:lnTo>
                  <a:lnTo>
                    <a:pt x="1735" y="535"/>
                  </a:lnTo>
                  <a:cubicBezTo>
                    <a:pt x="1668" y="434"/>
                    <a:pt x="1568" y="301"/>
                    <a:pt x="1535" y="168"/>
                  </a:cubicBezTo>
                  <a:lnTo>
                    <a:pt x="1401" y="168"/>
                  </a:lnTo>
                  <a:cubicBezTo>
                    <a:pt x="1368" y="134"/>
                    <a:pt x="1334" y="34"/>
                    <a:pt x="1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17"/>
            <p:cNvSpPr/>
            <p:nvPr/>
          </p:nvSpPr>
          <p:spPr>
            <a:xfrm>
              <a:off x="4573975" y="3043250"/>
              <a:ext cx="45050" cy="40050"/>
            </a:xfrm>
            <a:custGeom>
              <a:avLst/>
              <a:gdLst/>
              <a:ahLst/>
              <a:cxnLst/>
              <a:rect l="l" t="t" r="r" b="b"/>
              <a:pathLst>
                <a:path w="1802" h="1602" extrusionOk="0">
                  <a:moveTo>
                    <a:pt x="794" y="0"/>
                  </a:moveTo>
                  <a:cubicBezTo>
                    <a:pt x="764" y="0"/>
                    <a:pt x="735" y="4"/>
                    <a:pt x="701" y="15"/>
                  </a:cubicBezTo>
                  <a:cubicBezTo>
                    <a:pt x="634" y="48"/>
                    <a:pt x="534" y="82"/>
                    <a:pt x="468" y="82"/>
                  </a:cubicBezTo>
                  <a:cubicBezTo>
                    <a:pt x="401" y="82"/>
                    <a:pt x="368" y="182"/>
                    <a:pt x="334" y="182"/>
                  </a:cubicBezTo>
                  <a:cubicBezTo>
                    <a:pt x="234" y="182"/>
                    <a:pt x="201" y="215"/>
                    <a:pt x="167" y="315"/>
                  </a:cubicBezTo>
                  <a:cubicBezTo>
                    <a:pt x="134" y="382"/>
                    <a:pt x="34" y="515"/>
                    <a:pt x="1" y="649"/>
                  </a:cubicBezTo>
                  <a:lnTo>
                    <a:pt x="1" y="915"/>
                  </a:lnTo>
                  <a:cubicBezTo>
                    <a:pt x="67" y="982"/>
                    <a:pt x="67" y="1082"/>
                    <a:pt x="167" y="1182"/>
                  </a:cubicBezTo>
                  <a:lnTo>
                    <a:pt x="167" y="1216"/>
                  </a:lnTo>
                  <a:cubicBezTo>
                    <a:pt x="301" y="1316"/>
                    <a:pt x="368" y="1416"/>
                    <a:pt x="468" y="1516"/>
                  </a:cubicBezTo>
                  <a:lnTo>
                    <a:pt x="701" y="1516"/>
                  </a:lnTo>
                  <a:lnTo>
                    <a:pt x="801" y="1583"/>
                  </a:lnTo>
                  <a:cubicBezTo>
                    <a:pt x="821" y="1596"/>
                    <a:pt x="841" y="1601"/>
                    <a:pt x="861" y="1601"/>
                  </a:cubicBezTo>
                  <a:cubicBezTo>
                    <a:pt x="940" y="1601"/>
                    <a:pt x="1015" y="1516"/>
                    <a:pt x="1068" y="1516"/>
                  </a:cubicBezTo>
                  <a:cubicBezTo>
                    <a:pt x="1083" y="1520"/>
                    <a:pt x="1097" y="1521"/>
                    <a:pt x="1109" y="1521"/>
                  </a:cubicBezTo>
                  <a:cubicBezTo>
                    <a:pt x="1210" y="1521"/>
                    <a:pt x="1250" y="1416"/>
                    <a:pt x="1368" y="1416"/>
                  </a:cubicBezTo>
                  <a:lnTo>
                    <a:pt x="1702" y="1082"/>
                  </a:lnTo>
                  <a:lnTo>
                    <a:pt x="1702" y="1016"/>
                  </a:lnTo>
                  <a:lnTo>
                    <a:pt x="1802" y="915"/>
                  </a:lnTo>
                  <a:lnTo>
                    <a:pt x="1802" y="782"/>
                  </a:lnTo>
                  <a:cubicBezTo>
                    <a:pt x="1735" y="715"/>
                    <a:pt x="1702" y="715"/>
                    <a:pt x="1669" y="715"/>
                  </a:cubicBezTo>
                  <a:cubicBezTo>
                    <a:pt x="1635" y="649"/>
                    <a:pt x="1669" y="582"/>
                    <a:pt x="1635" y="515"/>
                  </a:cubicBezTo>
                  <a:cubicBezTo>
                    <a:pt x="1568" y="415"/>
                    <a:pt x="1535" y="248"/>
                    <a:pt x="1468" y="248"/>
                  </a:cubicBezTo>
                  <a:cubicBezTo>
                    <a:pt x="1335" y="248"/>
                    <a:pt x="1335" y="148"/>
                    <a:pt x="1202" y="82"/>
                  </a:cubicBezTo>
                  <a:lnTo>
                    <a:pt x="1068" y="82"/>
                  </a:lnTo>
                  <a:cubicBezTo>
                    <a:pt x="1035" y="48"/>
                    <a:pt x="1035" y="15"/>
                    <a:pt x="1001" y="15"/>
                  </a:cubicBezTo>
                  <a:cubicBezTo>
                    <a:pt x="912" y="15"/>
                    <a:pt x="853" y="0"/>
                    <a:pt x="7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17"/>
            <p:cNvSpPr/>
            <p:nvPr/>
          </p:nvSpPr>
          <p:spPr>
            <a:xfrm>
              <a:off x="4900050" y="2877650"/>
              <a:ext cx="40875" cy="40900"/>
            </a:xfrm>
            <a:custGeom>
              <a:avLst/>
              <a:gdLst/>
              <a:ahLst/>
              <a:cxnLst/>
              <a:rect l="l" t="t" r="r" b="b"/>
              <a:pathLst>
                <a:path w="1635" h="1636" extrusionOk="0">
                  <a:moveTo>
                    <a:pt x="1034" y="1"/>
                  </a:moveTo>
                  <a:cubicBezTo>
                    <a:pt x="934" y="1"/>
                    <a:pt x="768" y="1"/>
                    <a:pt x="634" y="67"/>
                  </a:cubicBezTo>
                  <a:lnTo>
                    <a:pt x="534" y="134"/>
                  </a:lnTo>
                  <a:lnTo>
                    <a:pt x="367" y="134"/>
                  </a:lnTo>
                  <a:lnTo>
                    <a:pt x="167" y="334"/>
                  </a:lnTo>
                  <a:cubicBezTo>
                    <a:pt x="200" y="401"/>
                    <a:pt x="167" y="434"/>
                    <a:pt x="134" y="468"/>
                  </a:cubicBezTo>
                  <a:cubicBezTo>
                    <a:pt x="100" y="501"/>
                    <a:pt x="100" y="601"/>
                    <a:pt x="100" y="635"/>
                  </a:cubicBezTo>
                  <a:cubicBezTo>
                    <a:pt x="34" y="668"/>
                    <a:pt x="34" y="735"/>
                    <a:pt x="0" y="768"/>
                  </a:cubicBezTo>
                  <a:cubicBezTo>
                    <a:pt x="34" y="768"/>
                    <a:pt x="34" y="801"/>
                    <a:pt x="100" y="835"/>
                  </a:cubicBezTo>
                  <a:lnTo>
                    <a:pt x="100" y="1001"/>
                  </a:lnTo>
                  <a:cubicBezTo>
                    <a:pt x="134" y="1102"/>
                    <a:pt x="134" y="1168"/>
                    <a:pt x="167" y="1235"/>
                  </a:cubicBezTo>
                  <a:lnTo>
                    <a:pt x="501" y="1569"/>
                  </a:lnTo>
                  <a:lnTo>
                    <a:pt x="768" y="1569"/>
                  </a:lnTo>
                  <a:lnTo>
                    <a:pt x="834" y="1635"/>
                  </a:lnTo>
                  <a:lnTo>
                    <a:pt x="934" y="1569"/>
                  </a:lnTo>
                  <a:lnTo>
                    <a:pt x="1134" y="1569"/>
                  </a:lnTo>
                  <a:cubicBezTo>
                    <a:pt x="1201" y="1468"/>
                    <a:pt x="1301" y="1435"/>
                    <a:pt x="1368" y="1402"/>
                  </a:cubicBezTo>
                  <a:cubicBezTo>
                    <a:pt x="1435" y="1335"/>
                    <a:pt x="1468" y="1302"/>
                    <a:pt x="1501" y="1235"/>
                  </a:cubicBezTo>
                  <a:cubicBezTo>
                    <a:pt x="1501" y="1135"/>
                    <a:pt x="1601" y="1068"/>
                    <a:pt x="1635" y="1001"/>
                  </a:cubicBezTo>
                  <a:lnTo>
                    <a:pt x="1635" y="568"/>
                  </a:lnTo>
                  <a:cubicBezTo>
                    <a:pt x="1568" y="468"/>
                    <a:pt x="1535" y="434"/>
                    <a:pt x="1501" y="334"/>
                  </a:cubicBezTo>
                  <a:cubicBezTo>
                    <a:pt x="1468" y="301"/>
                    <a:pt x="1368" y="168"/>
                    <a:pt x="1268" y="101"/>
                  </a:cubicBezTo>
                  <a:lnTo>
                    <a:pt x="1134" y="101"/>
                  </a:lnTo>
                  <a:lnTo>
                    <a:pt x="10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17"/>
            <p:cNvSpPr/>
            <p:nvPr/>
          </p:nvSpPr>
          <p:spPr>
            <a:xfrm>
              <a:off x="4772450" y="3021000"/>
              <a:ext cx="40050" cy="39300"/>
            </a:xfrm>
            <a:custGeom>
              <a:avLst/>
              <a:gdLst/>
              <a:ahLst/>
              <a:cxnLst/>
              <a:rect l="l" t="t" r="r" b="b"/>
              <a:pathLst>
                <a:path w="1602" h="1572" extrusionOk="0">
                  <a:moveTo>
                    <a:pt x="882" y="0"/>
                  </a:moveTo>
                  <a:cubicBezTo>
                    <a:pt x="742" y="0"/>
                    <a:pt x="656" y="71"/>
                    <a:pt x="534" y="71"/>
                  </a:cubicBezTo>
                  <a:cubicBezTo>
                    <a:pt x="434" y="71"/>
                    <a:pt x="401" y="138"/>
                    <a:pt x="301" y="138"/>
                  </a:cubicBezTo>
                  <a:cubicBezTo>
                    <a:pt x="268" y="138"/>
                    <a:pt x="234" y="204"/>
                    <a:pt x="167" y="238"/>
                  </a:cubicBezTo>
                  <a:cubicBezTo>
                    <a:pt x="101" y="304"/>
                    <a:pt x="67" y="438"/>
                    <a:pt x="1" y="538"/>
                  </a:cubicBezTo>
                  <a:lnTo>
                    <a:pt x="1" y="972"/>
                  </a:lnTo>
                  <a:cubicBezTo>
                    <a:pt x="101" y="1105"/>
                    <a:pt x="134" y="1205"/>
                    <a:pt x="167" y="1338"/>
                  </a:cubicBezTo>
                  <a:cubicBezTo>
                    <a:pt x="268" y="1439"/>
                    <a:pt x="401" y="1505"/>
                    <a:pt x="568" y="1572"/>
                  </a:cubicBezTo>
                  <a:lnTo>
                    <a:pt x="901" y="1572"/>
                  </a:lnTo>
                  <a:cubicBezTo>
                    <a:pt x="935" y="1539"/>
                    <a:pt x="968" y="1539"/>
                    <a:pt x="1001" y="1539"/>
                  </a:cubicBezTo>
                  <a:cubicBezTo>
                    <a:pt x="1101" y="1505"/>
                    <a:pt x="1235" y="1439"/>
                    <a:pt x="1302" y="1372"/>
                  </a:cubicBezTo>
                  <a:cubicBezTo>
                    <a:pt x="1368" y="1272"/>
                    <a:pt x="1368" y="1205"/>
                    <a:pt x="1435" y="1172"/>
                  </a:cubicBezTo>
                  <a:cubicBezTo>
                    <a:pt x="1535" y="1105"/>
                    <a:pt x="1568" y="1072"/>
                    <a:pt x="1602" y="1038"/>
                  </a:cubicBezTo>
                  <a:lnTo>
                    <a:pt x="1602" y="571"/>
                  </a:lnTo>
                  <a:lnTo>
                    <a:pt x="1535" y="404"/>
                  </a:lnTo>
                  <a:cubicBezTo>
                    <a:pt x="1402" y="271"/>
                    <a:pt x="1302" y="138"/>
                    <a:pt x="1235" y="71"/>
                  </a:cubicBezTo>
                  <a:lnTo>
                    <a:pt x="1101" y="71"/>
                  </a:lnTo>
                  <a:lnTo>
                    <a:pt x="1068" y="38"/>
                  </a:lnTo>
                  <a:cubicBezTo>
                    <a:pt x="995" y="10"/>
                    <a:pt x="935" y="0"/>
                    <a:pt x="8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17"/>
            <p:cNvSpPr/>
            <p:nvPr/>
          </p:nvSpPr>
          <p:spPr>
            <a:xfrm>
              <a:off x="4765775" y="2921025"/>
              <a:ext cx="36725" cy="37675"/>
            </a:xfrm>
            <a:custGeom>
              <a:avLst/>
              <a:gdLst/>
              <a:ahLst/>
              <a:cxnLst/>
              <a:rect l="l" t="t" r="r" b="b"/>
              <a:pathLst>
                <a:path w="1469" h="1507" extrusionOk="0">
                  <a:moveTo>
                    <a:pt x="735" y="0"/>
                  </a:moveTo>
                  <a:cubicBezTo>
                    <a:pt x="649" y="0"/>
                    <a:pt x="588" y="74"/>
                    <a:pt x="509" y="74"/>
                  </a:cubicBezTo>
                  <a:cubicBezTo>
                    <a:pt x="496" y="74"/>
                    <a:pt x="482" y="72"/>
                    <a:pt x="468" y="67"/>
                  </a:cubicBezTo>
                  <a:cubicBezTo>
                    <a:pt x="468" y="67"/>
                    <a:pt x="401" y="167"/>
                    <a:pt x="368" y="167"/>
                  </a:cubicBezTo>
                  <a:cubicBezTo>
                    <a:pt x="301" y="167"/>
                    <a:pt x="234" y="200"/>
                    <a:pt x="201" y="234"/>
                  </a:cubicBezTo>
                  <a:cubicBezTo>
                    <a:pt x="134" y="401"/>
                    <a:pt x="68" y="534"/>
                    <a:pt x="1" y="667"/>
                  </a:cubicBezTo>
                  <a:lnTo>
                    <a:pt x="1" y="868"/>
                  </a:lnTo>
                  <a:cubicBezTo>
                    <a:pt x="34" y="868"/>
                    <a:pt x="34" y="901"/>
                    <a:pt x="68" y="934"/>
                  </a:cubicBezTo>
                  <a:lnTo>
                    <a:pt x="68" y="1101"/>
                  </a:lnTo>
                  <a:cubicBezTo>
                    <a:pt x="168" y="1201"/>
                    <a:pt x="234" y="1335"/>
                    <a:pt x="368" y="1401"/>
                  </a:cubicBezTo>
                  <a:cubicBezTo>
                    <a:pt x="401" y="1401"/>
                    <a:pt x="468" y="1435"/>
                    <a:pt x="535" y="1501"/>
                  </a:cubicBezTo>
                  <a:lnTo>
                    <a:pt x="668" y="1501"/>
                  </a:lnTo>
                  <a:cubicBezTo>
                    <a:pt x="695" y="1501"/>
                    <a:pt x="721" y="1507"/>
                    <a:pt x="750" y="1507"/>
                  </a:cubicBezTo>
                  <a:cubicBezTo>
                    <a:pt x="793" y="1507"/>
                    <a:pt x="841" y="1495"/>
                    <a:pt x="901" y="1435"/>
                  </a:cubicBezTo>
                  <a:cubicBezTo>
                    <a:pt x="901" y="1435"/>
                    <a:pt x="968" y="1401"/>
                    <a:pt x="1002" y="1401"/>
                  </a:cubicBezTo>
                  <a:lnTo>
                    <a:pt x="1469" y="934"/>
                  </a:lnTo>
                  <a:lnTo>
                    <a:pt x="1469" y="534"/>
                  </a:lnTo>
                  <a:lnTo>
                    <a:pt x="1068" y="167"/>
                  </a:lnTo>
                  <a:cubicBezTo>
                    <a:pt x="1002" y="100"/>
                    <a:pt x="968" y="67"/>
                    <a:pt x="868" y="34"/>
                  </a:cubicBezTo>
                  <a:cubicBezTo>
                    <a:pt x="835" y="34"/>
                    <a:pt x="801" y="34"/>
                    <a:pt x="7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17"/>
            <p:cNvSpPr/>
            <p:nvPr/>
          </p:nvSpPr>
          <p:spPr>
            <a:xfrm>
              <a:off x="4882525" y="3334650"/>
              <a:ext cx="50075" cy="48400"/>
            </a:xfrm>
            <a:custGeom>
              <a:avLst/>
              <a:gdLst/>
              <a:ahLst/>
              <a:cxnLst/>
              <a:rect l="l" t="t" r="r" b="b"/>
              <a:pathLst>
                <a:path w="2003" h="1936" extrusionOk="0">
                  <a:moveTo>
                    <a:pt x="568" y="1"/>
                  </a:moveTo>
                  <a:cubicBezTo>
                    <a:pt x="501" y="34"/>
                    <a:pt x="468" y="67"/>
                    <a:pt x="368" y="134"/>
                  </a:cubicBezTo>
                  <a:cubicBezTo>
                    <a:pt x="334" y="167"/>
                    <a:pt x="201" y="301"/>
                    <a:pt x="68" y="367"/>
                  </a:cubicBezTo>
                  <a:lnTo>
                    <a:pt x="68" y="501"/>
                  </a:lnTo>
                  <a:lnTo>
                    <a:pt x="1" y="568"/>
                  </a:lnTo>
                  <a:lnTo>
                    <a:pt x="1" y="1035"/>
                  </a:lnTo>
                  <a:lnTo>
                    <a:pt x="68" y="1101"/>
                  </a:lnTo>
                  <a:lnTo>
                    <a:pt x="68" y="1235"/>
                  </a:lnTo>
                  <a:cubicBezTo>
                    <a:pt x="168" y="1368"/>
                    <a:pt x="201" y="1502"/>
                    <a:pt x="301" y="1602"/>
                  </a:cubicBezTo>
                  <a:cubicBezTo>
                    <a:pt x="368" y="1735"/>
                    <a:pt x="501" y="1802"/>
                    <a:pt x="635" y="1869"/>
                  </a:cubicBezTo>
                  <a:lnTo>
                    <a:pt x="835" y="1869"/>
                  </a:lnTo>
                  <a:cubicBezTo>
                    <a:pt x="868" y="1902"/>
                    <a:pt x="901" y="1902"/>
                    <a:pt x="968" y="1935"/>
                  </a:cubicBezTo>
                  <a:cubicBezTo>
                    <a:pt x="1002" y="1902"/>
                    <a:pt x="1035" y="1902"/>
                    <a:pt x="1068" y="1869"/>
                  </a:cubicBezTo>
                  <a:lnTo>
                    <a:pt x="1302" y="1869"/>
                  </a:lnTo>
                  <a:cubicBezTo>
                    <a:pt x="1368" y="1835"/>
                    <a:pt x="1469" y="1835"/>
                    <a:pt x="1502" y="1802"/>
                  </a:cubicBezTo>
                  <a:lnTo>
                    <a:pt x="1902" y="1368"/>
                  </a:lnTo>
                  <a:lnTo>
                    <a:pt x="1902" y="1301"/>
                  </a:lnTo>
                  <a:lnTo>
                    <a:pt x="2002" y="1201"/>
                  </a:lnTo>
                  <a:lnTo>
                    <a:pt x="2002" y="734"/>
                  </a:lnTo>
                  <a:lnTo>
                    <a:pt x="1869" y="501"/>
                  </a:lnTo>
                  <a:cubicBezTo>
                    <a:pt x="1835" y="367"/>
                    <a:pt x="1802" y="267"/>
                    <a:pt x="1669" y="267"/>
                  </a:cubicBezTo>
                  <a:lnTo>
                    <a:pt x="1635" y="234"/>
                  </a:lnTo>
                  <a:cubicBezTo>
                    <a:pt x="1502" y="167"/>
                    <a:pt x="1402" y="134"/>
                    <a:pt x="1202" y="67"/>
                  </a:cubicBezTo>
                  <a:lnTo>
                    <a:pt x="1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17"/>
            <p:cNvSpPr/>
            <p:nvPr/>
          </p:nvSpPr>
          <p:spPr>
            <a:xfrm>
              <a:off x="4883375" y="3181700"/>
              <a:ext cx="46725" cy="47075"/>
            </a:xfrm>
            <a:custGeom>
              <a:avLst/>
              <a:gdLst/>
              <a:ahLst/>
              <a:cxnLst/>
              <a:rect l="l" t="t" r="r" b="b"/>
              <a:pathLst>
                <a:path w="1869" h="1883" extrusionOk="0">
                  <a:moveTo>
                    <a:pt x="980" y="0"/>
                  </a:moveTo>
                  <a:cubicBezTo>
                    <a:pt x="964" y="0"/>
                    <a:pt x="949" y="4"/>
                    <a:pt x="934" y="14"/>
                  </a:cubicBezTo>
                  <a:cubicBezTo>
                    <a:pt x="867" y="47"/>
                    <a:pt x="867" y="114"/>
                    <a:pt x="834" y="114"/>
                  </a:cubicBezTo>
                  <a:lnTo>
                    <a:pt x="634" y="114"/>
                  </a:lnTo>
                  <a:cubicBezTo>
                    <a:pt x="534" y="181"/>
                    <a:pt x="467" y="214"/>
                    <a:pt x="367" y="281"/>
                  </a:cubicBezTo>
                  <a:cubicBezTo>
                    <a:pt x="267" y="348"/>
                    <a:pt x="267" y="481"/>
                    <a:pt x="167" y="548"/>
                  </a:cubicBezTo>
                  <a:cubicBezTo>
                    <a:pt x="100" y="615"/>
                    <a:pt x="100" y="781"/>
                    <a:pt x="0" y="815"/>
                  </a:cubicBezTo>
                  <a:lnTo>
                    <a:pt x="0" y="1348"/>
                  </a:lnTo>
                  <a:cubicBezTo>
                    <a:pt x="34" y="1448"/>
                    <a:pt x="34" y="1482"/>
                    <a:pt x="100" y="1515"/>
                  </a:cubicBezTo>
                  <a:cubicBezTo>
                    <a:pt x="200" y="1615"/>
                    <a:pt x="300" y="1715"/>
                    <a:pt x="367" y="1815"/>
                  </a:cubicBezTo>
                  <a:lnTo>
                    <a:pt x="634" y="1815"/>
                  </a:lnTo>
                  <a:lnTo>
                    <a:pt x="701" y="1882"/>
                  </a:lnTo>
                  <a:lnTo>
                    <a:pt x="1134" y="1882"/>
                  </a:lnTo>
                  <a:cubicBezTo>
                    <a:pt x="1151" y="1832"/>
                    <a:pt x="1193" y="1824"/>
                    <a:pt x="1239" y="1824"/>
                  </a:cubicBezTo>
                  <a:cubicBezTo>
                    <a:pt x="1262" y="1824"/>
                    <a:pt x="1285" y="1826"/>
                    <a:pt x="1308" y="1826"/>
                  </a:cubicBezTo>
                  <a:cubicBezTo>
                    <a:pt x="1330" y="1826"/>
                    <a:pt x="1351" y="1824"/>
                    <a:pt x="1368" y="1815"/>
                  </a:cubicBezTo>
                  <a:lnTo>
                    <a:pt x="1801" y="1382"/>
                  </a:lnTo>
                  <a:lnTo>
                    <a:pt x="1801" y="1215"/>
                  </a:lnTo>
                  <a:lnTo>
                    <a:pt x="1868" y="1148"/>
                  </a:lnTo>
                  <a:cubicBezTo>
                    <a:pt x="1868" y="1015"/>
                    <a:pt x="1868" y="915"/>
                    <a:pt x="1835" y="748"/>
                  </a:cubicBezTo>
                  <a:cubicBezTo>
                    <a:pt x="1768" y="615"/>
                    <a:pt x="1701" y="481"/>
                    <a:pt x="1635" y="348"/>
                  </a:cubicBezTo>
                  <a:cubicBezTo>
                    <a:pt x="1535" y="248"/>
                    <a:pt x="1435" y="181"/>
                    <a:pt x="1301" y="114"/>
                  </a:cubicBezTo>
                  <a:cubicBezTo>
                    <a:pt x="1291" y="117"/>
                    <a:pt x="1280" y="118"/>
                    <a:pt x="1270" y="118"/>
                  </a:cubicBezTo>
                  <a:cubicBezTo>
                    <a:pt x="1166" y="118"/>
                    <a:pt x="1064" y="0"/>
                    <a:pt x="9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17"/>
            <p:cNvSpPr/>
            <p:nvPr/>
          </p:nvSpPr>
          <p:spPr>
            <a:xfrm>
              <a:off x="5023475" y="3154525"/>
              <a:ext cx="43375" cy="41725"/>
            </a:xfrm>
            <a:custGeom>
              <a:avLst/>
              <a:gdLst/>
              <a:ahLst/>
              <a:cxnLst/>
              <a:rect l="l" t="t" r="r" b="b"/>
              <a:pathLst>
                <a:path w="1735" h="1669" extrusionOk="0">
                  <a:moveTo>
                    <a:pt x="701" y="0"/>
                  </a:moveTo>
                  <a:cubicBezTo>
                    <a:pt x="601" y="67"/>
                    <a:pt x="434" y="67"/>
                    <a:pt x="434" y="167"/>
                  </a:cubicBezTo>
                  <a:cubicBezTo>
                    <a:pt x="400" y="334"/>
                    <a:pt x="234" y="401"/>
                    <a:pt x="100" y="567"/>
                  </a:cubicBezTo>
                  <a:lnTo>
                    <a:pt x="100" y="734"/>
                  </a:lnTo>
                  <a:lnTo>
                    <a:pt x="34" y="834"/>
                  </a:lnTo>
                  <a:cubicBezTo>
                    <a:pt x="0" y="934"/>
                    <a:pt x="167" y="934"/>
                    <a:pt x="100" y="1068"/>
                  </a:cubicBezTo>
                  <a:cubicBezTo>
                    <a:pt x="67" y="1168"/>
                    <a:pt x="200" y="1201"/>
                    <a:pt x="200" y="1268"/>
                  </a:cubicBezTo>
                  <a:lnTo>
                    <a:pt x="501" y="1568"/>
                  </a:lnTo>
                  <a:cubicBezTo>
                    <a:pt x="567" y="1601"/>
                    <a:pt x="601" y="1601"/>
                    <a:pt x="667" y="1668"/>
                  </a:cubicBezTo>
                  <a:lnTo>
                    <a:pt x="1101" y="1668"/>
                  </a:lnTo>
                  <a:cubicBezTo>
                    <a:pt x="1201" y="1601"/>
                    <a:pt x="1234" y="1568"/>
                    <a:pt x="1334" y="1535"/>
                  </a:cubicBezTo>
                  <a:cubicBezTo>
                    <a:pt x="1368" y="1468"/>
                    <a:pt x="1501" y="1401"/>
                    <a:pt x="1568" y="1268"/>
                  </a:cubicBezTo>
                  <a:lnTo>
                    <a:pt x="1568" y="1235"/>
                  </a:lnTo>
                  <a:lnTo>
                    <a:pt x="1735" y="1068"/>
                  </a:lnTo>
                  <a:lnTo>
                    <a:pt x="1735" y="534"/>
                  </a:lnTo>
                  <a:cubicBezTo>
                    <a:pt x="1668" y="401"/>
                    <a:pt x="1568" y="267"/>
                    <a:pt x="1535" y="167"/>
                  </a:cubicBezTo>
                  <a:lnTo>
                    <a:pt x="1401" y="167"/>
                  </a:lnTo>
                  <a:cubicBezTo>
                    <a:pt x="1368" y="100"/>
                    <a:pt x="1334" y="34"/>
                    <a:pt x="1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17"/>
            <p:cNvSpPr/>
            <p:nvPr/>
          </p:nvSpPr>
          <p:spPr>
            <a:xfrm>
              <a:off x="4890875" y="3058525"/>
              <a:ext cx="39225" cy="39325"/>
            </a:xfrm>
            <a:custGeom>
              <a:avLst/>
              <a:gdLst/>
              <a:ahLst/>
              <a:cxnLst/>
              <a:rect l="l" t="t" r="r" b="b"/>
              <a:pathLst>
                <a:path w="1569" h="1573" extrusionOk="0">
                  <a:moveTo>
                    <a:pt x="863" y="0"/>
                  </a:moveTo>
                  <a:cubicBezTo>
                    <a:pt x="726" y="0"/>
                    <a:pt x="622" y="71"/>
                    <a:pt x="501" y="71"/>
                  </a:cubicBezTo>
                  <a:cubicBezTo>
                    <a:pt x="401" y="71"/>
                    <a:pt x="367" y="138"/>
                    <a:pt x="301" y="138"/>
                  </a:cubicBezTo>
                  <a:cubicBezTo>
                    <a:pt x="234" y="138"/>
                    <a:pt x="201" y="204"/>
                    <a:pt x="167" y="238"/>
                  </a:cubicBezTo>
                  <a:cubicBezTo>
                    <a:pt x="67" y="304"/>
                    <a:pt x="34" y="438"/>
                    <a:pt x="0" y="538"/>
                  </a:cubicBezTo>
                  <a:lnTo>
                    <a:pt x="0" y="972"/>
                  </a:lnTo>
                  <a:cubicBezTo>
                    <a:pt x="67" y="1105"/>
                    <a:pt x="134" y="1205"/>
                    <a:pt x="167" y="1305"/>
                  </a:cubicBezTo>
                  <a:cubicBezTo>
                    <a:pt x="234" y="1439"/>
                    <a:pt x="367" y="1505"/>
                    <a:pt x="534" y="1572"/>
                  </a:cubicBezTo>
                  <a:lnTo>
                    <a:pt x="868" y="1572"/>
                  </a:lnTo>
                  <a:cubicBezTo>
                    <a:pt x="891" y="1548"/>
                    <a:pt x="932" y="1525"/>
                    <a:pt x="965" y="1525"/>
                  </a:cubicBezTo>
                  <a:cubicBezTo>
                    <a:pt x="979" y="1525"/>
                    <a:pt x="991" y="1529"/>
                    <a:pt x="1001" y="1539"/>
                  </a:cubicBezTo>
                  <a:cubicBezTo>
                    <a:pt x="1068" y="1505"/>
                    <a:pt x="1201" y="1439"/>
                    <a:pt x="1301" y="1372"/>
                  </a:cubicBezTo>
                  <a:cubicBezTo>
                    <a:pt x="1335" y="1272"/>
                    <a:pt x="1335" y="1205"/>
                    <a:pt x="1401" y="1138"/>
                  </a:cubicBezTo>
                  <a:cubicBezTo>
                    <a:pt x="1501" y="1105"/>
                    <a:pt x="1535" y="1072"/>
                    <a:pt x="1568" y="1038"/>
                  </a:cubicBezTo>
                  <a:lnTo>
                    <a:pt x="1568" y="571"/>
                  </a:lnTo>
                  <a:lnTo>
                    <a:pt x="1501" y="405"/>
                  </a:lnTo>
                  <a:cubicBezTo>
                    <a:pt x="1368" y="271"/>
                    <a:pt x="1301" y="138"/>
                    <a:pt x="1201" y="71"/>
                  </a:cubicBezTo>
                  <a:lnTo>
                    <a:pt x="1068" y="71"/>
                  </a:lnTo>
                  <a:lnTo>
                    <a:pt x="1034" y="38"/>
                  </a:lnTo>
                  <a:cubicBezTo>
                    <a:pt x="971" y="10"/>
                    <a:pt x="915" y="0"/>
                    <a:pt x="8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17"/>
            <p:cNvSpPr/>
            <p:nvPr/>
          </p:nvSpPr>
          <p:spPr>
            <a:xfrm>
              <a:off x="5015125" y="2997750"/>
              <a:ext cx="35875" cy="37750"/>
            </a:xfrm>
            <a:custGeom>
              <a:avLst/>
              <a:gdLst/>
              <a:ahLst/>
              <a:cxnLst/>
              <a:rect l="l" t="t" r="r" b="b"/>
              <a:pathLst>
                <a:path w="1435" h="1510" extrusionOk="0">
                  <a:moveTo>
                    <a:pt x="734" y="0"/>
                  </a:moveTo>
                  <a:cubicBezTo>
                    <a:pt x="616" y="0"/>
                    <a:pt x="576" y="106"/>
                    <a:pt x="475" y="106"/>
                  </a:cubicBezTo>
                  <a:cubicBezTo>
                    <a:pt x="463" y="106"/>
                    <a:pt x="449" y="104"/>
                    <a:pt x="434" y="100"/>
                  </a:cubicBezTo>
                  <a:cubicBezTo>
                    <a:pt x="434" y="100"/>
                    <a:pt x="401" y="167"/>
                    <a:pt x="368" y="167"/>
                  </a:cubicBezTo>
                  <a:cubicBezTo>
                    <a:pt x="267" y="167"/>
                    <a:pt x="234" y="200"/>
                    <a:pt x="201" y="267"/>
                  </a:cubicBezTo>
                  <a:cubicBezTo>
                    <a:pt x="101" y="434"/>
                    <a:pt x="67" y="534"/>
                    <a:pt x="1" y="667"/>
                  </a:cubicBezTo>
                  <a:lnTo>
                    <a:pt x="1" y="867"/>
                  </a:lnTo>
                  <a:cubicBezTo>
                    <a:pt x="34" y="867"/>
                    <a:pt x="34" y="934"/>
                    <a:pt x="67" y="968"/>
                  </a:cubicBezTo>
                  <a:lnTo>
                    <a:pt x="67" y="1134"/>
                  </a:lnTo>
                  <a:cubicBezTo>
                    <a:pt x="167" y="1201"/>
                    <a:pt x="234" y="1334"/>
                    <a:pt x="368" y="1435"/>
                  </a:cubicBezTo>
                  <a:cubicBezTo>
                    <a:pt x="401" y="1435"/>
                    <a:pt x="434" y="1468"/>
                    <a:pt x="534" y="1501"/>
                  </a:cubicBezTo>
                  <a:lnTo>
                    <a:pt x="668" y="1501"/>
                  </a:lnTo>
                  <a:cubicBezTo>
                    <a:pt x="701" y="1501"/>
                    <a:pt x="726" y="1510"/>
                    <a:pt x="760" y="1510"/>
                  </a:cubicBezTo>
                  <a:cubicBezTo>
                    <a:pt x="793" y="1510"/>
                    <a:pt x="835" y="1501"/>
                    <a:pt x="901" y="1468"/>
                  </a:cubicBezTo>
                  <a:cubicBezTo>
                    <a:pt x="901" y="1468"/>
                    <a:pt x="935" y="1435"/>
                    <a:pt x="1001" y="1435"/>
                  </a:cubicBezTo>
                  <a:lnTo>
                    <a:pt x="1435" y="968"/>
                  </a:lnTo>
                  <a:lnTo>
                    <a:pt x="1435" y="534"/>
                  </a:lnTo>
                  <a:lnTo>
                    <a:pt x="1068" y="167"/>
                  </a:lnTo>
                  <a:cubicBezTo>
                    <a:pt x="1001" y="134"/>
                    <a:pt x="935" y="100"/>
                    <a:pt x="868" y="34"/>
                  </a:cubicBezTo>
                  <a:cubicBezTo>
                    <a:pt x="835" y="34"/>
                    <a:pt x="768" y="34"/>
                    <a:pt x="7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17"/>
            <p:cNvSpPr/>
            <p:nvPr/>
          </p:nvSpPr>
          <p:spPr>
            <a:xfrm>
              <a:off x="4683225" y="3123675"/>
              <a:ext cx="36725" cy="38075"/>
            </a:xfrm>
            <a:custGeom>
              <a:avLst/>
              <a:gdLst/>
              <a:ahLst/>
              <a:cxnLst/>
              <a:rect l="l" t="t" r="r" b="b"/>
              <a:pathLst>
                <a:path w="1469" h="1523" extrusionOk="0">
                  <a:moveTo>
                    <a:pt x="768" y="0"/>
                  </a:moveTo>
                  <a:cubicBezTo>
                    <a:pt x="649" y="0"/>
                    <a:pt x="610" y="106"/>
                    <a:pt x="509" y="106"/>
                  </a:cubicBezTo>
                  <a:cubicBezTo>
                    <a:pt x="496" y="106"/>
                    <a:pt x="482" y="104"/>
                    <a:pt x="467" y="100"/>
                  </a:cubicBezTo>
                  <a:cubicBezTo>
                    <a:pt x="467" y="100"/>
                    <a:pt x="434" y="167"/>
                    <a:pt x="367" y="167"/>
                  </a:cubicBezTo>
                  <a:cubicBezTo>
                    <a:pt x="301" y="167"/>
                    <a:pt x="267" y="234"/>
                    <a:pt x="201" y="267"/>
                  </a:cubicBezTo>
                  <a:cubicBezTo>
                    <a:pt x="134" y="434"/>
                    <a:pt x="101" y="567"/>
                    <a:pt x="0" y="667"/>
                  </a:cubicBezTo>
                  <a:lnTo>
                    <a:pt x="0" y="901"/>
                  </a:lnTo>
                  <a:cubicBezTo>
                    <a:pt x="34" y="901"/>
                    <a:pt x="34" y="934"/>
                    <a:pt x="101" y="967"/>
                  </a:cubicBezTo>
                  <a:lnTo>
                    <a:pt x="101" y="1134"/>
                  </a:lnTo>
                  <a:cubicBezTo>
                    <a:pt x="167" y="1234"/>
                    <a:pt x="267" y="1334"/>
                    <a:pt x="367" y="1434"/>
                  </a:cubicBezTo>
                  <a:cubicBezTo>
                    <a:pt x="434" y="1434"/>
                    <a:pt x="467" y="1468"/>
                    <a:pt x="534" y="1501"/>
                  </a:cubicBezTo>
                  <a:lnTo>
                    <a:pt x="668" y="1501"/>
                  </a:lnTo>
                  <a:cubicBezTo>
                    <a:pt x="725" y="1501"/>
                    <a:pt x="760" y="1523"/>
                    <a:pt x="805" y="1523"/>
                  </a:cubicBezTo>
                  <a:cubicBezTo>
                    <a:pt x="838" y="1523"/>
                    <a:pt x="877" y="1511"/>
                    <a:pt x="934" y="1468"/>
                  </a:cubicBezTo>
                  <a:cubicBezTo>
                    <a:pt x="934" y="1468"/>
                    <a:pt x="968" y="1434"/>
                    <a:pt x="1001" y="1434"/>
                  </a:cubicBezTo>
                  <a:lnTo>
                    <a:pt x="1468" y="967"/>
                  </a:lnTo>
                  <a:lnTo>
                    <a:pt x="1468" y="567"/>
                  </a:lnTo>
                  <a:lnTo>
                    <a:pt x="1101" y="167"/>
                  </a:lnTo>
                  <a:cubicBezTo>
                    <a:pt x="1001" y="134"/>
                    <a:pt x="968" y="100"/>
                    <a:pt x="868" y="67"/>
                  </a:cubicBezTo>
                  <a:cubicBezTo>
                    <a:pt x="834" y="67"/>
                    <a:pt x="768" y="67"/>
                    <a:pt x="7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4563;p17">
            <a:extLst>
              <a:ext uri="{FF2B5EF4-FFF2-40B4-BE49-F238E27FC236}">
                <a16:creationId xmlns:a16="http://schemas.microsoft.com/office/drawing/2014/main" id="{71BEE2A6-E53A-4421-B328-4FDF748AA11E}"/>
              </a:ext>
            </a:extLst>
          </p:cNvPr>
          <p:cNvGrpSpPr/>
          <p:nvPr userDrawn="1"/>
        </p:nvGrpSpPr>
        <p:grpSpPr>
          <a:xfrm rot="21236747">
            <a:off x="2481128" y="709324"/>
            <a:ext cx="616281" cy="526141"/>
            <a:chOff x="2419900" y="952925"/>
            <a:chExt cx="134175" cy="129375"/>
          </a:xfrm>
        </p:grpSpPr>
        <p:sp>
          <p:nvSpPr>
            <p:cNvPr id="79" name="Google Shape;4564;p17">
              <a:extLst>
                <a:ext uri="{FF2B5EF4-FFF2-40B4-BE49-F238E27FC236}">
                  <a16:creationId xmlns:a16="http://schemas.microsoft.com/office/drawing/2014/main" id="{4DCBBB94-FFA5-4D42-873D-E960D2598A6D}"/>
                </a:ext>
              </a:extLst>
            </p:cNvPr>
            <p:cNvSpPr/>
            <p:nvPr/>
          </p:nvSpPr>
          <p:spPr>
            <a:xfrm>
              <a:off x="2421550" y="952925"/>
              <a:ext cx="132525" cy="129375"/>
            </a:xfrm>
            <a:custGeom>
              <a:avLst/>
              <a:gdLst/>
              <a:ahLst/>
              <a:cxnLst/>
              <a:rect l="l" t="t" r="r" b="b"/>
              <a:pathLst>
                <a:path w="5301" h="5175" extrusionOk="0">
                  <a:moveTo>
                    <a:pt x="2854" y="1"/>
                  </a:moveTo>
                  <a:cubicBezTo>
                    <a:pt x="2742" y="1"/>
                    <a:pt x="2640" y="55"/>
                    <a:pt x="2617" y="169"/>
                  </a:cubicBezTo>
                  <a:lnTo>
                    <a:pt x="1881" y="1326"/>
                  </a:lnTo>
                  <a:lnTo>
                    <a:pt x="513" y="1221"/>
                  </a:lnTo>
                  <a:cubicBezTo>
                    <a:pt x="493" y="1218"/>
                    <a:pt x="473" y="1216"/>
                    <a:pt x="453" y="1216"/>
                  </a:cubicBezTo>
                  <a:cubicBezTo>
                    <a:pt x="172" y="1216"/>
                    <a:pt x="1" y="1554"/>
                    <a:pt x="198" y="1800"/>
                  </a:cubicBezTo>
                  <a:lnTo>
                    <a:pt x="1092" y="2852"/>
                  </a:lnTo>
                  <a:lnTo>
                    <a:pt x="566" y="4167"/>
                  </a:lnTo>
                  <a:cubicBezTo>
                    <a:pt x="478" y="4431"/>
                    <a:pt x="647" y="4731"/>
                    <a:pt x="889" y="4731"/>
                  </a:cubicBezTo>
                  <a:cubicBezTo>
                    <a:pt x="937" y="4731"/>
                    <a:pt x="987" y="4719"/>
                    <a:pt x="1039" y="4693"/>
                  </a:cubicBezTo>
                  <a:lnTo>
                    <a:pt x="2354" y="4167"/>
                  </a:lnTo>
                  <a:lnTo>
                    <a:pt x="3407" y="5114"/>
                  </a:lnTo>
                  <a:cubicBezTo>
                    <a:pt x="3462" y="5155"/>
                    <a:pt x="3527" y="5175"/>
                    <a:pt x="3594" y="5175"/>
                  </a:cubicBezTo>
                  <a:cubicBezTo>
                    <a:pt x="3784" y="5175"/>
                    <a:pt x="3985" y="5018"/>
                    <a:pt x="3985" y="4746"/>
                  </a:cubicBezTo>
                  <a:lnTo>
                    <a:pt x="3880" y="3378"/>
                  </a:lnTo>
                  <a:lnTo>
                    <a:pt x="5037" y="2641"/>
                  </a:lnTo>
                  <a:cubicBezTo>
                    <a:pt x="5300" y="2536"/>
                    <a:pt x="5248" y="2063"/>
                    <a:pt x="4932" y="2010"/>
                  </a:cubicBezTo>
                  <a:lnTo>
                    <a:pt x="3512" y="1695"/>
                  </a:lnTo>
                  <a:lnTo>
                    <a:pt x="3196" y="274"/>
                  </a:lnTo>
                  <a:cubicBezTo>
                    <a:pt x="3166" y="95"/>
                    <a:pt x="3001" y="1"/>
                    <a:pt x="2854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565;p17">
              <a:extLst>
                <a:ext uri="{FF2B5EF4-FFF2-40B4-BE49-F238E27FC236}">
                  <a16:creationId xmlns:a16="http://schemas.microsoft.com/office/drawing/2014/main" id="{37218170-B085-4871-8D1D-B217F35E3C92}"/>
                </a:ext>
              </a:extLst>
            </p:cNvPr>
            <p:cNvSpPr/>
            <p:nvPr/>
          </p:nvSpPr>
          <p:spPr>
            <a:xfrm>
              <a:off x="2510650" y="995275"/>
              <a:ext cx="40800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566;p17">
              <a:extLst>
                <a:ext uri="{FF2B5EF4-FFF2-40B4-BE49-F238E27FC236}">
                  <a16:creationId xmlns:a16="http://schemas.microsoft.com/office/drawing/2014/main" id="{D5939BD9-D7DD-4141-97A9-5C84AE36020F}"/>
                </a:ext>
              </a:extLst>
            </p:cNvPr>
            <p:cNvSpPr/>
            <p:nvPr/>
          </p:nvSpPr>
          <p:spPr>
            <a:xfrm>
              <a:off x="2419900" y="952925"/>
              <a:ext cx="81575" cy="117875"/>
            </a:xfrm>
            <a:custGeom>
              <a:avLst/>
              <a:gdLst/>
              <a:ahLst/>
              <a:cxnLst/>
              <a:rect l="l" t="t" r="r" b="b"/>
              <a:pathLst>
                <a:path w="3263" h="4715" extrusionOk="0">
                  <a:moveTo>
                    <a:pt x="2910" y="1"/>
                  </a:moveTo>
                  <a:cubicBezTo>
                    <a:pt x="2791" y="1"/>
                    <a:pt x="2676" y="55"/>
                    <a:pt x="2631" y="169"/>
                  </a:cubicBezTo>
                  <a:lnTo>
                    <a:pt x="1894" y="1326"/>
                  </a:lnTo>
                  <a:lnTo>
                    <a:pt x="527" y="1221"/>
                  </a:lnTo>
                  <a:cubicBezTo>
                    <a:pt x="211" y="1221"/>
                    <a:pt x="1" y="1537"/>
                    <a:pt x="211" y="1800"/>
                  </a:cubicBezTo>
                  <a:lnTo>
                    <a:pt x="444" y="2074"/>
                  </a:lnTo>
                  <a:lnTo>
                    <a:pt x="444" y="2074"/>
                  </a:lnTo>
                  <a:cubicBezTo>
                    <a:pt x="423" y="1876"/>
                    <a:pt x="553" y="1678"/>
                    <a:pt x="745" y="1678"/>
                  </a:cubicBezTo>
                  <a:cubicBezTo>
                    <a:pt x="776" y="1678"/>
                    <a:pt x="808" y="1683"/>
                    <a:pt x="842" y="1695"/>
                  </a:cubicBezTo>
                  <a:lnTo>
                    <a:pt x="2210" y="1800"/>
                  </a:lnTo>
                  <a:lnTo>
                    <a:pt x="2946" y="642"/>
                  </a:lnTo>
                  <a:cubicBezTo>
                    <a:pt x="2999" y="485"/>
                    <a:pt x="3157" y="432"/>
                    <a:pt x="3262" y="432"/>
                  </a:cubicBezTo>
                  <a:lnTo>
                    <a:pt x="3262" y="274"/>
                  </a:lnTo>
                  <a:cubicBezTo>
                    <a:pt x="3232" y="95"/>
                    <a:pt x="3067" y="1"/>
                    <a:pt x="2910" y="1"/>
                  </a:cubicBezTo>
                  <a:close/>
                  <a:moveTo>
                    <a:pt x="444" y="2074"/>
                  </a:moveTo>
                  <a:cubicBezTo>
                    <a:pt x="452" y="2143"/>
                    <a:pt x="478" y="2212"/>
                    <a:pt x="527" y="2273"/>
                  </a:cubicBezTo>
                  <a:lnTo>
                    <a:pt x="1078" y="2921"/>
                  </a:lnTo>
                  <a:lnTo>
                    <a:pt x="1078" y="2921"/>
                  </a:lnTo>
                  <a:lnTo>
                    <a:pt x="1105" y="2852"/>
                  </a:lnTo>
                  <a:lnTo>
                    <a:pt x="444" y="2074"/>
                  </a:lnTo>
                  <a:close/>
                  <a:moveTo>
                    <a:pt x="1078" y="2921"/>
                  </a:moveTo>
                  <a:lnTo>
                    <a:pt x="579" y="4167"/>
                  </a:lnTo>
                  <a:cubicBezTo>
                    <a:pt x="486" y="4401"/>
                    <a:pt x="642" y="4636"/>
                    <a:pt x="864" y="4684"/>
                  </a:cubicBezTo>
                  <a:lnTo>
                    <a:pt x="864" y="4684"/>
                  </a:lnTo>
                  <a:cubicBezTo>
                    <a:pt x="869" y="4671"/>
                    <a:pt x="879" y="4656"/>
                    <a:pt x="895" y="4640"/>
                  </a:cubicBezTo>
                  <a:lnTo>
                    <a:pt x="1421" y="3325"/>
                  </a:lnTo>
                  <a:lnTo>
                    <a:pt x="1078" y="2921"/>
                  </a:lnTo>
                  <a:close/>
                  <a:moveTo>
                    <a:pt x="864" y="4684"/>
                  </a:moveTo>
                  <a:cubicBezTo>
                    <a:pt x="856" y="4702"/>
                    <a:pt x="861" y="4715"/>
                    <a:pt x="881" y="4715"/>
                  </a:cubicBezTo>
                  <a:cubicBezTo>
                    <a:pt x="895" y="4715"/>
                    <a:pt x="917" y="4708"/>
                    <a:pt x="947" y="4693"/>
                  </a:cubicBezTo>
                  <a:cubicBezTo>
                    <a:pt x="919" y="4693"/>
                    <a:pt x="891" y="4690"/>
                    <a:pt x="864" y="4684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4563;p17">
            <a:extLst>
              <a:ext uri="{FF2B5EF4-FFF2-40B4-BE49-F238E27FC236}">
                <a16:creationId xmlns:a16="http://schemas.microsoft.com/office/drawing/2014/main" id="{CB1920E5-72A4-479E-B65E-3005632AA28F}"/>
              </a:ext>
            </a:extLst>
          </p:cNvPr>
          <p:cNvGrpSpPr/>
          <p:nvPr userDrawn="1"/>
        </p:nvGrpSpPr>
        <p:grpSpPr>
          <a:xfrm rot="21236747">
            <a:off x="1791488" y="713697"/>
            <a:ext cx="616281" cy="526141"/>
            <a:chOff x="2419900" y="952925"/>
            <a:chExt cx="134175" cy="129375"/>
          </a:xfrm>
        </p:grpSpPr>
        <p:sp>
          <p:nvSpPr>
            <p:cNvPr id="90" name="Google Shape;4564;p17">
              <a:extLst>
                <a:ext uri="{FF2B5EF4-FFF2-40B4-BE49-F238E27FC236}">
                  <a16:creationId xmlns:a16="http://schemas.microsoft.com/office/drawing/2014/main" id="{6916FF01-59E4-4453-8CCE-D7C0947407CE}"/>
                </a:ext>
              </a:extLst>
            </p:cNvPr>
            <p:cNvSpPr/>
            <p:nvPr/>
          </p:nvSpPr>
          <p:spPr>
            <a:xfrm>
              <a:off x="2421550" y="952925"/>
              <a:ext cx="132525" cy="129375"/>
            </a:xfrm>
            <a:custGeom>
              <a:avLst/>
              <a:gdLst/>
              <a:ahLst/>
              <a:cxnLst/>
              <a:rect l="l" t="t" r="r" b="b"/>
              <a:pathLst>
                <a:path w="5301" h="5175" extrusionOk="0">
                  <a:moveTo>
                    <a:pt x="2854" y="1"/>
                  </a:moveTo>
                  <a:cubicBezTo>
                    <a:pt x="2742" y="1"/>
                    <a:pt x="2640" y="55"/>
                    <a:pt x="2617" y="169"/>
                  </a:cubicBezTo>
                  <a:lnTo>
                    <a:pt x="1881" y="1326"/>
                  </a:lnTo>
                  <a:lnTo>
                    <a:pt x="513" y="1221"/>
                  </a:lnTo>
                  <a:cubicBezTo>
                    <a:pt x="493" y="1218"/>
                    <a:pt x="473" y="1216"/>
                    <a:pt x="453" y="1216"/>
                  </a:cubicBezTo>
                  <a:cubicBezTo>
                    <a:pt x="172" y="1216"/>
                    <a:pt x="1" y="1554"/>
                    <a:pt x="198" y="1800"/>
                  </a:cubicBezTo>
                  <a:lnTo>
                    <a:pt x="1092" y="2852"/>
                  </a:lnTo>
                  <a:lnTo>
                    <a:pt x="566" y="4167"/>
                  </a:lnTo>
                  <a:cubicBezTo>
                    <a:pt x="478" y="4431"/>
                    <a:pt x="647" y="4731"/>
                    <a:pt x="889" y="4731"/>
                  </a:cubicBezTo>
                  <a:cubicBezTo>
                    <a:pt x="937" y="4731"/>
                    <a:pt x="987" y="4719"/>
                    <a:pt x="1039" y="4693"/>
                  </a:cubicBezTo>
                  <a:lnTo>
                    <a:pt x="2354" y="4167"/>
                  </a:lnTo>
                  <a:lnTo>
                    <a:pt x="3407" y="5114"/>
                  </a:lnTo>
                  <a:cubicBezTo>
                    <a:pt x="3462" y="5155"/>
                    <a:pt x="3527" y="5175"/>
                    <a:pt x="3594" y="5175"/>
                  </a:cubicBezTo>
                  <a:cubicBezTo>
                    <a:pt x="3784" y="5175"/>
                    <a:pt x="3985" y="5018"/>
                    <a:pt x="3985" y="4746"/>
                  </a:cubicBezTo>
                  <a:lnTo>
                    <a:pt x="3880" y="3378"/>
                  </a:lnTo>
                  <a:lnTo>
                    <a:pt x="5037" y="2641"/>
                  </a:lnTo>
                  <a:cubicBezTo>
                    <a:pt x="5300" y="2536"/>
                    <a:pt x="5248" y="2063"/>
                    <a:pt x="4932" y="2010"/>
                  </a:cubicBezTo>
                  <a:lnTo>
                    <a:pt x="3512" y="1695"/>
                  </a:lnTo>
                  <a:lnTo>
                    <a:pt x="3196" y="274"/>
                  </a:lnTo>
                  <a:cubicBezTo>
                    <a:pt x="3166" y="95"/>
                    <a:pt x="3001" y="1"/>
                    <a:pt x="2854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565;p17">
              <a:extLst>
                <a:ext uri="{FF2B5EF4-FFF2-40B4-BE49-F238E27FC236}">
                  <a16:creationId xmlns:a16="http://schemas.microsoft.com/office/drawing/2014/main" id="{6A4589F5-94FE-4ABE-AA0C-C79E946BF81F}"/>
                </a:ext>
              </a:extLst>
            </p:cNvPr>
            <p:cNvSpPr/>
            <p:nvPr/>
          </p:nvSpPr>
          <p:spPr>
            <a:xfrm>
              <a:off x="2510650" y="995275"/>
              <a:ext cx="40800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566;p17">
              <a:extLst>
                <a:ext uri="{FF2B5EF4-FFF2-40B4-BE49-F238E27FC236}">
                  <a16:creationId xmlns:a16="http://schemas.microsoft.com/office/drawing/2014/main" id="{3D52F255-825D-4306-B31C-F62B997275BB}"/>
                </a:ext>
              </a:extLst>
            </p:cNvPr>
            <p:cNvSpPr/>
            <p:nvPr/>
          </p:nvSpPr>
          <p:spPr>
            <a:xfrm>
              <a:off x="2419900" y="952925"/>
              <a:ext cx="81575" cy="117875"/>
            </a:xfrm>
            <a:custGeom>
              <a:avLst/>
              <a:gdLst/>
              <a:ahLst/>
              <a:cxnLst/>
              <a:rect l="l" t="t" r="r" b="b"/>
              <a:pathLst>
                <a:path w="3263" h="4715" extrusionOk="0">
                  <a:moveTo>
                    <a:pt x="2910" y="1"/>
                  </a:moveTo>
                  <a:cubicBezTo>
                    <a:pt x="2791" y="1"/>
                    <a:pt x="2676" y="55"/>
                    <a:pt x="2631" y="169"/>
                  </a:cubicBezTo>
                  <a:lnTo>
                    <a:pt x="1894" y="1326"/>
                  </a:lnTo>
                  <a:lnTo>
                    <a:pt x="527" y="1221"/>
                  </a:lnTo>
                  <a:cubicBezTo>
                    <a:pt x="211" y="1221"/>
                    <a:pt x="1" y="1537"/>
                    <a:pt x="211" y="1800"/>
                  </a:cubicBezTo>
                  <a:lnTo>
                    <a:pt x="444" y="2074"/>
                  </a:lnTo>
                  <a:lnTo>
                    <a:pt x="444" y="2074"/>
                  </a:lnTo>
                  <a:cubicBezTo>
                    <a:pt x="423" y="1876"/>
                    <a:pt x="553" y="1678"/>
                    <a:pt x="745" y="1678"/>
                  </a:cubicBezTo>
                  <a:cubicBezTo>
                    <a:pt x="776" y="1678"/>
                    <a:pt x="808" y="1683"/>
                    <a:pt x="842" y="1695"/>
                  </a:cubicBezTo>
                  <a:lnTo>
                    <a:pt x="2210" y="1800"/>
                  </a:lnTo>
                  <a:lnTo>
                    <a:pt x="2946" y="642"/>
                  </a:lnTo>
                  <a:cubicBezTo>
                    <a:pt x="2999" y="485"/>
                    <a:pt x="3157" y="432"/>
                    <a:pt x="3262" y="432"/>
                  </a:cubicBezTo>
                  <a:lnTo>
                    <a:pt x="3262" y="274"/>
                  </a:lnTo>
                  <a:cubicBezTo>
                    <a:pt x="3232" y="95"/>
                    <a:pt x="3067" y="1"/>
                    <a:pt x="2910" y="1"/>
                  </a:cubicBezTo>
                  <a:close/>
                  <a:moveTo>
                    <a:pt x="444" y="2074"/>
                  </a:moveTo>
                  <a:cubicBezTo>
                    <a:pt x="452" y="2143"/>
                    <a:pt x="478" y="2212"/>
                    <a:pt x="527" y="2273"/>
                  </a:cubicBezTo>
                  <a:lnTo>
                    <a:pt x="1078" y="2921"/>
                  </a:lnTo>
                  <a:lnTo>
                    <a:pt x="1078" y="2921"/>
                  </a:lnTo>
                  <a:lnTo>
                    <a:pt x="1105" y="2852"/>
                  </a:lnTo>
                  <a:lnTo>
                    <a:pt x="444" y="2074"/>
                  </a:lnTo>
                  <a:close/>
                  <a:moveTo>
                    <a:pt x="1078" y="2921"/>
                  </a:moveTo>
                  <a:lnTo>
                    <a:pt x="579" y="4167"/>
                  </a:lnTo>
                  <a:cubicBezTo>
                    <a:pt x="486" y="4401"/>
                    <a:pt x="642" y="4636"/>
                    <a:pt x="864" y="4684"/>
                  </a:cubicBezTo>
                  <a:lnTo>
                    <a:pt x="864" y="4684"/>
                  </a:lnTo>
                  <a:cubicBezTo>
                    <a:pt x="869" y="4671"/>
                    <a:pt x="879" y="4656"/>
                    <a:pt x="895" y="4640"/>
                  </a:cubicBezTo>
                  <a:lnTo>
                    <a:pt x="1421" y="3325"/>
                  </a:lnTo>
                  <a:lnTo>
                    <a:pt x="1078" y="2921"/>
                  </a:lnTo>
                  <a:close/>
                  <a:moveTo>
                    <a:pt x="864" y="4684"/>
                  </a:moveTo>
                  <a:cubicBezTo>
                    <a:pt x="856" y="4702"/>
                    <a:pt x="861" y="4715"/>
                    <a:pt x="881" y="4715"/>
                  </a:cubicBezTo>
                  <a:cubicBezTo>
                    <a:pt x="895" y="4715"/>
                    <a:pt x="917" y="4708"/>
                    <a:pt x="947" y="4693"/>
                  </a:cubicBezTo>
                  <a:cubicBezTo>
                    <a:pt x="919" y="4693"/>
                    <a:pt x="891" y="4690"/>
                    <a:pt x="864" y="4684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" name="Google Shape;4563;p17">
            <a:extLst>
              <a:ext uri="{FF2B5EF4-FFF2-40B4-BE49-F238E27FC236}">
                <a16:creationId xmlns:a16="http://schemas.microsoft.com/office/drawing/2014/main" id="{5118A9C4-4672-417A-A49F-4E13C38A8656}"/>
              </a:ext>
            </a:extLst>
          </p:cNvPr>
          <p:cNvGrpSpPr/>
          <p:nvPr userDrawn="1"/>
        </p:nvGrpSpPr>
        <p:grpSpPr>
          <a:xfrm rot="21236747">
            <a:off x="8098087" y="804636"/>
            <a:ext cx="616281" cy="526141"/>
            <a:chOff x="2419900" y="952925"/>
            <a:chExt cx="134175" cy="129375"/>
          </a:xfrm>
        </p:grpSpPr>
        <p:sp>
          <p:nvSpPr>
            <p:cNvPr id="94" name="Google Shape;4564;p17">
              <a:extLst>
                <a:ext uri="{FF2B5EF4-FFF2-40B4-BE49-F238E27FC236}">
                  <a16:creationId xmlns:a16="http://schemas.microsoft.com/office/drawing/2014/main" id="{0D0E5CF5-0746-4A93-96D9-6ED57FD708EB}"/>
                </a:ext>
              </a:extLst>
            </p:cNvPr>
            <p:cNvSpPr/>
            <p:nvPr/>
          </p:nvSpPr>
          <p:spPr>
            <a:xfrm>
              <a:off x="2421550" y="952925"/>
              <a:ext cx="132525" cy="129375"/>
            </a:xfrm>
            <a:custGeom>
              <a:avLst/>
              <a:gdLst/>
              <a:ahLst/>
              <a:cxnLst/>
              <a:rect l="l" t="t" r="r" b="b"/>
              <a:pathLst>
                <a:path w="5301" h="5175" extrusionOk="0">
                  <a:moveTo>
                    <a:pt x="2854" y="1"/>
                  </a:moveTo>
                  <a:cubicBezTo>
                    <a:pt x="2742" y="1"/>
                    <a:pt x="2640" y="55"/>
                    <a:pt x="2617" y="169"/>
                  </a:cubicBezTo>
                  <a:lnTo>
                    <a:pt x="1881" y="1326"/>
                  </a:lnTo>
                  <a:lnTo>
                    <a:pt x="513" y="1221"/>
                  </a:lnTo>
                  <a:cubicBezTo>
                    <a:pt x="493" y="1218"/>
                    <a:pt x="473" y="1216"/>
                    <a:pt x="453" y="1216"/>
                  </a:cubicBezTo>
                  <a:cubicBezTo>
                    <a:pt x="172" y="1216"/>
                    <a:pt x="1" y="1554"/>
                    <a:pt x="198" y="1800"/>
                  </a:cubicBezTo>
                  <a:lnTo>
                    <a:pt x="1092" y="2852"/>
                  </a:lnTo>
                  <a:lnTo>
                    <a:pt x="566" y="4167"/>
                  </a:lnTo>
                  <a:cubicBezTo>
                    <a:pt x="478" y="4431"/>
                    <a:pt x="647" y="4731"/>
                    <a:pt x="889" y="4731"/>
                  </a:cubicBezTo>
                  <a:cubicBezTo>
                    <a:pt x="937" y="4731"/>
                    <a:pt x="987" y="4719"/>
                    <a:pt x="1039" y="4693"/>
                  </a:cubicBezTo>
                  <a:lnTo>
                    <a:pt x="2354" y="4167"/>
                  </a:lnTo>
                  <a:lnTo>
                    <a:pt x="3407" y="5114"/>
                  </a:lnTo>
                  <a:cubicBezTo>
                    <a:pt x="3462" y="5155"/>
                    <a:pt x="3527" y="5175"/>
                    <a:pt x="3594" y="5175"/>
                  </a:cubicBezTo>
                  <a:cubicBezTo>
                    <a:pt x="3784" y="5175"/>
                    <a:pt x="3985" y="5018"/>
                    <a:pt x="3985" y="4746"/>
                  </a:cubicBezTo>
                  <a:lnTo>
                    <a:pt x="3880" y="3378"/>
                  </a:lnTo>
                  <a:lnTo>
                    <a:pt x="5037" y="2641"/>
                  </a:lnTo>
                  <a:cubicBezTo>
                    <a:pt x="5300" y="2536"/>
                    <a:pt x="5248" y="2063"/>
                    <a:pt x="4932" y="2010"/>
                  </a:cubicBezTo>
                  <a:lnTo>
                    <a:pt x="3512" y="1695"/>
                  </a:lnTo>
                  <a:lnTo>
                    <a:pt x="3196" y="274"/>
                  </a:lnTo>
                  <a:cubicBezTo>
                    <a:pt x="3166" y="95"/>
                    <a:pt x="3001" y="1"/>
                    <a:pt x="2854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4565;p17">
              <a:extLst>
                <a:ext uri="{FF2B5EF4-FFF2-40B4-BE49-F238E27FC236}">
                  <a16:creationId xmlns:a16="http://schemas.microsoft.com/office/drawing/2014/main" id="{484D24FF-4BF6-46FC-9D2F-2FE7BA4787EE}"/>
                </a:ext>
              </a:extLst>
            </p:cNvPr>
            <p:cNvSpPr/>
            <p:nvPr/>
          </p:nvSpPr>
          <p:spPr>
            <a:xfrm>
              <a:off x="2510650" y="995275"/>
              <a:ext cx="40800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4566;p17">
              <a:extLst>
                <a:ext uri="{FF2B5EF4-FFF2-40B4-BE49-F238E27FC236}">
                  <a16:creationId xmlns:a16="http://schemas.microsoft.com/office/drawing/2014/main" id="{BB52DCCF-943B-4039-B11E-37AEB36CC3DA}"/>
                </a:ext>
              </a:extLst>
            </p:cNvPr>
            <p:cNvSpPr/>
            <p:nvPr/>
          </p:nvSpPr>
          <p:spPr>
            <a:xfrm>
              <a:off x="2419900" y="952925"/>
              <a:ext cx="81575" cy="117875"/>
            </a:xfrm>
            <a:custGeom>
              <a:avLst/>
              <a:gdLst/>
              <a:ahLst/>
              <a:cxnLst/>
              <a:rect l="l" t="t" r="r" b="b"/>
              <a:pathLst>
                <a:path w="3263" h="4715" extrusionOk="0">
                  <a:moveTo>
                    <a:pt x="2910" y="1"/>
                  </a:moveTo>
                  <a:cubicBezTo>
                    <a:pt x="2791" y="1"/>
                    <a:pt x="2676" y="55"/>
                    <a:pt x="2631" y="169"/>
                  </a:cubicBezTo>
                  <a:lnTo>
                    <a:pt x="1894" y="1326"/>
                  </a:lnTo>
                  <a:lnTo>
                    <a:pt x="527" y="1221"/>
                  </a:lnTo>
                  <a:cubicBezTo>
                    <a:pt x="211" y="1221"/>
                    <a:pt x="1" y="1537"/>
                    <a:pt x="211" y="1800"/>
                  </a:cubicBezTo>
                  <a:lnTo>
                    <a:pt x="444" y="2074"/>
                  </a:lnTo>
                  <a:lnTo>
                    <a:pt x="444" y="2074"/>
                  </a:lnTo>
                  <a:cubicBezTo>
                    <a:pt x="423" y="1876"/>
                    <a:pt x="553" y="1678"/>
                    <a:pt x="745" y="1678"/>
                  </a:cubicBezTo>
                  <a:cubicBezTo>
                    <a:pt x="776" y="1678"/>
                    <a:pt x="808" y="1683"/>
                    <a:pt x="842" y="1695"/>
                  </a:cubicBezTo>
                  <a:lnTo>
                    <a:pt x="2210" y="1800"/>
                  </a:lnTo>
                  <a:lnTo>
                    <a:pt x="2946" y="642"/>
                  </a:lnTo>
                  <a:cubicBezTo>
                    <a:pt x="2999" y="485"/>
                    <a:pt x="3157" y="432"/>
                    <a:pt x="3262" y="432"/>
                  </a:cubicBezTo>
                  <a:lnTo>
                    <a:pt x="3262" y="274"/>
                  </a:lnTo>
                  <a:cubicBezTo>
                    <a:pt x="3232" y="95"/>
                    <a:pt x="3067" y="1"/>
                    <a:pt x="2910" y="1"/>
                  </a:cubicBezTo>
                  <a:close/>
                  <a:moveTo>
                    <a:pt x="444" y="2074"/>
                  </a:moveTo>
                  <a:cubicBezTo>
                    <a:pt x="452" y="2143"/>
                    <a:pt x="478" y="2212"/>
                    <a:pt x="527" y="2273"/>
                  </a:cubicBezTo>
                  <a:lnTo>
                    <a:pt x="1078" y="2921"/>
                  </a:lnTo>
                  <a:lnTo>
                    <a:pt x="1078" y="2921"/>
                  </a:lnTo>
                  <a:lnTo>
                    <a:pt x="1105" y="2852"/>
                  </a:lnTo>
                  <a:lnTo>
                    <a:pt x="444" y="2074"/>
                  </a:lnTo>
                  <a:close/>
                  <a:moveTo>
                    <a:pt x="1078" y="2921"/>
                  </a:moveTo>
                  <a:lnTo>
                    <a:pt x="579" y="4167"/>
                  </a:lnTo>
                  <a:cubicBezTo>
                    <a:pt x="486" y="4401"/>
                    <a:pt x="642" y="4636"/>
                    <a:pt x="864" y="4684"/>
                  </a:cubicBezTo>
                  <a:lnTo>
                    <a:pt x="864" y="4684"/>
                  </a:lnTo>
                  <a:cubicBezTo>
                    <a:pt x="869" y="4671"/>
                    <a:pt x="879" y="4656"/>
                    <a:pt x="895" y="4640"/>
                  </a:cubicBezTo>
                  <a:lnTo>
                    <a:pt x="1421" y="3325"/>
                  </a:lnTo>
                  <a:lnTo>
                    <a:pt x="1078" y="2921"/>
                  </a:lnTo>
                  <a:close/>
                  <a:moveTo>
                    <a:pt x="864" y="4684"/>
                  </a:moveTo>
                  <a:cubicBezTo>
                    <a:pt x="856" y="4702"/>
                    <a:pt x="861" y="4715"/>
                    <a:pt x="881" y="4715"/>
                  </a:cubicBezTo>
                  <a:cubicBezTo>
                    <a:pt x="895" y="4715"/>
                    <a:pt x="917" y="4708"/>
                    <a:pt x="947" y="4693"/>
                  </a:cubicBezTo>
                  <a:cubicBezTo>
                    <a:pt x="919" y="4693"/>
                    <a:pt x="891" y="4690"/>
                    <a:pt x="864" y="4684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4556;p17">
            <a:extLst>
              <a:ext uri="{FF2B5EF4-FFF2-40B4-BE49-F238E27FC236}">
                <a16:creationId xmlns:a16="http://schemas.microsoft.com/office/drawing/2014/main" id="{C57FFD7A-3FBD-4A66-8366-8B2DA5047734}"/>
              </a:ext>
            </a:extLst>
          </p:cNvPr>
          <p:cNvSpPr/>
          <p:nvPr userDrawn="1"/>
        </p:nvSpPr>
        <p:spPr>
          <a:xfrm>
            <a:off x="4127875" y="58390"/>
            <a:ext cx="2797016" cy="1929769"/>
          </a:xfrm>
          <a:custGeom>
            <a:avLst/>
            <a:gdLst/>
            <a:ahLst/>
            <a:cxnLst/>
            <a:rect l="l" t="t" r="r" b="b"/>
            <a:pathLst>
              <a:path w="65181" h="42607" extrusionOk="0">
                <a:moveTo>
                  <a:pt x="44065" y="8067"/>
                </a:moveTo>
                <a:lnTo>
                  <a:pt x="44132" y="8100"/>
                </a:lnTo>
                <a:cubicBezTo>
                  <a:pt x="44132" y="8130"/>
                  <a:pt x="44104" y="8133"/>
                  <a:pt x="44050" y="8158"/>
                </a:cubicBezTo>
                <a:lnTo>
                  <a:pt x="44050" y="8158"/>
                </a:lnTo>
                <a:cubicBezTo>
                  <a:pt x="44067" y="8110"/>
                  <a:pt x="44087" y="8088"/>
                  <a:pt x="44065" y="8067"/>
                </a:cubicBezTo>
                <a:close/>
                <a:moveTo>
                  <a:pt x="44032" y="8133"/>
                </a:moveTo>
                <a:lnTo>
                  <a:pt x="44032" y="8167"/>
                </a:lnTo>
                <a:lnTo>
                  <a:pt x="44000" y="8135"/>
                </a:lnTo>
                <a:lnTo>
                  <a:pt x="44000" y="8135"/>
                </a:lnTo>
                <a:cubicBezTo>
                  <a:pt x="44011" y="8134"/>
                  <a:pt x="44022" y="8133"/>
                  <a:pt x="44032" y="8133"/>
                </a:cubicBezTo>
                <a:close/>
                <a:moveTo>
                  <a:pt x="43998" y="8135"/>
                </a:moveTo>
                <a:lnTo>
                  <a:pt x="43998" y="8135"/>
                </a:lnTo>
                <a:cubicBezTo>
                  <a:pt x="43964" y="8267"/>
                  <a:pt x="43865" y="8267"/>
                  <a:pt x="43798" y="8267"/>
                </a:cubicBezTo>
                <a:lnTo>
                  <a:pt x="43798" y="8167"/>
                </a:lnTo>
                <a:cubicBezTo>
                  <a:pt x="43854" y="8167"/>
                  <a:pt x="43934" y="8143"/>
                  <a:pt x="43998" y="8135"/>
                </a:cubicBezTo>
                <a:close/>
                <a:moveTo>
                  <a:pt x="61044" y="18474"/>
                </a:moveTo>
                <a:cubicBezTo>
                  <a:pt x="61044" y="18507"/>
                  <a:pt x="61111" y="18574"/>
                  <a:pt x="61111" y="18607"/>
                </a:cubicBezTo>
                <a:lnTo>
                  <a:pt x="61011" y="18507"/>
                </a:lnTo>
                <a:lnTo>
                  <a:pt x="61044" y="18474"/>
                </a:lnTo>
                <a:close/>
                <a:moveTo>
                  <a:pt x="61111" y="18607"/>
                </a:moveTo>
                <a:lnTo>
                  <a:pt x="61111" y="18607"/>
                </a:lnTo>
                <a:cubicBezTo>
                  <a:pt x="61177" y="18741"/>
                  <a:pt x="61311" y="18841"/>
                  <a:pt x="61378" y="18974"/>
                </a:cubicBezTo>
                <a:cubicBezTo>
                  <a:pt x="61211" y="18941"/>
                  <a:pt x="61111" y="18808"/>
                  <a:pt x="61111" y="18607"/>
                </a:cubicBezTo>
                <a:close/>
                <a:moveTo>
                  <a:pt x="28606" y="0"/>
                </a:moveTo>
                <a:cubicBezTo>
                  <a:pt x="28415" y="0"/>
                  <a:pt x="28218" y="29"/>
                  <a:pt x="28020" y="128"/>
                </a:cubicBezTo>
                <a:cubicBezTo>
                  <a:pt x="27787" y="261"/>
                  <a:pt x="27453" y="161"/>
                  <a:pt x="27120" y="261"/>
                </a:cubicBezTo>
                <a:cubicBezTo>
                  <a:pt x="26453" y="428"/>
                  <a:pt x="25785" y="595"/>
                  <a:pt x="25152" y="928"/>
                </a:cubicBezTo>
                <a:cubicBezTo>
                  <a:pt x="24318" y="1395"/>
                  <a:pt x="23517" y="1962"/>
                  <a:pt x="22817" y="2596"/>
                </a:cubicBezTo>
                <a:cubicBezTo>
                  <a:pt x="22150" y="3163"/>
                  <a:pt x="21516" y="3830"/>
                  <a:pt x="21049" y="4597"/>
                </a:cubicBezTo>
                <a:cubicBezTo>
                  <a:pt x="20682" y="5231"/>
                  <a:pt x="20215" y="5765"/>
                  <a:pt x="20048" y="6465"/>
                </a:cubicBezTo>
                <a:cubicBezTo>
                  <a:pt x="20048" y="6632"/>
                  <a:pt x="19881" y="6766"/>
                  <a:pt x="19815" y="6899"/>
                </a:cubicBezTo>
                <a:cubicBezTo>
                  <a:pt x="19648" y="6766"/>
                  <a:pt x="19481" y="6699"/>
                  <a:pt x="19381" y="6599"/>
                </a:cubicBezTo>
                <a:cubicBezTo>
                  <a:pt x="19047" y="6132"/>
                  <a:pt x="18547" y="5832"/>
                  <a:pt x="18113" y="5531"/>
                </a:cubicBezTo>
                <a:cubicBezTo>
                  <a:pt x="17646" y="5265"/>
                  <a:pt x="17113" y="5064"/>
                  <a:pt x="16612" y="4764"/>
                </a:cubicBezTo>
                <a:cubicBezTo>
                  <a:pt x="16045" y="4464"/>
                  <a:pt x="15478" y="4497"/>
                  <a:pt x="14944" y="4297"/>
                </a:cubicBezTo>
                <a:cubicBezTo>
                  <a:pt x="14793" y="4293"/>
                  <a:pt x="14641" y="4290"/>
                  <a:pt x="14491" y="4290"/>
                </a:cubicBezTo>
                <a:cubicBezTo>
                  <a:pt x="13516" y="4290"/>
                  <a:pt x="12567" y="4402"/>
                  <a:pt x="11642" y="4864"/>
                </a:cubicBezTo>
                <a:cubicBezTo>
                  <a:pt x="10441" y="5498"/>
                  <a:pt x="9607" y="6432"/>
                  <a:pt x="8973" y="7600"/>
                </a:cubicBezTo>
                <a:cubicBezTo>
                  <a:pt x="8640" y="8200"/>
                  <a:pt x="8373" y="8834"/>
                  <a:pt x="8173" y="9501"/>
                </a:cubicBezTo>
                <a:cubicBezTo>
                  <a:pt x="8039" y="10035"/>
                  <a:pt x="7906" y="10602"/>
                  <a:pt x="7906" y="11169"/>
                </a:cubicBezTo>
                <a:lnTo>
                  <a:pt x="7906" y="12470"/>
                </a:lnTo>
                <a:cubicBezTo>
                  <a:pt x="7906" y="12837"/>
                  <a:pt x="8006" y="13170"/>
                  <a:pt x="8106" y="13504"/>
                </a:cubicBezTo>
                <a:cubicBezTo>
                  <a:pt x="8173" y="13904"/>
                  <a:pt x="8406" y="14171"/>
                  <a:pt x="8573" y="14605"/>
                </a:cubicBezTo>
                <a:cubicBezTo>
                  <a:pt x="8139" y="14605"/>
                  <a:pt x="7806" y="14605"/>
                  <a:pt x="7339" y="14471"/>
                </a:cubicBezTo>
                <a:cubicBezTo>
                  <a:pt x="6972" y="14504"/>
                  <a:pt x="6572" y="14504"/>
                  <a:pt x="6238" y="14638"/>
                </a:cubicBezTo>
                <a:cubicBezTo>
                  <a:pt x="5471" y="14871"/>
                  <a:pt x="4770" y="15138"/>
                  <a:pt x="4037" y="15505"/>
                </a:cubicBezTo>
                <a:cubicBezTo>
                  <a:pt x="3636" y="15705"/>
                  <a:pt x="3169" y="15972"/>
                  <a:pt x="2802" y="16306"/>
                </a:cubicBezTo>
                <a:cubicBezTo>
                  <a:pt x="1902" y="17040"/>
                  <a:pt x="1201" y="17940"/>
                  <a:pt x="701" y="19008"/>
                </a:cubicBezTo>
                <a:cubicBezTo>
                  <a:pt x="467" y="19608"/>
                  <a:pt x="267" y="20175"/>
                  <a:pt x="134" y="20776"/>
                </a:cubicBezTo>
                <a:cubicBezTo>
                  <a:pt x="0" y="21376"/>
                  <a:pt x="100" y="22043"/>
                  <a:pt x="100" y="22677"/>
                </a:cubicBezTo>
                <a:cubicBezTo>
                  <a:pt x="100" y="22877"/>
                  <a:pt x="234" y="22977"/>
                  <a:pt x="234" y="23144"/>
                </a:cubicBezTo>
                <a:cubicBezTo>
                  <a:pt x="301" y="23811"/>
                  <a:pt x="534" y="24478"/>
                  <a:pt x="868" y="25012"/>
                </a:cubicBezTo>
                <a:cubicBezTo>
                  <a:pt x="1268" y="25679"/>
                  <a:pt x="1668" y="26346"/>
                  <a:pt x="2302" y="26847"/>
                </a:cubicBezTo>
                <a:cubicBezTo>
                  <a:pt x="2502" y="27013"/>
                  <a:pt x="2669" y="27214"/>
                  <a:pt x="2836" y="27380"/>
                </a:cubicBezTo>
                <a:cubicBezTo>
                  <a:pt x="3103" y="27681"/>
                  <a:pt x="3469" y="27881"/>
                  <a:pt x="3803" y="28048"/>
                </a:cubicBezTo>
                <a:cubicBezTo>
                  <a:pt x="4237" y="28281"/>
                  <a:pt x="4670" y="28448"/>
                  <a:pt x="5104" y="28648"/>
                </a:cubicBezTo>
                <a:cubicBezTo>
                  <a:pt x="5738" y="28948"/>
                  <a:pt x="6372" y="29115"/>
                  <a:pt x="7072" y="29148"/>
                </a:cubicBezTo>
                <a:cubicBezTo>
                  <a:pt x="7518" y="29176"/>
                  <a:pt x="7964" y="29297"/>
                  <a:pt x="8411" y="29297"/>
                </a:cubicBezTo>
                <a:cubicBezTo>
                  <a:pt x="8498" y="29297"/>
                  <a:pt x="8586" y="29293"/>
                  <a:pt x="8673" y="29282"/>
                </a:cubicBezTo>
                <a:lnTo>
                  <a:pt x="8673" y="29282"/>
                </a:lnTo>
                <a:cubicBezTo>
                  <a:pt x="8640" y="29482"/>
                  <a:pt x="8573" y="29615"/>
                  <a:pt x="8506" y="29782"/>
                </a:cubicBezTo>
                <a:cubicBezTo>
                  <a:pt x="8206" y="30516"/>
                  <a:pt x="7973" y="31317"/>
                  <a:pt x="7839" y="32150"/>
                </a:cubicBezTo>
                <a:cubicBezTo>
                  <a:pt x="7773" y="32784"/>
                  <a:pt x="7639" y="33385"/>
                  <a:pt x="7672" y="34018"/>
                </a:cubicBezTo>
                <a:cubicBezTo>
                  <a:pt x="7739" y="34619"/>
                  <a:pt x="7672" y="35186"/>
                  <a:pt x="7672" y="35786"/>
                </a:cubicBezTo>
                <a:cubicBezTo>
                  <a:pt x="7672" y="36153"/>
                  <a:pt x="7672" y="36587"/>
                  <a:pt x="7806" y="36921"/>
                </a:cubicBezTo>
                <a:cubicBezTo>
                  <a:pt x="8006" y="37488"/>
                  <a:pt x="8173" y="38055"/>
                  <a:pt x="8373" y="38655"/>
                </a:cubicBezTo>
                <a:cubicBezTo>
                  <a:pt x="8506" y="39022"/>
                  <a:pt x="8640" y="39456"/>
                  <a:pt x="8873" y="39723"/>
                </a:cubicBezTo>
                <a:cubicBezTo>
                  <a:pt x="9674" y="40690"/>
                  <a:pt x="10641" y="41390"/>
                  <a:pt x="11775" y="41924"/>
                </a:cubicBezTo>
                <a:cubicBezTo>
                  <a:pt x="12309" y="42158"/>
                  <a:pt x="12943" y="42358"/>
                  <a:pt x="13510" y="42424"/>
                </a:cubicBezTo>
                <a:cubicBezTo>
                  <a:pt x="14041" y="42480"/>
                  <a:pt x="14573" y="42607"/>
                  <a:pt x="15124" y="42607"/>
                </a:cubicBezTo>
                <a:cubicBezTo>
                  <a:pt x="15230" y="42607"/>
                  <a:pt x="15337" y="42602"/>
                  <a:pt x="15445" y="42591"/>
                </a:cubicBezTo>
                <a:cubicBezTo>
                  <a:pt x="15545" y="42558"/>
                  <a:pt x="15653" y="42541"/>
                  <a:pt x="15766" y="42541"/>
                </a:cubicBezTo>
                <a:cubicBezTo>
                  <a:pt x="15878" y="42541"/>
                  <a:pt x="15995" y="42558"/>
                  <a:pt x="16112" y="42591"/>
                </a:cubicBezTo>
                <a:cubicBezTo>
                  <a:pt x="16212" y="42601"/>
                  <a:pt x="16312" y="42605"/>
                  <a:pt x="16412" y="42605"/>
                </a:cubicBezTo>
                <a:cubicBezTo>
                  <a:pt x="17013" y="42605"/>
                  <a:pt x="17618" y="42458"/>
                  <a:pt x="18247" y="42458"/>
                </a:cubicBezTo>
                <a:cubicBezTo>
                  <a:pt x="18380" y="42374"/>
                  <a:pt x="18522" y="42366"/>
                  <a:pt x="18668" y="42366"/>
                </a:cubicBezTo>
                <a:cubicBezTo>
                  <a:pt x="18704" y="42366"/>
                  <a:pt x="18741" y="42367"/>
                  <a:pt x="18778" y="42367"/>
                </a:cubicBezTo>
                <a:cubicBezTo>
                  <a:pt x="18889" y="42367"/>
                  <a:pt x="19001" y="42362"/>
                  <a:pt x="19114" y="42324"/>
                </a:cubicBezTo>
                <a:cubicBezTo>
                  <a:pt x="19781" y="42124"/>
                  <a:pt x="20515" y="41991"/>
                  <a:pt x="21182" y="41757"/>
                </a:cubicBezTo>
                <a:cubicBezTo>
                  <a:pt x="22183" y="41424"/>
                  <a:pt x="23250" y="41157"/>
                  <a:pt x="24118" y="40590"/>
                </a:cubicBezTo>
                <a:cubicBezTo>
                  <a:pt x="24451" y="40356"/>
                  <a:pt x="24785" y="40190"/>
                  <a:pt x="25018" y="39923"/>
                </a:cubicBezTo>
                <a:cubicBezTo>
                  <a:pt x="25185" y="39689"/>
                  <a:pt x="25419" y="39522"/>
                  <a:pt x="25619" y="39322"/>
                </a:cubicBezTo>
                <a:cubicBezTo>
                  <a:pt x="25785" y="39522"/>
                  <a:pt x="25919" y="39756"/>
                  <a:pt x="26086" y="39923"/>
                </a:cubicBezTo>
                <a:cubicBezTo>
                  <a:pt x="26686" y="40623"/>
                  <a:pt x="27420" y="41290"/>
                  <a:pt x="28321" y="41624"/>
                </a:cubicBezTo>
                <a:cubicBezTo>
                  <a:pt x="28821" y="41824"/>
                  <a:pt x="29321" y="41991"/>
                  <a:pt x="29855" y="42124"/>
                </a:cubicBezTo>
                <a:cubicBezTo>
                  <a:pt x="30389" y="42258"/>
                  <a:pt x="30956" y="42258"/>
                  <a:pt x="31490" y="42324"/>
                </a:cubicBezTo>
                <a:cubicBezTo>
                  <a:pt x="31650" y="42351"/>
                  <a:pt x="31808" y="42362"/>
                  <a:pt x="31966" y="42362"/>
                </a:cubicBezTo>
                <a:cubicBezTo>
                  <a:pt x="32598" y="42362"/>
                  <a:pt x="33217" y="42191"/>
                  <a:pt x="33858" y="42191"/>
                </a:cubicBezTo>
                <a:lnTo>
                  <a:pt x="33991" y="42191"/>
                </a:lnTo>
                <a:cubicBezTo>
                  <a:pt x="34458" y="42024"/>
                  <a:pt x="34992" y="42091"/>
                  <a:pt x="35459" y="41857"/>
                </a:cubicBezTo>
                <a:cubicBezTo>
                  <a:pt x="35519" y="41880"/>
                  <a:pt x="35574" y="41889"/>
                  <a:pt x="35627" y="41889"/>
                </a:cubicBezTo>
                <a:cubicBezTo>
                  <a:pt x="35806" y="41889"/>
                  <a:pt x="35953" y="41783"/>
                  <a:pt x="36160" y="41757"/>
                </a:cubicBezTo>
                <a:cubicBezTo>
                  <a:pt x="36426" y="41691"/>
                  <a:pt x="36627" y="41591"/>
                  <a:pt x="36827" y="41524"/>
                </a:cubicBezTo>
                <a:cubicBezTo>
                  <a:pt x="37561" y="41424"/>
                  <a:pt x="38194" y="40990"/>
                  <a:pt x="38861" y="40657"/>
                </a:cubicBezTo>
                <a:cubicBezTo>
                  <a:pt x="39362" y="40423"/>
                  <a:pt x="39795" y="40089"/>
                  <a:pt x="40162" y="39656"/>
                </a:cubicBezTo>
                <a:cubicBezTo>
                  <a:pt x="40629" y="39155"/>
                  <a:pt x="41030" y="38622"/>
                  <a:pt x="41297" y="37921"/>
                </a:cubicBezTo>
                <a:cubicBezTo>
                  <a:pt x="41497" y="38021"/>
                  <a:pt x="41663" y="38088"/>
                  <a:pt x="41797" y="38188"/>
                </a:cubicBezTo>
                <a:cubicBezTo>
                  <a:pt x="42297" y="38688"/>
                  <a:pt x="42931" y="38989"/>
                  <a:pt x="43498" y="39322"/>
                </a:cubicBezTo>
                <a:cubicBezTo>
                  <a:pt x="43865" y="39522"/>
                  <a:pt x="44299" y="39656"/>
                  <a:pt x="44666" y="39823"/>
                </a:cubicBezTo>
                <a:cubicBezTo>
                  <a:pt x="45299" y="40156"/>
                  <a:pt x="45967" y="40323"/>
                  <a:pt x="46634" y="40456"/>
                </a:cubicBezTo>
                <a:cubicBezTo>
                  <a:pt x="46934" y="40490"/>
                  <a:pt x="47267" y="40456"/>
                  <a:pt x="47501" y="40590"/>
                </a:cubicBezTo>
                <a:cubicBezTo>
                  <a:pt x="47634" y="40640"/>
                  <a:pt x="47760" y="40648"/>
                  <a:pt x="47885" y="40648"/>
                </a:cubicBezTo>
                <a:cubicBezTo>
                  <a:pt x="47947" y="40648"/>
                  <a:pt x="48010" y="40646"/>
                  <a:pt x="48073" y="40646"/>
                </a:cubicBezTo>
                <a:cubicBezTo>
                  <a:pt x="48137" y="40646"/>
                  <a:pt x="48201" y="40648"/>
                  <a:pt x="48268" y="40657"/>
                </a:cubicBezTo>
                <a:cubicBezTo>
                  <a:pt x="48502" y="40690"/>
                  <a:pt x="48769" y="40790"/>
                  <a:pt x="49002" y="40790"/>
                </a:cubicBezTo>
                <a:cubicBezTo>
                  <a:pt x="49119" y="40798"/>
                  <a:pt x="49236" y="40802"/>
                  <a:pt x="49352" y="40802"/>
                </a:cubicBezTo>
                <a:cubicBezTo>
                  <a:pt x="49700" y="40802"/>
                  <a:pt x="50044" y="40765"/>
                  <a:pt x="50370" y="40690"/>
                </a:cubicBezTo>
                <a:cubicBezTo>
                  <a:pt x="50837" y="40623"/>
                  <a:pt x="51304" y="40523"/>
                  <a:pt x="51704" y="40423"/>
                </a:cubicBezTo>
                <a:cubicBezTo>
                  <a:pt x="52771" y="40089"/>
                  <a:pt x="53672" y="39589"/>
                  <a:pt x="54473" y="38855"/>
                </a:cubicBezTo>
                <a:cubicBezTo>
                  <a:pt x="55106" y="38288"/>
                  <a:pt x="55674" y="37754"/>
                  <a:pt x="56107" y="36987"/>
                </a:cubicBezTo>
                <a:cubicBezTo>
                  <a:pt x="56174" y="36820"/>
                  <a:pt x="56274" y="36620"/>
                  <a:pt x="56374" y="36454"/>
                </a:cubicBezTo>
                <a:cubicBezTo>
                  <a:pt x="56841" y="35853"/>
                  <a:pt x="57008" y="35153"/>
                  <a:pt x="57308" y="34519"/>
                </a:cubicBezTo>
                <a:cubicBezTo>
                  <a:pt x="57608" y="33952"/>
                  <a:pt x="57675" y="33318"/>
                  <a:pt x="57808" y="32684"/>
                </a:cubicBezTo>
                <a:cubicBezTo>
                  <a:pt x="57875" y="32184"/>
                  <a:pt x="57975" y="31683"/>
                  <a:pt x="57942" y="31150"/>
                </a:cubicBezTo>
                <a:cubicBezTo>
                  <a:pt x="57875" y="30783"/>
                  <a:pt x="57708" y="30416"/>
                  <a:pt x="57808" y="29982"/>
                </a:cubicBezTo>
                <a:cubicBezTo>
                  <a:pt x="57808" y="29982"/>
                  <a:pt x="57708" y="29949"/>
                  <a:pt x="57708" y="29916"/>
                </a:cubicBezTo>
                <a:cubicBezTo>
                  <a:pt x="57675" y="29649"/>
                  <a:pt x="57608" y="29449"/>
                  <a:pt x="57542" y="29182"/>
                </a:cubicBezTo>
                <a:cubicBezTo>
                  <a:pt x="58175" y="29148"/>
                  <a:pt x="58776" y="29082"/>
                  <a:pt x="59343" y="28948"/>
                </a:cubicBezTo>
                <a:cubicBezTo>
                  <a:pt x="59977" y="28815"/>
                  <a:pt x="60477" y="28515"/>
                  <a:pt x="61011" y="28248"/>
                </a:cubicBezTo>
                <a:cubicBezTo>
                  <a:pt x="61711" y="27814"/>
                  <a:pt x="62212" y="27147"/>
                  <a:pt x="62812" y="26580"/>
                </a:cubicBezTo>
                <a:cubicBezTo>
                  <a:pt x="62979" y="26413"/>
                  <a:pt x="63112" y="26146"/>
                  <a:pt x="63212" y="25946"/>
                </a:cubicBezTo>
                <a:cubicBezTo>
                  <a:pt x="63713" y="25179"/>
                  <a:pt x="64146" y="24412"/>
                  <a:pt x="64513" y="23511"/>
                </a:cubicBezTo>
                <a:cubicBezTo>
                  <a:pt x="64780" y="22910"/>
                  <a:pt x="64880" y="22277"/>
                  <a:pt x="65047" y="21610"/>
                </a:cubicBezTo>
                <a:cubicBezTo>
                  <a:pt x="65180" y="21143"/>
                  <a:pt x="65014" y="20642"/>
                  <a:pt x="64880" y="20175"/>
                </a:cubicBezTo>
                <a:cubicBezTo>
                  <a:pt x="64713" y="19441"/>
                  <a:pt x="64346" y="18774"/>
                  <a:pt x="63979" y="18140"/>
                </a:cubicBezTo>
                <a:cubicBezTo>
                  <a:pt x="63379" y="17240"/>
                  <a:pt x="62679" y="16439"/>
                  <a:pt x="61811" y="15839"/>
                </a:cubicBezTo>
                <a:cubicBezTo>
                  <a:pt x="61011" y="15305"/>
                  <a:pt x="60110" y="14938"/>
                  <a:pt x="59176" y="14605"/>
                </a:cubicBezTo>
                <a:cubicBezTo>
                  <a:pt x="58442" y="14338"/>
                  <a:pt x="57642" y="14138"/>
                  <a:pt x="56841" y="13971"/>
                </a:cubicBezTo>
                <a:cubicBezTo>
                  <a:pt x="56474" y="13904"/>
                  <a:pt x="56141" y="13771"/>
                  <a:pt x="55774" y="13671"/>
                </a:cubicBezTo>
                <a:cubicBezTo>
                  <a:pt x="55807" y="13103"/>
                  <a:pt x="56107" y="12570"/>
                  <a:pt x="56040" y="12003"/>
                </a:cubicBezTo>
                <a:cubicBezTo>
                  <a:pt x="56207" y="11803"/>
                  <a:pt x="56107" y="11569"/>
                  <a:pt x="56141" y="11302"/>
                </a:cubicBezTo>
                <a:cubicBezTo>
                  <a:pt x="56174" y="11069"/>
                  <a:pt x="56274" y="10802"/>
                  <a:pt x="56274" y="10602"/>
                </a:cubicBezTo>
                <a:cubicBezTo>
                  <a:pt x="56207" y="10168"/>
                  <a:pt x="56374" y="9768"/>
                  <a:pt x="56141" y="9334"/>
                </a:cubicBezTo>
                <a:cubicBezTo>
                  <a:pt x="56174" y="8800"/>
                  <a:pt x="56007" y="8267"/>
                  <a:pt x="55874" y="7733"/>
                </a:cubicBezTo>
                <a:cubicBezTo>
                  <a:pt x="55774" y="7233"/>
                  <a:pt x="55640" y="6632"/>
                  <a:pt x="55340" y="6165"/>
                </a:cubicBezTo>
                <a:cubicBezTo>
                  <a:pt x="55106" y="5765"/>
                  <a:pt x="54873" y="5298"/>
                  <a:pt x="54539" y="4931"/>
                </a:cubicBezTo>
                <a:cubicBezTo>
                  <a:pt x="54172" y="4464"/>
                  <a:pt x="53772" y="3964"/>
                  <a:pt x="53272" y="3597"/>
                </a:cubicBezTo>
                <a:cubicBezTo>
                  <a:pt x="52538" y="3030"/>
                  <a:pt x="51771" y="2596"/>
                  <a:pt x="50937" y="2329"/>
                </a:cubicBezTo>
                <a:cubicBezTo>
                  <a:pt x="50203" y="2129"/>
                  <a:pt x="49502" y="1929"/>
                  <a:pt x="48769" y="1929"/>
                </a:cubicBezTo>
                <a:cubicBezTo>
                  <a:pt x="48624" y="1917"/>
                  <a:pt x="48479" y="1911"/>
                  <a:pt x="48333" y="1911"/>
                </a:cubicBezTo>
                <a:cubicBezTo>
                  <a:pt x="47669" y="1911"/>
                  <a:pt x="46990" y="2026"/>
                  <a:pt x="46333" y="2162"/>
                </a:cubicBezTo>
                <a:cubicBezTo>
                  <a:pt x="45833" y="2262"/>
                  <a:pt x="45299" y="2362"/>
                  <a:pt x="44832" y="2596"/>
                </a:cubicBezTo>
                <a:cubicBezTo>
                  <a:pt x="44299" y="2829"/>
                  <a:pt x="43698" y="3030"/>
                  <a:pt x="43131" y="3263"/>
                </a:cubicBezTo>
                <a:cubicBezTo>
                  <a:pt x="42164" y="3630"/>
                  <a:pt x="41297" y="4064"/>
                  <a:pt x="40463" y="4597"/>
                </a:cubicBezTo>
                <a:cubicBezTo>
                  <a:pt x="39562" y="5131"/>
                  <a:pt x="38728" y="5765"/>
                  <a:pt x="38028" y="6499"/>
                </a:cubicBezTo>
                <a:cubicBezTo>
                  <a:pt x="37994" y="6532"/>
                  <a:pt x="37894" y="6599"/>
                  <a:pt x="37827" y="6632"/>
                </a:cubicBezTo>
                <a:cubicBezTo>
                  <a:pt x="37460" y="6098"/>
                  <a:pt x="37327" y="5465"/>
                  <a:pt x="36860" y="4964"/>
                </a:cubicBezTo>
                <a:cubicBezTo>
                  <a:pt x="36526" y="3997"/>
                  <a:pt x="35726" y="3397"/>
                  <a:pt x="35025" y="2763"/>
                </a:cubicBezTo>
                <a:cubicBezTo>
                  <a:pt x="34225" y="2029"/>
                  <a:pt x="33324" y="1495"/>
                  <a:pt x="32357" y="1062"/>
                </a:cubicBezTo>
                <a:cubicBezTo>
                  <a:pt x="31856" y="795"/>
                  <a:pt x="31323" y="528"/>
                  <a:pt x="30789" y="361"/>
                </a:cubicBezTo>
                <a:cubicBezTo>
                  <a:pt x="30189" y="194"/>
                  <a:pt x="29555" y="161"/>
                  <a:pt x="28988" y="27"/>
                </a:cubicBezTo>
                <a:cubicBezTo>
                  <a:pt x="28865" y="14"/>
                  <a:pt x="28737" y="0"/>
                  <a:pt x="2860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TITLE_ONLY_1_1_3">
    <p:spTree>
      <p:nvGrpSpPr>
        <p:cNvPr id="1" name="Shape 4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3" name="Google Shape;4783;p20"/>
          <p:cNvGrpSpPr/>
          <p:nvPr/>
        </p:nvGrpSpPr>
        <p:grpSpPr>
          <a:xfrm flipH="1">
            <a:off x="9134875" y="2717726"/>
            <a:ext cx="1246885" cy="538239"/>
            <a:chOff x="6379429" y="6146025"/>
            <a:chExt cx="1727227" cy="745587"/>
          </a:xfrm>
        </p:grpSpPr>
        <p:sp>
          <p:nvSpPr>
            <p:cNvPr id="4784" name="Google Shape;4784;p20"/>
            <p:cNvSpPr/>
            <p:nvPr/>
          </p:nvSpPr>
          <p:spPr>
            <a:xfrm>
              <a:off x="6379429" y="6146025"/>
              <a:ext cx="1727227" cy="745587"/>
            </a:xfrm>
            <a:custGeom>
              <a:avLst/>
              <a:gdLst/>
              <a:ahLst/>
              <a:cxnLst/>
              <a:rect l="l" t="t" r="r" b="b"/>
              <a:pathLst>
                <a:path w="29249" h="12738" extrusionOk="0">
                  <a:moveTo>
                    <a:pt x="10913" y="0"/>
                  </a:moveTo>
                  <a:cubicBezTo>
                    <a:pt x="10819" y="0"/>
                    <a:pt x="10723" y="3"/>
                    <a:pt x="10626" y="7"/>
                  </a:cubicBezTo>
                  <a:cubicBezTo>
                    <a:pt x="9890" y="7"/>
                    <a:pt x="9153" y="217"/>
                    <a:pt x="8417" y="638"/>
                  </a:cubicBezTo>
                  <a:cubicBezTo>
                    <a:pt x="7680" y="901"/>
                    <a:pt x="7102" y="1322"/>
                    <a:pt x="6576" y="1953"/>
                  </a:cubicBezTo>
                  <a:cubicBezTo>
                    <a:pt x="5997" y="2532"/>
                    <a:pt x="5576" y="3269"/>
                    <a:pt x="5366" y="4058"/>
                  </a:cubicBezTo>
                  <a:cubicBezTo>
                    <a:pt x="5050" y="4847"/>
                    <a:pt x="4945" y="5636"/>
                    <a:pt x="4945" y="6477"/>
                  </a:cubicBezTo>
                  <a:cubicBezTo>
                    <a:pt x="4998" y="7003"/>
                    <a:pt x="5103" y="7530"/>
                    <a:pt x="5208" y="8056"/>
                  </a:cubicBezTo>
                  <a:lnTo>
                    <a:pt x="5208" y="8108"/>
                  </a:lnTo>
                  <a:cubicBezTo>
                    <a:pt x="4261" y="8161"/>
                    <a:pt x="3262" y="8529"/>
                    <a:pt x="2473" y="9055"/>
                  </a:cubicBezTo>
                  <a:cubicBezTo>
                    <a:pt x="1631" y="9634"/>
                    <a:pt x="1000" y="10370"/>
                    <a:pt x="526" y="11264"/>
                  </a:cubicBezTo>
                  <a:cubicBezTo>
                    <a:pt x="263" y="11738"/>
                    <a:pt x="105" y="12211"/>
                    <a:pt x="0" y="12737"/>
                  </a:cubicBezTo>
                  <a:lnTo>
                    <a:pt x="29248" y="12737"/>
                  </a:lnTo>
                  <a:lnTo>
                    <a:pt x="29248" y="12580"/>
                  </a:lnTo>
                  <a:cubicBezTo>
                    <a:pt x="29038" y="12317"/>
                    <a:pt x="28880" y="12106"/>
                    <a:pt x="28670" y="11948"/>
                  </a:cubicBezTo>
                  <a:cubicBezTo>
                    <a:pt x="28302" y="11580"/>
                    <a:pt x="27828" y="11264"/>
                    <a:pt x="27407" y="11001"/>
                  </a:cubicBezTo>
                  <a:cubicBezTo>
                    <a:pt x="26492" y="10520"/>
                    <a:pt x="25620" y="10258"/>
                    <a:pt x="24631" y="10258"/>
                  </a:cubicBezTo>
                  <a:cubicBezTo>
                    <a:pt x="24540" y="10258"/>
                    <a:pt x="24449" y="10261"/>
                    <a:pt x="24356" y="10265"/>
                  </a:cubicBezTo>
                  <a:cubicBezTo>
                    <a:pt x="23567" y="10265"/>
                    <a:pt x="22831" y="10475"/>
                    <a:pt x="22147" y="10896"/>
                  </a:cubicBezTo>
                  <a:cubicBezTo>
                    <a:pt x="22042" y="10949"/>
                    <a:pt x="21884" y="10949"/>
                    <a:pt x="21831" y="11001"/>
                  </a:cubicBezTo>
                  <a:cubicBezTo>
                    <a:pt x="21515" y="10212"/>
                    <a:pt x="21042" y="9581"/>
                    <a:pt x="20463" y="8950"/>
                  </a:cubicBezTo>
                  <a:cubicBezTo>
                    <a:pt x="20043" y="8634"/>
                    <a:pt x="19569" y="8319"/>
                    <a:pt x="19201" y="8056"/>
                  </a:cubicBezTo>
                  <a:cubicBezTo>
                    <a:pt x="18412" y="7582"/>
                    <a:pt x="17623" y="7372"/>
                    <a:pt x="16781" y="7319"/>
                  </a:cubicBezTo>
                  <a:cubicBezTo>
                    <a:pt x="16834" y="6846"/>
                    <a:pt x="16886" y="6425"/>
                    <a:pt x="16834" y="5951"/>
                  </a:cubicBezTo>
                  <a:cubicBezTo>
                    <a:pt x="16781" y="5425"/>
                    <a:pt x="16623" y="4899"/>
                    <a:pt x="16571" y="4373"/>
                  </a:cubicBezTo>
                  <a:cubicBezTo>
                    <a:pt x="16255" y="3321"/>
                    <a:pt x="15729" y="2479"/>
                    <a:pt x="14992" y="1690"/>
                  </a:cubicBezTo>
                  <a:cubicBezTo>
                    <a:pt x="14572" y="1322"/>
                    <a:pt x="14151" y="1007"/>
                    <a:pt x="13730" y="743"/>
                  </a:cubicBezTo>
                  <a:cubicBezTo>
                    <a:pt x="12814" y="262"/>
                    <a:pt x="11943" y="0"/>
                    <a:pt x="109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20"/>
            <p:cNvSpPr/>
            <p:nvPr/>
          </p:nvSpPr>
          <p:spPr>
            <a:xfrm>
              <a:off x="6379429" y="6146025"/>
              <a:ext cx="1727227" cy="745587"/>
            </a:xfrm>
            <a:custGeom>
              <a:avLst/>
              <a:gdLst/>
              <a:ahLst/>
              <a:cxnLst/>
              <a:rect l="l" t="t" r="r" b="b"/>
              <a:pathLst>
                <a:path w="29249" h="12738" extrusionOk="0">
                  <a:moveTo>
                    <a:pt x="10913" y="0"/>
                  </a:moveTo>
                  <a:cubicBezTo>
                    <a:pt x="10819" y="0"/>
                    <a:pt x="10723" y="3"/>
                    <a:pt x="10626" y="7"/>
                  </a:cubicBezTo>
                  <a:cubicBezTo>
                    <a:pt x="9890" y="7"/>
                    <a:pt x="9153" y="217"/>
                    <a:pt x="8417" y="638"/>
                  </a:cubicBezTo>
                  <a:cubicBezTo>
                    <a:pt x="7680" y="901"/>
                    <a:pt x="7102" y="1322"/>
                    <a:pt x="6576" y="1953"/>
                  </a:cubicBezTo>
                  <a:cubicBezTo>
                    <a:pt x="5997" y="2532"/>
                    <a:pt x="5576" y="3269"/>
                    <a:pt x="5366" y="4058"/>
                  </a:cubicBezTo>
                  <a:cubicBezTo>
                    <a:pt x="5050" y="4847"/>
                    <a:pt x="4945" y="5636"/>
                    <a:pt x="4945" y="6477"/>
                  </a:cubicBezTo>
                  <a:cubicBezTo>
                    <a:pt x="4998" y="7003"/>
                    <a:pt x="5103" y="7530"/>
                    <a:pt x="5208" y="8056"/>
                  </a:cubicBezTo>
                  <a:lnTo>
                    <a:pt x="5208" y="8108"/>
                  </a:lnTo>
                  <a:cubicBezTo>
                    <a:pt x="4261" y="8161"/>
                    <a:pt x="3262" y="8529"/>
                    <a:pt x="2473" y="9055"/>
                  </a:cubicBezTo>
                  <a:cubicBezTo>
                    <a:pt x="1631" y="9634"/>
                    <a:pt x="1000" y="10370"/>
                    <a:pt x="526" y="11264"/>
                  </a:cubicBezTo>
                  <a:cubicBezTo>
                    <a:pt x="263" y="11738"/>
                    <a:pt x="105" y="12211"/>
                    <a:pt x="0" y="12737"/>
                  </a:cubicBezTo>
                  <a:lnTo>
                    <a:pt x="29248" y="12737"/>
                  </a:lnTo>
                  <a:lnTo>
                    <a:pt x="29248" y="12580"/>
                  </a:lnTo>
                  <a:cubicBezTo>
                    <a:pt x="29038" y="12317"/>
                    <a:pt x="28880" y="12106"/>
                    <a:pt x="28670" y="11948"/>
                  </a:cubicBezTo>
                  <a:cubicBezTo>
                    <a:pt x="28302" y="11580"/>
                    <a:pt x="27828" y="11264"/>
                    <a:pt x="27407" y="11001"/>
                  </a:cubicBezTo>
                  <a:cubicBezTo>
                    <a:pt x="26492" y="10520"/>
                    <a:pt x="25620" y="10258"/>
                    <a:pt x="24631" y="10258"/>
                  </a:cubicBezTo>
                  <a:cubicBezTo>
                    <a:pt x="24540" y="10258"/>
                    <a:pt x="24449" y="10261"/>
                    <a:pt x="24356" y="10265"/>
                  </a:cubicBezTo>
                  <a:cubicBezTo>
                    <a:pt x="23567" y="10265"/>
                    <a:pt x="22831" y="10475"/>
                    <a:pt x="22147" y="10896"/>
                  </a:cubicBezTo>
                  <a:cubicBezTo>
                    <a:pt x="22042" y="10949"/>
                    <a:pt x="21884" y="10949"/>
                    <a:pt x="21831" y="11001"/>
                  </a:cubicBezTo>
                  <a:cubicBezTo>
                    <a:pt x="21515" y="10212"/>
                    <a:pt x="21042" y="9581"/>
                    <a:pt x="20463" y="8950"/>
                  </a:cubicBezTo>
                  <a:cubicBezTo>
                    <a:pt x="20043" y="8634"/>
                    <a:pt x="19569" y="8319"/>
                    <a:pt x="19201" y="8056"/>
                  </a:cubicBezTo>
                  <a:cubicBezTo>
                    <a:pt x="18412" y="7582"/>
                    <a:pt x="17623" y="7372"/>
                    <a:pt x="16781" y="7319"/>
                  </a:cubicBezTo>
                  <a:cubicBezTo>
                    <a:pt x="16834" y="6846"/>
                    <a:pt x="16886" y="6425"/>
                    <a:pt x="16834" y="5951"/>
                  </a:cubicBezTo>
                  <a:cubicBezTo>
                    <a:pt x="16781" y="5425"/>
                    <a:pt x="16623" y="4899"/>
                    <a:pt x="16571" y="4373"/>
                  </a:cubicBezTo>
                  <a:cubicBezTo>
                    <a:pt x="16255" y="3321"/>
                    <a:pt x="15729" y="2479"/>
                    <a:pt x="14992" y="1690"/>
                  </a:cubicBezTo>
                  <a:cubicBezTo>
                    <a:pt x="14572" y="1322"/>
                    <a:pt x="14151" y="1007"/>
                    <a:pt x="13730" y="743"/>
                  </a:cubicBezTo>
                  <a:cubicBezTo>
                    <a:pt x="12814" y="262"/>
                    <a:pt x="11943" y="0"/>
                    <a:pt x="109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6" name="Google Shape;4786;p20"/>
          <p:cNvGrpSpPr/>
          <p:nvPr/>
        </p:nvGrpSpPr>
        <p:grpSpPr>
          <a:xfrm rot="-5400000">
            <a:off x="3916128" y="2052149"/>
            <a:ext cx="1281556" cy="834794"/>
            <a:chOff x="1146325" y="1720488"/>
            <a:chExt cx="1043442" cy="702866"/>
          </a:xfrm>
        </p:grpSpPr>
        <p:sp>
          <p:nvSpPr>
            <p:cNvPr id="4787" name="Google Shape;4787;p20"/>
            <p:cNvSpPr/>
            <p:nvPr/>
          </p:nvSpPr>
          <p:spPr>
            <a:xfrm rot="10800000" flipH="1">
              <a:off x="1146325" y="1720488"/>
              <a:ext cx="876932" cy="592604"/>
            </a:xfrm>
            <a:custGeom>
              <a:avLst/>
              <a:gdLst/>
              <a:ahLst/>
              <a:cxnLst/>
              <a:rect l="l" t="t" r="r" b="b"/>
              <a:pathLst>
                <a:path w="22484" h="15194" extrusionOk="0">
                  <a:moveTo>
                    <a:pt x="20184" y="1"/>
                  </a:moveTo>
                  <a:cubicBezTo>
                    <a:pt x="20106" y="1"/>
                    <a:pt x="20027" y="6"/>
                    <a:pt x="19948" y="16"/>
                  </a:cubicBezTo>
                  <a:cubicBezTo>
                    <a:pt x="18981" y="150"/>
                    <a:pt x="18280" y="1050"/>
                    <a:pt x="18413" y="2051"/>
                  </a:cubicBezTo>
                  <a:cubicBezTo>
                    <a:pt x="18714" y="4186"/>
                    <a:pt x="18880" y="6387"/>
                    <a:pt x="18047" y="8122"/>
                  </a:cubicBezTo>
                  <a:cubicBezTo>
                    <a:pt x="17525" y="9221"/>
                    <a:pt x="16279" y="10161"/>
                    <a:pt x="15185" y="10161"/>
                  </a:cubicBezTo>
                  <a:cubicBezTo>
                    <a:pt x="14951" y="10161"/>
                    <a:pt x="14723" y="10118"/>
                    <a:pt x="14511" y="10023"/>
                  </a:cubicBezTo>
                  <a:cubicBezTo>
                    <a:pt x="13777" y="9723"/>
                    <a:pt x="13210" y="8956"/>
                    <a:pt x="12676" y="7722"/>
                  </a:cubicBezTo>
                  <a:lnTo>
                    <a:pt x="12176" y="6488"/>
                  </a:lnTo>
                  <a:cubicBezTo>
                    <a:pt x="11775" y="5487"/>
                    <a:pt x="11408" y="4486"/>
                    <a:pt x="10775" y="3485"/>
                  </a:cubicBezTo>
                  <a:cubicBezTo>
                    <a:pt x="9619" y="1642"/>
                    <a:pt x="7789" y="501"/>
                    <a:pt x="5945" y="501"/>
                  </a:cubicBezTo>
                  <a:cubicBezTo>
                    <a:pt x="5820" y="501"/>
                    <a:pt x="5696" y="506"/>
                    <a:pt x="5571" y="517"/>
                  </a:cubicBezTo>
                  <a:cubicBezTo>
                    <a:pt x="3570" y="650"/>
                    <a:pt x="1768" y="2151"/>
                    <a:pt x="934" y="4286"/>
                  </a:cubicBezTo>
                  <a:cubicBezTo>
                    <a:pt x="334" y="5887"/>
                    <a:pt x="334" y="7522"/>
                    <a:pt x="367" y="9189"/>
                  </a:cubicBezTo>
                  <a:cubicBezTo>
                    <a:pt x="401" y="10190"/>
                    <a:pt x="267" y="11358"/>
                    <a:pt x="167" y="12392"/>
                  </a:cubicBezTo>
                  <a:cubicBezTo>
                    <a:pt x="100" y="12692"/>
                    <a:pt x="100" y="12959"/>
                    <a:pt x="67" y="13192"/>
                  </a:cubicBezTo>
                  <a:cubicBezTo>
                    <a:pt x="0" y="14193"/>
                    <a:pt x="701" y="15060"/>
                    <a:pt x="1702" y="15194"/>
                  </a:cubicBezTo>
                  <a:lnTo>
                    <a:pt x="1902" y="15194"/>
                  </a:lnTo>
                  <a:cubicBezTo>
                    <a:pt x="2836" y="15194"/>
                    <a:pt x="3603" y="14493"/>
                    <a:pt x="3703" y="13526"/>
                  </a:cubicBezTo>
                  <a:cubicBezTo>
                    <a:pt x="3736" y="13259"/>
                    <a:pt x="3736" y="13026"/>
                    <a:pt x="3770" y="12759"/>
                  </a:cubicBezTo>
                  <a:cubicBezTo>
                    <a:pt x="3903" y="11691"/>
                    <a:pt x="4070" y="10324"/>
                    <a:pt x="4037" y="9056"/>
                  </a:cubicBezTo>
                  <a:cubicBezTo>
                    <a:pt x="3970" y="7722"/>
                    <a:pt x="3970" y="6521"/>
                    <a:pt x="4370" y="5554"/>
                  </a:cubicBezTo>
                  <a:cubicBezTo>
                    <a:pt x="4670" y="4786"/>
                    <a:pt x="5271" y="4153"/>
                    <a:pt x="5871" y="4119"/>
                  </a:cubicBezTo>
                  <a:cubicBezTo>
                    <a:pt x="5914" y="4113"/>
                    <a:pt x="5958" y="4110"/>
                    <a:pt x="6001" y="4110"/>
                  </a:cubicBezTo>
                  <a:cubicBezTo>
                    <a:pt x="6632" y="4110"/>
                    <a:pt x="7302" y="4763"/>
                    <a:pt x="7739" y="5387"/>
                  </a:cubicBezTo>
                  <a:cubicBezTo>
                    <a:pt x="8139" y="6054"/>
                    <a:pt x="8440" y="6888"/>
                    <a:pt x="8773" y="7722"/>
                  </a:cubicBezTo>
                  <a:cubicBezTo>
                    <a:pt x="8940" y="8189"/>
                    <a:pt x="9107" y="8689"/>
                    <a:pt x="9307" y="9156"/>
                  </a:cubicBezTo>
                  <a:cubicBezTo>
                    <a:pt x="10241" y="11224"/>
                    <a:pt x="11475" y="12659"/>
                    <a:pt x="13043" y="13326"/>
                  </a:cubicBezTo>
                  <a:cubicBezTo>
                    <a:pt x="13727" y="13615"/>
                    <a:pt x="14428" y="13746"/>
                    <a:pt x="15122" y="13746"/>
                  </a:cubicBezTo>
                  <a:cubicBezTo>
                    <a:pt x="17714" y="13746"/>
                    <a:pt x="20204" y="11919"/>
                    <a:pt x="21282" y="9656"/>
                  </a:cubicBezTo>
                  <a:cubicBezTo>
                    <a:pt x="22483" y="7055"/>
                    <a:pt x="22383" y="4219"/>
                    <a:pt x="21983" y="1551"/>
                  </a:cubicBezTo>
                  <a:cubicBezTo>
                    <a:pt x="21891" y="691"/>
                    <a:pt x="21092" y="1"/>
                    <a:pt x="201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20"/>
            <p:cNvSpPr/>
            <p:nvPr/>
          </p:nvSpPr>
          <p:spPr>
            <a:xfrm rot="10800000" flipH="1">
              <a:off x="1212669" y="1784217"/>
              <a:ext cx="749433" cy="464520"/>
            </a:xfrm>
            <a:custGeom>
              <a:avLst/>
              <a:gdLst/>
              <a:ahLst/>
              <a:cxnLst/>
              <a:rect l="l" t="t" r="r" b="b"/>
              <a:pathLst>
                <a:path w="19215" h="11910" extrusionOk="0">
                  <a:moveTo>
                    <a:pt x="18547" y="1"/>
                  </a:moveTo>
                  <a:cubicBezTo>
                    <a:pt x="18480" y="1"/>
                    <a:pt x="18380" y="67"/>
                    <a:pt x="18380" y="201"/>
                  </a:cubicBezTo>
                  <a:cubicBezTo>
                    <a:pt x="18681" y="2569"/>
                    <a:pt x="18847" y="5071"/>
                    <a:pt x="17847" y="7173"/>
                  </a:cubicBezTo>
                  <a:cubicBezTo>
                    <a:pt x="17072" y="8776"/>
                    <a:pt x="15290" y="10102"/>
                    <a:pt x="13514" y="10102"/>
                  </a:cubicBezTo>
                  <a:cubicBezTo>
                    <a:pt x="13074" y="10102"/>
                    <a:pt x="12633" y="10020"/>
                    <a:pt x="12209" y="9841"/>
                  </a:cubicBezTo>
                  <a:cubicBezTo>
                    <a:pt x="11142" y="9374"/>
                    <a:pt x="10241" y="8340"/>
                    <a:pt x="9541" y="6706"/>
                  </a:cubicBezTo>
                  <a:cubicBezTo>
                    <a:pt x="9374" y="6272"/>
                    <a:pt x="9207" y="5838"/>
                    <a:pt x="9040" y="5405"/>
                  </a:cubicBezTo>
                  <a:cubicBezTo>
                    <a:pt x="8707" y="4504"/>
                    <a:pt x="8340" y="3537"/>
                    <a:pt x="7806" y="2703"/>
                  </a:cubicBezTo>
                  <a:cubicBezTo>
                    <a:pt x="7078" y="1627"/>
                    <a:pt x="5810" y="491"/>
                    <a:pt x="4287" y="491"/>
                  </a:cubicBezTo>
                  <a:cubicBezTo>
                    <a:pt x="4204" y="491"/>
                    <a:pt x="4121" y="494"/>
                    <a:pt x="4037" y="501"/>
                  </a:cubicBezTo>
                  <a:cubicBezTo>
                    <a:pt x="2669" y="601"/>
                    <a:pt x="1368" y="1702"/>
                    <a:pt x="801" y="3236"/>
                  </a:cubicBezTo>
                  <a:cubicBezTo>
                    <a:pt x="301" y="4571"/>
                    <a:pt x="301" y="6038"/>
                    <a:pt x="334" y="7539"/>
                  </a:cubicBezTo>
                  <a:cubicBezTo>
                    <a:pt x="334" y="8674"/>
                    <a:pt x="201" y="9908"/>
                    <a:pt x="67" y="10975"/>
                  </a:cubicBezTo>
                  <a:cubicBezTo>
                    <a:pt x="34" y="11209"/>
                    <a:pt x="34" y="11442"/>
                    <a:pt x="1" y="11709"/>
                  </a:cubicBezTo>
                  <a:cubicBezTo>
                    <a:pt x="1" y="11809"/>
                    <a:pt x="67" y="11909"/>
                    <a:pt x="201" y="11909"/>
                  </a:cubicBezTo>
                  <a:cubicBezTo>
                    <a:pt x="301" y="11909"/>
                    <a:pt x="367" y="11843"/>
                    <a:pt x="367" y="11709"/>
                  </a:cubicBezTo>
                  <a:cubicBezTo>
                    <a:pt x="401" y="11509"/>
                    <a:pt x="401" y="11209"/>
                    <a:pt x="468" y="10942"/>
                  </a:cubicBezTo>
                  <a:cubicBezTo>
                    <a:pt x="568" y="9908"/>
                    <a:pt x="734" y="8574"/>
                    <a:pt x="701" y="7439"/>
                  </a:cubicBezTo>
                  <a:cubicBezTo>
                    <a:pt x="634" y="5938"/>
                    <a:pt x="634" y="4571"/>
                    <a:pt x="1135" y="3336"/>
                  </a:cubicBezTo>
                  <a:cubicBezTo>
                    <a:pt x="1568" y="2202"/>
                    <a:pt x="2669" y="1001"/>
                    <a:pt x="4037" y="868"/>
                  </a:cubicBezTo>
                  <a:cubicBezTo>
                    <a:pt x="4116" y="861"/>
                    <a:pt x="4195" y="857"/>
                    <a:pt x="4273" y="857"/>
                  </a:cubicBezTo>
                  <a:cubicBezTo>
                    <a:pt x="5637" y="857"/>
                    <a:pt x="6775" y="1925"/>
                    <a:pt x="7406" y="2903"/>
                  </a:cubicBezTo>
                  <a:cubicBezTo>
                    <a:pt x="7906" y="3703"/>
                    <a:pt x="8306" y="4671"/>
                    <a:pt x="8640" y="5538"/>
                  </a:cubicBezTo>
                  <a:cubicBezTo>
                    <a:pt x="8807" y="6005"/>
                    <a:pt x="8974" y="6439"/>
                    <a:pt x="9174" y="6872"/>
                  </a:cubicBezTo>
                  <a:cubicBezTo>
                    <a:pt x="9908" y="8574"/>
                    <a:pt x="10875" y="9708"/>
                    <a:pt x="12042" y="10208"/>
                  </a:cubicBezTo>
                  <a:cubicBezTo>
                    <a:pt x="12519" y="10412"/>
                    <a:pt x="13014" y="10505"/>
                    <a:pt x="13509" y="10505"/>
                  </a:cubicBezTo>
                  <a:cubicBezTo>
                    <a:pt x="15436" y="10505"/>
                    <a:pt x="17357" y="9091"/>
                    <a:pt x="18180" y="7339"/>
                  </a:cubicBezTo>
                  <a:cubicBezTo>
                    <a:pt x="19214" y="5171"/>
                    <a:pt x="19081" y="2569"/>
                    <a:pt x="18747" y="168"/>
                  </a:cubicBezTo>
                  <a:cubicBezTo>
                    <a:pt x="18747" y="67"/>
                    <a:pt x="18681" y="1"/>
                    <a:pt x="18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20"/>
            <p:cNvSpPr/>
            <p:nvPr/>
          </p:nvSpPr>
          <p:spPr>
            <a:xfrm rot="10800000" flipH="1">
              <a:off x="1690145" y="2073072"/>
              <a:ext cx="499622" cy="350281"/>
            </a:xfrm>
            <a:custGeom>
              <a:avLst/>
              <a:gdLst/>
              <a:ahLst/>
              <a:cxnLst/>
              <a:rect l="l" t="t" r="r" b="b"/>
              <a:pathLst>
                <a:path w="12810" h="8981" extrusionOk="0">
                  <a:moveTo>
                    <a:pt x="5491" y="0"/>
                  </a:moveTo>
                  <a:cubicBezTo>
                    <a:pt x="5085" y="0"/>
                    <a:pt x="4680" y="132"/>
                    <a:pt x="4337" y="375"/>
                  </a:cubicBezTo>
                  <a:cubicBezTo>
                    <a:pt x="2302" y="1976"/>
                    <a:pt x="901" y="4211"/>
                    <a:pt x="267" y="6713"/>
                  </a:cubicBezTo>
                  <a:cubicBezTo>
                    <a:pt x="1" y="7713"/>
                    <a:pt x="634" y="8681"/>
                    <a:pt x="1602" y="8948"/>
                  </a:cubicBezTo>
                  <a:cubicBezTo>
                    <a:pt x="1735" y="8981"/>
                    <a:pt x="1902" y="8981"/>
                    <a:pt x="2002" y="8981"/>
                  </a:cubicBezTo>
                  <a:cubicBezTo>
                    <a:pt x="2836" y="8981"/>
                    <a:pt x="3603" y="8447"/>
                    <a:pt x="3770" y="7513"/>
                  </a:cubicBezTo>
                  <a:cubicBezTo>
                    <a:pt x="4104" y="6179"/>
                    <a:pt x="4771" y="4978"/>
                    <a:pt x="5738" y="3977"/>
                  </a:cubicBezTo>
                  <a:cubicBezTo>
                    <a:pt x="7106" y="4811"/>
                    <a:pt x="8307" y="5879"/>
                    <a:pt x="9307" y="7146"/>
                  </a:cubicBezTo>
                  <a:cubicBezTo>
                    <a:pt x="9679" y="7616"/>
                    <a:pt x="10223" y="7867"/>
                    <a:pt x="10763" y="7867"/>
                  </a:cubicBezTo>
                  <a:cubicBezTo>
                    <a:pt x="11145" y="7867"/>
                    <a:pt x="11525" y="7742"/>
                    <a:pt x="11842" y="7480"/>
                  </a:cubicBezTo>
                  <a:cubicBezTo>
                    <a:pt x="12643" y="6846"/>
                    <a:pt x="12810" y="5712"/>
                    <a:pt x="12176" y="4911"/>
                  </a:cubicBezTo>
                  <a:cubicBezTo>
                    <a:pt x="10608" y="2943"/>
                    <a:pt x="8573" y="1275"/>
                    <a:pt x="6272" y="175"/>
                  </a:cubicBezTo>
                  <a:cubicBezTo>
                    <a:pt x="6022" y="56"/>
                    <a:pt x="5756" y="0"/>
                    <a:pt x="54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20"/>
            <p:cNvSpPr/>
            <p:nvPr/>
          </p:nvSpPr>
          <p:spPr>
            <a:xfrm rot="10800000" flipH="1">
              <a:off x="1760390" y="2135514"/>
              <a:ext cx="356522" cy="223796"/>
            </a:xfrm>
            <a:custGeom>
              <a:avLst/>
              <a:gdLst/>
              <a:ahLst/>
              <a:cxnLst/>
              <a:rect l="l" t="t" r="r" b="b"/>
              <a:pathLst>
                <a:path w="9141" h="5738" extrusionOk="0">
                  <a:moveTo>
                    <a:pt x="3704" y="0"/>
                  </a:moveTo>
                  <a:cubicBezTo>
                    <a:pt x="3637" y="0"/>
                    <a:pt x="3537" y="0"/>
                    <a:pt x="3503" y="34"/>
                  </a:cubicBezTo>
                  <a:cubicBezTo>
                    <a:pt x="1769" y="1401"/>
                    <a:pt x="535" y="3369"/>
                    <a:pt x="1" y="5504"/>
                  </a:cubicBezTo>
                  <a:cubicBezTo>
                    <a:pt x="1" y="5638"/>
                    <a:pt x="34" y="5704"/>
                    <a:pt x="168" y="5738"/>
                  </a:cubicBezTo>
                  <a:lnTo>
                    <a:pt x="201" y="5738"/>
                  </a:lnTo>
                  <a:cubicBezTo>
                    <a:pt x="301" y="5738"/>
                    <a:pt x="368" y="5671"/>
                    <a:pt x="368" y="5538"/>
                  </a:cubicBezTo>
                  <a:cubicBezTo>
                    <a:pt x="868" y="3536"/>
                    <a:pt x="2002" y="1702"/>
                    <a:pt x="3637" y="401"/>
                  </a:cubicBezTo>
                  <a:cubicBezTo>
                    <a:pt x="5605" y="1368"/>
                    <a:pt x="7373" y="2769"/>
                    <a:pt x="8707" y="4537"/>
                  </a:cubicBezTo>
                  <a:cubicBezTo>
                    <a:pt x="8770" y="4579"/>
                    <a:pt x="8847" y="4621"/>
                    <a:pt x="8912" y="4621"/>
                  </a:cubicBezTo>
                  <a:cubicBezTo>
                    <a:pt x="8949" y="4621"/>
                    <a:pt x="8983" y="4607"/>
                    <a:pt x="9007" y="4570"/>
                  </a:cubicBezTo>
                  <a:cubicBezTo>
                    <a:pt x="9107" y="4504"/>
                    <a:pt x="9141" y="4370"/>
                    <a:pt x="9041" y="4270"/>
                  </a:cubicBezTo>
                  <a:cubicBezTo>
                    <a:pt x="7640" y="2502"/>
                    <a:pt x="5805" y="1001"/>
                    <a:pt x="3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91" name="Google Shape;4791;p20"/>
          <p:cNvSpPr/>
          <p:nvPr/>
        </p:nvSpPr>
        <p:spPr>
          <a:xfrm>
            <a:off x="4986975" y="2135525"/>
            <a:ext cx="5171100" cy="4893000"/>
          </a:xfrm>
          <a:prstGeom prst="frame">
            <a:avLst>
              <a:gd name="adj1" fmla="val 3596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92" name="Google Shape;4792;p20"/>
          <p:cNvGrpSpPr/>
          <p:nvPr/>
        </p:nvGrpSpPr>
        <p:grpSpPr>
          <a:xfrm>
            <a:off x="841911" y="2915170"/>
            <a:ext cx="3755028" cy="4112943"/>
            <a:chOff x="527025" y="2722875"/>
            <a:chExt cx="3620700" cy="3548700"/>
          </a:xfrm>
        </p:grpSpPr>
        <p:sp>
          <p:nvSpPr>
            <p:cNvPr id="4793" name="Google Shape;4793;p20"/>
            <p:cNvSpPr/>
            <p:nvPr/>
          </p:nvSpPr>
          <p:spPr>
            <a:xfrm>
              <a:off x="527025" y="2722875"/>
              <a:ext cx="3620700" cy="35487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20"/>
            <p:cNvSpPr/>
            <p:nvPr/>
          </p:nvSpPr>
          <p:spPr>
            <a:xfrm>
              <a:off x="694875" y="2849648"/>
              <a:ext cx="3289800" cy="3295200"/>
            </a:xfrm>
            <a:prstGeom prst="round2DiagRect">
              <a:avLst>
                <a:gd name="adj1" fmla="val 14433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95" name="Google Shape;4795;p20"/>
          <p:cNvGrpSpPr/>
          <p:nvPr/>
        </p:nvGrpSpPr>
        <p:grpSpPr>
          <a:xfrm>
            <a:off x="1767640" y="1586983"/>
            <a:ext cx="1411569" cy="950767"/>
            <a:chOff x="1146325" y="1720488"/>
            <a:chExt cx="1043442" cy="702866"/>
          </a:xfrm>
        </p:grpSpPr>
        <p:sp>
          <p:nvSpPr>
            <p:cNvPr id="4796" name="Google Shape;4796;p20"/>
            <p:cNvSpPr/>
            <p:nvPr/>
          </p:nvSpPr>
          <p:spPr>
            <a:xfrm rot="10800000" flipH="1">
              <a:off x="1146325" y="1720488"/>
              <a:ext cx="876932" cy="592604"/>
            </a:xfrm>
            <a:custGeom>
              <a:avLst/>
              <a:gdLst/>
              <a:ahLst/>
              <a:cxnLst/>
              <a:rect l="l" t="t" r="r" b="b"/>
              <a:pathLst>
                <a:path w="22484" h="15194" extrusionOk="0">
                  <a:moveTo>
                    <a:pt x="20184" y="1"/>
                  </a:moveTo>
                  <a:cubicBezTo>
                    <a:pt x="20106" y="1"/>
                    <a:pt x="20027" y="6"/>
                    <a:pt x="19948" y="16"/>
                  </a:cubicBezTo>
                  <a:cubicBezTo>
                    <a:pt x="18981" y="150"/>
                    <a:pt x="18280" y="1050"/>
                    <a:pt x="18413" y="2051"/>
                  </a:cubicBezTo>
                  <a:cubicBezTo>
                    <a:pt x="18714" y="4186"/>
                    <a:pt x="18880" y="6387"/>
                    <a:pt x="18047" y="8122"/>
                  </a:cubicBezTo>
                  <a:cubicBezTo>
                    <a:pt x="17525" y="9221"/>
                    <a:pt x="16279" y="10161"/>
                    <a:pt x="15185" y="10161"/>
                  </a:cubicBezTo>
                  <a:cubicBezTo>
                    <a:pt x="14951" y="10161"/>
                    <a:pt x="14723" y="10118"/>
                    <a:pt x="14511" y="10023"/>
                  </a:cubicBezTo>
                  <a:cubicBezTo>
                    <a:pt x="13777" y="9723"/>
                    <a:pt x="13210" y="8956"/>
                    <a:pt x="12676" y="7722"/>
                  </a:cubicBezTo>
                  <a:lnTo>
                    <a:pt x="12176" y="6488"/>
                  </a:lnTo>
                  <a:cubicBezTo>
                    <a:pt x="11775" y="5487"/>
                    <a:pt x="11408" y="4486"/>
                    <a:pt x="10775" y="3485"/>
                  </a:cubicBezTo>
                  <a:cubicBezTo>
                    <a:pt x="9619" y="1642"/>
                    <a:pt x="7789" y="501"/>
                    <a:pt x="5945" y="501"/>
                  </a:cubicBezTo>
                  <a:cubicBezTo>
                    <a:pt x="5820" y="501"/>
                    <a:pt x="5696" y="506"/>
                    <a:pt x="5571" y="517"/>
                  </a:cubicBezTo>
                  <a:cubicBezTo>
                    <a:pt x="3570" y="650"/>
                    <a:pt x="1768" y="2151"/>
                    <a:pt x="934" y="4286"/>
                  </a:cubicBezTo>
                  <a:cubicBezTo>
                    <a:pt x="334" y="5887"/>
                    <a:pt x="334" y="7522"/>
                    <a:pt x="367" y="9189"/>
                  </a:cubicBezTo>
                  <a:cubicBezTo>
                    <a:pt x="401" y="10190"/>
                    <a:pt x="267" y="11358"/>
                    <a:pt x="167" y="12392"/>
                  </a:cubicBezTo>
                  <a:cubicBezTo>
                    <a:pt x="100" y="12692"/>
                    <a:pt x="100" y="12959"/>
                    <a:pt x="67" y="13192"/>
                  </a:cubicBezTo>
                  <a:cubicBezTo>
                    <a:pt x="0" y="14193"/>
                    <a:pt x="701" y="15060"/>
                    <a:pt x="1702" y="15194"/>
                  </a:cubicBezTo>
                  <a:lnTo>
                    <a:pt x="1902" y="15194"/>
                  </a:lnTo>
                  <a:cubicBezTo>
                    <a:pt x="2836" y="15194"/>
                    <a:pt x="3603" y="14493"/>
                    <a:pt x="3703" y="13526"/>
                  </a:cubicBezTo>
                  <a:cubicBezTo>
                    <a:pt x="3736" y="13259"/>
                    <a:pt x="3736" y="13026"/>
                    <a:pt x="3770" y="12759"/>
                  </a:cubicBezTo>
                  <a:cubicBezTo>
                    <a:pt x="3903" y="11691"/>
                    <a:pt x="4070" y="10324"/>
                    <a:pt x="4037" y="9056"/>
                  </a:cubicBezTo>
                  <a:cubicBezTo>
                    <a:pt x="3970" y="7722"/>
                    <a:pt x="3970" y="6521"/>
                    <a:pt x="4370" y="5554"/>
                  </a:cubicBezTo>
                  <a:cubicBezTo>
                    <a:pt x="4670" y="4786"/>
                    <a:pt x="5271" y="4153"/>
                    <a:pt x="5871" y="4119"/>
                  </a:cubicBezTo>
                  <a:cubicBezTo>
                    <a:pt x="5914" y="4113"/>
                    <a:pt x="5958" y="4110"/>
                    <a:pt x="6001" y="4110"/>
                  </a:cubicBezTo>
                  <a:cubicBezTo>
                    <a:pt x="6632" y="4110"/>
                    <a:pt x="7302" y="4763"/>
                    <a:pt x="7739" y="5387"/>
                  </a:cubicBezTo>
                  <a:cubicBezTo>
                    <a:pt x="8139" y="6054"/>
                    <a:pt x="8440" y="6888"/>
                    <a:pt x="8773" y="7722"/>
                  </a:cubicBezTo>
                  <a:cubicBezTo>
                    <a:pt x="8940" y="8189"/>
                    <a:pt x="9107" y="8689"/>
                    <a:pt x="9307" y="9156"/>
                  </a:cubicBezTo>
                  <a:cubicBezTo>
                    <a:pt x="10241" y="11224"/>
                    <a:pt x="11475" y="12659"/>
                    <a:pt x="13043" y="13326"/>
                  </a:cubicBezTo>
                  <a:cubicBezTo>
                    <a:pt x="13727" y="13615"/>
                    <a:pt x="14428" y="13746"/>
                    <a:pt x="15122" y="13746"/>
                  </a:cubicBezTo>
                  <a:cubicBezTo>
                    <a:pt x="17714" y="13746"/>
                    <a:pt x="20204" y="11919"/>
                    <a:pt x="21282" y="9656"/>
                  </a:cubicBezTo>
                  <a:cubicBezTo>
                    <a:pt x="22483" y="7055"/>
                    <a:pt x="22383" y="4219"/>
                    <a:pt x="21983" y="1551"/>
                  </a:cubicBezTo>
                  <a:cubicBezTo>
                    <a:pt x="21891" y="691"/>
                    <a:pt x="21092" y="1"/>
                    <a:pt x="20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20"/>
            <p:cNvSpPr/>
            <p:nvPr/>
          </p:nvSpPr>
          <p:spPr>
            <a:xfrm rot="10800000" flipH="1">
              <a:off x="1212669" y="1784217"/>
              <a:ext cx="749433" cy="464520"/>
            </a:xfrm>
            <a:custGeom>
              <a:avLst/>
              <a:gdLst/>
              <a:ahLst/>
              <a:cxnLst/>
              <a:rect l="l" t="t" r="r" b="b"/>
              <a:pathLst>
                <a:path w="19215" h="11910" extrusionOk="0">
                  <a:moveTo>
                    <a:pt x="18547" y="1"/>
                  </a:moveTo>
                  <a:cubicBezTo>
                    <a:pt x="18480" y="1"/>
                    <a:pt x="18380" y="67"/>
                    <a:pt x="18380" y="201"/>
                  </a:cubicBezTo>
                  <a:cubicBezTo>
                    <a:pt x="18681" y="2569"/>
                    <a:pt x="18847" y="5071"/>
                    <a:pt x="17847" y="7173"/>
                  </a:cubicBezTo>
                  <a:cubicBezTo>
                    <a:pt x="17072" y="8776"/>
                    <a:pt x="15290" y="10102"/>
                    <a:pt x="13514" y="10102"/>
                  </a:cubicBezTo>
                  <a:cubicBezTo>
                    <a:pt x="13074" y="10102"/>
                    <a:pt x="12633" y="10020"/>
                    <a:pt x="12209" y="9841"/>
                  </a:cubicBezTo>
                  <a:cubicBezTo>
                    <a:pt x="11142" y="9374"/>
                    <a:pt x="10241" y="8340"/>
                    <a:pt x="9541" y="6706"/>
                  </a:cubicBezTo>
                  <a:cubicBezTo>
                    <a:pt x="9374" y="6272"/>
                    <a:pt x="9207" y="5838"/>
                    <a:pt x="9040" y="5405"/>
                  </a:cubicBezTo>
                  <a:cubicBezTo>
                    <a:pt x="8707" y="4504"/>
                    <a:pt x="8340" y="3537"/>
                    <a:pt x="7806" y="2703"/>
                  </a:cubicBezTo>
                  <a:cubicBezTo>
                    <a:pt x="7078" y="1627"/>
                    <a:pt x="5810" y="491"/>
                    <a:pt x="4287" y="491"/>
                  </a:cubicBezTo>
                  <a:cubicBezTo>
                    <a:pt x="4204" y="491"/>
                    <a:pt x="4121" y="494"/>
                    <a:pt x="4037" y="501"/>
                  </a:cubicBezTo>
                  <a:cubicBezTo>
                    <a:pt x="2669" y="601"/>
                    <a:pt x="1368" y="1702"/>
                    <a:pt x="801" y="3236"/>
                  </a:cubicBezTo>
                  <a:cubicBezTo>
                    <a:pt x="301" y="4571"/>
                    <a:pt x="301" y="6038"/>
                    <a:pt x="334" y="7539"/>
                  </a:cubicBezTo>
                  <a:cubicBezTo>
                    <a:pt x="334" y="8674"/>
                    <a:pt x="201" y="9908"/>
                    <a:pt x="67" y="10975"/>
                  </a:cubicBezTo>
                  <a:cubicBezTo>
                    <a:pt x="34" y="11209"/>
                    <a:pt x="34" y="11442"/>
                    <a:pt x="1" y="11709"/>
                  </a:cubicBezTo>
                  <a:cubicBezTo>
                    <a:pt x="1" y="11809"/>
                    <a:pt x="67" y="11909"/>
                    <a:pt x="201" y="11909"/>
                  </a:cubicBezTo>
                  <a:cubicBezTo>
                    <a:pt x="301" y="11909"/>
                    <a:pt x="367" y="11843"/>
                    <a:pt x="367" y="11709"/>
                  </a:cubicBezTo>
                  <a:cubicBezTo>
                    <a:pt x="401" y="11509"/>
                    <a:pt x="401" y="11209"/>
                    <a:pt x="468" y="10942"/>
                  </a:cubicBezTo>
                  <a:cubicBezTo>
                    <a:pt x="568" y="9908"/>
                    <a:pt x="734" y="8574"/>
                    <a:pt x="701" y="7439"/>
                  </a:cubicBezTo>
                  <a:cubicBezTo>
                    <a:pt x="634" y="5938"/>
                    <a:pt x="634" y="4571"/>
                    <a:pt x="1135" y="3336"/>
                  </a:cubicBezTo>
                  <a:cubicBezTo>
                    <a:pt x="1568" y="2202"/>
                    <a:pt x="2669" y="1001"/>
                    <a:pt x="4037" y="868"/>
                  </a:cubicBezTo>
                  <a:cubicBezTo>
                    <a:pt x="4116" y="861"/>
                    <a:pt x="4195" y="857"/>
                    <a:pt x="4273" y="857"/>
                  </a:cubicBezTo>
                  <a:cubicBezTo>
                    <a:pt x="5637" y="857"/>
                    <a:pt x="6775" y="1925"/>
                    <a:pt x="7406" y="2903"/>
                  </a:cubicBezTo>
                  <a:cubicBezTo>
                    <a:pt x="7906" y="3703"/>
                    <a:pt x="8306" y="4671"/>
                    <a:pt x="8640" y="5538"/>
                  </a:cubicBezTo>
                  <a:cubicBezTo>
                    <a:pt x="8807" y="6005"/>
                    <a:pt x="8974" y="6439"/>
                    <a:pt x="9174" y="6872"/>
                  </a:cubicBezTo>
                  <a:cubicBezTo>
                    <a:pt x="9908" y="8574"/>
                    <a:pt x="10875" y="9708"/>
                    <a:pt x="12042" y="10208"/>
                  </a:cubicBezTo>
                  <a:cubicBezTo>
                    <a:pt x="12519" y="10412"/>
                    <a:pt x="13014" y="10505"/>
                    <a:pt x="13509" y="10505"/>
                  </a:cubicBezTo>
                  <a:cubicBezTo>
                    <a:pt x="15436" y="10505"/>
                    <a:pt x="17357" y="9091"/>
                    <a:pt x="18180" y="7339"/>
                  </a:cubicBezTo>
                  <a:cubicBezTo>
                    <a:pt x="19214" y="5171"/>
                    <a:pt x="19081" y="2569"/>
                    <a:pt x="18747" y="168"/>
                  </a:cubicBezTo>
                  <a:cubicBezTo>
                    <a:pt x="18747" y="67"/>
                    <a:pt x="18681" y="1"/>
                    <a:pt x="18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20"/>
            <p:cNvSpPr/>
            <p:nvPr/>
          </p:nvSpPr>
          <p:spPr>
            <a:xfrm rot="10800000" flipH="1">
              <a:off x="1690145" y="2073072"/>
              <a:ext cx="499622" cy="350281"/>
            </a:xfrm>
            <a:custGeom>
              <a:avLst/>
              <a:gdLst/>
              <a:ahLst/>
              <a:cxnLst/>
              <a:rect l="l" t="t" r="r" b="b"/>
              <a:pathLst>
                <a:path w="12810" h="8981" extrusionOk="0">
                  <a:moveTo>
                    <a:pt x="5491" y="0"/>
                  </a:moveTo>
                  <a:cubicBezTo>
                    <a:pt x="5085" y="0"/>
                    <a:pt x="4680" y="132"/>
                    <a:pt x="4337" y="375"/>
                  </a:cubicBezTo>
                  <a:cubicBezTo>
                    <a:pt x="2302" y="1976"/>
                    <a:pt x="901" y="4211"/>
                    <a:pt x="267" y="6713"/>
                  </a:cubicBezTo>
                  <a:cubicBezTo>
                    <a:pt x="1" y="7713"/>
                    <a:pt x="634" y="8681"/>
                    <a:pt x="1602" y="8948"/>
                  </a:cubicBezTo>
                  <a:cubicBezTo>
                    <a:pt x="1735" y="8981"/>
                    <a:pt x="1902" y="8981"/>
                    <a:pt x="2002" y="8981"/>
                  </a:cubicBezTo>
                  <a:cubicBezTo>
                    <a:pt x="2836" y="8981"/>
                    <a:pt x="3603" y="8447"/>
                    <a:pt x="3770" y="7513"/>
                  </a:cubicBezTo>
                  <a:cubicBezTo>
                    <a:pt x="4104" y="6179"/>
                    <a:pt x="4771" y="4978"/>
                    <a:pt x="5738" y="3977"/>
                  </a:cubicBezTo>
                  <a:cubicBezTo>
                    <a:pt x="7106" y="4811"/>
                    <a:pt x="8307" y="5879"/>
                    <a:pt x="9307" y="7146"/>
                  </a:cubicBezTo>
                  <a:cubicBezTo>
                    <a:pt x="9679" y="7616"/>
                    <a:pt x="10223" y="7867"/>
                    <a:pt x="10763" y="7867"/>
                  </a:cubicBezTo>
                  <a:cubicBezTo>
                    <a:pt x="11145" y="7867"/>
                    <a:pt x="11525" y="7742"/>
                    <a:pt x="11842" y="7480"/>
                  </a:cubicBezTo>
                  <a:cubicBezTo>
                    <a:pt x="12643" y="6846"/>
                    <a:pt x="12810" y="5712"/>
                    <a:pt x="12176" y="4911"/>
                  </a:cubicBezTo>
                  <a:cubicBezTo>
                    <a:pt x="10608" y="2943"/>
                    <a:pt x="8573" y="1275"/>
                    <a:pt x="6272" y="175"/>
                  </a:cubicBezTo>
                  <a:cubicBezTo>
                    <a:pt x="6022" y="56"/>
                    <a:pt x="5756" y="0"/>
                    <a:pt x="54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20"/>
            <p:cNvSpPr/>
            <p:nvPr/>
          </p:nvSpPr>
          <p:spPr>
            <a:xfrm rot="10800000" flipH="1">
              <a:off x="1760390" y="2135514"/>
              <a:ext cx="356522" cy="223796"/>
            </a:xfrm>
            <a:custGeom>
              <a:avLst/>
              <a:gdLst/>
              <a:ahLst/>
              <a:cxnLst/>
              <a:rect l="l" t="t" r="r" b="b"/>
              <a:pathLst>
                <a:path w="9141" h="5738" extrusionOk="0">
                  <a:moveTo>
                    <a:pt x="3704" y="0"/>
                  </a:moveTo>
                  <a:cubicBezTo>
                    <a:pt x="3637" y="0"/>
                    <a:pt x="3537" y="0"/>
                    <a:pt x="3503" y="34"/>
                  </a:cubicBezTo>
                  <a:cubicBezTo>
                    <a:pt x="1769" y="1401"/>
                    <a:pt x="535" y="3369"/>
                    <a:pt x="1" y="5504"/>
                  </a:cubicBezTo>
                  <a:cubicBezTo>
                    <a:pt x="1" y="5638"/>
                    <a:pt x="34" y="5704"/>
                    <a:pt x="168" y="5738"/>
                  </a:cubicBezTo>
                  <a:lnTo>
                    <a:pt x="201" y="5738"/>
                  </a:lnTo>
                  <a:cubicBezTo>
                    <a:pt x="301" y="5738"/>
                    <a:pt x="368" y="5671"/>
                    <a:pt x="368" y="5538"/>
                  </a:cubicBezTo>
                  <a:cubicBezTo>
                    <a:pt x="868" y="3536"/>
                    <a:pt x="2002" y="1702"/>
                    <a:pt x="3637" y="401"/>
                  </a:cubicBezTo>
                  <a:cubicBezTo>
                    <a:pt x="5605" y="1368"/>
                    <a:pt x="7373" y="2769"/>
                    <a:pt x="8707" y="4537"/>
                  </a:cubicBezTo>
                  <a:cubicBezTo>
                    <a:pt x="8770" y="4579"/>
                    <a:pt x="8847" y="4621"/>
                    <a:pt x="8912" y="4621"/>
                  </a:cubicBezTo>
                  <a:cubicBezTo>
                    <a:pt x="8949" y="4621"/>
                    <a:pt x="8983" y="4607"/>
                    <a:pt x="9007" y="4570"/>
                  </a:cubicBezTo>
                  <a:cubicBezTo>
                    <a:pt x="9107" y="4504"/>
                    <a:pt x="9141" y="4370"/>
                    <a:pt x="9041" y="4270"/>
                  </a:cubicBezTo>
                  <a:cubicBezTo>
                    <a:pt x="7640" y="2502"/>
                    <a:pt x="5805" y="1001"/>
                    <a:pt x="3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0" name="Google Shape;4800;p20"/>
          <p:cNvGrpSpPr/>
          <p:nvPr/>
        </p:nvGrpSpPr>
        <p:grpSpPr>
          <a:xfrm rot="10800000">
            <a:off x="8430021" y="-18669"/>
            <a:ext cx="2207803" cy="2480911"/>
            <a:chOff x="598450" y="4075425"/>
            <a:chExt cx="1178375" cy="1336050"/>
          </a:xfrm>
        </p:grpSpPr>
        <p:sp>
          <p:nvSpPr>
            <p:cNvPr id="4801" name="Google Shape;4801;p20"/>
            <p:cNvSpPr/>
            <p:nvPr/>
          </p:nvSpPr>
          <p:spPr>
            <a:xfrm>
              <a:off x="670800" y="4420925"/>
              <a:ext cx="330100" cy="413750"/>
            </a:xfrm>
            <a:custGeom>
              <a:avLst/>
              <a:gdLst/>
              <a:ahLst/>
              <a:cxnLst/>
              <a:rect l="l" t="t" r="r" b="b"/>
              <a:pathLst>
                <a:path w="13204" h="16550" extrusionOk="0">
                  <a:moveTo>
                    <a:pt x="2441" y="1"/>
                  </a:moveTo>
                  <a:cubicBezTo>
                    <a:pt x="1461" y="1"/>
                    <a:pt x="576" y="757"/>
                    <a:pt x="526" y="1746"/>
                  </a:cubicBezTo>
                  <a:cubicBezTo>
                    <a:pt x="526" y="2009"/>
                    <a:pt x="0" y="8006"/>
                    <a:pt x="3209" y="11688"/>
                  </a:cubicBezTo>
                  <a:cubicBezTo>
                    <a:pt x="5313" y="14161"/>
                    <a:pt x="9679" y="16212"/>
                    <a:pt x="10205" y="16423"/>
                  </a:cubicBezTo>
                  <a:cubicBezTo>
                    <a:pt x="10400" y="16509"/>
                    <a:pt x="10608" y="16549"/>
                    <a:pt x="10819" y="16549"/>
                  </a:cubicBezTo>
                  <a:cubicBezTo>
                    <a:pt x="11636" y="16549"/>
                    <a:pt x="12501" y="15954"/>
                    <a:pt x="12836" y="15160"/>
                  </a:cubicBezTo>
                  <a:cubicBezTo>
                    <a:pt x="13204" y="14213"/>
                    <a:pt x="12730" y="12951"/>
                    <a:pt x="11784" y="12530"/>
                  </a:cubicBezTo>
                  <a:cubicBezTo>
                    <a:pt x="10626" y="12109"/>
                    <a:pt x="7470" y="10584"/>
                    <a:pt x="6155" y="9006"/>
                  </a:cubicBezTo>
                  <a:cubicBezTo>
                    <a:pt x="4051" y="6638"/>
                    <a:pt x="4366" y="2167"/>
                    <a:pt x="4366" y="2114"/>
                  </a:cubicBezTo>
                  <a:cubicBezTo>
                    <a:pt x="4471" y="1062"/>
                    <a:pt x="3682" y="63"/>
                    <a:pt x="2630" y="10"/>
                  </a:cubicBezTo>
                  <a:cubicBezTo>
                    <a:pt x="2567" y="4"/>
                    <a:pt x="2504" y="1"/>
                    <a:pt x="24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2" name="Google Shape;4802;p20"/>
            <p:cNvSpPr/>
            <p:nvPr/>
          </p:nvSpPr>
          <p:spPr>
            <a:xfrm>
              <a:off x="1296775" y="4806325"/>
              <a:ext cx="480050" cy="218650"/>
            </a:xfrm>
            <a:custGeom>
              <a:avLst/>
              <a:gdLst/>
              <a:ahLst/>
              <a:cxnLst/>
              <a:rect l="l" t="t" r="r" b="b"/>
              <a:pathLst>
                <a:path w="19202" h="8746" extrusionOk="0">
                  <a:moveTo>
                    <a:pt x="16988" y="0"/>
                  </a:moveTo>
                  <a:cubicBezTo>
                    <a:pt x="16405" y="0"/>
                    <a:pt x="15831" y="258"/>
                    <a:pt x="15467" y="744"/>
                  </a:cubicBezTo>
                  <a:cubicBezTo>
                    <a:pt x="15414" y="796"/>
                    <a:pt x="12626" y="4321"/>
                    <a:pt x="9470" y="4637"/>
                  </a:cubicBezTo>
                  <a:cubicBezTo>
                    <a:pt x="9258" y="4665"/>
                    <a:pt x="9029" y="4678"/>
                    <a:pt x="8787" y="4678"/>
                  </a:cubicBezTo>
                  <a:cubicBezTo>
                    <a:pt x="6807" y="4678"/>
                    <a:pt x="3978" y="3802"/>
                    <a:pt x="2947" y="3427"/>
                  </a:cubicBezTo>
                  <a:cubicBezTo>
                    <a:pt x="2761" y="3354"/>
                    <a:pt x="2565" y="3321"/>
                    <a:pt x="2367" y="3321"/>
                  </a:cubicBezTo>
                  <a:cubicBezTo>
                    <a:pt x="1557" y="3321"/>
                    <a:pt x="718" y="3886"/>
                    <a:pt x="422" y="4689"/>
                  </a:cubicBezTo>
                  <a:cubicBezTo>
                    <a:pt x="1" y="5689"/>
                    <a:pt x="474" y="7004"/>
                    <a:pt x="1421" y="7372"/>
                  </a:cubicBezTo>
                  <a:cubicBezTo>
                    <a:pt x="1936" y="7559"/>
                    <a:pt x="5616" y="8746"/>
                    <a:pt x="8756" y="8746"/>
                  </a:cubicBezTo>
                  <a:cubicBezTo>
                    <a:pt x="9145" y="8746"/>
                    <a:pt x="9525" y="8728"/>
                    <a:pt x="9891" y="8687"/>
                  </a:cubicBezTo>
                  <a:cubicBezTo>
                    <a:pt x="14678" y="8109"/>
                    <a:pt x="18413" y="3374"/>
                    <a:pt x="18571" y="3164"/>
                  </a:cubicBezTo>
                  <a:cubicBezTo>
                    <a:pt x="19202" y="2322"/>
                    <a:pt x="19097" y="1059"/>
                    <a:pt x="18202" y="428"/>
                  </a:cubicBezTo>
                  <a:cubicBezTo>
                    <a:pt x="17846" y="139"/>
                    <a:pt x="17415" y="0"/>
                    <a:pt x="169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20"/>
            <p:cNvSpPr/>
            <p:nvPr/>
          </p:nvSpPr>
          <p:spPr>
            <a:xfrm>
              <a:off x="598450" y="4434950"/>
              <a:ext cx="920625" cy="976525"/>
            </a:xfrm>
            <a:custGeom>
              <a:avLst/>
              <a:gdLst/>
              <a:ahLst/>
              <a:cxnLst/>
              <a:rect l="l" t="t" r="r" b="b"/>
              <a:pathLst>
                <a:path w="36825" h="39061" extrusionOk="0">
                  <a:moveTo>
                    <a:pt x="24563" y="1"/>
                  </a:moveTo>
                  <a:cubicBezTo>
                    <a:pt x="20645" y="1"/>
                    <a:pt x="17062" y="2146"/>
                    <a:pt x="13941" y="6866"/>
                  </a:cubicBezTo>
                  <a:cubicBezTo>
                    <a:pt x="9733" y="13705"/>
                    <a:pt x="7365" y="18492"/>
                    <a:pt x="3525" y="29013"/>
                  </a:cubicBezTo>
                  <a:cubicBezTo>
                    <a:pt x="1895" y="33484"/>
                    <a:pt x="369" y="37693"/>
                    <a:pt x="1" y="39061"/>
                  </a:cubicBezTo>
                  <a:lnTo>
                    <a:pt x="28355" y="39061"/>
                  </a:lnTo>
                  <a:cubicBezTo>
                    <a:pt x="28618" y="38482"/>
                    <a:pt x="30827" y="31854"/>
                    <a:pt x="31038" y="31275"/>
                  </a:cubicBezTo>
                  <a:cubicBezTo>
                    <a:pt x="33247" y="25068"/>
                    <a:pt x="33668" y="22437"/>
                    <a:pt x="35562" y="15283"/>
                  </a:cubicBezTo>
                  <a:cubicBezTo>
                    <a:pt x="36824" y="9760"/>
                    <a:pt x="34615" y="2763"/>
                    <a:pt x="28776" y="764"/>
                  </a:cubicBezTo>
                  <a:cubicBezTo>
                    <a:pt x="27335" y="261"/>
                    <a:pt x="25929" y="1"/>
                    <a:pt x="245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4" name="Google Shape;4804;p20"/>
            <p:cNvSpPr/>
            <p:nvPr/>
          </p:nvSpPr>
          <p:spPr>
            <a:xfrm>
              <a:off x="898300" y="4737900"/>
              <a:ext cx="503725" cy="303450"/>
            </a:xfrm>
            <a:custGeom>
              <a:avLst/>
              <a:gdLst/>
              <a:ahLst/>
              <a:cxnLst/>
              <a:rect l="l" t="t" r="r" b="b"/>
              <a:pathLst>
                <a:path w="20149" h="12138" extrusionOk="0">
                  <a:moveTo>
                    <a:pt x="3061" y="1"/>
                  </a:moveTo>
                  <a:cubicBezTo>
                    <a:pt x="2109" y="1"/>
                    <a:pt x="1399" y="355"/>
                    <a:pt x="1053" y="1271"/>
                  </a:cubicBezTo>
                  <a:cubicBezTo>
                    <a:pt x="1" y="4007"/>
                    <a:pt x="3052" y="9846"/>
                    <a:pt x="7365" y="11582"/>
                  </a:cubicBezTo>
                  <a:cubicBezTo>
                    <a:pt x="8408" y="11967"/>
                    <a:pt x="9550" y="12138"/>
                    <a:pt x="10701" y="12138"/>
                  </a:cubicBezTo>
                  <a:cubicBezTo>
                    <a:pt x="14427" y="12138"/>
                    <a:pt x="18240" y="10345"/>
                    <a:pt x="19044" y="8215"/>
                  </a:cubicBezTo>
                  <a:cubicBezTo>
                    <a:pt x="20148" y="5427"/>
                    <a:pt x="15309" y="4323"/>
                    <a:pt x="10890" y="2639"/>
                  </a:cubicBezTo>
                  <a:cubicBezTo>
                    <a:pt x="7960" y="1474"/>
                    <a:pt x="5005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5" name="Google Shape;4805;p20"/>
            <p:cNvSpPr/>
            <p:nvPr/>
          </p:nvSpPr>
          <p:spPr>
            <a:xfrm>
              <a:off x="1232350" y="4075425"/>
              <a:ext cx="401125" cy="364875"/>
            </a:xfrm>
            <a:custGeom>
              <a:avLst/>
              <a:gdLst/>
              <a:ahLst/>
              <a:cxnLst/>
              <a:rect l="l" t="t" r="r" b="b"/>
              <a:pathLst>
                <a:path w="16045" h="14595" extrusionOk="0">
                  <a:moveTo>
                    <a:pt x="8008" y="0"/>
                  </a:moveTo>
                  <a:cubicBezTo>
                    <a:pt x="4696" y="0"/>
                    <a:pt x="1710" y="2256"/>
                    <a:pt x="947" y="5624"/>
                  </a:cubicBezTo>
                  <a:cubicBezTo>
                    <a:pt x="0" y="9517"/>
                    <a:pt x="2420" y="13462"/>
                    <a:pt x="6366" y="14409"/>
                  </a:cubicBezTo>
                  <a:cubicBezTo>
                    <a:pt x="6912" y="14534"/>
                    <a:pt x="7460" y="14595"/>
                    <a:pt x="8000" y="14595"/>
                  </a:cubicBezTo>
                  <a:cubicBezTo>
                    <a:pt x="11307" y="14595"/>
                    <a:pt x="14337" y="12337"/>
                    <a:pt x="15151" y="8991"/>
                  </a:cubicBezTo>
                  <a:cubicBezTo>
                    <a:pt x="16045" y="5045"/>
                    <a:pt x="13625" y="1100"/>
                    <a:pt x="9732" y="206"/>
                  </a:cubicBezTo>
                  <a:cubicBezTo>
                    <a:pt x="9154" y="67"/>
                    <a:pt x="8576" y="0"/>
                    <a:pt x="80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6" name="Google Shape;4806;p20"/>
            <p:cNvSpPr/>
            <p:nvPr/>
          </p:nvSpPr>
          <p:spPr>
            <a:xfrm>
              <a:off x="1011400" y="4744675"/>
              <a:ext cx="128900" cy="76425"/>
            </a:xfrm>
            <a:custGeom>
              <a:avLst/>
              <a:gdLst/>
              <a:ahLst/>
              <a:cxnLst/>
              <a:rect l="l" t="t" r="r" b="b"/>
              <a:pathLst>
                <a:path w="5156" h="3057" extrusionOk="0">
                  <a:moveTo>
                    <a:pt x="106" y="1"/>
                  </a:moveTo>
                  <a:lnTo>
                    <a:pt x="106" y="1"/>
                  </a:lnTo>
                  <a:cubicBezTo>
                    <a:pt x="1" y="1158"/>
                    <a:pt x="632" y="2368"/>
                    <a:pt x="1894" y="2894"/>
                  </a:cubicBezTo>
                  <a:cubicBezTo>
                    <a:pt x="2224" y="3004"/>
                    <a:pt x="2556" y="3056"/>
                    <a:pt x="2880" y="3056"/>
                  </a:cubicBezTo>
                  <a:cubicBezTo>
                    <a:pt x="3800" y="3056"/>
                    <a:pt x="4650" y="2634"/>
                    <a:pt x="5156" y="1895"/>
                  </a:cubicBezTo>
                  <a:cubicBezTo>
                    <a:pt x="3315" y="1106"/>
                    <a:pt x="1579" y="369"/>
                    <a:pt x="1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7" name="Google Shape;4807;p20"/>
            <p:cNvSpPr/>
            <p:nvPr/>
          </p:nvSpPr>
          <p:spPr>
            <a:xfrm>
              <a:off x="1270475" y="4369375"/>
              <a:ext cx="130225" cy="231225"/>
            </a:xfrm>
            <a:custGeom>
              <a:avLst/>
              <a:gdLst/>
              <a:ahLst/>
              <a:cxnLst/>
              <a:rect l="l" t="t" r="r" b="b"/>
              <a:pathLst>
                <a:path w="5209" h="9249" extrusionOk="0">
                  <a:moveTo>
                    <a:pt x="4070" y="1"/>
                  </a:moveTo>
                  <a:cubicBezTo>
                    <a:pt x="3868" y="1"/>
                    <a:pt x="3662" y="69"/>
                    <a:pt x="3473" y="231"/>
                  </a:cubicBezTo>
                  <a:cubicBezTo>
                    <a:pt x="2315" y="1125"/>
                    <a:pt x="1789" y="2493"/>
                    <a:pt x="1158" y="3808"/>
                  </a:cubicBezTo>
                  <a:cubicBezTo>
                    <a:pt x="580" y="5228"/>
                    <a:pt x="1" y="6649"/>
                    <a:pt x="211" y="8174"/>
                  </a:cubicBezTo>
                  <a:cubicBezTo>
                    <a:pt x="248" y="8724"/>
                    <a:pt x="770" y="9249"/>
                    <a:pt x="1315" y="9249"/>
                  </a:cubicBezTo>
                  <a:cubicBezTo>
                    <a:pt x="1552" y="9249"/>
                    <a:pt x="1793" y="9150"/>
                    <a:pt x="2000" y="8911"/>
                  </a:cubicBezTo>
                  <a:cubicBezTo>
                    <a:pt x="2894" y="7859"/>
                    <a:pt x="3368" y="6544"/>
                    <a:pt x="3894" y="5228"/>
                  </a:cubicBezTo>
                  <a:cubicBezTo>
                    <a:pt x="4420" y="3913"/>
                    <a:pt x="5209" y="2598"/>
                    <a:pt x="5209" y="1125"/>
                  </a:cubicBezTo>
                  <a:cubicBezTo>
                    <a:pt x="5209" y="578"/>
                    <a:pt x="4656" y="1"/>
                    <a:pt x="40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8" name="Google Shape;4808;p20"/>
            <p:cNvSpPr/>
            <p:nvPr/>
          </p:nvSpPr>
          <p:spPr>
            <a:xfrm>
              <a:off x="1290200" y="4132675"/>
              <a:ext cx="286725" cy="252175"/>
            </a:xfrm>
            <a:custGeom>
              <a:avLst/>
              <a:gdLst/>
              <a:ahLst/>
              <a:cxnLst/>
              <a:rect l="l" t="t" r="r" b="b"/>
              <a:pathLst>
                <a:path w="11469" h="10087" extrusionOk="0">
                  <a:moveTo>
                    <a:pt x="5702" y="0"/>
                  </a:moveTo>
                  <a:cubicBezTo>
                    <a:pt x="3687" y="0"/>
                    <a:pt x="1732" y="1238"/>
                    <a:pt x="1000" y="3229"/>
                  </a:cubicBezTo>
                  <a:cubicBezTo>
                    <a:pt x="1" y="5806"/>
                    <a:pt x="1316" y="8752"/>
                    <a:pt x="3894" y="9752"/>
                  </a:cubicBezTo>
                  <a:cubicBezTo>
                    <a:pt x="4481" y="9979"/>
                    <a:pt x="5087" y="10087"/>
                    <a:pt x="5684" y="10087"/>
                  </a:cubicBezTo>
                  <a:cubicBezTo>
                    <a:pt x="7712" y="10087"/>
                    <a:pt x="9645" y="8849"/>
                    <a:pt x="10417" y="6858"/>
                  </a:cubicBezTo>
                  <a:cubicBezTo>
                    <a:pt x="11469" y="4228"/>
                    <a:pt x="10154" y="1335"/>
                    <a:pt x="7471" y="335"/>
                  </a:cubicBezTo>
                  <a:cubicBezTo>
                    <a:pt x="6896" y="108"/>
                    <a:pt x="6296" y="0"/>
                    <a:pt x="5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20"/>
            <p:cNvSpPr/>
            <p:nvPr/>
          </p:nvSpPr>
          <p:spPr>
            <a:xfrm>
              <a:off x="1290200" y="4132675"/>
              <a:ext cx="286725" cy="252175"/>
            </a:xfrm>
            <a:custGeom>
              <a:avLst/>
              <a:gdLst/>
              <a:ahLst/>
              <a:cxnLst/>
              <a:rect l="l" t="t" r="r" b="b"/>
              <a:pathLst>
                <a:path w="11469" h="10087" extrusionOk="0">
                  <a:moveTo>
                    <a:pt x="5702" y="0"/>
                  </a:moveTo>
                  <a:cubicBezTo>
                    <a:pt x="3687" y="0"/>
                    <a:pt x="1732" y="1238"/>
                    <a:pt x="1000" y="3229"/>
                  </a:cubicBezTo>
                  <a:cubicBezTo>
                    <a:pt x="1" y="5806"/>
                    <a:pt x="1316" y="8752"/>
                    <a:pt x="3894" y="9752"/>
                  </a:cubicBezTo>
                  <a:cubicBezTo>
                    <a:pt x="4481" y="9979"/>
                    <a:pt x="5087" y="10087"/>
                    <a:pt x="5684" y="10087"/>
                  </a:cubicBezTo>
                  <a:cubicBezTo>
                    <a:pt x="7712" y="10087"/>
                    <a:pt x="9645" y="8849"/>
                    <a:pt x="10417" y="6858"/>
                  </a:cubicBezTo>
                  <a:cubicBezTo>
                    <a:pt x="11469" y="4228"/>
                    <a:pt x="10154" y="1335"/>
                    <a:pt x="7471" y="335"/>
                  </a:cubicBezTo>
                  <a:cubicBezTo>
                    <a:pt x="6896" y="108"/>
                    <a:pt x="6296" y="0"/>
                    <a:pt x="5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0" name="Google Shape;4810;p20"/>
            <p:cNvSpPr/>
            <p:nvPr/>
          </p:nvSpPr>
          <p:spPr>
            <a:xfrm>
              <a:off x="1302050" y="4205475"/>
              <a:ext cx="260425" cy="177700"/>
            </a:xfrm>
            <a:custGeom>
              <a:avLst/>
              <a:gdLst/>
              <a:ahLst/>
              <a:cxnLst/>
              <a:rect l="l" t="t" r="r" b="b"/>
              <a:pathLst>
                <a:path w="10417" h="7108" extrusionOk="0">
                  <a:moveTo>
                    <a:pt x="9785" y="1"/>
                  </a:moveTo>
                  <a:lnTo>
                    <a:pt x="9785" y="1"/>
                  </a:lnTo>
                  <a:cubicBezTo>
                    <a:pt x="9829" y="2617"/>
                    <a:pt x="7885" y="5377"/>
                    <a:pt x="5032" y="5377"/>
                  </a:cubicBezTo>
                  <a:cubicBezTo>
                    <a:pt x="4442" y="5377"/>
                    <a:pt x="3814" y="5260"/>
                    <a:pt x="3157" y="4998"/>
                  </a:cubicBezTo>
                  <a:cubicBezTo>
                    <a:pt x="1368" y="4315"/>
                    <a:pt x="474" y="2999"/>
                    <a:pt x="211" y="1632"/>
                  </a:cubicBezTo>
                  <a:lnTo>
                    <a:pt x="211" y="1632"/>
                  </a:lnTo>
                  <a:cubicBezTo>
                    <a:pt x="0" y="3789"/>
                    <a:pt x="1210" y="5998"/>
                    <a:pt x="3367" y="6787"/>
                  </a:cubicBezTo>
                  <a:cubicBezTo>
                    <a:pt x="3944" y="7003"/>
                    <a:pt x="4545" y="7107"/>
                    <a:pt x="5141" y="7107"/>
                  </a:cubicBezTo>
                  <a:cubicBezTo>
                    <a:pt x="7155" y="7107"/>
                    <a:pt x="9107" y="5923"/>
                    <a:pt x="9838" y="3894"/>
                  </a:cubicBezTo>
                  <a:cubicBezTo>
                    <a:pt x="10416" y="2631"/>
                    <a:pt x="10364" y="1158"/>
                    <a:pt x="9785" y="1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1" name="Google Shape;4811;p20"/>
            <p:cNvSpPr/>
            <p:nvPr/>
          </p:nvSpPr>
          <p:spPr>
            <a:xfrm>
              <a:off x="1375700" y="4207125"/>
              <a:ext cx="115750" cy="101975"/>
            </a:xfrm>
            <a:custGeom>
              <a:avLst/>
              <a:gdLst/>
              <a:ahLst/>
              <a:cxnLst/>
              <a:rect l="l" t="t" r="r" b="b"/>
              <a:pathLst>
                <a:path w="4630" h="4079" extrusionOk="0">
                  <a:moveTo>
                    <a:pt x="2298" y="0"/>
                  </a:moveTo>
                  <a:cubicBezTo>
                    <a:pt x="1478" y="0"/>
                    <a:pt x="703" y="497"/>
                    <a:pt x="421" y="1303"/>
                  </a:cubicBezTo>
                  <a:cubicBezTo>
                    <a:pt x="0" y="2355"/>
                    <a:pt x="526" y="3565"/>
                    <a:pt x="1578" y="3933"/>
                  </a:cubicBezTo>
                  <a:cubicBezTo>
                    <a:pt x="1825" y="4032"/>
                    <a:pt x="2080" y="4078"/>
                    <a:pt x="2332" y="4078"/>
                  </a:cubicBezTo>
                  <a:cubicBezTo>
                    <a:pt x="3152" y="4078"/>
                    <a:pt x="3927" y="3581"/>
                    <a:pt x="4209" y="2776"/>
                  </a:cubicBezTo>
                  <a:cubicBezTo>
                    <a:pt x="4630" y="1724"/>
                    <a:pt x="4103" y="514"/>
                    <a:pt x="3051" y="145"/>
                  </a:cubicBezTo>
                  <a:cubicBezTo>
                    <a:pt x="2805" y="47"/>
                    <a:pt x="2549" y="0"/>
                    <a:pt x="2298" y="0"/>
                  </a:cubicBezTo>
                  <a:close/>
                </a:path>
              </a:pathLst>
            </a:custGeom>
            <a:solidFill>
              <a:srgbClr val="3E49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2" name="Google Shape;4812;p20"/>
            <p:cNvSpPr/>
            <p:nvPr/>
          </p:nvSpPr>
          <p:spPr>
            <a:xfrm>
              <a:off x="1198150" y="4815700"/>
              <a:ext cx="131550" cy="78525"/>
            </a:xfrm>
            <a:custGeom>
              <a:avLst/>
              <a:gdLst/>
              <a:ahLst/>
              <a:cxnLst/>
              <a:rect l="l" t="t" r="r" b="b"/>
              <a:pathLst>
                <a:path w="5262" h="3141" extrusionOk="0">
                  <a:moveTo>
                    <a:pt x="211" y="1"/>
                  </a:moveTo>
                  <a:lnTo>
                    <a:pt x="211" y="1"/>
                  </a:lnTo>
                  <a:cubicBezTo>
                    <a:pt x="1" y="1211"/>
                    <a:pt x="737" y="2473"/>
                    <a:pt x="2000" y="2946"/>
                  </a:cubicBezTo>
                  <a:cubicBezTo>
                    <a:pt x="2322" y="3078"/>
                    <a:pt x="2656" y="3141"/>
                    <a:pt x="2988" y="3141"/>
                  </a:cubicBezTo>
                  <a:cubicBezTo>
                    <a:pt x="3848" y="3141"/>
                    <a:pt x="4692" y="2721"/>
                    <a:pt x="5261" y="2000"/>
                  </a:cubicBezTo>
                  <a:cubicBezTo>
                    <a:pt x="3946" y="1316"/>
                    <a:pt x="2105" y="632"/>
                    <a:pt x="2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20"/>
            <p:cNvSpPr/>
            <p:nvPr/>
          </p:nvSpPr>
          <p:spPr>
            <a:xfrm>
              <a:off x="975900" y="4916025"/>
              <a:ext cx="248575" cy="125950"/>
            </a:xfrm>
            <a:custGeom>
              <a:avLst/>
              <a:gdLst/>
              <a:ahLst/>
              <a:cxnLst/>
              <a:rect l="l" t="t" r="r" b="b"/>
              <a:pathLst>
                <a:path w="9943" h="5038" extrusionOk="0">
                  <a:moveTo>
                    <a:pt x="3500" y="0"/>
                  </a:moveTo>
                  <a:cubicBezTo>
                    <a:pt x="2257" y="0"/>
                    <a:pt x="1052" y="348"/>
                    <a:pt x="0" y="985"/>
                  </a:cubicBezTo>
                  <a:cubicBezTo>
                    <a:pt x="1158" y="2458"/>
                    <a:pt x="2631" y="3773"/>
                    <a:pt x="4367" y="4457"/>
                  </a:cubicBezTo>
                  <a:cubicBezTo>
                    <a:pt x="5409" y="4848"/>
                    <a:pt x="6572" y="5037"/>
                    <a:pt x="7757" y="5037"/>
                  </a:cubicBezTo>
                  <a:cubicBezTo>
                    <a:pt x="8485" y="5037"/>
                    <a:pt x="9221" y="4965"/>
                    <a:pt x="9943" y="4825"/>
                  </a:cubicBezTo>
                  <a:cubicBezTo>
                    <a:pt x="9364" y="2879"/>
                    <a:pt x="7891" y="1248"/>
                    <a:pt x="5945" y="459"/>
                  </a:cubicBezTo>
                  <a:cubicBezTo>
                    <a:pt x="5135" y="148"/>
                    <a:pt x="4310" y="0"/>
                    <a:pt x="35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14" name="Google Shape;4814;p20"/>
          <p:cNvGrpSpPr/>
          <p:nvPr/>
        </p:nvGrpSpPr>
        <p:grpSpPr>
          <a:xfrm rot="-1856811">
            <a:off x="6845837" y="481035"/>
            <a:ext cx="1338947" cy="1025873"/>
            <a:chOff x="6015800" y="923575"/>
            <a:chExt cx="1212225" cy="937075"/>
          </a:xfrm>
        </p:grpSpPr>
        <p:sp>
          <p:nvSpPr>
            <p:cNvPr id="4815" name="Google Shape;4815;p20"/>
            <p:cNvSpPr/>
            <p:nvPr/>
          </p:nvSpPr>
          <p:spPr>
            <a:xfrm>
              <a:off x="6015800" y="923575"/>
              <a:ext cx="375800" cy="361850"/>
            </a:xfrm>
            <a:custGeom>
              <a:avLst/>
              <a:gdLst/>
              <a:ahLst/>
              <a:cxnLst/>
              <a:rect l="l" t="t" r="r" b="b"/>
              <a:pathLst>
                <a:path w="15032" h="14474" extrusionOk="0">
                  <a:moveTo>
                    <a:pt x="8300" y="0"/>
                  </a:moveTo>
                  <a:cubicBezTo>
                    <a:pt x="7968" y="0"/>
                    <a:pt x="7628" y="165"/>
                    <a:pt x="7404" y="501"/>
                  </a:cubicBezTo>
                  <a:lnTo>
                    <a:pt x="5352" y="3815"/>
                  </a:lnTo>
                  <a:lnTo>
                    <a:pt x="1459" y="3447"/>
                  </a:lnTo>
                  <a:cubicBezTo>
                    <a:pt x="1438" y="3446"/>
                    <a:pt x="1416" y="3445"/>
                    <a:pt x="1395" y="3445"/>
                  </a:cubicBezTo>
                  <a:cubicBezTo>
                    <a:pt x="538" y="3445"/>
                    <a:pt x="0" y="4463"/>
                    <a:pt x="565" y="5131"/>
                  </a:cubicBezTo>
                  <a:lnTo>
                    <a:pt x="3038" y="8129"/>
                  </a:lnTo>
                  <a:lnTo>
                    <a:pt x="1459" y="11706"/>
                  </a:lnTo>
                  <a:cubicBezTo>
                    <a:pt x="1145" y="12469"/>
                    <a:pt x="1712" y="13194"/>
                    <a:pt x="2474" y="13194"/>
                  </a:cubicBezTo>
                  <a:cubicBezTo>
                    <a:pt x="2604" y="13194"/>
                    <a:pt x="2741" y="13173"/>
                    <a:pt x="2880" y="13126"/>
                  </a:cubicBezTo>
                  <a:lnTo>
                    <a:pt x="6457" y="11654"/>
                  </a:lnTo>
                  <a:lnTo>
                    <a:pt x="9455" y="14231"/>
                  </a:lnTo>
                  <a:cubicBezTo>
                    <a:pt x="9654" y="14399"/>
                    <a:pt x="9883" y="14474"/>
                    <a:pt x="10107" y="14474"/>
                  </a:cubicBezTo>
                  <a:cubicBezTo>
                    <a:pt x="10656" y="14474"/>
                    <a:pt x="11176" y="14025"/>
                    <a:pt x="11139" y="13390"/>
                  </a:cubicBezTo>
                  <a:lnTo>
                    <a:pt x="10876" y="9497"/>
                  </a:lnTo>
                  <a:lnTo>
                    <a:pt x="14242" y="7498"/>
                  </a:lnTo>
                  <a:cubicBezTo>
                    <a:pt x="15031" y="7077"/>
                    <a:pt x="14874" y="5814"/>
                    <a:pt x="13979" y="5604"/>
                  </a:cubicBezTo>
                  <a:lnTo>
                    <a:pt x="10139" y="4710"/>
                  </a:lnTo>
                  <a:lnTo>
                    <a:pt x="9298" y="870"/>
                  </a:lnTo>
                  <a:cubicBezTo>
                    <a:pt x="9177" y="297"/>
                    <a:pt x="8745" y="0"/>
                    <a:pt x="83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20"/>
            <p:cNvSpPr/>
            <p:nvPr/>
          </p:nvSpPr>
          <p:spPr>
            <a:xfrm>
              <a:off x="6024650" y="1009625"/>
              <a:ext cx="124975" cy="27750"/>
            </a:xfrm>
            <a:custGeom>
              <a:avLst/>
              <a:gdLst/>
              <a:ahLst/>
              <a:cxnLst/>
              <a:rect l="l" t="t" r="r" b="b"/>
              <a:pathLst>
                <a:path w="4999" h="1110" extrusionOk="0">
                  <a:moveTo>
                    <a:pt x="1005" y="0"/>
                  </a:moveTo>
                  <a:cubicBezTo>
                    <a:pt x="526" y="0"/>
                    <a:pt x="148" y="348"/>
                    <a:pt x="1" y="742"/>
                  </a:cubicBezTo>
                  <a:lnTo>
                    <a:pt x="4472" y="1110"/>
                  </a:lnTo>
                  <a:lnTo>
                    <a:pt x="4998" y="373"/>
                  </a:lnTo>
                  <a:lnTo>
                    <a:pt x="1105" y="5"/>
                  </a:lnTo>
                  <a:cubicBezTo>
                    <a:pt x="1072" y="2"/>
                    <a:pt x="1038" y="0"/>
                    <a:pt x="1005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20"/>
            <p:cNvSpPr/>
            <p:nvPr/>
          </p:nvSpPr>
          <p:spPr>
            <a:xfrm>
              <a:off x="6195625" y="926500"/>
              <a:ext cx="195975" cy="361150"/>
            </a:xfrm>
            <a:custGeom>
              <a:avLst/>
              <a:gdLst/>
              <a:ahLst/>
              <a:cxnLst/>
              <a:rect l="l" t="t" r="r" b="b"/>
              <a:pathLst>
                <a:path w="7839" h="14446" extrusionOk="0">
                  <a:moveTo>
                    <a:pt x="1045" y="1"/>
                  </a:moveTo>
                  <a:cubicBezTo>
                    <a:pt x="716" y="1"/>
                    <a:pt x="381" y="156"/>
                    <a:pt x="158" y="490"/>
                  </a:cubicBezTo>
                  <a:lnTo>
                    <a:pt x="0" y="753"/>
                  </a:lnTo>
                  <a:cubicBezTo>
                    <a:pt x="316" y="805"/>
                    <a:pt x="579" y="1068"/>
                    <a:pt x="684" y="1489"/>
                  </a:cubicBezTo>
                  <a:lnTo>
                    <a:pt x="1526" y="5277"/>
                  </a:lnTo>
                  <a:lnTo>
                    <a:pt x="5313" y="6223"/>
                  </a:lnTo>
                  <a:cubicBezTo>
                    <a:pt x="6260" y="6434"/>
                    <a:pt x="6366" y="7644"/>
                    <a:pt x="5576" y="8117"/>
                  </a:cubicBezTo>
                  <a:lnTo>
                    <a:pt x="2262" y="10116"/>
                  </a:lnTo>
                  <a:lnTo>
                    <a:pt x="2525" y="13956"/>
                  </a:lnTo>
                  <a:cubicBezTo>
                    <a:pt x="2578" y="14114"/>
                    <a:pt x="2525" y="14167"/>
                    <a:pt x="2420" y="14377"/>
                  </a:cubicBezTo>
                  <a:cubicBezTo>
                    <a:pt x="2541" y="14424"/>
                    <a:pt x="2667" y="14446"/>
                    <a:pt x="2793" y="14446"/>
                  </a:cubicBezTo>
                  <a:cubicBezTo>
                    <a:pt x="3374" y="14446"/>
                    <a:pt x="3936" y="13974"/>
                    <a:pt x="3893" y="13325"/>
                  </a:cubicBezTo>
                  <a:lnTo>
                    <a:pt x="3630" y="9432"/>
                  </a:lnTo>
                  <a:lnTo>
                    <a:pt x="6997" y="7486"/>
                  </a:lnTo>
                  <a:cubicBezTo>
                    <a:pt x="7838" y="7013"/>
                    <a:pt x="7628" y="5750"/>
                    <a:pt x="6734" y="5540"/>
                  </a:cubicBezTo>
                  <a:lnTo>
                    <a:pt x="2894" y="4645"/>
                  </a:lnTo>
                  <a:lnTo>
                    <a:pt x="2052" y="805"/>
                  </a:lnTo>
                  <a:cubicBezTo>
                    <a:pt x="1931" y="289"/>
                    <a:pt x="1494" y="1"/>
                    <a:pt x="1045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20"/>
            <p:cNvSpPr/>
            <p:nvPr/>
          </p:nvSpPr>
          <p:spPr>
            <a:xfrm>
              <a:off x="6473100" y="1159675"/>
              <a:ext cx="701000" cy="453725"/>
            </a:xfrm>
            <a:custGeom>
              <a:avLst/>
              <a:gdLst/>
              <a:ahLst/>
              <a:cxnLst/>
              <a:rect l="l" t="t" r="r" b="b"/>
              <a:pathLst>
                <a:path w="28040" h="18149" fill="none" extrusionOk="0">
                  <a:moveTo>
                    <a:pt x="1" y="0"/>
                  </a:moveTo>
                  <a:cubicBezTo>
                    <a:pt x="11785" y="0"/>
                    <a:pt x="23252" y="7417"/>
                    <a:pt x="28039" y="1814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20"/>
            <p:cNvSpPr/>
            <p:nvPr/>
          </p:nvSpPr>
          <p:spPr>
            <a:xfrm>
              <a:off x="6475750" y="1233325"/>
              <a:ext cx="309075" cy="140725"/>
            </a:xfrm>
            <a:custGeom>
              <a:avLst/>
              <a:gdLst/>
              <a:ahLst/>
              <a:cxnLst/>
              <a:rect l="l" t="t" r="r" b="b"/>
              <a:pathLst>
                <a:path w="12363" h="5629" fill="none" extrusionOk="0">
                  <a:moveTo>
                    <a:pt x="0" y="0"/>
                  </a:moveTo>
                  <a:cubicBezTo>
                    <a:pt x="4366" y="1157"/>
                    <a:pt x="8522" y="3051"/>
                    <a:pt x="12362" y="562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20"/>
            <p:cNvSpPr/>
            <p:nvPr/>
          </p:nvSpPr>
          <p:spPr>
            <a:xfrm>
              <a:off x="6858450" y="1473975"/>
              <a:ext cx="84175" cy="90775"/>
            </a:xfrm>
            <a:custGeom>
              <a:avLst/>
              <a:gdLst/>
              <a:ahLst/>
              <a:cxnLst/>
              <a:rect l="l" t="t" r="r" b="b"/>
              <a:pathLst>
                <a:path w="3367" h="3631" fill="none" extrusionOk="0">
                  <a:moveTo>
                    <a:pt x="0" y="1"/>
                  </a:moveTo>
                  <a:cubicBezTo>
                    <a:pt x="1368" y="948"/>
                    <a:pt x="2473" y="2210"/>
                    <a:pt x="3367" y="3630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1" name="Google Shape;4821;p20"/>
            <p:cNvSpPr/>
            <p:nvPr/>
          </p:nvSpPr>
          <p:spPr>
            <a:xfrm>
              <a:off x="6462600" y="1304325"/>
              <a:ext cx="303800" cy="409025"/>
            </a:xfrm>
            <a:custGeom>
              <a:avLst/>
              <a:gdLst/>
              <a:ahLst/>
              <a:cxnLst/>
              <a:rect l="l" t="t" r="r" b="b"/>
              <a:pathLst>
                <a:path w="12152" h="16361" fill="none" extrusionOk="0">
                  <a:moveTo>
                    <a:pt x="0" y="1"/>
                  </a:moveTo>
                  <a:cubicBezTo>
                    <a:pt x="6155" y="3315"/>
                    <a:pt x="10679" y="9522"/>
                    <a:pt x="12152" y="1636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2" name="Google Shape;4822;p20"/>
            <p:cNvSpPr/>
            <p:nvPr/>
          </p:nvSpPr>
          <p:spPr>
            <a:xfrm>
              <a:off x="6799275" y="1797500"/>
              <a:ext cx="15800" cy="63150"/>
            </a:xfrm>
            <a:custGeom>
              <a:avLst/>
              <a:gdLst/>
              <a:ahLst/>
              <a:cxnLst/>
              <a:rect l="l" t="t" r="r" b="b"/>
              <a:pathLst>
                <a:path w="632" h="2526" fill="none" extrusionOk="0">
                  <a:moveTo>
                    <a:pt x="0" y="1"/>
                  </a:moveTo>
                  <a:cubicBezTo>
                    <a:pt x="210" y="842"/>
                    <a:pt x="368" y="1684"/>
                    <a:pt x="631" y="2526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3" name="Google Shape;4823;p20"/>
            <p:cNvSpPr/>
            <p:nvPr/>
          </p:nvSpPr>
          <p:spPr>
            <a:xfrm>
              <a:off x="6486275" y="1049200"/>
              <a:ext cx="498450" cy="86825"/>
            </a:xfrm>
            <a:custGeom>
              <a:avLst/>
              <a:gdLst/>
              <a:ahLst/>
              <a:cxnLst/>
              <a:rect l="l" t="t" r="r" b="b"/>
              <a:pathLst>
                <a:path w="19938" h="3473" fill="none" extrusionOk="0">
                  <a:moveTo>
                    <a:pt x="0" y="1052"/>
                  </a:moveTo>
                  <a:cubicBezTo>
                    <a:pt x="6733" y="0"/>
                    <a:pt x="13677" y="842"/>
                    <a:pt x="19937" y="3472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4" name="Google Shape;4824;p20"/>
            <p:cNvSpPr/>
            <p:nvPr/>
          </p:nvSpPr>
          <p:spPr>
            <a:xfrm>
              <a:off x="7089900" y="1205700"/>
              <a:ext cx="59200" cy="35525"/>
            </a:xfrm>
            <a:custGeom>
              <a:avLst/>
              <a:gdLst/>
              <a:ahLst/>
              <a:cxnLst/>
              <a:rect l="l" t="t" r="r" b="b"/>
              <a:pathLst>
                <a:path w="2368" h="1421" fill="none" extrusionOk="0">
                  <a:moveTo>
                    <a:pt x="1" y="0"/>
                  </a:moveTo>
                  <a:cubicBezTo>
                    <a:pt x="790" y="421"/>
                    <a:pt x="1579" y="895"/>
                    <a:pt x="2368" y="142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5" name="Google Shape;4825;p20"/>
            <p:cNvSpPr/>
            <p:nvPr/>
          </p:nvSpPr>
          <p:spPr>
            <a:xfrm>
              <a:off x="7216150" y="1312225"/>
              <a:ext cx="11875" cy="9225"/>
            </a:xfrm>
            <a:custGeom>
              <a:avLst/>
              <a:gdLst/>
              <a:ahLst/>
              <a:cxnLst/>
              <a:rect l="l" t="t" r="r" b="b"/>
              <a:pathLst>
                <a:path w="475" h="369" fill="none" extrusionOk="0">
                  <a:moveTo>
                    <a:pt x="1" y="0"/>
                  </a:moveTo>
                  <a:cubicBezTo>
                    <a:pt x="159" y="106"/>
                    <a:pt x="264" y="263"/>
                    <a:pt x="474" y="369"/>
                  </a:cubicBezTo>
                </a:path>
              </a:pathLst>
            </a:custGeom>
            <a:noFill/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6" name="Google Shape;4826;p20"/>
            <p:cNvSpPr/>
            <p:nvPr/>
          </p:nvSpPr>
          <p:spPr>
            <a:xfrm>
              <a:off x="6989950" y="1652825"/>
              <a:ext cx="11875" cy="23700"/>
            </a:xfrm>
            <a:custGeom>
              <a:avLst/>
              <a:gdLst/>
              <a:ahLst/>
              <a:cxnLst/>
              <a:rect l="l" t="t" r="r" b="b"/>
              <a:pathLst>
                <a:path w="475" h="948" fill="none" extrusionOk="0">
                  <a:moveTo>
                    <a:pt x="1" y="1"/>
                  </a:moveTo>
                  <a:cubicBezTo>
                    <a:pt x="106" y="317"/>
                    <a:pt x="316" y="632"/>
                    <a:pt x="474" y="948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27" name="Google Shape;4827;p20"/>
          <p:cNvGrpSpPr/>
          <p:nvPr/>
        </p:nvGrpSpPr>
        <p:grpSpPr>
          <a:xfrm>
            <a:off x="256722" y="866915"/>
            <a:ext cx="265881" cy="254105"/>
            <a:chOff x="2419900" y="952925"/>
            <a:chExt cx="134175" cy="129375"/>
          </a:xfrm>
        </p:grpSpPr>
        <p:sp>
          <p:nvSpPr>
            <p:cNvPr id="4828" name="Google Shape;4828;p20"/>
            <p:cNvSpPr/>
            <p:nvPr/>
          </p:nvSpPr>
          <p:spPr>
            <a:xfrm>
              <a:off x="2421550" y="952925"/>
              <a:ext cx="132525" cy="129375"/>
            </a:xfrm>
            <a:custGeom>
              <a:avLst/>
              <a:gdLst/>
              <a:ahLst/>
              <a:cxnLst/>
              <a:rect l="l" t="t" r="r" b="b"/>
              <a:pathLst>
                <a:path w="5301" h="5175" extrusionOk="0">
                  <a:moveTo>
                    <a:pt x="2854" y="1"/>
                  </a:moveTo>
                  <a:cubicBezTo>
                    <a:pt x="2742" y="1"/>
                    <a:pt x="2640" y="55"/>
                    <a:pt x="2617" y="169"/>
                  </a:cubicBezTo>
                  <a:lnTo>
                    <a:pt x="1881" y="1326"/>
                  </a:lnTo>
                  <a:lnTo>
                    <a:pt x="513" y="1221"/>
                  </a:lnTo>
                  <a:cubicBezTo>
                    <a:pt x="493" y="1218"/>
                    <a:pt x="473" y="1216"/>
                    <a:pt x="453" y="1216"/>
                  </a:cubicBezTo>
                  <a:cubicBezTo>
                    <a:pt x="172" y="1216"/>
                    <a:pt x="1" y="1554"/>
                    <a:pt x="198" y="1800"/>
                  </a:cubicBezTo>
                  <a:lnTo>
                    <a:pt x="1092" y="2852"/>
                  </a:lnTo>
                  <a:lnTo>
                    <a:pt x="566" y="4167"/>
                  </a:lnTo>
                  <a:cubicBezTo>
                    <a:pt x="478" y="4431"/>
                    <a:pt x="647" y="4731"/>
                    <a:pt x="889" y="4731"/>
                  </a:cubicBezTo>
                  <a:cubicBezTo>
                    <a:pt x="937" y="4731"/>
                    <a:pt x="987" y="4719"/>
                    <a:pt x="1039" y="4693"/>
                  </a:cubicBezTo>
                  <a:lnTo>
                    <a:pt x="2354" y="4167"/>
                  </a:lnTo>
                  <a:lnTo>
                    <a:pt x="3407" y="5114"/>
                  </a:lnTo>
                  <a:cubicBezTo>
                    <a:pt x="3462" y="5155"/>
                    <a:pt x="3527" y="5175"/>
                    <a:pt x="3594" y="5175"/>
                  </a:cubicBezTo>
                  <a:cubicBezTo>
                    <a:pt x="3784" y="5175"/>
                    <a:pt x="3985" y="5018"/>
                    <a:pt x="3985" y="4746"/>
                  </a:cubicBezTo>
                  <a:lnTo>
                    <a:pt x="3880" y="3378"/>
                  </a:lnTo>
                  <a:lnTo>
                    <a:pt x="5037" y="2641"/>
                  </a:lnTo>
                  <a:cubicBezTo>
                    <a:pt x="5300" y="2536"/>
                    <a:pt x="5248" y="2063"/>
                    <a:pt x="4932" y="2010"/>
                  </a:cubicBezTo>
                  <a:lnTo>
                    <a:pt x="3512" y="1695"/>
                  </a:lnTo>
                  <a:lnTo>
                    <a:pt x="3196" y="274"/>
                  </a:lnTo>
                  <a:cubicBezTo>
                    <a:pt x="3166" y="95"/>
                    <a:pt x="3001" y="1"/>
                    <a:pt x="2854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20"/>
            <p:cNvSpPr/>
            <p:nvPr/>
          </p:nvSpPr>
          <p:spPr>
            <a:xfrm>
              <a:off x="2510650" y="995275"/>
              <a:ext cx="40800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0" name="Google Shape;4830;p20"/>
            <p:cNvSpPr/>
            <p:nvPr/>
          </p:nvSpPr>
          <p:spPr>
            <a:xfrm>
              <a:off x="2419900" y="952925"/>
              <a:ext cx="81575" cy="117875"/>
            </a:xfrm>
            <a:custGeom>
              <a:avLst/>
              <a:gdLst/>
              <a:ahLst/>
              <a:cxnLst/>
              <a:rect l="l" t="t" r="r" b="b"/>
              <a:pathLst>
                <a:path w="3263" h="4715" extrusionOk="0">
                  <a:moveTo>
                    <a:pt x="2910" y="1"/>
                  </a:moveTo>
                  <a:cubicBezTo>
                    <a:pt x="2791" y="1"/>
                    <a:pt x="2676" y="55"/>
                    <a:pt x="2631" y="169"/>
                  </a:cubicBezTo>
                  <a:lnTo>
                    <a:pt x="1894" y="1326"/>
                  </a:lnTo>
                  <a:lnTo>
                    <a:pt x="527" y="1221"/>
                  </a:lnTo>
                  <a:cubicBezTo>
                    <a:pt x="211" y="1221"/>
                    <a:pt x="1" y="1537"/>
                    <a:pt x="211" y="1800"/>
                  </a:cubicBezTo>
                  <a:lnTo>
                    <a:pt x="444" y="2074"/>
                  </a:lnTo>
                  <a:lnTo>
                    <a:pt x="444" y="2074"/>
                  </a:lnTo>
                  <a:cubicBezTo>
                    <a:pt x="423" y="1876"/>
                    <a:pt x="553" y="1678"/>
                    <a:pt x="745" y="1678"/>
                  </a:cubicBezTo>
                  <a:cubicBezTo>
                    <a:pt x="776" y="1678"/>
                    <a:pt x="808" y="1683"/>
                    <a:pt x="842" y="1695"/>
                  </a:cubicBezTo>
                  <a:lnTo>
                    <a:pt x="2210" y="1800"/>
                  </a:lnTo>
                  <a:lnTo>
                    <a:pt x="2946" y="642"/>
                  </a:lnTo>
                  <a:cubicBezTo>
                    <a:pt x="2999" y="485"/>
                    <a:pt x="3157" y="432"/>
                    <a:pt x="3262" y="432"/>
                  </a:cubicBezTo>
                  <a:lnTo>
                    <a:pt x="3262" y="274"/>
                  </a:lnTo>
                  <a:cubicBezTo>
                    <a:pt x="3232" y="95"/>
                    <a:pt x="3067" y="1"/>
                    <a:pt x="2910" y="1"/>
                  </a:cubicBezTo>
                  <a:close/>
                  <a:moveTo>
                    <a:pt x="444" y="2074"/>
                  </a:moveTo>
                  <a:cubicBezTo>
                    <a:pt x="452" y="2143"/>
                    <a:pt x="478" y="2212"/>
                    <a:pt x="527" y="2273"/>
                  </a:cubicBezTo>
                  <a:lnTo>
                    <a:pt x="1078" y="2921"/>
                  </a:lnTo>
                  <a:lnTo>
                    <a:pt x="1078" y="2921"/>
                  </a:lnTo>
                  <a:lnTo>
                    <a:pt x="1105" y="2852"/>
                  </a:lnTo>
                  <a:lnTo>
                    <a:pt x="444" y="2074"/>
                  </a:lnTo>
                  <a:close/>
                  <a:moveTo>
                    <a:pt x="1078" y="2921"/>
                  </a:moveTo>
                  <a:lnTo>
                    <a:pt x="579" y="4167"/>
                  </a:lnTo>
                  <a:cubicBezTo>
                    <a:pt x="486" y="4401"/>
                    <a:pt x="642" y="4636"/>
                    <a:pt x="864" y="4684"/>
                  </a:cubicBezTo>
                  <a:lnTo>
                    <a:pt x="864" y="4684"/>
                  </a:lnTo>
                  <a:cubicBezTo>
                    <a:pt x="869" y="4671"/>
                    <a:pt x="879" y="4656"/>
                    <a:pt x="895" y="4640"/>
                  </a:cubicBezTo>
                  <a:lnTo>
                    <a:pt x="1421" y="3325"/>
                  </a:lnTo>
                  <a:lnTo>
                    <a:pt x="1078" y="2921"/>
                  </a:lnTo>
                  <a:close/>
                  <a:moveTo>
                    <a:pt x="864" y="4684"/>
                  </a:moveTo>
                  <a:cubicBezTo>
                    <a:pt x="856" y="4702"/>
                    <a:pt x="861" y="4715"/>
                    <a:pt x="881" y="4715"/>
                  </a:cubicBezTo>
                  <a:cubicBezTo>
                    <a:pt x="895" y="4715"/>
                    <a:pt x="917" y="4708"/>
                    <a:pt x="947" y="4693"/>
                  </a:cubicBezTo>
                  <a:cubicBezTo>
                    <a:pt x="919" y="4693"/>
                    <a:pt x="891" y="4690"/>
                    <a:pt x="864" y="4684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1" name="Google Shape;4831;p20"/>
          <p:cNvGrpSpPr/>
          <p:nvPr/>
        </p:nvGrpSpPr>
        <p:grpSpPr>
          <a:xfrm>
            <a:off x="576031" y="2717715"/>
            <a:ext cx="265881" cy="254105"/>
            <a:chOff x="2419900" y="952925"/>
            <a:chExt cx="134175" cy="129375"/>
          </a:xfrm>
        </p:grpSpPr>
        <p:sp>
          <p:nvSpPr>
            <p:cNvPr id="4832" name="Google Shape;4832;p20"/>
            <p:cNvSpPr/>
            <p:nvPr/>
          </p:nvSpPr>
          <p:spPr>
            <a:xfrm>
              <a:off x="2421550" y="952925"/>
              <a:ext cx="132525" cy="129375"/>
            </a:xfrm>
            <a:custGeom>
              <a:avLst/>
              <a:gdLst/>
              <a:ahLst/>
              <a:cxnLst/>
              <a:rect l="l" t="t" r="r" b="b"/>
              <a:pathLst>
                <a:path w="5301" h="5175" extrusionOk="0">
                  <a:moveTo>
                    <a:pt x="2854" y="1"/>
                  </a:moveTo>
                  <a:cubicBezTo>
                    <a:pt x="2742" y="1"/>
                    <a:pt x="2640" y="55"/>
                    <a:pt x="2617" y="169"/>
                  </a:cubicBezTo>
                  <a:lnTo>
                    <a:pt x="1881" y="1326"/>
                  </a:lnTo>
                  <a:lnTo>
                    <a:pt x="513" y="1221"/>
                  </a:lnTo>
                  <a:cubicBezTo>
                    <a:pt x="493" y="1218"/>
                    <a:pt x="473" y="1216"/>
                    <a:pt x="453" y="1216"/>
                  </a:cubicBezTo>
                  <a:cubicBezTo>
                    <a:pt x="172" y="1216"/>
                    <a:pt x="1" y="1554"/>
                    <a:pt x="198" y="1800"/>
                  </a:cubicBezTo>
                  <a:lnTo>
                    <a:pt x="1092" y="2852"/>
                  </a:lnTo>
                  <a:lnTo>
                    <a:pt x="566" y="4167"/>
                  </a:lnTo>
                  <a:cubicBezTo>
                    <a:pt x="478" y="4431"/>
                    <a:pt x="647" y="4731"/>
                    <a:pt x="889" y="4731"/>
                  </a:cubicBezTo>
                  <a:cubicBezTo>
                    <a:pt x="937" y="4731"/>
                    <a:pt x="987" y="4719"/>
                    <a:pt x="1039" y="4693"/>
                  </a:cubicBezTo>
                  <a:lnTo>
                    <a:pt x="2354" y="4167"/>
                  </a:lnTo>
                  <a:lnTo>
                    <a:pt x="3407" y="5114"/>
                  </a:lnTo>
                  <a:cubicBezTo>
                    <a:pt x="3462" y="5155"/>
                    <a:pt x="3527" y="5175"/>
                    <a:pt x="3594" y="5175"/>
                  </a:cubicBezTo>
                  <a:cubicBezTo>
                    <a:pt x="3784" y="5175"/>
                    <a:pt x="3985" y="5018"/>
                    <a:pt x="3985" y="4746"/>
                  </a:cubicBezTo>
                  <a:lnTo>
                    <a:pt x="3880" y="3378"/>
                  </a:lnTo>
                  <a:lnTo>
                    <a:pt x="5037" y="2641"/>
                  </a:lnTo>
                  <a:cubicBezTo>
                    <a:pt x="5300" y="2536"/>
                    <a:pt x="5248" y="2063"/>
                    <a:pt x="4932" y="2010"/>
                  </a:cubicBezTo>
                  <a:lnTo>
                    <a:pt x="3512" y="1695"/>
                  </a:lnTo>
                  <a:lnTo>
                    <a:pt x="3196" y="274"/>
                  </a:lnTo>
                  <a:cubicBezTo>
                    <a:pt x="3166" y="95"/>
                    <a:pt x="3001" y="1"/>
                    <a:pt x="2854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3" name="Google Shape;4833;p20"/>
            <p:cNvSpPr/>
            <p:nvPr/>
          </p:nvSpPr>
          <p:spPr>
            <a:xfrm>
              <a:off x="2510650" y="995275"/>
              <a:ext cx="40800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20"/>
            <p:cNvSpPr/>
            <p:nvPr/>
          </p:nvSpPr>
          <p:spPr>
            <a:xfrm>
              <a:off x="2419900" y="952925"/>
              <a:ext cx="81575" cy="117875"/>
            </a:xfrm>
            <a:custGeom>
              <a:avLst/>
              <a:gdLst/>
              <a:ahLst/>
              <a:cxnLst/>
              <a:rect l="l" t="t" r="r" b="b"/>
              <a:pathLst>
                <a:path w="3263" h="4715" extrusionOk="0">
                  <a:moveTo>
                    <a:pt x="2910" y="1"/>
                  </a:moveTo>
                  <a:cubicBezTo>
                    <a:pt x="2791" y="1"/>
                    <a:pt x="2676" y="55"/>
                    <a:pt x="2631" y="169"/>
                  </a:cubicBezTo>
                  <a:lnTo>
                    <a:pt x="1894" y="1326"/>
                  </a:lnTo>
                  <a:lnTo>
                    <a:pt x="527" y="1221"/>
                  </a:lnTo>
                  <a:cubicBezTo>
                    <a:pt x="211" y="1221"/>
                    <a:pt x="1" y="1537"/>
                    <a:pt x="211" y="1800"/>
                  </a:cubicBezTo>
                  <a:lnTo>
                    <a:pt x="444" y="2074"/>
                  </a:lnTo>
                  <a:lnTo>
                    <a:pt x="444" y="2074"/>
                  </a:lnTo>
                  <a:cubicBezTo>
                    <a:pt x="423" y="1876"/>
                    <a:pt x="553" y="1678"/>
                    <a:pt x="745" y="1678"/>
                  </a:cubicBezTo>
                  <a:cubicBezTo>
                    <a:pt x="776" y="1678"/>
                    <a:pt x="808" y="1683"/>
                    <a:pt x="842" y="1695"/>
                  </a:cubicBezTo>
                  <a:lnTo>
                    <a:pt x="2210" y="1800"/>
                  </a:lnTo>
                  <a:lnTo>
                    <a:pt x="2946" y="642"/>
                  </a:lnTo>
                  <a:cubicBezTo>
                    <a:pt x="2999" y="485"/>
                    <a:pt x="3157" y="432"/>
                    <a:pt x="3262" y="432"/>
                  </a:cubicBezTo>
                  <a:lnTo>
                    <a:pt x="3262" y="274"/>
                  </a:lnTo>
                  <a:cubicBezTo>
                    <a:pt x="3232" y="95"/>
                    <a:pt x="3067" y="1"/>
                    <a:pt x="2910" y="1"/>
                  </a:cubicBezTo>
                  <a:close/>
                  <a:moveTo>
                    <a:pt x="444" y="2074"/>
                  </a:moveTo>
                  <a:cubicBezTo>
                    <a:pt x="452" y="2143"/>
                    <a:pt x="478" y="2212"/>
                    <a:pt x="527" y="2273"/>
                  </a:cubicBezTo>
                  <a:lnTo>
                    <a:pt x="1078" y="2921"/>
                  </a:lnTo>
                  <a:lnTo>
                    <a:pt x="1078" y="2921"/>
                  </a:lnTo>
                  <a:lnTo>
                    <a:pt x="1105" y="2852"/>
                  </a:lnTo>
                  <a:lnTo>
                    <a:pt x="444" y="2074"/>
                  </a:lnTo>
                  <a:close/>
                  <a:moveTo>
                    <a:pt x="1078" y="2921"/>
                  </a:moveTo>
                  <a:lnTo>
                    <a:pt x="579" y="4167"/>
                  </a:lnTo>
                  <a:cubicBezTo>
                    <a:pt x="486" y="4401"/>
                    <a:pt x="642" y="4636"/>
                    <a:pt x="864" y="4684"/>
                  </a:cubicBezTo>
                  <a:lnTo>
                    <a:pt x="864" y="4684"/>
                  </a:lnTo>
                  <a:cubicBezTo>
                    <a:pt x="869" y="4671"/>
                    <a:pt x="879" y="4656"/>
                    <a:pt x="895" y="4640"/>
                  </a:cubicBezTo>
                  <a:lnTo>
                    <a:pt x="1421" y="3325"/>
                  </a:lnTo>
                  <a:lnTo>
                    <a:pt x="1078" y="2921"/>
                  </a:lnTo>
                  <a:close/>
                  <a:moveTo>
                    <a:pt x="864" y="4684"/>
                  </a:moveTo>
                  <a:cubicBezTo>
                    <a:pt x="856" y="4702"/>
                    <a:pt x="861" y="4715"/>
                    <a:pt x="881" y="4715"/>
                  </a:cubicBezTo>
                  <a:cubicBezTo>
                    <a:pt x="895" y="4715"/>
                    <a:pt x="917" y="4708"/>
                    <a:pt x="947" y="4693"/>
                  </a:cubicBezTo>
                  <a:cubicBezTo>
                    <a:pt x="919" y="4693"/>
                    <a:pt x="891" y="4690"/>
                    <a:pt x="864" y="4684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5" name="Google Shape;4835;p20"/>
          <p:cNvGrpSpPr/>
          <p:nvPr/>
        </p:nvGrpSpPr>
        <p:grpSpPr>
          <a:xfrm>
            <a:off x="414306" y="5982714"/>
            <a:ext cx="365761" cy="351124"/>
            <a:chOff x="2419900" y="952925"/>
            <a:chExt cx="134175" cy="129375"/>
          </a:xfrm>
        </p:grpSpPr>
        <p:sp>
          <p:nvSpPr>
            <p:cNvPr id="4836" name="Google Shape;4836;p20"/>
            <p:cNvSpPr/>
            <p:nvPr/>
          </p:nvSpPr>
          <p:spPr>
            <a:xfrm>
              <a:off x="2421550" y="952925"/>
              <a:ext cx="132525" cy="129375"/>
            </a:xfrm>
            <a:custGeom>
              <a:avLst/>
              <a:gdLst/>
              <a:ahLst/>
              <a:cxnLst/>
              <a:rect l="l" t="t" r="r" b="b"/>
              <a:pathLst>
                <a:path w="5301" h="5175" extrusionOk="0">
                  <a:moveTo>
                    <a:pt x="2854" y="1"/>
                  </a:moveTo>
                  <a:cubicBezTo>
                    <a:pt x="2742" y="1"/>
                    <a:pt x="2640" y="55"/>
                    <a:pt x="2617" y="169"/>
                  </a:cubicBezTo>
                  <a:lnTo>
                    <a:pt x="1881" y="1326"/>
                  </a:lnTo>
                  <a:lnTo>
                    <a:pt x="513" y="1221"/>
                  </a:lnTo>
                  <a:cubicBezTo>
                    <a:pt x="493" y="1218"/>
                    <a:pt x="473" y="1216"/>
                    <a:pt x="453" y="1216"/>
                  </a:cubicBezTo>
                  <a:cubicBezTo>
                    <a:pt x="172" y="1216"/>
                    <a:pt x="1" y="1554"/>
                    <a:pt x="198" y="1800"/>
                  </a:cubicBezTo>
                  <a:lnTo>
                    <a:pt x="1092" y="2852"/>
                  </a:lnTo>
                  <a:lnTo>
                    <a:pt x="566" y="4167"/>
                  </a:lnTo>
                  <a:cubicBezTo>
                    <a:pt x="478" y="4431"/>
                    <a:pt x="647" y="4731"/>
                    <a:pt x="889" y="4731"/>
                  </a:cubicBezTo>
                  <a:cubicBezTo>
                    <a:pt x="937" y="4731"/>
                    <a:pt x="987" y="4719"/>
                    <a:pt x="1039" y="4693"/>
                  </a:cubicBezTo>
                  <a:lnTo>
                    <a:pt x="2354" y="4167"/>
                  </a:lnTo>
                  <a:lnTo>
                    <a:pt x="3407" y="5114"/>
                  </a:lnTo>
                  <a:cubicBezTo>
                    <a:pt x="3462" y="5155"/>
                    <a:pt x="3527" y="5175"/>
                    <a:pt x="3594" y="5175"/>
                  </a:cubicBezTo>
                  <a:cubicBezTo>
                    <a:pt x="3784" y="5175"/>
                    <a:pt x="3985" y="5018"/>
                    <a:pt x="3985" y="4746"/>
                  </a:cubicBezTo>
                  <a:lnTo>
                    <a:pt x="3880" y="3378"/>
                  </a:lnTo>
                  <a:lnTo>
                    <a:pt x="5037" y="2641"/>
                  </a:lnTo>
                  <a:cubicBezTo>
                    <a:pt x="5300" y="2536"/>
                    <a:pt x="5248" y="2063"/>
                    <a:pt x="4932" y="2010"/>
                  </a:cubicBezTo>
                  <a:lnTo>
                    <a:pt x="3512" y="1695"/>
                  </a:lnTo>
                  <a:lnTo>
                    <a:pt x="3196" y="274"/>
                  </a:lnTo>
                  <a:cubicBezTo>
                    <a:pt x="3166" y="95"/>
                    <a:pt x="3001" y="1"/>
                    <a:pt x="2854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7" name="Google Shape;4837;p20"/>
            <p:cNvSpPr/>
            <p:nvPr/>
          </p:nvSpPr>
          <p:spPr>
            <a:xfrm>
              <a:off x="2510650" y="995275"/>
              <a:ext cx="40800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8" name="Google Shape;4838;p20"/>
            <p:cNvSpPr/>
            <p:nvPr/>
          </p:nvSpPr>
          <p:spPr>
            <a:xfrm>
              <a:off x="2419900" y="952925"/>
              <a:ext cx="81575" cy="117875"/>
            </a:xfrm>
            <a:custGeom>
              <a:avLst/>
              <a:gdLst/>
              <a:ahLst/>
              <a:cxnLst/>
              <a:rect l="l" t="t" r="r" b="b"/>
              <a:pathLst>
                <a:path w="3263" h="4715" extrusionOk="0">
                  <a:moveTo>
                    <a:pt x="2910" y="1"/>
                  </a:moveTo>
                  <a:cubicBezTo>
                    <a:pt x="2791" y="1"/>
                    <a:pt x="2676" y="55"/>
                    <a:pt x="2631" y="169"/>
                  </a:cubicBezTo>
                  <a:lnTo>
                    <a:pt x="1894" y="1326"/>
                  </a:lnTo>
                  <a:lnTo>
                    <a:pt x="527" y="1221"/>
                  </a:lnTo>
                  <a:cubicBezTo>
                    <a:pt x="211" y="1221"/>
                    <a:pt x="1" y="1537"/>
                    <a:pt x="211" y="1800"/>
                  </a:cubicBezTo>
                  <a:lnTo>
                    <a:pt x="444" y="2074"/>
                  </a:lnTo>
                  <a:lnTo>
                    <a:pt x="444" y="2074"/>
                  </a:lnTo>
                  <a:cubicBezTo>
                    <a:pt x="423" y="1876"/>
                    <a:pt x="553" y="1678"/>
                    <a:pt x="745" y="1678"/>
                  </a:cubicBezTo>
                  <a:cubicBezTo>
                    <a:pt x="776" y="1678"/>
                    <a:pt x="808" y="1683"/>
                    <a:pt x="842" y="1695"/>
                  </a:cubicBezTo>
                  <a:lnTo>
                    <a:pt x="2210" y="1800"/>
                  </a:lnTo>
                  <a:lnTo>
                    <a:pt x="2946" y="642"/>
                  </a:lnTo>
                  <a:cubicBezTo>
                    <a:pt x="2999" y="485"/>
                    <a:pt x="3157" y="432"/>
                    <a:pt x="3262" y="432"/>
                  </a:cubicBezTo>
                  <a:lnTo>
                    <a:pt x="3262" y="274"/>
                  </a:lnTo>
                  <a:cubicBezTo>
                    <a:pt x="3232" y="95"/>
                    <a:pt x="3067" y="1"/>
                    <a:pt x="2910" y="1"/>
                  </a:cubicBezTo>
                  <a:close/>
                  <a:moveTo>
                    <a:pt x="444" y="2074"/>
                  </a:moveTo>
                  <a:cubicBezTo>
                    <a:pt x="452" y="2143"/>
                    <a:pt x="478" y="2212"/>
                    <a:pt x="527" y="2273"/>
                  </a:cubicBezTo>
                  <a:lnTo>
                    <a:pt x="1078" y="2921"/>
                  </a:lnTo>
                  <a:lnTo>
                    <a:pt x="1078" y="2921"/>
                  </a:lnTo>
                  <a:lnTo>
                    <a:pt x="1105" y="2852"/>
                  </a:lnTo>
                  <a:lnTo>
                    <a:pt x="444" y="2074"/>
                  </a:lnTo>
                  <a:close/>
                  <a:moveTo>
                    <a:pt x="1078" y="2921"/>
                  </a:moveTo>
                  <a:lnTo>
                    <a:pt x="579" y="4167"/>
                  </a:lnTo>
                  <a:cubicBezTo>
                    <a:pt x="486" y="4401"/>
                    <a:pt x="642" y="4636"/>
                    <a:pt x="864" y="4684"/>
                  </a:cubicBezTo>
                  <a:lnTo>
                    <a:pt x="864" y="4684"/>
                  </a:lnTo>
                  <a:cubicBezTo>
                    <a:pt x="869" y="4671"/>
                    <a:pt x="879" y="4656"/>
                    <a:pt x="895" y="4640"/>
                  </a:cubicBezTo>
                  <a:lnTo>
                    <a:pt x="1421" y="3325"/>
                  </a:lnTo>
                  <a:lnTo>
                    <a:pt x="1078" y="2921"/>
                  </a:lnTo>
                  <a:close/>
                  <a:moveTo>
                    <a:pt x="864" y="4684"/>
                  </a:moveTo>
                  <a:cubicBezTo>
                    <a:pt x="856" y="4702"/>
                    <a:pt x="861" y="4715"/>
                    <a:pt x="881" y="4715"/>
                  </a:cubicBezTo>
                  <a:cubicBezTo>
                    <a:pt x="895" y="4715"/>
                    <a:pt x="917" y="4708"/>
                    <a:pt x="947" y="4693"/>
                  </a:cubicBezTo>
                  <a:cubicBezTo>
                    <a:pt x="919" y="4693"/>
                    <a:pt x="891" y="4690"/>
                    <a:pt x="864" y="4684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9" name="Google Shape;4839;p20"/>
          <p:cNvGrpSpPr/>
          <p:nvPr/>
        </p:nvGrpSpPr>
        <p:grpSpPr>
          <a:xfrm>
            <a:off x="8164143" y="1542428"/>
            <a:ext cx="265881" cy="254105"/>
            <a:chOff x="2419900" y="952925"/>
            <a:chExt cx="134175" cy="129375"/>
          </a:xfrm>
        </p:grpSpPr>
        <p:sp>
          <p:nvSpPr>
            <p:cNvPr id="4840" name="Google Shape;4840;p20"/>
            <p:cNvSpPr/>
            <p:nvPr/>
          </p:nvSpPr>
          <p:spPr>
            <a:xfrm>
              <a:off x="2421550" y="952925"/>
              <a:ext cx="132525" cy="129375"/>
            </a:xfrm>
            <a:custGeom>
              <a:avLst/>
              <a:gdLst/>
              <a:ahLst/>
              <a:cxnLst/>
              <a:rect l="l" t="t" r="r" b="b"/>
              <a:pathLst>
                <a:path w="5301" h="5175" extrusionOk="0">
                  <a:moveTo>
                    <a:pt x="2854" y="1"/>
                  </a:moveTo>
                  <a:cubicBezTo>
                    <a:pt x="2742" y="1"/>
                    <a:pt x="2640" y="55"/>
                    <a:pt x="2617" y="169"/>
                  </a:cubicBezTo>
                  <a:lnTo>
                    <a:pt x="1881" y="1326"/>
                  </a:lnTo>
                  <a:lnTo>
                    <a:pt x="513" y="1221"/>
                  </a:lnTo>
                  <a:cubicBezTo>
                    <a:pt x="493" y="1218"/>
                    <a:pt x="473" y="1216"/>
                    <a:pt x="453" y="1216"/>
                  </a:cubicBezTo>
                  <a:cubicBezTo>
                    <a:pt x="172" y="1216"/>
                    <a:pt x="1" y="1554"/>
                    <a:pt x="198" y="1800"/>
                  </a:cubicBezTo>
                  <a:lnTo>
                    <a:pt x="1092" y="2852"/>
                  </a:lnTo>
                  <a:lnTo>
                    <a:pt x="566" y="4167"/>
                  </a:lnTo>
                  <a:cubicBezTo>
                    <a:pt x="478" y="4431"/>
                    <a:pt x="647" y="4731"/>
                    <a:pt x="889" y="4731"/>
                  </a:cubicBezTo>
                  <a:cubicBezTo>
                    <a:pt x="937" y="4731"/>
                    <a:pt x="987" y="4719"/>
                    <a:pt x="1039" y="4693"/>
                  </a:cubicBezTo>
                  <a:lnTo>
                    <a:pt x="2354" y="4167"/>
                  </a:lnTo>
                  <a:lnTo>
                    <a:pt x="3407" y="5114"/>
                  </a:lnTo>
                  <a:cubicBezTo>
                    <a:pt x="3462" y="5155"/>
                    <a:pt x="3527" y="5175"/>
                    <a:pt x="3594" y="5175"/>
                  </a:cubicBezTo>
                  <a:cubicBezTo>
                    <a:pt x="3784" y="5175"/>
                    <a:pt x="3985" y="5018"/>
                    <a:pt x="3985" y="4746"/>
                  </a:cubicBezTo>
                  <a:lnTo>
                    <a:pt x="3880" y="3378"/>
                  </a:lnTo>
                  <a:lnTo>
                    <a:pt x="5037" y="2641"/>
                  </a:lnTo>
                  <a:cubicBezTo>
                    <a:pt x="5300" y="2536"/>
                    <a:pt x="5248" y="2063"/>
                    <a:pt x="4932" y="2010"/>
                  </a:cubicBezTo>
                  <a:lnTo>
                    <a:pt x="3512" y="1695"/>
                  </a:lnTo>
                  <a:lnTo>
                    <a:pt x="3196" y="274"/>
                  </a:lnTo>
                  <a:cubicBezTo>
                    <a:pt x="3166" y="95"/>
                    <a:pt x="3001" y="1"/>
                    <a:pt x="2854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1" name="Google Shape;4841;p20"/>
            <p:cNvSpPr/>
            <p:nvPr/>
          </p:nvSpPr>
          <p:spPr>
            <a:xfrm>
              <a:off x="2510650" y="995275"/>
              <a:ext cx="40800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2" name="Google Shape;4842;p20"/>
            <p:cNvSpPr/>
            <p:nvPr/>
          </p:nvSpPr>
          <p:spPr>
            <a:xfrm>
              <a:off x="2419900" y="952925"/>
              <a:ext cx="81575" cy="117875"/>
            </a:xfrm>
            <a:custGeom>
              <a:avLst/>
              <a:gdLst/>
              <a:ahLst/>
              <a:cxnLst/>
              <a:rect l="l" t="t" r="r" b="b"/>
              <a:pathLst>
                <a:path w="3263" h="4715" extrusionOk="0">
                  <a:moveTo>
                    <a:pt x="2910" y="1"/>
                  </a:moveTo>
                  <a:cubicBezTo>
                    <a:pt x="2791" y="1"/>
                    <a:pt x="2676" y="55"/>
                    <a:pt x="2631" y="169"/>
                  </a:cubicBezTo>
                  <a:lnTo>
                    <a:pt x="1894" y="1326"/>
                  </a:lnTo>
                  <a:lnTo>
                    <a:pt x="527" y="1221"/>
                  </a:lnTo>
                  <a:cubicBezTo>
                    <a:pt x="211" y="1221"/>
                    <a:pt x="1" y="1537"/>
                    <a:pt x="211" y="1800"/>
                  </a:cubicBezTo>
                  <a:lnTo>
                    <a:pt x="444" y="2074"/>
                  </a:lnTo>
                  <a:lnTo>
                    <a:pt x="444" y="2074"/>
                  </a:lnTo>
                  <a:cubicBezTo>
                    <a:pt x="423" y="1876"/>
                    <a:pt x="553" y="1678"/>
                    <a:pt x="745" y="1678"/>
                  </a:cubicBezTo>
                  <a:cubicBezTo>
                    <a:pt x="776" y="1678"/>
                    <a:pt x="808" y="1683"/>
                    <a:pt x="842" y="1695"/>
                  </a:cubicBezTo>
                  <a:lnTo>
                    <a:pt x="2210" y="1800"/>
                  </a:lnTo>
                  <a:lnTo>
                    <a:pt x="2946" y="642"/>
                  </a:lnTo>
                  <a:cubicBezTo>
                    <a:pt x="2999" y="485"/>
                    <a:pt x="3157" y="432"/>
                    <a:pt x="3262" y="432"/>
                  </a:cubicBezTo>
                  <a:lnTo>
                    <a:pt x="3262" y="274"/>
                  </a:lnTo>
                  <a:cubicBezTo>
                    <a:pt x="3232" y="95"/>
                    <a:pt x="3067" y="1"/>
                    <a:pt x="2910" y="1"/>
                  </a:cubicBezTo>
                  <a:close/>
                  <a:moveTo>
                    <a:pt x="444" y="2074"/>
                  </a:moveTo>
                  <a:cubicBezTo>
                    <a:pt x="452" y="2143"/>
                    <a:pt x="478" y="2212"/>
                    <a:pt x="527" y="2273"/>
                  </a:cubicBezTo>
                  <a:lnTo>
                    <a:pt x="1078" y="2921"/>
                  </a:lnTo>
                  <a:lnTo>
                    <a:pt x="1078" y="2921"/>
                  </a:lnTo>
                  <a:lnTo>
                    <a:pt x="1105" y="2852"/>
                  </a:lnTo>
                  <a:lnTo>
                    <a:pt x="444" y="2074"/>
                  </a:lnTo>
                  <a:close/>
                  <a:moveTo>
                    <a:pt x="1078" y="2921"/>
                  </a:moveTo>
                  <a:lnTo>
                    <a:pt x="579" y="4167"/>
                  </a:lnTo>
                  <a:cubicBezTo>
                    <a:pt x="486" y="4401"/>
                    <a:pt x="642" y="4636"/>
                    <a:pt x="864" y="4684"/>
                  </a:cubicBezTo>
                  <a:lnTo>
                    <a:pt x="864" y="4684"/>
                  </a:lnTo>
                  <a:cubicBezTo>
                    <a:pt x="869" y="4671"/>
                    <a:pt x="879" y="4656"/>
                    <a:pt x="895" y="4640"/>
                  </a:cubicBezTo>
                  <a:lnTo>
                    <a:pt x="1421" y="3325"/>
                  </a:lnTo>
                  <a:lnTo>
                    <a:pt x="1078" y="2921"/>
                  </a:lnTo>
                  <a:close/>
                  <a:moveTo>
                    <a:pt x="864" y="4684"/>
                  </a:moveTo>
                  <a:cubicBezTo>
                    <a:pt x="856" y="4702"/>
                    <a:pt x="861" y="4715"/>
                    <a:pt x="881" y="4715"/>
                  </a:cubicBezTo>
                  <a:cubicBezTo>
                    <a:pt x="895" y="4715"/>
                    <a:pt x="917" y="4708"/>
                    <a:pt x="947" y="4693"/>
                  </a:cubicBezTo>
                  <a:cubicBezTo>
                    <a:pt x="919" y="4693"/>
                    <a:pt x="891" y="4690"/>
                    <a:pt x="864" y="4684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43" name="Google Shape;4843;p20"/>
          <p:cNvSpPr/>
          <p:nvPr/>
        </p:nvSpPr>
        <p:spPr>
          <a:xfrm>
            <a:off x="353674" y="1833186"/>
            <a:ext cx="1411612" cy="669900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4" name="Google Shape;4844;p20"/>
          <p:cNvSpPr/>
          <p:nvPr/>
        </p:nvSpPr>
        <p:spPr>
          <a:xfrm>
            <a:off x="4658779" y="5890598"/>
            <a:ext cx="1128202" cy="535388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5" name="Google Shape;4845;p20"/>
          <p:cNvSpPr txBox="1">
            <a:spLocks noGrp="1"/>
          </p:cNvSpPr>
          <p:nvPr>
            <p:ph type="title"/>
          </p:nvPr>
        </p:nvSpPr>
        <p:spPr>
          <a:xfrm>
            <a:off x="841897" y="786375"/>
            <a:ext cx="5940600" cy="8421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TITLE_ONLY_1_2_1">
    <p:spTree>
      <p:nvGrpSpPr>
        <p:cNvPr id="1" name="Shape 4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9" name="Google Shape;4949;p22"/>
          <p:cNvGrpSpPr/>
          <p:nvPr/>
        </p:nvGrpSpPr>
        <p:grpSpPr>
          <a:xfrm>
            <a:off x="1932908" y="1511050"/>
            <a:ext cx="139329" cy="128300"/>
            <a:chOff x="732600" y="1890325"/>
            <a:chExt cx="138100" cy="128300"/>
          </a:xfrm>
        </p:grpSpPr>
        <p:sp>
          <p:nvSpPr>
            <p:cNvPr id="4950" name="Google Shape;4950;p22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22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22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53" name="Google Shape;4953;p22"/>
          <p:cNvGrpSpPr/>
          <p:nvPr/>
        </p:nvGrpSpPr>
        <p:grpSpPr>
          <a:xfrm rot="-1856811">
            <a:off x="9419851" y="312035"/>
            <a:ext cx="1338947" cy="1025873"/>
            <a:chOff x="6015800" y="923575"/>
            <a:chExt cx="1212225" cy="937075"/>
          </a:xfrm>
        </p:grpSpPr>
        <p:sp>
          <p:nvSpPr>
            <p:cNvPr id="4954" name="Google Shape;4954;p22"/>
            <p:cNvSpPr/>
            <p:nvPr/>
          </p:nvSpPr>
          <p:spPr>
            <a:xfrm>
              <a:off x="6015800" y="923575"/>
              <a:ext cx="375800" cy="361850"/>
            </a:xfrm>
            <a:custGeom>
              <a:avLst/>
              <a:gdLst/>
              <a:ahLst/>
              <a:cxnLst/>
              <a:rect l="l" t="t" r="r" b="b"/>
              <a:pathLst>
                <a:path w="15032" h="14474" extrusionOk="0">
                  <a:moveTo>
                    <a:pt x="8300" y="0"/>
                  </a:moveTo>
                  <a:cubicBezTo>
                    <a:pt x="7968" y="0"/>
                    <a:pt x="7628" y="165"/>
                    <a:pt x="7404" y="501"/>
                  </a:cubicBezTo>
                  <a:lnTo>
                    <a:pt x="5352" y="3815"/>
                  </a:lnTo>
                  <a:lnTo>
                    <a:pt x="1459" y="3447"/>
                  </a:lnTo>
                  <a:cubicBezTo>
                    <a:pt x="1438" y="3446"/>
                    <a:pt x="1416" y="3445"/>
                    <a:pt x="1395" y="3445"/>
                  </a:cubicBezTo>
                  <a:cubicBezTo>
                    <a:pt x="538" y="3445"/>
                    <a:pt x="0" y="4463"/>
                    <a:pt x="565" y="5131"/>
                  </a:cubicBezTo>
                  <a:lnTo>
                    <a:pt x="3038" y="8129"/>
                  </a:lnTo>
                  <a:lnTo>
                    <a:pt x="1459" y="11706"/>
                  </a:lnTo>
                  <a:cubicBezTo>
                    <a:pt x="1145" y="12469"/>
                    <a:pt x="1712" y="13194"/>
                    <a:pt x="2474" y="13194"/>
                  </a:cubicBezTo>
                  <a:cubicBezTo>
                    <a:pt x="2604" y="13194"/>
                    <a:pt x="2741" y="13173"/>
                    <a:pt x="2880" y="13126"/>
                  </a:cubicBezTo>
                  <a:lnTo>
                    <a:pt x="6457" y="11654"/>
                  </a:lnTo>
                  <a:lnTo>
                    <a:pt x="9455" y="14231"/>
                  </a:lnTo>
                  <a:cubicBezTo>
                    <a:pt x="9654" y="14399"/>
                    <a:pt x="9883" y="14474"/>
                    <a:pt x="10107" y="14474"/>
                  </a:cubicBezTo>
                  <a:cubicBezTo>
                    <a:pt x="10656" y="14474"/>
                    <a:pt x="11176" y="14025"/>
                    <a:pt x="11139" y="13390"/>
                  </a:cubicBezTo>
                  <a:lnTo>
                    <a:pt x="10876" y="9497"/>
                  </a:lnTo>
                  <a:lnTo>
                    <a:pt x="14242" y="7498"/>
                  </a:lnTo>
                  <a:cubicBezTo>
                    <a:pt x="15031" y="7077"/>
                    <a:pt x="14874" y="5814"/>
                    <a:pt x="13979" y="5604"/>
                  </a:cubicBezTo>
                  <a:lnTo>
                    <a:pt x="10139" y="4710"/>
                  </a:lnTo>
                  <a:lnTo>
                    <a:pt x="9298" y="870"/>
                  </a:lnTo>
                  <a:cubicBezTo>
                    <a:pt x="9177" y="297"/>
                    <a:pt x="8745" y="0"/>
                    <a:pt x="83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22"/>
            <p:cNvSpPr/>
            <p:nvPr/>
          </p:nvSpPr>
          <p:spPr>
            <a:xfrm>
              <a:off x="6024650" y="1009625"/>
              <a:ext cx="124975" cy="27750"/>
            </a:xfrm>
            <a:custGeom>
              <a:avLst/>
              <a:gdLst/>
              <a:ahLst/>
              <a:cxnLst/>
              <a:rect l="l" t="t" r="r" b="b"/>
              <a:pathLst>
                <a:path w="4999" h="1110" extrusionOk="0">
                  <a:moveTo>
                    <a:pt x="1005" y="0"/>
                  </a:moveTo>
                  <a:cubicBezTo>
                    <a:pt x="526" y="0"/>
                    <a:pt x="148" y="348"/>
                    <a:pt x="1" y="742"/>
                  </a:cubicBezTo>
                  <a:lnTo>
                    <a:pt x="4472" y="1110"/>
                  </a:lnTo>
                  <a:lnTo>
                    <a:pt x="4998" y="373"/>
                  </a:lnTo>
                  <a:lnTo>
                    <a:pt x="1105" y="5"/>
                  </a:lnTo>
                  <a:cubicBezTo>
                    <a:pt x="1072" y="2"/>
                    <a:pt x="1038" y="0"/>
                    <a:pt x="1005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22"/>
            <p:cNvSpPr/>
            <p:nvPr/>
          </p:nvSpPr>
          <p:spPr>
            <a:xfrm>
              <a:off x="6195625" y="926500"/>
              <a:ext cx="195975" cy="361150"/>
            </a:xfrm>
            <a:custGeom>
              <a:avLst/>
              <a:gdLst/>
              <a:ahLst/>
              <a:cxnLst/>
              <a:rect l="l" t="t" r="r" b="b"/>
              <a:pathLst>
                <a:path w="7839" h="14446" extrusionOk="0">
                  <a:moveTo>
                    <a:pt x="1045" y="1"/>
                  </a:moveTo>
                  <a:cubicBezTo>
                    <a:pt x="716" y="1"/>
                    <a:pt x="381" y="156"/>
                    <a:pt x="158" y="490"/>
                  </a:cubicBezTo>
                  <a:lnTo>
                    <a:pt x="0" y="753"/>
                  </a:lnTo>
                  <a:cubicBezTo>
                    <a:pt x="316" y="805"/>
                    <a:pt x="579" y="1068"/>
                    <a:pt x="684" y="1489"/>
                  </a:cubicBezTo>
                  <a:lnTo>
                    <a:pt x="1526" y="5277"/>
                  </a:lnTo>
                  <a:lnTo>
                    <a:pt x="5313" y="6223"/>
                  </a:lnTo>
                  <a:cubicBezTo>
                    <a:pt x="6260" y="6434"/>
                    <a:pt x="6366" y="7644"/>
                    <a:pt x="5576" y="8117"/>
                  </a:cubicBezTo>
                  <a:lnTo>
                    <a:pt x="2262" y="10116"/>
                  </a:lnTo>
                  <a:lnTo>
                    <a:pt x="2525" y="13956"/>
                  </a:lnTo>
                  <a:cubicBezTo>
                    <a:pt x="2578" y="14114"/>
                    <a:pt x="2525" y="14167"/>
                    <a:pt x="2420" y="14377"/>
                  </a:cubicBezTo>
                  <a:cubicBezTo>
                    <a:pt x="2541" y="14424"/>
                    <a:pt x="2667" y="14446"/>
                    <a:pt x="2793" y="14446"/>
                  </a:cubicBezTo>
                  <a:cubicBezTo>
                    <a:pt x="3374" y="14446"/>
                    <a:pt x="3936" y="13974"/>
                    <a:pt x="3893" y="13325"/>
                  </a:cubicBezTo>
                  <a:lnTo>
                    <a:pt x="3630" y="9432"/>
                  </a:lnTo>
                  <a:lnTo>
                    <a:pt x="6997" y="7486"/>
                  </a:lnTo>
                  <a:cubicBezTo>
                    <a:pt x="7838" y="7013"/>
                    <a:pt x="7628" y="5750"/>
                    <a:pt x="6734" y="5540"/>
                  </a:cubicBezTo>
                  <a:lnTo>
                    <a:pt x="2894" y="4645"/>
                  </a:lnTo>
                  <a:lnTo>
                    <a:pt x="2052" y="805"/>
                  </a:lnTo>
                  <a:cubicBezTo>
                    <a:pt x="1931" y="289"/>
                    <a:pt x="1494" y="1"/>
                    <a:pt x="1045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22"/>
            <p:cNvSpPr/>
            <p:nvPr/>
          </p:nvSpPr>
          <p:spPr>
            <a:xfrm>
              <a:off x="6473100" y="1159675"/>
              <a:ext cx="701000" cy="453725"/>
            </a:xfrm>
            <a:custGeom>
              <a:avLst/>
              <a:gdLst/>
              <a:ahLst/>
              <a:cxnLst/>
              <a:rect l="l" t="t" r="r" b="b"/>
              <a:pathLst>
                <a:path w="28040" h="18149" fill="none" extrusionOk="0">
                  <a:moveTo>
                    <a:pt x="1" y="0"/>
                  </a:moveTo>
                  <a:cubicBezTo>
                    <a:pt x="11785" y="0"/>
                    <a:pt x="23252" y="7417"/>
                    <a:pt x="28039" y="1814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22"/>
            <p:cNvSpPr/>
            <p:nvPr/>
          </p:nvSpPr>
          <p:spPr>
            <a:xfrm>
              <a:off x="6475750" y="1233325"/>
              <a:ext cx="309075" cy="140725"/>
            </a:xfrm>
            <a:custGeom>
              <a:avLst/>
              <a:gdLst/>
              <a:ahLst/>
              <a:cxnLst/>
              <a:rect l="l" t="t" r="r" b="b"/>
              <a:pathLst>
                <a:path w="12363" h="5629" fill="none" extrusionOk="0">
                  <a:moveTo>
                    <a:pt x="0" y="0"/>
                  </a:moveTo>
                  <a:cubicBezTo>
                    <a:pt x="4366" y="1157"/>
                    <a:pt x="8522" y="3051"/>
                    <a:pt x="12362" y="562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22"/>
            <p:cNvSpPr/>
            <p:nvPr/>
          </p:nvSpPr>
          <p:spPr>
            <a:xfrm>
              <a:off x="6858450" y="1473975"/>
              <a:ext cx="84175" cy="90775"/>
            </a:xfrm>
            <a:custGeom>
              <a:avLst/>
              <a:gdLst/>
              <a:ahLst/>
              <a:cxnLst/>
              <a:rect l="l" t="t" r="r" b="b"/>
              <a:pathLst>
                <a:path w="3367" h="3631" fill="none" extrusionOk="0">
                  <a:moveTo>
                    <a:pt x="0" y="1"/>
                  </a:moveTo>
                  <a:cubicBezTo>
                    <a:pt x="1368" y="948"/>
                    <a:pt x="2473" y="2210"/>
                    <a:pt x="3367" y="3630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22"/>
            <p:cNvSpPr/>
            <p:nvPr/>
          </p:nvSpPr>
          <p:spPr>
            <a:xfrm>
              <a:off x="6462600" y="1304325"/>
              <a:ext cx="303800" cy="409025"/>
            </a:xfrm>
            <a:custGeom>
              <a:avLst/>
              <a:gdLst/>
              <a:ahLst/>
              <a:cxnLst/>
              <a:rect l="l" t="t" r="r" b="b"/>
              <a:pathLst>
                <a:path w="12152" h="16361" fill="none" extrusionOk="0">
                  <a:moveTo>
                    <a:pt x="0" y="1"/>
                  </a:moveTo>
                  <a:cubicBezTo>
                    <a:pt x="6155" y="3315"/>
                    <a:pt x="10679" y="9522"/>
                    <a:pt x="12152" y="1636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22"/>
            <p:cNvSpPr/>
            <p:nvPr/>
          </p:nvSpPr>
          <p:spPr>
            <a:xfrm>
              <a:off x="6799275" y="1797500"/>
              <a:ext cx="15800" cy="63150"/>
            </a:xfrm>
            <a:custGeom>
              <a:avLst/>
              <a:gdLst/>
              <a:ahLst/>
              <a:cxnLst/>
              <a:rect l="l" t="t" r="r" b="b"/>
              <a:pathLst>
                <a:path w="632" h="2526" fill="none" extrusionOk="0">
                  <a:moveTo>
                    <a:pt x="0" y="1"/>
                  </a:moveTo>
                  <a:cubicBezTo>
                    <a:pt x="210" y="842"/>
                    <a:pt x="368" y="1684"/>
                    <a:pt x="631" y="2526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22"/>
            <p:cNvSpPr/>
            <p:nvPr/>
          </p:nvSpPr>
          <p:spPr>
            <a:xfrm>
              <a:off x="6486275" y="1049200"/>
              <a:ext cx="498450" cy="86825"/>
            </a:xfrm>
            <a:custGeom>
              <a:avLst/>
              <a:gdLst/>
              <a:ahLst/>
              <a:cxnLst/>
              <a:rect l="l" t="t" r="r" b="b"/>
              <a:pathLst>
                <a:path w="19938" h="3473" fill="none" extrusionOk="0">
                  <a:moveTo>
                    <a:pt x="0" y="1052"/>
                  </a:moveTo>
                  <a:cubicBezTo>
                    <a:pt x="6733" y="0"/>
                    <a:pt x="13677" y="842"/>
                    <a:pt x="19937" y="3472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22"/>
            <p:cNvSpPr/>
            <p:nvPr/>
          </p:nvSpPr>
          <p:spPr>
            <a:xfrm>
              <a:off x="7089900" y="1205700"/>
              <a:ext cx="59200" cy="35525"/>
            </a:xfrm>
            <a:custGeom>
              <a:avLst/>
              <a:gdLst/>
              <a:ahLst/>
              <a:cxnLst/>
              <a:rect l="l" t="t" r="r" b="b"/>
              <a:pathLst>
                <a:path w="2368" h="1421" fill="none" extrusionOk="0">
                  <a:moveTo>
                    <a:pt x="1" y="0"/>
                  </a:moveTo>
                  <a:cubicBezTo>
                    <a:pt x="790" y="421"/>
                    <a:pt x="1579" y="895"/>
                    <a:pt x="2368" y="142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22"/>
            <p:cNvSpPr/>
            <p:nvPr/>
          </p:nvSpPr>
          <p:spPr>
            <a:xfrm>
              <a:off x="7216150" y="1312225"/>
              <a:ext cx="11875" cy="9225"/>
            </a:xfrm>
            <a:custGeom>
              <a:avLst/>
              <a:gdLst/>
              <a:ahLst/>
              <a:cxnLst/>
              <a:rect l="l" t="t" r="r" b="b"/>
              <a:pathLst>
                <a:path w="475" h="369" fill="none" extrusionOk="0">
                  <a:moveTo>
                    <a:pt x="1" y="0"/>
                  </a:moveTo>
                  <a:cubicBezTo>
                    <a:pt x="159" y="106"/>
                    <a:pt x="264" y="263"/>
                    <a:pt x="474" y="369"/>
                  </a:cubicBezTo>
                </a:path>
              </a:pathLst>
            </a:custGeom>
            <a:noFill/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22"/>
            <p:cNvSpPr/>
            <p:nvPr/>
          </p:nvSpPr>
          <p:spPr>
            <a:xfrm>
              <a:off x="6989950" y="1652825"/>
              <a:ext cx="11875" cy="23700"/>
            </a:xfrm>
            <a:custGeom>
              <a:avLst/>
              <a:gdLst/>
              <a:ahLst/>
              <a:cxnLst/>
              <a:rect l="l" t="t" r="r" b="b"/>
              <a:pathLst>
                <a:path w="475" h="948" fill="none" extrusionOk="0">
                  <a:moveTo>
                    <a:pt x="1" y="1"/>
                  </a:moveTo>
                  <a:cubicBezTo>
                    <a:pt x="106" y="317"/>
                    <a:pt x="316" y="632"/>
                    <a:pt x="474" y="948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2" name="Google Shape;4972;p22"/>
          <p:cNvGrpSpPr/>
          <p:nvPr/>
        </p:nvGrpSpPr>
        <p:grpSpPr>
          <a:xfrm rot="-1856811">
            <a:off x="9419851" y="312047"/>
            <a:ext cx="1338947" cy="1025873"/>
            <a:chOff x="6015800" y="923575"/>
            <a:chExt cx="1212225" cy="937075"/>
          </a:xfrm>
        </p:grpSpPr>
        <p:sp>
          <p:nvSpPr>
            <p:cNvPr id="4973" name="Google Shape;4973;p22"/>
            <p:cNvSpPr/>
            <p:nvPr/>
          </p:nvSpPr>
          <p:spPr>
            <a:xfrm>
              <a:off x="6015800" y="923575"/>
              <a:ext cx="375800" cy="361850"/>
            </a:xfrm>
            <a:custGeom>
              <a:avLst/>
              <a:gdLst/>
              <a:ahLst/>
              <a:cxnLst/>
              <a:rect l="l" t="t" r="r" b="b"/>
              <a:pathLst>
                <a:path w="15032" h="14474" extrusionOk="0">
                  <a:moveTo>
                    <a:pt x="8300" y="0"/>
                  </a:moveTo>
                  <a:cubicBezTo>
                    <a:pt x="7968" y="0"/>
                    <a:pt x="7628" y="165"/>
                    <a:pt x="7404" y="501"/>
                  </a:cubicBezTo>
                  <a:lnTo>
                    <a:pt x="5352" y="3815"/>
                  </a:lnTo>
                  <a:lnTo>
                    <a:pt x="1459" y="3447"/>
                  </a:lnTo>
                  <a:cubicBezTo>
                    <a:pt x="1438" y="3446"/>
                    <a:pt x="1416" y="3445"/>
                    <a:pt x="1395" y="3445"/>
                  </a:cubicBezTo>
                  <a:cubicBezTo>
                    <a:pt x="538" y="3445"/>
                    <a:pt x="0" y="4463"/>
                    <a:pt x="565" y="5131"/>
                  </a:cubicBezTo>
                  <a:lnTo>
                    <a:pt x="3038" y="8129"/>
                  </a:lnTo>
                  <a:lnTo>
                    <a:pt x="1459" y="11706"/>
                  </a:lnTo>
                  <a:cubicBezTo>
                    <a:pt x="1145" y="12469"/>
                    <a:pt x="1712" y="13194"/>
                    <a:pt x="2474" y="13194"/>
                  </a:cubicBezTo>
                  <a:cubicBezTo>
                    <a:pt x="2604" y="13194"/>
                    <a:pt x="2741" y="13173"/>
                    <a:pt x="2880" y="13126"/>
                  </a:cubicBezTo>
                  <a:lnTo>
                    <a:pt x="6457" y="11654"/>
                  </a:lnTo>
                  <a:lnTo>
                    <a:pt x="9455" y="14231"/>
                  </a:lnTo>
                  <a:cubicBezTo>
                    <a:pt x="9654" y="14399"/>
                    <a:pt x="9883" y="14474"/>
                    <a:pt x="10107" y="14474"/>
                  </a:cubicBezTo>
                  <a:cubicBezTo>
                    <a:pt x="10656" y="14474"/>
                    <a:pt x="11176" y="14025"/>
                    <a:pt x="11139" y="13390"/>
                  </a:cubicBezTo>
                  <a:lnTo>
                    <a:pt x="10876" y="9497"/>
                  </a:lnTo>
                  <a:lnTo>
                    <a:pt x="14242" y="7498"/>
                  </a:lnTo>
                  <a:cubicBezTo>
                    <a:pt x="15031" y="7077"/>
                    <a:pt x="14874" y="5814"/>
                    <a:pt x="13979" y="5604"/>
                  </a:cubicBezTo>
                  <a:lnTo>
                    <a:pt x="10139" y="4710"/>
                  </a:lnTo>
                  <a:lnTo>
                    <a:pt x="9298" y="870"/>
                  </a:lnTo>
                  <a:cubicBezTo>
                    <a:pt x="9177" y="297"/>
                    <a:pt x="8745" y="0"/>
                    <a:pt x="83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22"/>
            <p:cNvSpPr/>
            <p:nvPr/>
          </p:nvSpPr>
          <p:spPr>
            <a:xfrm>
              <a:off x="6024650" y="1009625"/>
              <a:ext cx="124975" cy="27750"/>
            </a:xfrm>
            <a:custGeom>
              <a:avLst/>
              <a:gdLst/>
              <a:ahLst/>
              <a:cxnLst/>
              <a:rect l="l" t="t" r="r" b="b"/>
              <a:pathLst>
                <a:path w="4999" h="1110" extrusionOk="0">
                  <a:moveTo>
                    <a:pt x="1005" y="0"/>
                  </a:moveTo>
                  <a:cubicBezTo>
                    <a:pt x="526" y="0"/>
                    <a:pt x="148" y="348"/>
                    <a:pt x="1" y="742"/>
                  </a:cubicBezTo>
                  <a:lnTo>
                    <a:pt x="4472" y="1110"/>
                  </a:lnTo>
                  <a:lnTo>
                    <a:pt x="4998" y="373"/>
                  </a:lnTo>
                  <a:lnTo>
                    <a:pt x="1105" y="5"/>
                  </a:lnTo>
                  <a:cubicBezTo>
                    <a:pt x="1072" y="2"/>
                    <a:pt x="1038" y="0"/>
                    <a:pt x="1005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22"/>
            <p:cNvSpPr/>
            <p:nvPr/>
          </p:nvSpPr>
          <p:spPr>
            <a:xfrm>
              <a:off x="6195625" y="926500"/>
              <a:ext cx="195975" cy="361150"/>
            </a:xfrm>
            <a:custGeom>
              <a:avLst/>
              <a:gdLst/>
              <a:ahLst/>
              <a:cxnLst/>
              <a:rect l="l" t="t" r="r" b="b"/>
              <a:pathLst>
                <a:path w="7839" h="14446" extrusionOk="0">
                  <a:moveTo>
                    <a:pt x="1045" y="1"/>
                  </a:moveTo>
                  <a:cubicBezTo>
                    <a:pt x="716" y="1"/>
                    <a:pt x="381" y="156"/>
                    <a:pt x="158" y="490"/>
                  </a:cubicBezTo>
                  <a:lnTo>
                    <a:pt x="0" y="753"/>
                  </a:lnTo>
                  <a:cubicBezTo>
                    <a:pt x="316" y="805"/>
                    <a:pt x="579" y="1068"/>
                    <a:pt x="684" y="1489"/>
                  </a:cubicBezTo>
                  <a:lnTo>
                    <a:pt x="1526" y="5277"/>
                  </a:lnTo>
                  <a:lnTo>
                    <a:pt x="5313" y="6223"/>
                  </a:lnTo>
                  <a:cubicBezTo>
                    <a:pt x="6260" y="6434"/>
                    <a:pt x="6366" y="7644"/>
                    <a:pt x="5576" y="8117"/>
                  </a:cubicBezTo>
                  <a:lnTo>
                    <a:pt x="2262" y="10116"/>
                  </a:lnTo>
                  <a:lnTo>
                    <a:pt x="2525" y="13956"/>
                  </a:lnTo>
                  <a:cubicBezTo>
                    <a:pt x="2578" y="14114"/>
                    <a:pt x="2525" y="14167"/>
                    <a:pt x="2420" y="14377"/>
                  </a:cubicBezTo>
                  <a:cubicBezTo>
                    <a:pt x="2541" y="14424"/>
                    <a:pt x="2667" y="14446"/>
                    <a:pt x="2793" y="14446"/>
                  </a:cubicBezTo>
                  <a:cubicBezTo>
                    <a:pt x="3374" y="14446"/>
                    <a:pt x="3936" y="13974"/>
                    <a:pt x="3893" y="13325"/>
                  </a:cubicBezTo>
                  <a:lnTo>
                    <a:pt x="3630" y="9432"/>
                  </a:lnTo>
                  <a:lnTo>
                    <a:pt x="6997" y="7486"/>
                  </a:lnTo>
                  <a:cubicBezTo>
                    <a:pt x="7838" y="7013"/>
                    <a:pt x="7628" y="5750"/>
                    <a:pt x="6734" y="5540"/>
                  </a:cubicBezTo>
                  <a:lnTo>
                    <a:pt x="2894" y="4645"/>
                  </a:lnTo>
                  <a:lnTo>
                    <a:pt x="2052" y="805"/>
                  </a:lnTo>
                  <a:cubicBezTo>
                    <a:pt x="1931" y="289"/>
                    <a:pt x="1494" y="1"/>
                    <a:pt x="1045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22"/>
            <p:cNvSpPr/>
            <p:nvPr/>
          </p:nvSpPr>
          <p:spPr>
            <a:xfrm>
              <a:off x="6473100" y="1159675"/>
              <a:ext cx="701000" cy="453725"/>
            </a:xfrm>
            <a:custGeom>
              <a:avLst/>
              <a:gdLst/>
              <a:ahLst/>
              <a:cxnLst/>
              <a:rect l="l" t="t" r="r" b="b"/>
              <a:pathLst>
                <a:path w="28040" h="18149" fill="none" extrusionOk="0">
                  <a:moveTo>
                    <a:pt x="1" y="0"/>
                  </a:moveTo>
                  <a:cubicBezTo>
                    <a:pt x="11785" y="0"/>
                    <a:pt x="23252" y="7417"/>
                    <a:pt x="28039" y="1814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22"/>
            <p:cNvSpPr/>
            <p:nvPr/>
          </p:nvSpPr>
          <p:spPr>
            <a:xfrm>
              <a:off x="6475750" y="1233325"/>
              <a:ext cx="309075" cy="140725"/>
            </a:xfrm>
            <a:custGeom>
              <a:avLst/>
              <a:gdLst/>
              <a:ahLst/>
              <a:cxnLst/>
              <a:rect l="l" t="t" r="r" b="b"/>
              <a:pathLst>
                <a:path w="12363" h="5629" fill="none" extrusionOk="0">
                  <a:moveTo>
                    <a:pt x="0" y="0"/>
                  </a:moveTo>
                  <a:cubicBezTo>
                    <a:pt x="4366" y="1157"/>
                    <a:pt x="8522" y="3051"/>
                    <a:pt x="12362" y="562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22"/>
            <p:cNvSpPr/>
            <p:nvPr/>
          </p:nvSpPr>
          <p:spPr>
            <a:xfrm>
              <a:off x="6858450" y="1473975"/>
              <a:ext cx="84175" cy="90775"/>
            </a:xfrm>
            <a:custGeom>
              <a:avLst/>
              <a:gdLst/>
              <a:ahLst/>
              <a:cxnLst/>
              <a:rect l="l" t="t" r="r" b="b"/>
              <a:pathLst>
                <a:path w="3367" h="3631" fill="none" extrusionOk="0">
                  <a:moveTo>
                    <a:pt x="0" y="1"/>
                  </a:moveTo>
                  <a:cubicBezTo>
                    <a:pt x="1368" y="948"/>
                    <a:pt x="2473" y="2210"/>
                    <a:pt x="3367" y="3630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22"/>
            <p:cNvSpPr/>
            <p:nvPr/>
          </p:nvSpPr>
          <p:spPr>
            <a:xfrm>
              <a:off x="6462600" y="1304325"/>
              <a:ext cx="303800" cy="409025"/>
            </a:xfrm>
            <a:custGeom>
              <a:avLst/>
              <a:gdLst/>
              <a:ahLst/>
              <a:cxnLst/>
              <a:rect l="l" t="t" r="r" b="b"/>
              <a:pathLst>
                <a:path w="12152" h="16361" fill="none" extrusionOk="0">
                  <a:moveTo>
                    <a:pt x="0" y="1"/>
                  </a:moveTo>
                  <a:cubicBezTo>
                    <a:pt x="6155" y="3315"/>
                    <a:pt x="10679" y="9522"/>
                    <a:pt x="12152" y="1636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22"/>
            <p:cNvSpPr/>
            <p:nvPr/>
          </p:nvSpPr>
          <p:spPr>
            <a:xfrm>
              <a:off x="6799275" y="1797500"/>
              <a:ext cx="15800" cy="63150"/>
            </a:xfrm>
            <a:custGeom>
              <a:avLst/>
              <a:gdLst/>
              <a:ahLst/>
              <a:cxnLst/>
              <a:rect l="l" t="t" r="r" b="b"/>
              <a:pathLst>
                <a:path w="632" h="2526" fill="none" extrusionOk="0">
                  <a:moveTo>
                    <a:pt x="0" y="1"/>
                  </a:moveTo>
                  <a:cubicBezTo>
                    <a:pt x="210" y="842"/>
                    <a:pt x="368" y="1684"/>
                    <a:pt x="631" y="2526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22"/>
            <p:cNvSpPr/>
            <p:nvPr/>
          </p:nvSpPr>
          <p:spPr>
            <a:xfrm>
              <a:off x="6486275" y="1049200"/>
              <a:ext cx="498450" cy="86825"/>
            </a:xfrm>
            <a:custGeom>
              <a:avLst/>
              <a:gdLst/>
              <a:ahLst/>
              <a:cxnLst/>
              <a:rect l="l" t="t" r="r" b="b"/>
              <a:pathLst>
                <a:path w="19938" h="3473" fill="none" extrusionOk="0">
                  <a:moveTo>
                    <a:pt x="0" y="1052"/>
                  </a:moveTo>
                  <a:cubicBezTo>
                    <a:pt x="6733" y="0"/>
                    <a:pt x="13677" y="842"/>
                    <a:pt x="19937" y="3472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22"/>
            <p:cNvSpPr/>
            <p:nvPr/>
          </p:nvSpPr>
          <p:spPr>
            <a:xfrm>
              <a:off x="7089900" y="1205700"/>
              <a:ext cx="59200" cy="35525"/>
            </a:xfrm>
            <a:custGeom>
              <a:avLst/>
              <a:gdLst/>
              <a:ahLst/>
              <a:cxnLst/>
              <a:rect l="l" t="t" r="r" b="b"/>
              <a:pathLst>
                <a:path w="2368" h="1421" fill="none" extrusionOk="0">
                  <a:moveTo>
                    <a:pt x="1" y="0"/>
                  </a:moveTo>
                  <a:cubicBezTo>
                    <a:pt x="790" y="421"/>
                    <a:pt x="1579" y="895"/>
                    <a:pt x="2368" y="142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22"/>
            <p:cNvSpPr/>
            <p:nvPr/>
          </p:nvSpPr>
          <p:spPr>
            <a:xfrm>
              <a:off x="7216150" y="1312225"/>
              <a:ext cx="11875" cy="9225"/>
            </a:xfrm>
            <a:custGeom>
              <a:avLst/>
              <a:gdLst/>
              <a:ahLst/>
              <a:cxnLst/>
              <a:rect l="l" t="t" r="r" b="b"/>
              <a:pathLst>
                <a:path w="475" h="369" fill="none" extrusionOk="0">
                  <a:moveTo>
                    <a:pt x="1" y="0"/>
                  </a:moveTo>
                  <a:cubicBezTo>
                    <a:pt x="159" y="106"/>
                    <a:pt x="264" y="263"/>
                    <a:pt x="474" y="369"/>
                  </a:cubicBezTo>
                </a:path>
              </a:pathLst>
            </a:custGeom>
            <a:noFill/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22"/>
            <p:cNvSpPr/>
            <p:nvPr/>
          </p:nvSpPr>
          <p:spPr>
            <a:xfrm>
              <a:off x="6989950" y="1652825"/>
              <a:ext cx="11875" cy="23700"/>
            </a:xfrm>
            <a:custGeom>
              <a:avLst/>
              <a:gdLst/>
              <a:ahLst/>
              <a:cxnLst/>
              <a:rect l="l" t="t" r="r" b="b"/>
              <a:pathLst>
                <a:path w="475" h="948" fill="none" extrusionOk="0">
                  <a:moveTo>
                    <a:pt x="1" y="1"/>
                  </a:moveTo>
                  <a:cubicBezTo>
                    <a:pt x="106" y="317"/>
                    <a:pt x="316" y="632"/>
                    <a:pt x="474" y="948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4" name="Google Shape;5004;p22"/>
          <p:cNvSpPr/>
          <p:nvPr/>
        </p:nvSpPr>
        <p:spPr>
          <a:xfrm>
            <a:off x="2312101" y="228374"/>
            <a:ext cx="6903191" cy="1067700"/>
          </a:xfrm>
          <a:prstGeom prst="frame">
            <a:avLst>
              <a:gd name="adj1" fmla="val 8016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5" name="Google Shape;5005;p22"/>
          <p:cNvSpPr txBox="1">
            <a:spLocks noGrp="1"/>
          </p:cNvSpPr>
          <p:nvPr>
            <p:ph type="title"/>
          </p:nvPr>
        </p:nvSpPr>
        <p:spPr>
          <a:xfrm>
            <a:off x="4002743" y="405375"/>
            <a:ext cx="2687100" cy="8421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7">
  <p:cSld name="TITLE_ONLY_1_3_1">
    <p:spTree>
      <p:nvGrpSpPr>
        <p:cNvPr id="1" name="Shape 5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88" name="Google Shape;5488;p29"/>
          <p:cNvGrpSpPr/>
          <p:nvPr/>
        </p:nvGrpSpPr>
        <p:grpSpPr>
          <a:xfrm>
            <a:off x="865158" y="370480"/>
            <a:ext cx="9025627" cy="1291102"/>
            <a:chOff x="7194900" y="832025"/>
            <a:chExt cx="2963400" cy="3042900"/>
          </a:xfrm>
        </p:grpSpPr>
        <p:sp>
          <p:nvSpPr>
            <p:cNvPr id="5489" name="Google Shape;5489;p29"/>
            <p:cNvSpPr/>
            <p:nvPr/>
          </p:nvSpPr>
          <p:spPr>
            <a:xfrm>
              <a:off x="7194900" y="832025"/>
              <a:ext cx="2963400" cy="30429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0" name="Google Shape;5490;p29"/>
            <p:cNvSpPr/>
            <p:nvPr/>
          </p:nvSpPr>
          <p:spPr>
            <a:xfrm>
              <a:off x="7237237" y="1120480"/>
              <a:ext cx="2878800" cy="2455200"/>
            </a:xfrm>
            <a:prstGeom prst="round2DiagRect">
              <a:avLst>
                <a:gd name="adj1" fmla="val 13693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91" name="Google Shape;5491;p29"/>
          <p:cNvSpPr/>
          <p:nvPr/>
        </p:nvSpPr>
        <p:spPr>
          <a:xfrm>
            <a:off x="4317011" y="2045846"/>
            <a:ext cx="5612100" cy="4830900"/>
          </a:xfrm>
          <a:prstGeom prst="frame">
            <a:avLst>
              <a:gd name="adj1" fmla="val 2174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2" name="Google Shape;5492;p29"/>
          <p:cNvSpPr/>
          <p:nvPr/>
        </p:nvSpPr>
        <p:spPr>
          <a:xfrm>
            <a:off x="-139387" y="5027737"/>
            <a:ext cx="1323962" cy="628295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93" name="Google Shape;5493;p29"/>
          <p:cNvGrpSpPr/>
          <p:nvPr/>
        </p:nvGrpSpPr>
        <p:grpSpPr>
          <a:xfrm>
            <a:off x="623689" y="4294824"/>
            <a:ext cx="179765" cy="165520"/>
            <a:chOff x="732600" y="1890325"/>
            <a:chExt cx="138100" cy="128300"/>
          </a:xfrm>
        </p:grpSpPr>
        <p:sp>
          <p:nvSpPr>
            <p:cNvPr id="5494" name="Google Shape;5494;p29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5" name="Google Shape;5495;p29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6" name="Google Shape;5496;p29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97" name="Google Shape;5497;p29"/>
          <p:cNvGrpSpPr/>
          <p:nvPr/>
        </p:nvGrpSpPr>
        <p:grpSpPr>
          <a:xfrm>
            <a:off x="522245" y="2384160"/>
            <a:ext cx="273590" cy="251904"/>
            <a:chOff x="732600" y="1890325"/>
            <a:chExt cx="138100" cy="128300"/>
          </a:xfrm>
        </p:grpSpPr>
        <p:sp>
          <p:nvSpPr>
            <p:cNvPr id="5498" name="Google Shape;5498;p29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9" name="Google Shape;5499;p29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0" name="Google Shape;5500;p29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01" name="Google Shape;5501;p29"/>
          <p:cNvGrpSpPr/>
          <p:nvPr/>
        </p:nvGrpSpPr>
        <p:grpSpPr>
          <a:xfrm>
            <a:off x="9250384" y="2435552"/>
            <a:ext cx="404619" cy="372596"/>
            <a:chOff x="732600" y="1890325"/>
            <a:chExt cx="138100" cy="128300"/>
          </a:xfrm>
        </p:grpSpPr>
        <p:sp>
          <p:nvSpPr>
            <p:cNvPr id="5502" name="Google Shape;5502;p29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3" name="Google Shape;5503;p29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4" name="Google Shape;5504;p29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05" name="Google Shape;5505;p29"/>
          <p:cNvSpPr/>
          <p:nvPr/>
        </p:nvSpPr>
        <p:spPr>
          <a:xfrm>
            <a:off x="3379503" y="2927725"/>
            <a:ext cx="731733" cy="372605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6" name="Google Shape;5506;p29"/>
          <p:cNvSpPr/>
          <p:nvPr/>
        </p:nvSpPr>
        <p:spPr>
          <a:xfrm>
            <a:off x="6834977" y="6057375"/>
            <a:ext cx="868150" cy="2176250"/>
          </a:xfrm>
          <a:custGeom>
            <a:avLst/>
            <a:gdLst/>
            <a:ahLst/>
            <a:cxnLst/>
            <a:rect l="l" t="t" r="r" b="b"/>
            <a:pathLst>
              <a:path w="34726" h="87050" extrusionOk="0">
                <a:moveTo>
                  <a:pt x="19681" y="1"/>
                </a:moveTo>
                <a:cubicBezTo>
                  <a:pt x="19476" y="1"/>
                  <a:pt x="19217" y="75"/>
                  <a:pt x="18914" y="321"/>
                </a:cubicBezTo>
                <a:cubicBezTo>
                  <a:pt x="16079" y="2556"/>
                  <a:pt x="14111" y="11195"/>
                  <a:pt x="13410" y="14698"/>
                </a:cubicBezTo>
                <a:cubicBezTo>
                  <a:pt x="12876" y="10828"/>
                  <a:pt x="11509" y="2422"/>
                  <a:pt x="9507" y="2422"/>
                </a:cubicBezTo>
                <a:lnTo>
                  <a:pt x="9407" y="2422"/>
                </a:lnTo>
                <a:cubicBezTo>
                  <a:pt x="7206" y="2656"/>
                  <a:pt x="7839" y="16566"/>
                  <a:pt x="8073" y="20936"/>
                </a:cubicBezTo>
                <a:cubicBezTo>
                  <a:pt x="6711" y="19295"/>
                  <a:pt x="3452" y="15528"/>
                  <a:pt x="1897" y="15528"/>
                </a:cubicBezTo>
                <a:cubicBezTo>
                  <a:pt x="1777" y="15528"/>
                  <a:pt x="1667" y="15550"/>
                  <a:pt x="1568" y="15598"/>
                </a:cubicBezTo>
                <a:cubicBezTo>
                  <a:pt x="935" y="15899"/>
                  <a:pt x="901" y="16999"/>
                  <a:pt x="1435" y="19001"/>
                </a:cubicBezTo>
                <a:cubicBezTo>
                  <a:pt x="3270" y="26006"/>
                  <a:pt x="8540" y="30542"/>
                  <a:pt x="9240" y="31110"/>
                </a:cubicBezTo>
                <a:cubicBezTo>
                  <a:pt x="10575" y="48222"/>
                  <a:pt x="101" y="86349"/>
                  <a:pt x="1" y="86749"/>
                </a:cubicBezTo>
                <a:cubicBezTo>
                  <a:pt x="1" y="86816"/>
                  <a:pt x="1" y="86916"/>
                  <a:pt x="34" y="86950"/>
                </a:cubicBezTo>
                <a:cubicBezTo>
                  <a:pt x="67" y="86983"/>
                  <a:pt x="167" y="87050"/>
                  <a:pt x="234" y="87050"/>
                </a:cubicBezTo>
                <a:lnTo>
                  <a:pt x="22216" y="87050"/>
                </a:lnTo>
                <a:cubicBezTo>
                  <a:pt x="22350" y="87050"/>
                  <a:pt x="22417" y="86950"/>
                  <a:pt x="22450" y="86816"/>
                </a:cubicBezTo>
                <a:cubicBezTo>
                  <a:pt x="26219" y="57362"/>
                  <a:pt x="22750" y="31843"/>
                  <a:pt x="22450" y="29842"/>
                </a:cubicBezTo>
                <a:cubicBezTo>
                  <a:pt x="25786" y="26773"/>
                  <a:pt x="34725" y="16733"/>
                  <a:pt x="34125" y="14331"/>
                </a:cubicBezTo>
                <a:cubicBezTo>
                  <a:pt x="34058" y="14031"/>
                  <a:pt x="33891" y="13831"/>
                  <a:pt x="33591" y="13730"/>
                </a:cubicBezTo>
                <a:cubicBezTo>
                  <a:pt x="33462" y="13696"/>
                  <a:pt x="33323" y="13680"/>
                  <a:pt x="33176" y="13680"/>
                </a:cubicBezTo>
                <a:cubicBezTo>
                  <a:pt x="30893" y="13680"/>
                  <a:pt x="26592" y="17623"/>
                  <a:pt x="24618" y="19535"/>
                </a:cubicBezTo>
                <a:cubicBezTo>
                  <a:pt x="26153" y="16166"/>
                  <a:pt x="30089" y="6859"/>
                  <a:pt x="28588" y="4691"/>
                </a:cubicBezTo>
                <a:cubicBezTo>
                  <a:pt x="28363" y="4381"/>
                  <a:pt x="28043" y="4167"/>
                  <a:pt x="27629" y="4167"/>
                </a:cubicBezTo>
                <a:cubicBezTo>
                  <a:pt x="27552" y="4167"/>
                  <a:pt x="27471" y="4175"/>
                  <a:pt x="27387" y="4190"/>
                </a:cubicBezTo>
                <a:cubicBezTo>
                  <a:pt x="24718" y="4390"/>
                  <a:pt x="21282" y="11862"/>
                  <a:pt x="19715" y="15565"/>
                </a:cubicBezTo>
                <a:cubicBezTo>
                  <a:pt x="20415" y="10995"/>
                  <a:pt x="21716" y="1088"/>
                  <a:pt x="20048" y="87"/>
                </a:cubicBezTo>
                <a:cubicBezTo>
                  <a:pt x="19962" y="44"/>
                  <a:pt x="19837" y="1"/>
                  <a:pt x="19681" y="1"/>
                </a:cubicBezTo>
                <a:close/>
              </a:path>
            </a:pathLst>
          </a:custGeom>
          <a:solidFill>
            <a:srgbClr val="E8D1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7" name="Google Shape;5507;p29"/>
          <p:cNvSpPr/>
          <p:nvPr/>
        </p:nvSpPr>
        <p:spPr>
          <a:xfrm>
            <a:off x="6892527" y="6017850"/>
            <a:ext cx="848125" cy="2161575"/>
          </a:xfrm>
          <a:custGeom>
            <a:avLst/>
            <a:gdLst/>
            <a:ahLst/>
            <a:cxnLst/>
            <a:rect l="l" t="t" r="r" b="b"/>
            <a:pathLst>
              <a:path w="33925" h="86463" extrusionOk="0">
                <a:moveTo>
                  <a:pt x="19314" y="0"/>
                </a:moveTo>
                <a:cubicBezTo>
                  <a:pt x="19147" y="0"/>
                  <a:pt x="18980" y="101"/>
                  <a:pt x="18780" y="267"/>
                </a:cubicBezTo>
                <a:cubicBezTo>
                  <a:pt x="15411" y="2969"/>
                  <a:pt x="13176" y="15445"/>
                  <a:pt x="13110" y="15945"/>
                </a:cubicBezTo>
                <a:cubicBezTo>
                  <a:pt x="13110" y="15979"/>
                  <a:pt x="13076" y="16012"/>
                  <a:pt x="13009" y="16012"/>
                </a:cubicBezTo>
                <a:cubicBezTo>
                  <a:pt x="12976" y="16012"/>
                  <a:pt x="12943" y="15979"/>
                  <a:pt x="12943" y="15945"/>
                </a:cubicBezTo>
                <a:cubicBezTo>
                  <a:pt x="12476" y="12176"/>
                  <a:pt x="10941" y="2469"/>
                  <a:pt x="9140" y="2469"/>
                </a:cubicBezTo>
                <a:lnTo>
                  <a:pt x="9107" y="2469"/>
                </a:lnTo>
                <a:cubicBezTo>
                  <a:pt x="7305" y="2636"/>
                  <a:pt x="7772" y="16179"/>
                  <a:pt x="8106" y="21416"/>
                </a:cubicBezTo>
                <a:cubicBezTo>
                  <a:pt x="8106" y="21449"/>
                  <a:pt x="8106" y="21483"/>
                  <a:pt x="8006" y="21483"/>
                </a:cubicBezTo>
                <a:cubicBezTo>
                  <a:pt x="7973" y="21483"/>
                  <a:pt x="7973" y="21483"/>
                  <a:pt x="7973" y="21449"/>
                </a:cubicBezTo>
                <a:cubicBezTo>
                  <a:pt x="6438" y="19481"/>
                  <a:pt x="3936" y="16712"/>
                  <a:pt x="2435" y="15812"/>
                </a:cubicBezTo>
                <a:cubicBezTo>
                  <a:pt x="2102" y="15645"/>
                  <a:pt x="1835" y="15512"/>
                  <a:pt x="1635" y="15512"/>
                </a:cubicBezTo>
                <a:cubicBezTo>
                  <a:pt x="1568" y="15512"/>
                  <a:pt x="1468" y="15512"/>
                  <a:pt x="1401" y="15578"/>
                </a:cubicBezTo>
                <a:cubicBezTo>
                  <a:pt x="1101" y="15745"/>
                  <a:pt x="834" y="16346"/>
                  <a:pt x="1435" y="18580"/>
                </a:cubicBezTo>
                <a:cubicBezTo>
                  <a:pt x="3336" y="25952"/>
                  <a:pt x="9140" y="30589"/>
                  <a:pt x="9173" y="30622"/>
                </a:cubicBezTo>
                <a:lnTo>
                  <a:pt x="9240" y="30656"/>
                </a:lnTo>
                <a:cubicBezTo>
                  <a:pt x="10508" y="47001"/>
                  <a:pt x="1101" y="82326"/>
                  <a:pt x="0" y="86329"/>
                </a:cubicBezTo>
                <a:lnTo>
                  <a:pt x="0" y="86396"/>
                </a:lnTo>
                <a:cubicBezTo>
                  <a:pt x="0" y="86462"/>
                  <a:pt x="67" y="86462"/>
                  <a:pt x="100" y="86462"/>
                </a:cubicBezTo>
                <a:lnTo>
                  <a:pt x="21749" y="86462"/>
                </a:lnTo>
                <a:cubicBezTo>
                  <a:pt x="21782" y="86462"/>
                  <a:pt x="21816" y="86396"/>
                  <a:pt x="21816" y="86362"/>
                </a:cubicBezTo>
                <a:cubicBezTo>
                  <a:pt x="25652" y="55874"/>
                  <a:pt x="21849" y="29688"/>
                  <a:pt x="21816" y="29455"/>
                </a:cubicBezTo>
                <a:cubicBezTo>
                  <a:pt x="21782" y="29422"/>
                  <a:pt x="21782" y="29355"/>
                  <a:pt x="21782" y="29355"/>
                </a:cubicBezTo>
                <a:cubicBezTo>
                  <a:pt x="25719" y="25786"/>
                  <a:pt x="33924" y="16012"/>
                  <a:pt x="33457" y="14011"/>
                </a:cubicBezTo>
                <a:cubicBezTo>
                  <a:pt x="33424" y="13844"/>
                  <a:pt x="33291" y="13744"/>
                  <a:pt x="33124" y="13677"/>
                </a:cubicBezTo>
                <a:cubicBezTo>
                  <a:pt x="32990" y="13644"/>
                  <a:pt x="32890" y="13644"/>
                  <a:pt x="32757" y="13644"/>
                </a:cubicBezTo>
                <a:cubicBezTo>
                  <a:pt x="32590" y="13644"/>
                  <a:pt x="32390" y="13677"/>
                  <a:pt x="32223" y="13710"/>
                </a:cubicBezTo>
                <a:cubicBezTo>
                  <a:pt x="29254" y="14478"/>
                  <a:pt x="23584" y="20315"/>
                  <a:pt x="23550" y="20348"/>
                </a:cubicBezTo>
                <a:lnTo>
                  <a:pt x="23484" y="20382"/>
                </a:lnTo>
                <a:lnTo>
                  <a:pt x="23450" y="20382"/>
                </a:lnTo>
                <a:cubicBezTo>
                  <a:pt x="23417" y="20348"/>
                  <a:pt x="23417" y="20315"/>
                  <a:pt x="23417" y="20315"/>
                </a:cubicBezTo>
                <a:cubicBezTo>
                  <a:pt x="23650" y="19781"/>
                  <a:pt x="29655" y="7005"/>
                  <a:pt x="27953" y="4537"/>
                </a:cubicBezTo>
                <a:cubicBezTo>
                  <a:pt x="27787" y="4304"/>
                  <a:pt x="27520" y="4170"/>
                  <a:pt x="27153" y="4170"/>
                </a:cubicBezTo>
                <a:lnTo>
                  <a:pt x="27019" y="4170"/>
                </a:lnTo>
                <a:cubicBezTo>
                  <a:pt x="23784" y="4437"/>
                  <a:pt x="18914" y="17280"/>
                  <a:pt x="18814" y="17413"/>
                </a:cubicBezTo>
                <a:cubicBezTo>
                  <a:pt x="18814" y="17446"/>
                  <a:pt x="18780" y="17446"/>
                  <a:pt x="18747" y="17446"/>
                </a:cubicBezTo>
                <a:cubicBezTo>
                  <a:pt x="18680" y="17446"/>
                  <a:pt x="18647" y="17413"/>
                  <a:pt x="18680" y="17346"/>
                </a:cubicBezTo>
                <a:cubicBezTo>
                  <a:pt x="19648" y="11776"/>
                  <a:pt x="21082" y="968"/>
                  <a:pt x="19514" y="67"/>
                </a:cubicBezTo>
                <a:cubicBezTo>
                  <a:pt x="19481" y="67"/>
                  <a:pt x="19447" y="0"/>
                  <a:pt x="19314" y="0"/>
                </a:cubicBezTo>
                <a:close/>
              </a:path>
            </a:pathLst>
          </a:custGeom>
          <a:solidFill>
            <a:srgbClr val="FFD8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8" name="Google Shape;5508;p29"/>
          <p:cNvSpPr/>
          <p:nvPr/>
        </p:nvSpPr>
        <p:spPr>
          <a:xfrm>
            <a:off x="6876677" y="5945300"/>
            <a:ext cx="913175" cy="2228275"/>
          </a:xfrm>
          <a:custGeom>
            <a:avLst/>
            <a:gdLst/>
            <a:ahLst/>
            <a:cxnLst/>
            <a:rect l="l" t="t" r="r" b="b"/>
            <a:pathLst>
              <a:path w="36527" h="89131" fill="none" extrusionOk="0">
                <a:moveTo>
                  <a:pt x="734" y="89098"/>
                </a:moveTo>
                <a:cubicBezTo>
                  <a:pt x="734" y="89098"/>
                  <a:pt x="11375" y="50570"/>
                  <a:pt x="10008" y="33258"/>
                </a:cubicBezTo>
                <a:cubicBezTo>
                  <a:pt x="10008" y="33258"/>
                  <a:pt x="4170" y="28688"/>
                  <a:pt x="2202" y="21182"/>
                </a:cubicBezTo>
                <a:cubicBezTo>
                  <a:pt x="0" y="12710"/>
                  <a:pt x="8873" y="23918"/>
                  <a:pt x="8873" y="23918"/>
                </a:cubicBezTo>
                <a:cubicBezTo>
                  <a:pt x="8873" y="23918"/>
                  <a:pt x="7706" y="5137"/>
                  <a:pt x="9941" y="4904"/>
                </a:cubicBezTo>
                <a:cubicBezTo>
                  <a:pt x="12209" y="4670"/>
                  <a:pt x="13877" y="18480"/>
                  <a:pt x="13877" y="18480"/>
                </a:cubicBezTo>
                <a:cubicBezTo>
                  <a:pt x="13877" y="18480"/>
                  <a:pt x="16112" y="5504"/>
                  <a:pt x="19581" y="2736"/>
                </a:cubicBezTo>
                <a:cubicBezTo>
                  <a:pt x="23050" y="0"/>
                  <a:pt x="19614" y="19915"/>
                  <a:pt x="19614" y="19915"/>
                </a:cubicBezTo>
                <a:cubicBezTo>
                  <a:pt x="19614" y="19915"/>
                  <a:pt x="24551" y="6905"/>
                  <a:pt x="27887" y="6672"/>
                </a:cubicBezTo>
                <a:cubicBezTo>
                  <a:pt x="32190" y="6338"/>
                  <a:pt x="24284" y="22917"/>
                  <a:pt x="24284" y="22917"/>
                </a:cubicBezTo>
                <a:cubicBezTo>
                  <a:pt x="24284" y="22917"/>
                  <a:pt x="31423" y="15545"/>
                  <a:pt x="33958" y="16245"/>
                </a:cubicBezTo>
                <a:cubicBezTo>
                  <a:pt x="36527" y="16979"/>
                  <a:pt x="26586" y="28487"/>
                  <a:pt x="22683" y="32057"/>
                </a:cubicBezTo>
                <a:cubicBezTo>
                  <a:pt x="22683" y="32057"/>
                  <a:pt x="26586" y="58242"/>
                  <a:pt x="22683" y="89131"/>
                </a:cubicBezTo>
                <a:lnTo>
                  <a:pt x="734" y="89131"/>
                </a:lnTo>
                <a:close/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9" name="Google Shape;5509;p29"/>
          <p:cNvSpPr/>
          <p:nvPr/>
        </p:nvSpPr>
        <p:spPr>
          <a:xfrm>
            <a:off x="8720918" y="6164150"/>
            <a:ext cx="731733" cy="372605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11" name="Google Shape;5511;p29"/>
          <p:cNvGrpSpPr/>
          <p:nvPr/>
        </p:nvGrpSpPr>
        <p:grpSpPr>
          <a:xfrm rot="-1183563">
            <a:off x="9039988" y="548885"/>
            <a:ext cx="1338922" cy="1025856"/>
            <a:chOff x="6015800" y="923575"/>
            <a:chExt cx="1212225" cy="937075"/>
          </a:xfrm>
        </p:grpSpPr>
        <p:sp>
          <p:nvSpPr>
            <p:cNvPr id="5512" name="Google Shape;5512;p29"/>
            <p:cNvSpPr/>
            <p:nvPr/>
          </p:nvSpPr>
          <p:spPr>
            <a:xfrm>
              <a:off x="6015800" y="923575"/>
              <a:ext cx="375800" cy="361850"/>
            </a:xfrm>
            <a:custGeom>
              <a:avLst/>
              <a:gdLst/>
              <a:ahLst/>
              <a:cxnLst/>
              <a:rect l="l" t="t" r="r" b="b"/>
              <a:pathLst>
                <a:path w="15032" h="14474" extrusionOk="0">
                  <a:moveTo>
                    <a:pt x="8300" y="0"/>
                  </a:moveTo>
                  <a:cubicBezTo>
                    <a:pt x="7968" y="0"/>
                    <a:pt x="7628" y="165"/>
                    <a:pt x="7404" y="501"/>
                  </a:cubicBezTo>
                  <a:lnTo>
                    <a:pt x="5352" y="3815"/>
                  </a:lnTo>
                  <a:lnTo>
                    <a:pt x="1459" y="3447"/>
                  </a:lnTo>
                  <a:cubicBezTo>
                    <a:pt x="1438" y="3446"/>
                    <a:pt x="1416" y="3445"/>
                    <a:pt x="1395" y="3445"/>
                  </a:cubicBezTo>
                  <a:cubicBezTo>
                    <a:pt x="538" y="3445"/>
                    <a:pt x="0" y="4463"/>
                    <a:pt x="565" y="5131"/>
                  </a:cubicBezTo>
                  <a:lnTo>
                    <a:pt x="3038" y="8129"/>
                  </a:lnTo>
                  <a:lnTo>
                    <a:pt x="1459" y="11706"/>
                  </a:lnTo>
                  <a:cubicBezTo>
                    <a:pt x="1145" y="12469"/>
                    <a:pt x="1712" y="13194"/>
                    <a:pt x="2474" y="13194"/>
                  </a:cubicBezTo>
                  <a:cubicBezTo>
                    <a:pt x="2604" y="13194"/>
                    <a:pt x="2741" y="13173"/>
                    <a:pt x="2880" y="13126"/>
                  </a:cubicBezTo>
                  <a:lnTo>
                    <a:pt x="6457" y="11654"/>
                  </a:lnTo>
                  <a:lnTo>
                    <a:pt x="9455" y="14231"/>
                  </a:lnTo>
                  <a:cubicBezTo>
                    <a:pt x="9654" y="14399"/>
                    <a:pt x="9883" y="14474"/>
                    <a:pt x="10107" y="14474"/>
                  </a:cubicBezTo>
                  <a:cubicBezTo>
                    <a:pt x="10656" y="14474"/>
                    <a:pt x="11176" y="14025"/>
                    <a:pt x="11139" y="13390"/>
                  </a:cubicBezTo>
                  <a:lnTo>
                    <a:pt x="10876" y="9497"/>
                  </a:lnTo>
                  <a:lnTo>
                    <a:pt x="14242" y="7498"/>
                  </a:lnTo>
                  <a:cubicBezTo>
                    <a:pt x="15031" y="7077"/>
                    <a:pt x="14874" y="5814"/>
                    <a:pt x="13979" y="5604"/>
                  </a:cubicBezTo>
                  <a:lnTo>
                    <a:pt x="10139" y="4710"/>
                  </a:lnTo>
                  <a:lnTo>
                    <a:pt x="9298" y="870"/>
                  </a:lnTo>
                  <a:cubicBezTo>
                    <a:pt x="9177" y="297"/>
                    <a:pt x="8745" y="0"/>
                    <a:pt x="83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3" name="Google Shape;5513;p29"/>
            <p:cNvSpPr/>
            <p:nvPr/>
          </p:nvSpPr>
          <p:spPr>
            <a:xfrm>
              <a:off x="6024650" y="1009625"/>
              <a:ext cx="124975" cy="27750"/>
            </a:xfrm>
            <a:custGeom>
              <a:avLst/>
              <a:gdLst/>
              <a:ahLst/>
              <a:cxnLst/>
              <a:rect l="l" t="t" r="r" b="b"/>
              <a:pathLst>
                <a:path w="4999" h="1110" extrusionOk="0">
                  <a:moveTo>
                    <a:pt x="1005" y="0"/>
                  </a:moveTo>
                  <a:cubicBezTo>
                    <a:pt x="526" y="0"/>
                    <a:pt x="148" y="348"/>
                    <a:pt x="1" y="742"/>
                  </a:cubicBezTo>
                  <a:lnTo>
                    <a:pt x="4472" y="1110"/>
                  </a:lnTo>
                  <a:lnTo>
                    <a:pt x="4998" y="373"/>
                  </a:lnTo>
                  <a:lnTo>
                    <a:pt x="1105" y="5"/>
                  </a:lnTo>
                  <a:cubicBezTo>
                    <a:pt x="1072" y="2"/>
                    <a:pt x="1038" y="0"/>
                    <a:pt x="1005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4" name="Google Shape;5514;p29"/>
            <p:cNvSpPr/>
            <p:nvPr/>
          </p:nvSpPr>
          <p:spPr>
            <a:xfrm>
              <a:off x="6195625" y="926500"/>
              <a:ext cx="195975" cy="361150"/>
            </a:xfrm>
            <a:custGeom>
              <a:avLst/>
              <a:gdLst/>
              <a:ahLst/>
              <a:cxnLst/>
              <a:rect l="l" t="t" r="r" b="b"/>
              <a:pathLst>
                <a:path w="7839" h="14446" extrusionOk="0">
                  <a:moveTo>
                    <a:pt x="1045" y="1"/>
                  </a:moveTo>
                  <a:cubicBezTo>
                    <a:pt x="716" y="1"/>
                    <a:pt x="381" y="156"/>
                    <a:pt x="158" y="490"/>
                  </a:cubicBezTo>
                  <a:lnTo>
                    <a:pt x="0" y="753"/>
                  </a:lnTo>
                  <a:cubicBezTo>
                    <a:pt x="316" y="805"/>
                    <a:pt x="579" y="1068"/>
                    <a:pt x="684" y="1489"/>
                  </a:cubicBezTo>
                  <a:lnTo>
                    <a:pt x="1526" y="5277"/>
                  </a:lnTo>
                  <a:lnTo>
                    <a:pt x="5313" y="6223"/>
                  </a:lnTo>
                  <a:cubicBezTo>
                    <a:pt x="6260" y="6434"/>
                    <a:pt x="6366" y="7644"/>
                    <a:pt x="5576" y="8117"/>
                  </a:cubicBezTo>
                  <a:lnTo>
                    <a:pt x="2262" y="10116"/>
                  </a:lnTo>
                  <a:lnTo>
                    <a:pt x="2525" y="13956"/>
                  </a:lnTo>
                  <a:cubicBezTo>
                    <a:pt x="2578" y="14114"/>
                    <a:pt x="2525" y="14167"/>
                    <a:pt x="2420" y="14377"/>
                  </a:cubicBezTo>
                  <a:cubicBezTo>
                    <a:pt x="2541" y="14424"/>
                    <a:pt x="2667" y="14446"/>
                    <a:pt x="2793" y="14446"/>
                  </a:cubicBezTo>
                  <a:cubicBezTo>
                    <a:pt x="3374" y="14446"/>
                    <a:pt x="3936" y="13974"/>
                    <a:pt x="3893" y="13325"/>
                  </a:cubicBezTo>
                  <a:lnTo>
                    <a:pt x="3630" y="9432"/>
                  </a:lnTo>
                  <a:lnTo>
                    <a:pt x="6997" y="7486"/>
                  </a:lnTo>
                  <a:cubicBezTo>
                    <a:pt x="7838" y="7013"/>
                    <a:pt x="7628" y="5750"/>
                    <a:pt x="6734" y="5540"/>
                  </a:cubicBezTo>
                  <a:lnTo>
                    <a:pt x="2894" y="4645"/>
                  </a:lnTo>
                  <a:lnTo>
                    <a:pt x="2052" y="805"/>
                  </a:lnTo>
                  <a:cubicBezTo>
                    <a:pt x="1931" y="289"/>
                    <a:pt x="1494" y="1"/>
                    <a:pt x="1045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5" name="Google Shape;5515;p29"/>
            <p:cNvSpPr/>
            <p:nvPr/>
          </p:nvSpPr>
          <p:spPr>
            <a:xfrm>
              <a:off x="6473100" y="1159675"/>
              <a:ext cx="701000" cy="453725"/>
            </a:xfrm>
            <a:custGeom>
              <a:avLst/>
              <a:gdLst/>
              <a:ahLst/>
              <a:cxnLst/>
              <a:rect l="l" t="t" r="r" b="b"/>
              <a:pathLst>
                <a:path w="28040" h="18149" fill="none" extrusionOk="0">
                  <a:moveTo>
                    <a:pt x="1" y="0"/>
                  </a:moveTo>
                  <a:cubicBezTo>
                    <a:pt x="11785" y="0"/>
                    <a:pt x="23252" y="7417"/>
                    <a:pt x="28039" y="1814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6" name="Google Shape;5516;p29"/>
            <p:cNvSpPr/>
            <p:nvPr/>
          </p:nvSpPr>
          <p:spPr>
            <a:xfrm>
              <a:off x="6475750" y="1233325"/>
              <a:ext cx="309075" cy="140725"/>
            </a:xfrm>
            <a:custGeom>
              <a:avLst/>
              <a:gdLst/>
              <a:ahLst/>
              <a:cxnLst/>
              <a:rect l="l" t="t" r="r" b="b"/>
              <a:pathLst>
                <a:path w="12363" h="5629" fill="none" extrusionOk="0">
                  <a:moveTo>
                    <a:pt x="0" y="0"/>
                  </a:moveTo>
                  <a:cubicBezTo>
                    <a:pt x="4366" y="1157"/>
                    <a:pt x="8522" y="3051"/>
                    <a:pt x="12362" y="562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7" name="Google Shape;5517;p29"/>
            <p:cNvSpPr/>
            <p:nvPr/>
          </p:nvSpPr>
          <p:spPr>
            <a:xfrm>
              <a:off x="6858450" y="1473975"/>
              <a:ext cx="84175" cy="90775"/>
            </a:xfrm>
            <a:custGeom>
              <a:avLst/>
              <a:gdLst/>
              <a:ahLst/>
              <a:cxnLst/>
              <a:rect l="l" t="t" r="r" b="b"/>
              <a:pathLst>
                <a:path w="3367" h="3631" fill="none" extrusionOk="0">
                  <a:moveTo>
                    <a:pt x="0" y="1"/>
                  </a:moveTo>
                  <a:cubicBezTo>
                    <a:pt x="1368" y="948"/>
                    <a:pt x="2473" y="2210"/>
                    <a:pt x="3367" y="3630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8" name="Google Shape;5518;p29"/>
            <p:cNvSpPr/>
            <p:nvPr/>
          </p:nvSpPr>
          <p:spPr>
            <a:xfrm>
              <a:off x="6462600" y="1304325"/>
              <a:ext cx="303800" cy="409025"/>
            </a:xfrm>
            <a:custGeom>
              <a:avLst/>
              <a:gdLst/>
              <a:ahLst/>
              <a:cxnLst/>
              <a:rect l="l" t="t" r="r" b="b"/>
              <a:pathLst>
                <a:path w="12152" h="16361" fill="none" extrusionOk="0">
                  <a:moveTo>
                    <a:pt x="0" y="1"/>
                  </a:moveTo>
                  <a:cubicBezTo>
                    <a:pt x="6155" y="3315"/>
                    <a:pt x="10679" y="9522"/>
                    <a:pt x="12152" y="1636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9" name="Google Shape;5519;p29"/>
            <p:cNvSpPr/>
            <p:nvPr/>
          </p:nvSpPr>
          <p:spPr>
            <a:xfrm>
              <a:off x="6799275" y="1797500"/>
              <a:ext cx="15800" cy="63150"/>
            </a:xfrm>
            <a:custGeom>
              <a:avLst/>
              <a:gdLst/>
              <a:ahLst/>
              <a:cxnLst/>
              <a:rect l="l" t="t" r="r" b="b"/>
              <a:pathLst>
                <a:path w="632" h="2526" fill="none" extrusionOk="0">
                  <a:moveTo>
                    <a:pt x="0" y="1"/>
                  </a:moveTo>
                  <a:cubicBezTo>
                    <a:pt x="210" y="842"/>
                    <a:pt x="368" y="1684"/>
                    <a:pt x="631" y="2526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0" name="Google Shape;5520;p29"/>
            <p:cNvSpPr/>
            <p:nvPr/>
          </p:nvSpPr>
          <p:spPr>
            <a:xfrm>
              <a:off x="6486275" y="1049200"/>
              <a:ext cx="498450" cy="86825"/>
            </a:xfrm>
            <a:custGeom>
              <a:avLst/>
              <a:gdLst/>
              <a:ahLst/>
              <a:cxnLst/>
              <a:rect l="l" t="t" r="r" b="b"/>
              <a:pathLst>
                <a:path w="19938" h="3473" fill="none" extrusionOk="0">
                  <a:moveTo>
                    <a:pt x="0" y="1052"/>
                  </a:moveTo>
                  <a:cubicBezTo>
                    <a:pt x="6733" y="0"/>
                    <a:pt x="13677" y="842"/>
                    <a:pt x="19937" y="3472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1" name="Google Shape;5521;p29"/>
            <p:cNvSpPr/>
            <p:nvPr/>
          </p:nvSpPr>
          <p:spPr>
            <a:xfrm>
              <a:off x="7089900" y="1205700"/>
              <a:ext cx="59200" cy="35525"/>
            </a:xfrm>
            <a:custGeom>
              <a:avLst/>
              <a:gdLst/>
              <a:ahLst/>
              <a:cxnLst/>
              <a:rect l="l" t="t" r="r" b="b"/>
              <a:pathLst>
                <a:path w="2368" h="1421" fill="none" extrusionOk="0">
                  <a:moveTo>
                    <a:pt x="1" y="0"/>
                  </a:moveTo>
                  <a:cubicBezTo>
                    <a:pt x="790" y="421"/>
                    <a:pt x="1579" y="895"/>
                    <a:pt x="2368" y="142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2" name="Google Shape;5522;p29"/>
            <p:cNvSpPr/>
            <p:nvPr/>
          </p:nvSpPr>
          <p:spPr>
            <a:xfrm>
              <a:off x="7216150" y="1312225"/>
              <a:ext cx="11875" cy="9225"/>
            </a:xfrm>
            <a:custGeom>
              <a:avLst/>
              <a:gdLst/>
              <a:ahLst/>
              <a:cxnLst/>
              <a:rect l="l" t="t" r="r" b="b"/>
              <a:pathLst>
                <a:path w="475" h="369" fill="none" extrusionOk="0">
                  <a:moveTo>
                    <a:pt x="1" y="0"/>
                  </a:moveTo>
                  <a:cubicBezTo>
                    <a:pt x="159" y="106"/>
                    <a:pt x="264" y="263"/>
                    <a:pt x="474" y="369"/>
                  </a:cubicBezTo>
                </a:path>
              </a:pathLst>
            </a:custGeom>
            <a:noFill/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3" name="Google Shape;5523;p29"/>
            <p:cNvSpPr/>
            <p:nvPr/>
          </p:nvSpPr>
          <p:spPr>
            <a:xfrm>
              <a:off x="6989950" y="1652825"/>
              <a:ext cx="11875" cy="23700"/>
            </a:xfrm>
            <a:custGeom>
              <a:avLst/>
              <a:gdLst/>
              <a:ahLst/>
              <a:cxnLst/>
              <a:rect l="l" t="t" r="r" b="b"/>
              <a:pathLst>
                <a:path w="475" h="948" fill="none" extrusionOk="0">
                  <a:moveTo>
                    <a:pt x="1" y="1"/>
                  </a:moveTo>
                  <a:cubicBezTo>
                    <a:pt x="106" y="317"/>
                    <a:pt x="316" y="632"/>
                    <a:pt x="474" y="948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4" name="Google Shape;5524;p29"/>
          <p:cNvGrpSpPr/>
          <p:nvPr userDrawn="1"/>
        </p:nvGrpSpPr>
        <p:grpSpPr>
          <a:xfrm>
            <a:off x="278729" y="1879696"/>
            <a:ext cx="3853332" cy="2647495"/>
            <a:chOff x="1191725" y="4863075"/>
            <a:chExt cx="2711100" cy="1162800"/>
          </a:xfrm>
        </p:grpSpPr>
        <p:sp>
          <p:nvSpPr>
            <p:cNvPr id="5525" name="Google Shape;5525;p29"/>
            <p:cNvSpPr/>
            <p:nvPr/>
          </p:nvSpPr>
          <p:spPr>
            <a:xfrm>
              <a:off x="1191725" y="4863075"/>
              <a:ext cx="2711100" cy="11628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6" name="Google Shape;5526;p29"/>
            <p:cNvSpPr/>
            <p:nvPr/>
          </p:nvSpPr>
          <p:spPr>
            <a:xfrm>
              <a:off x="1299725" y="4961775"/>
              <a:ext cx="2495100" cy="9831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7" name="Google Shape;5527;p29"/>
          <p:cNvGrpSpPr/>
          <p:nvPr/>
        </p:nvGrpSpPr>
        <p:grpSpPr>
          <a:xfrm>
            <a:off x="522245" y="6713348"/>
            <a:ext cx="273590" cy="251904"/>
            <a:chOff x="732600" y="1890325"/>
            <a:chExt cx="138100" cy="128300"/>
          </a:xfrm>
        </p:grpSpPr>
        <p:sp>
          <p:nvSpPr>
            <p:cNvPr id="5528" name="Google Shape;5528;p29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9" name="Google Shape;5529;p29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0" name="Google Shape;5530;p29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1" name="Google Shape;5531;p29"/>
          <p:cNvGrpSpPr/>
          <p:nvPr/>
        </p:nvGrpSpPr>
        <p:grpSpPr>
          <a:xfrm>
            <a:off x="4017264" y="2927724"/>
            <a:ext cx="179765" cy="165520"/>
            <a:chOff x="732600" y="1890325"/>
            <a:chExt cx="138100" cy="128300"/>
          </a:xfrm>
        </p:grpSpPr>
        <p:sp>
          <p:nvSpPr>
            <p:cNvPr id="5532" name="Google Shape;5532;p29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3" name="Google Shape;5533;p29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4" name="Google Shape;5534;p29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5" name="Google Shape;5535;p29"/>
          <p:cNvGrpSpPr/>
          <p:nvPr/>
        </p:nvGrpSpPr>
        <p:grpSpPr>
          <a:xfrm>
            <a:off x="9070614" y="2762199"/>
            <a:ext cx="179765" cy="165520"/>
            <a:chOff x="732600" y="1890325"/>
            <a:chExt cx="138100" cy="128300"/>
          </a:xfrm>
        </p:grpSpPr>
        <p:sp>
          <p:nvSpPr>
            <p:cNvPr id="5536" name="Google Shape;5536;p29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7" name="Google Shape;5537;p29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8" name="Google Shape;5538;p29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39" name="Google Shape;5539;p29"/>
          <p:cNvSpPr txBox="1">
            <a:spLocks noGrp="1"/>
          </p:cNvSpPr>
          <p:nvPr>
            <p:ph type="title"/>
          </p:nvPr>
        </p:nvSpPr>
        <p:spPr>
          <a:xfrm>
            <a:off x="1184575" y="786375"/>
            <a:ext cx="2495100" cy="8421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grpSp>
        <p:nvGrpSpPr>
          <p:cNvPr id="55" name="Google Shape;5524;p29">
            <a:extLst>
              <a:ext uri="{FF2B5EF4-FFF2-40B4-BE49-F238E27FC236}">
                <a16:creationId xmlns:a16="http://schemas.microsoft.com/office/drawing/2014/main" id="{69CAAB78-6D19-4EAD-ACAB-3BE49629F688}"/>
              </a:ext>
            </a:extLst>
          </p:cNvPr>
          <p:cNvGrpSpPr/>
          <p:nvPr userDrawn="1"/>
        </p:nvGrpSpPr>
        <p:grpSpPr>
          <a:xfrm>
            <a:off x="212729" y="4745305"/>
            <a:ext cx="3984300" cy="2647495"/>
            <a:chOff x="1191725" y="4863075"/>
            <a:chExt cx="2711100" cy="1162800"/>
          </a:xfrm>
        </p:grpSpPr>
        <p:sp>
          <p:nvSpPr>
            <p:cNvPr id="56" name="Google Shape;5525;p29">
              <a:extLst>
                <a:ext uri="{FF2B5EF4-FFF2-40B4-BE49-F238E27FC236}">
                  <a16:creationId xmlns:a16="http://schemas.microsoft.com/office/drawing/2014/main" id="{808E3A54-09BB-4570-AE0C-BA55DB1C711B}"/>
                </a:ext>
              </a:extLst>
            </p:cNvPr>
            <p:cNvSpPr/>
            <p:nvPr/>
          </p:nvSpPr>
          <p:spPr>
            <a:xfrm>
              <a:off x="1191725" y="4863075"/>
              <a:ext cx="2711100" cy="11628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526;p29">
              <a:extLst>
                <a:ext uri="{FF2B5EF4-FFF2-40B4-BE49-F238E27FC236}">
                  <a16:creationId xmlns:a16="http://schemas.microsoft.com/office/drawing/2014/main" id="{5B38C0FD-EDD2-4522-8193-288EF110EB6E}"/>
                </a:ext>
              </a:extLst>
            </p:cNvPr>
            <p:cNvSpPr/>
            <p:nvPr/>
          </p:nvSpPr>
          <p:spPr>
            <a:xfrm>
              <a:off x="1299725" y="4961775"/>
              <a:ext cx="2495100" cy="9831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9">
  <p:cSld name="TITLE_ONLY_1_1_1_2_1">
    <p:spTree>
      <p:nvGrpSpPr>
        <p:cNvPr id="1" name="Shape 5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8" name="Google Shape;5668;p31"/>
          <p:cNvSpPr/>
          <p:nvPr/>
        </p:nvSpPr>
        <p:spPr>
          <a:xfrm>
            <a:off x="3769475" y="2477613"/>
            <a:ext cx="3288411" cy="1912035"/>
          </a:xfrm>
          <a:custGeom>
            <a:avLst/>
            <a:gdLst/>
            <a:ahLst/>
            <a:cxnLst/>
            <a:rect l="l" t="t" r="r" b="b"/>
            <a:pathLst>
              <a:path w="73019" h="46635" extrusionOk="0">
                <a:moveTo>
                  <a:pt x="27653" y="1"/>
                </a:moveTo>
                <a:lnTo>
                  <a:pt x="27453" y="168"/>
                </a:lnTo>
                <a:cubicBezTo>
                  <a:pt x="27386" y="168"/>
                  <a:pt x="27353" y="168"/>
                  <a:pt x="27286" y="134"/>
                </a:cubicBezTo>
                <a:cubicBezTo>
                  <a:pt x="27218" y="121"/>
                  <a:pt x="27139" y="107"/>
                  <a:pt x="27056" y="107"/>
                </a:cubicBezTo>
                <a:cubicBezTo>
                  <a:pt x="26934" y="107"/>
                  <a:pt x="26804" y="136"/>
                  <a:pt x="26686" y="234"/>
                </a:cubicBezTo>
                <a:lnTo>
                  <a:pt x="26519" y="234"/>
                </a:lnTo>
                <a:cubicBezTo>
                  <a:pt x="26460" y="234"/>
                  <a:pt x="26387" y="221"/>
                  <a:pt x="26313" y="221"/>
                </a:cubicBezTo>
                <a:cubicBezTo>
                  <a:pt x="26221" y="221"/>
                  <a:pt x="26126" y="242"/>
                  <a:pt x="26052" y="334"/>
                </a:cubicBezTo>
                <a:cubicBezTo>
                  <a:pt x="25885" y="334"/>
                  <a:pt x="25785" y="435"/>
                  <a:pt x="25719" y="468"/>
                </a:cubicBezTo>
                <a:cubicBezTo>
                  <a:pt x="25685" y="501"/>
                  <a:pt x="25652" y="501"/>
                  <a:pt x="25652" y="501"/>
                </a:cubicBezTo>
                <a:lnTo>
                  <a:pt x="25552" y="468"/>
                </a:lnTo>
                <a:lnTo>
                  <a:pt x="25485" y="501"/>
                </a:lnTo>
                <a:cubicBezTo>
                  <a:pt x="25385" y="568"/>
                  <a:pt x="25318" y="635"/>
                  <a:pt x="25218" y="668"/>
                </a:cubicBezTo>
                <a:cubicBezTo>
                  <a:pt x="25151" y="768"/>
                  <a:pt x="25051" y="801"/>
                  <a:pt x="24985" y="835"/>
                </a:cubicBezTo>
                <a:cubicBezTo>
                  <a:pt x="24785" y="902"/>
                  <a:pt x="24618" y="1002"/>
                  <a:pt x="24451" y="1135"/>
                </a:cubicBezTo>
                <a:cubicBezTo>
                  <a:pt x="24384" y="1168"/>
                  <a:pt x="24351" y="1235"/>
                  <a:pt x="24318" y="1235"/>
                </a:cubicBezTo>
                <a:lnTo>
                  <a:pt x="24184" y="1302"/>
                </a:lnTo>
                <a:lnTo>
                  <a:pt x="24051" y="1268"/>
                </a:lnTo>
                <a:lnTo>
                  <a:pt x="21849" y="3003"/>
                </a:lnTo>
                <a:lnTo>
                  <a:pt x="21816" y="3170"/>
                </a:lnTo>
                <a:cubicBezTo>
                  <a:pt x="21482" y="3403"/>
                  <a:pt x="21315" y="3670"/>
                  <a:pt x="21149" y="3970"/>
                </a:cubicBezTo>
                <a:cubicBezTo>
                  <a:pt x="21015" y="4171"/>
                  <a:pt x="20882" y="4404"/>
                  <a:pt x="20715" y="4571"/>
                </a:cubicBezTo>
                <a:lnTo>
                  <a:pt x="20682" y="4604"/>
                </a:lnTo>
                <a:lnTo>
                  <a:pt x="20582" y="5138"/>
                </a:lnTo>
                <a:lnTo>
                  <a:pt x="20381" y="5338"/>
                </a:lnTo>
                <a:lnTo>
                  <a:pt x="20315" y="6105"/>
                </a:lnTo>
                <a:lnTo>
                  <a:pt x="20115" y="6272"/>
                </a:lnTo>
                <a:lnTo>
                  <a:pt x="19748" y="9141"/>
                </a:lnTo>
                <a:lnTo>
                  <a:pt x="18914" y="8073"/>
                </a:lnTo>
                <a:lnTo>
                  <a:pt x="18780" y="8007"/>
                </a:lnTo>
                <a:cubicBezTo>
                  <a:pt x="18680" y="7806"/>
                  <a:pt x="18513" y="7740"/>
                  <a:pt x="18347" y="7640"/>
                </a:cubicBezTo>
                <a:cubicBezTo>
                  <a:pt x="18280" y="7606"/>
                  <a:pt x="18180" y="7506"/>
                  <a:pt x="18080" y="7473"/>
                </a:cubicBezTo>
                <a:lnTo>
                  <a:pt x="18046" y="7406"/>
                </a:lnTo>
                <a:lnTo>
                  <a:pt x="17980" y="7406"/>
                </a:lnTo>
                <a:cubicBezTo>
                  <a:pt x="17713" y="7339"/>
                  <a:pt x="17513" y="7239"/>
                  <a:pt x="17313" y="7073"/>
                </a:cubicBezTo>
                <a:cubicBezTo>
                  <a:pt x="17212" y="6973"/>
                  <a:pt x="17146" y="6939"/>
                  <a:pt x="17046" y="6906"/>
                </a:cubicBezTo>
                <a:cubicBezTo>
                  <a:pt x="17012" y="6839"/>
                  <a:pt x="16912" y="6806"/>
                  <a:pt x="16879" y="6772"/>
                </a:cubicBezTo>
                <a:cubicBezTo>
                  <a:pt x="16712" y="6672"/>
                  <a:pt x="16545" y="6572"/>
                  <a:pt x="16479" y="6439"/>
                </a:cubicBezTo>
                <a:lnTo>
                  <a:pt x="16379" y="6339"/>
                </a:lnTo>
                <a:lnTo>
                  <a:pt x="16245" y="6405"/>
                </a:lnTo>
                <a:cubicBezTo>
                  <a:pt x="16229" y="6413"/>
                  <a:pt x="16212" y="6417"/>
                  <a:pt x="16193" y="6417"/>
                </a:cubicBezTo>
                <a:cubicBezTo>
                  <a:pt x="16131" y="6417"/>
                  <a:pt x="16055" y="6374"/>
                  <a:pt x="15978" y="6272"/>
                </a:cubicBezTo>
                <a:cubicBezTo>
                  <a:pt x="15845" y="6172"/>
                  <a:pt x="15678" y="6072"/>
                  <a:pt x="15511" y="6072"/>
                </a:cubicBezTo>
                <a:lnTo>
                  <a:pt x="15478" y="6005"/>
                </a:lnTo>
                <a:cubicBezTo>
                  <a:pt x="15411" y="5972"/>
                  <a:pt x="15344" y="5905"/>
                  <a:pt x="15244" y="5838"/>
                </a:cubicBezTo>
                <a:cubicBezTo>
                  <a:pt x="15144" y="5805"/>
                  <a:pt x="15011" y="5805"/>
                  <a:pt x="14877" y="5772"/>
                </a:cubicBezTo>
                <a:lnTo>
                  <a:pt x="14744" y="5772"/>
                </a:lnTo>
                <a:lnTo>
                  <a:pt x="14010" y="5672"/>
                </a:lnTo>
                <a:lnTo>
                  <a:pt x="13843" y="5471"/>
                </a:lnTo>
                <a:lnTo>
                  <a:pt x="12676" y="5338"/>
                </a:lnTo>
                <a:lnTo>
                  <a:pt x="12509" y="5471"/>
                </a:lnTo>
                <a:lnTo>
                  <a:pt x="11175" y="5305"/>
                </a:lnTo>
                <a:lnTo>
                  <a:pt x="10908" y="5471"/>
                </a:lnTo>
                <a:lnTo>
                  <a:pt x="10341" y="5405"/>
                </a:lnTo>
                <a:lnTo>
                  <a:pt x="10141" y="5572"/>
                </a:lnTo>
                <a:lnTo>
                  <a:pt x="10074" y="5572"/>
                </a:lnTo>
                <a:cubicBezTo>
                  <a:pt x="10005" y="5544"/>
                  <a:pt x="9936" y="5528"/>
                  <a:pt x="9874" y="5528"/>
                </a:cubicBezTo>
                <a:cubicBezTo>
                  <a:pt x="9786" y="5528"/>
                  <a:pt x="9713" y="5560"/>
                  <a:pt x="9674" y="5638"/>
                </a:cubicBezTo>
                <a:cubicBezTo>
                  <a:pt x="9651" y="5661"/>
                  <a:pt x="9612" y="5700"/>
                  <a:pt x="9535" y="5700"/>
                </a:cubicBezTo>
                <a:cubicBezTo>
                  <a:pt x="9501" y="5700"/>
                  <a:pt x="9459" y="5692"/>
                  <a:pt x="9407" y="5672"/>
                </a:cubicBezTo>
                <a:cubicBezTo>
                  <a:pt x="9307" y="5672"/>
                  <a:pt x="9173" y="5672"/>
                  <a:pt x="9040" y="5738"/>
                </a:cubicBezTo>
                <a:cubicBezTo>
                  <a:pt x="8907" y="5772"/>
                  <a:pt x="8840" y="5805"/>
                  <a:pt x="8706" y="5838"/>
                </a:cubicBezTo>
                <a:cubicBezTo>
                  <a:pt x="8573" y="5905"/>
                  <a:pt x="8506" y="5938"/>
                  <a:pt x="8373" y="5972"/>
                </a:cubicBezTo>
                <a:cubicBezTo>
                  <a:pt x="8339" y="6005"/>
                  <a:pt x="8239" y="6005"/>
                  <a:pt x="8173" y="6005"/>
                </a:cubicBezTo>
                <a:cubicBezTo>
                  <a:pt x="8039" y="6072"/>
                  <a:pt x="7839" y="6105"/>
                  <a:pt x="7706" y="6239"/>
                </a:cubicBezTo>
                <a:cubicBezTo>
                  <a:pt x="7674" y="6228"/>
                  <a:pt x="7643" y="6223"/>
                  <a:pt x="7613" y="6223"/>
                </a:cubicBezTo>
                <a:cubicBezTo>
                  <a:pt x="7454" y="6223"/>
                  <a:pt x="7323" y="6355"/>
                  <a:pt x="7239" y="6439"/>
                </a:cubicBezTo>
                <a:cubicBezTo>
                  <a:pt x="7172" y="6506"/>
                  <a:pt x="7139" y="6572"/>
                  <a:pt x="7072" y="6572"/>
                </a:cubicBezTo>
                <a:lnTo>
                  <a:pt x="7005" y="6572"/>
                </a:lnTo>
                <a:lnTo>
                  <a:pt x="6905" y="6606"/>
                </a:lnTo>
                <a:cubicBezTo>
                  <a:pt x="6838" y="6639"/>
                  <a:pt x="6805" y="6672"/>
                  <a:pt x="6705" y="6739"/>
                </a:cubicBezTo>
                <a:cubicBezTo>
                  <a:pt x="6572" y="6806"/>
                  <a:pt x="6405" y="6939"/>
                  <a:pt x="6305" y="7006"/>
                </a:cubicBezTo>
                <a:cubicBezTo>
                  <a:pt x="6138" y="7106"/>
                  <a:pt x="6071" y="7239"/>
                  <a:pt x="6004" y="7339"/>
                </a:cubicBezTo>
                <a:cubicBezTo>
                  <a:pt x="5971" y="7406"/>
                  <a:pt x="5971" y="7440"/>
                  <a:pt x="5904" y="7473"/>
                </a:cubicBezTo>
                <a:cubicBezTo>
                  <a:pt x="5704" y="7640"/>
                  <a:pt x="5537" y="7773"/>
                  <a:pt x="5371" y="7907"/>
                </a:cubicBezTo>
                <a:cubicBezTo>
                  <a:pt x="5304" y="7973"/>
                  <a:pt x="5304" y="8073"/>
                  <a:pt x="5304" y="8140"/>
                </a:cubicBezTo>
                <a:cubicBezTo>
                  <a:pt x="5237" y="8173"/>
                  <a:pt x="5204" y="8240"/>
                  <a:pt x="5171" y="8240"/>
                </a:cubicBezTo>
                <a:cubicBezTo>
                  <a:pt x="5037" y="8307"/>
                  <a:pt x="4904" y="8407"/>
                  <a:pt x="4837" y="8607"/>
                </a:cubicBezTo>
                <a:cubicBezTo>
                  <a:pt x="4804" y="8674"/>
                  <a:pt x="4704" y="8774"/>
                  <a:pt x="4570" y="8841"/>
                </a:cubicBezTo>
                <a:cubicBezTo>
                  <a:pt x="4537" y="8907"/>
                  <a:pt x="4470" y="8941"/>
                  <a:pt x="4403" y="8974"/>
                </a:cubicBezTo>
                <a:lnTo>
                  <a:pt x="4370" y="9007"/>
                </a:lnTo>
                <a:lnTo>
                  <a:pt x="4370" y="9107"/>
                </a:lnTo>
                <a:lnTo>
                  <a:pt x="4370" y="9174"/>
                </a:lnTo>
                <a:lnTo>
                  <a:pt x="4370" y="9241"/>
                </a:lnTo>
                <a:cubicBezTo>
                  <a:pt x="4237" y="9408"/>
                  <a:pt x="4136" y="9608"/>
                  <a:pt x="4036" y="9775"/>
                </a:cubicBezTo>
                <a:lnTo>
                  <a:pt x="3903" y="9975"/>
                </a:lnTo>
                <a:lnTo>
                  <a:pt x="3870" y="10275"/>
                </a:lnTo>
                <a:lnTo>
                  <a:pt x="3669" y="10475"/>
                </a:lnTo>
                <a:lnTo>
                  <a:pt x="3636" y="10842"/>
                </a:lnTo>
                <a:lnTo>
                  <a:pt x="3403" y="11075"/>
                </a:lnTo>
                <a:lnTo>
                  <a:pt x="3303" y="12176"/>
                </a:lnTo>
                <a:lnTo>
                  <a:pt x="3136" y="12310"/>
                </a:lnTo>
                <a:lnTo>
                  <a:pt x="3036" y="13110"/>
                </a:lnTo>
                <a:lnTo>
                  <a:pt x="3202" y="13310"/>
                </a:lnTo>
                <a:lnTo>
                  <a:pt x="3069" y="14478"/>
                </a:lnTo>
                <a:lnTo>
                  <a:pt x="3236" y="14678"/>
                </a:lnTo>
                <a:lnTo>
                  <a:pt x="3169" y="15479"/>
                </a:lnTo>
                <a:lnTo>
                  <a:pt x="3336" y="15645"/>
                </a:lnTo>
                <a:lnTo>
                  <a:pt x="3303" y="15946"/>
                </a:lnTo>
                <a:lnTo>
                  <a:pt x="3403" y="16246"/>
                </a:lnTo>
                <a:cubicBezTo>
                  <a:pt x="3503" y="16413"/>
                  <a:pt x="3536" y="16513"/>
                  <a:pt x="3636" y="16679"/>
                </a:cubicBezTo>
                <a:cubicBezTo>
                  <a:pt x="3669" y="16780"/>
                  <a:pt x="3669" y="16813"/>
                  <a:pt x="3669" y="16913"/>
                </a:cubicBezTo>
                <a:cubicBezTo>
                  <a:pt x="3703" y="17013"/>
                  <a:pt x="3703" y="17180"/>
                  <a:pt x="3803" y="17313"/>
                </a:cubicBezTo>
                <a:cubicBezTo>
                  <a:pt x="3903" y="17513"/>
                  <a:pt x="4003" y="17680"/>
                  <a:pt x="4136" y="17914"/>
                </a:cubicBezTo>
                <a:cubicBezTo>
                  <a:pt x="4170" y="17947"/>
                  <a:pt x="4170" y="18014"/>
                  <a:pt x="4170" y="18080"/>
                </a:cubicBezTo>
                <a:cubicBezTo>
                  <a:pt x="4203" y="18247"/>
                  <a:pt x="4237" y="18447"/>
                  <a:pt x="4470" y="18581"/>
                </a:cubicBezTo>
                <a:cubicBezTo>
                  <a:pt x="4503" y="18614"/>
                  <a:pt x="4537" y="18681"/>
                  <a:pt x="4537" y="18781"/>
                </a:cubicBezTo>
                <a:cubicBezTo>
                  <a:pt x="4570" y="18914"/>
                  <a:pt x="4637" y="19081"/>
                  <a:pt x="4737" y="19181"/>
                </a:cubicBezTo>
                <a:cubicBezTo>
                  <a:pt x="4837" y="19281"/>
                  <a:pt x="4904" y="19415"/>
                  <a:pt x="5037" y="19515"/>
                </a:cubicBezTo>
                <a:cubicBezTo>
                  <a:pt x="5070" y="19582"/>
                  <a:pt x="5137" y="19648"/>
                  <a:pt x="5171" y="19682"/>
                </a:cubicBezTo>
                <a:lnTo>
                  <a:pt x="5638" y="20282"/>
                </a:lnTo>
                <a:lnTo>
                  <a:pt x="5704" y="20315"/>
                </a:lnTo>
                <a:lnTo>
                  <a:pt x="5838" y="20349"/>
                </a:lnTo>
                <a:cubicBezTo>
                  <a:pt x="5304" y="20516"/>
                  <a:pt x="4704" y="20682"/>
                  <a:pt x="4237" y="21116"/>
                </a:cubicBezTo>
                <a:lnTo>
                  <a:pt x="4170" y="21116"/>
                </a:lnTo>
                <a:cubicBezTo>
                  <a:pt x="4136" y="21116"/>
                  <a:pt x="4070" y="21116"/>
                  <a:pt x="4003" y="21149"/>
                </a:cubicBezTo>
                <a:lnTo>
                  <a:pt x="3803" y="21283"/>
                </a:lnTo>
                <a:cubicBezTo>
                  <a:pt x="3669" y="21349"/>
                  <a:pt x="3536" y="21450"/>
                  <a:pt x="3403" y="21583"/>
                </a:cubicBezTo>
                <a:cubicBezTo>
                  <a:pt x="3369" y="21616"/>
                  <a:pt x="3336" y="21650"/>
                  <a:pt x="3303" y="21650"/>
                </a:cubicBezTo>
                <a:cubicBezTo>
                  <a:pt x="3136" y="21783"/>
                  <a:pt x="2969" y="21917"/>
                  <a:pt x="2869" y="22150"/>
                </a:cubicBezTo>
                <a:cubicBezTo>
                  <a:pt x="2869" y="22183"/>
                  <a:pt x="2735" y="22250"/>
                  <a:pt x="2702" y="22284"/>
                </a:cubicBezTo>
                <a:cubicBezTo>
                  <a:pt x="2635" y="22350"/>
                  <a:pt x="2502" y="22417"/>
                  <a:pt x="2402" y="22517"/>
                </a:cubicBezTo>
                <a:lnTo>
                  <a:pt x="2335" y="22617"/>
                </a:lnTo>
                <a:cubicBezTo>
                  <a:pt x="2202" y="22784"/>
                  <a:pt x="2135" y="22917"/>
                  <a:pt x="1968" y="23017"/>
                </a:cubicBezTo>
                <a:cubicBezTo>
                  <a:pt x="1835" y="23117"/>
                  <a:pt x="1801" y="23184"/>
                  <a:pt x="1801" y="23318"/>
                </a:cubicBezTo>
                <a:cubicBezTo>
                  <a:pt x="1801" y="23351"/>
                  <a:pt x="1801" y="23351"/>
                  <a:pt x="1701" y="23451"/>
                </a:cubicBezTo>
                <a:cubicBezTo>
                  <a:pt x="1668" y="23484"/>
                  <a:pt x="1568" y="23584"/>
                  <a:pt x="1535" y="23651"/>
                </a:cubicBezTo>
                <a:cubicBezTo>
                  <a:pt x="1468" y="23851"/>
                  <a:pt x="1301" y="24085"/>
                  <a:pt x="1168" y="24252"/>
                </a:cubicBezTo>
                <a:cubicBezTo>
                  <a:pt x="1101" y="24318"/>
                  <a:pt x="1034" y="24418"/>
                  <a:pt x="968" y="24485"/>
                </a:cubicBezTo>
                <a:lnTo>
                  <a:pt x="867" y="24652"/>
                </a:lnTo>
                <a:lnTo>
                  <a:pt x="834" y="24752"/>
                </a:lnTo>
                <a:cubicBezTo>
                  <a:pt x="834" y="24819"/>
                  <a:pt x="801" y="24919"/>
                  <a:pt x="801" y="24952"/>
                </a:cubicBezTo>
                <a:cubicBezTo>
                  <a:pt x="801" y="25086"/>
                  <a:pt x="801" y="25119"/>
                  <a:pt x="734" y="25186"/>
                </a:cubicBezTo>
                <a:lnTo>
                  <a:pt x="534" y="25352"/>
                </a:lnTo>
                <a:lnTo>
                  <a:pt x="501" y="25619"/>
                </a:lnTo>
                <a:cubicBezTo>
                  <a:pt x="501" y="25786"/>
                  <a:pt x="467" y="25953"/>
                  <a:pt x="467" y="26086"/>
                </a:cubicBezTo>
                <a:cubicBezTo>
                  <a:pt x="467" y="26086"/>
                  <a:pt x="467" y="26120"/>
                  <a:pt x="400" y="26120"/>
                </a:cubicBezTo>
                <a:lnTo>
                  <a:pt x="400" y="26153"/>
                </a:lnTo>
                <a:lnTo>
                  <a:pt x="234" y="26320"/>
                </a:lnTo>
                <a:lnTo>
                  <a:pt x="0" y="28421"/>
                </a:lnTo>
                <a:lnTo>
                  <a:pt x="167" y="28655"/>
                </a:lnTo>
                <a:lnTo>
                  <a:pt x="34" y="29589"/>
                </a:lnTo>
                <a:lnTo>
                  <a:pt x="67" y="29622"/>
                </a:lnTo>
                <a:cubicBezTo>
                  <a:pt x="134" y="29655"/>
                  <a:pt x="134" y="29689"/>
                  <a:pt x="167" y="29756"/>
                </a:cubicBezTo>
                <a:cubicBezTo>
                  <a:pt x="167" y="29779"/>
                  <a:pt x="184" y="29803"/>
                  <a:pt x="193" y="29803"/>
                </a:cubicBezTo>
                <a:cubicBezTo>
                  <a:pt x="197" y="29803"/>
                  <a:pt x="200" y="29799"/>
                  <a:pt x="200" y="29789"/>
                </a:cubicBezTo>
                <a:lnTo>
                  <a:pt x="200" y="29922"/>
                </a:lnTo>
                <a:cubicBezTo>
                  <a:pt x="200" y="30022"/>
                  <a:pt x="167" y="30256"/>
                  <a:pt x="334" y="30423"/>
                </a:cubicBezTo>
                <a:cubicBezTo>
                  <a:pt x="367" y="30589"/>
                  <a:pt x="400" y="30756"/>
                  <a:pt x="501" y="30856"/>
                </a:cubicBezTo>
                <a:cubicBezTo>
                  <a:pt x="567" y="31023"/>
                  <a:pt x="634" y="31157"/>
                  <a:pt x="634" y="31323"/>
                </a:cubicBezTo>
                <a:lnTo>
                  <a:pt x="634" y="31423"/>
                </a:lnTo>
                <a:lnTo>
                  <a:pt x="667" y="31457"/>
                </a:lnTo>
                <a:cubicBezTo>
                  <a:pt x="734" y="31590"/>
                  <a:pt x="834" y="31757"/>
                  <a:pt x="867" y="31924"/>
                </a:cubicBezTo>
                <a:cubicBezTo>
                  <a:pt x="901" y="32091"/>
                  <a:pt x="968" y="32257"/>
                  <a:pt x="1068" y="32424"/>
                </a:cubicBezTo>
                <a:cubicBezTo>
                  <a:pt x="1068" y="32424"/>
                  <a:pt x="1134" y="32491"/>
                  <a:pt x="1134" y="32524"/>
                </a:cubicBezTo>
                <a:cubicBezTo>
                  <a:pt x="1134" y="32624"/>
                  <a:pt x="1168" y="32758"/>
                  <a:pt x="1234" y="32858"/>
                </a:cubicBezTo>
                <a:lnTo>
                  <a:pt x="1334" y="32958"/>
                </a:lnTo>
                <a:cubicBezTo>
                  <a:pt x="1535" y="33191"/>
                  <a:pt x="1701" y="33425"/>
                  <a:pt x="1801" y="33692"/>
                </a:cubicBezTo>
                <a:cubicBezTo>
                  <a:pt x="1835" y="33825"/>
                  <a:pt x="1868" y="33925"/>
                  <a:pt x="1968" y="33959"/>
                </a:cubicBezTo>
                <a:cubicBezTo>
                  <a:pt x="2002" y="33992"/>
                  <a:pt x="2002" y="34025"/>
                  <a:pt x="2035" y="34025"/>
                </a:cubicBezTo>
                <a:cubicBezTo>
                  <a:pt x="2135" y="34259"/>
                  <a:pt x="2302" y="34292"/>
                  <a:pt x="2369" y="34292"/>
                </a:cubicBezTo>
                <a:cubicBezTo>
                  <a:pt x="2402" y="34292"/>
                  <a:pt x="2469" y="34292"/>
                  <a:pt x="2469" y="34325"/>
                </a:cubicBezTo>
                <a:cubicBezTo>
                  <a:pt x="2635" y="34592"/>
                  <a:pt x="2836" y="34792"/>
                  <a:pt x="3002" y="35026"/>
                </a:cubicBezTo>
                <a:lnTo>
                  <a:pt x="3303" y="35360"/>
                </a:lnTo>
                <a:lnTo>
                  <a:pt x="3503" y="35426"/>
                </a:lnTo>
                <a:cubicBezTo>
                  <a:pt x="3536" y="35460"/>
                  <a:pt x="3536" y="35493"/>
                  <a:pt x="3569" y="35526"/>
                </a:cubicBezTo>
                <a:cubicBezTo>
                  <a:pt x="3669" y="35660"/>
                  <a:pt x="3803" y="35793"/>
                  <a:pt x="3970" y="35860"/>
                </a:cubicBezTo>
                <a:cubicBezTo>
                  <a:pt x="4003" y="35860"/>
                  <a:pt x="4036" y="35960"/>
                  <a:pt x="4070" y="35993"/>
                </a:cubicBezTo>
                <a:cubicBezTo>
                  <a:pt x="4170" y="36093"/>
                  <a:pt x="4237" y="36193"/>
                  <a:pt x="4370" y="36260"/>
                </a:cubicBezTo>
                <a:cubicBezTo>
                  <a:pt x="4503" y="36294"/>
                  <a:pt x="4537" y="36360"/>
                  <a:pt x="4637" y="36460"/>
                </a:cubicBezTo>
                <a:cubicBezTo>
                  <a:pt x="4670" y="36494"/>
                  <a:pt x="4704" y="36594"/>
                  <a:pt x="4804" y="36627"/>
                </a:cubicBezTo>
                <a:lnTo>
                  <a:pt x="5171" y="36861"/>
                </a:lnTo>
                <a:cubicBezTo>
                  <a:pt x="5204" y="36927"/>
                  <a:pt x="5304" y="36961"/>
                  <a:pt x="5337" y="36994"/>
                </a:cubicBezTo>
                <a:cubicBezTo>
                  <a:pt x="5371" y="37027"/>
                  <a:pt x="5471" y="37094"/>
                  <a:pt x="5504" y="37094"/>
                </a:cubicBezTo>
                <a:cubicBezTo>
                  <a:pt x="5638" y="37161"/>
                  <a:pt x="5738" y="37194"/>
                  <a:pt x="5804" y="37294"/>
                </a:cubicBezTo>
                <a:cubicBezTo>
                  <a:pt x="5904" y="37461"/>
                  <a:pt x="6071" y="37461"/>
                  <a:pt x="6205" y="37461"/>
                </a:cubicBezTo>
                <a:lnTo>
                  <a:pt x="6305" y="37461"/>
                </a:lnTo>
                <a:cubicBezTo>
                  <a:pt x="6405" y="37661"/>
                  <a:pt x="6638" y="37695"/>
                  <a:pt x="6738" y="37695"/>
                </a:cubicBezTo>
                <a:lnTo>
                  <a:pt x="6838" y="37695"/>
                </a:lnTo>
                <a:cubicBezTo>
                  <a:pt x="6972" y="37961"/>
                  <a:pt x="7172" y="37961"/>
                  <a:pt x="7305" y="37995"/>
                </a:cubicBezTo>
                <a:lnTo>
                  <a:pt x="7405" y="37995"/>
                </a:lnTo>
                <a:lnTo>
                  <a:pt x="7572" y="38195"/>
                </a:lnTo>
                <a:lnTo>
                  <a:pt x="8740" y="38328"/>
                </a:lnTo>
                <a:lnTo>
                  <a:pt x="8907" y="38528"/>
                </a:lnTo>
                <a:lnTo>
                  <a:pt x="11675" y="38862"/>
                </a:lnTo>
                <a:lnTo>
                  <a:pt x="11742" y="38862"/>
                </a:lnTo>
                <a:lnTo>
                  <a:pt x="12009" y="38695"/>
                </a:lnTo>
                <a:lnTo>
                  <a:pt x="13143" y="38829"/>
                </a:lnTo>
                <a:lnTo>
                  <a:pt x="13343" y="38662"/>
                </a:lnTo>
                <a:lnTo>
                  <a:pt x="13410" y="38662"/>
                </a:lnTo>
                <a:cubicBezTo>
                  <a:pt x="13543" y="38662"/>
                  <a:pt x="13643" y="38662"/>
                  <a:pt x="13710" y="38695"/>
                </a:cubicBezTo>
                <a:cubicBezTo>
                  <a:pt x="13771" y="38726"/>
                  <a:pt x="13835" y="38738"/>
                  <a:pt x="13896" y="38738"/>
                </a:cubicBezTo>
                <a:cubicBezTo>
                  <a:pt x="14037" y="38738"/>
                  <a:pt x="14164" y="38675"/>
                  <a:pt x="14210" y="38629"/>
                </a:cubicBezTo>
                <a:cubicBezTo>
                  <a:pt x="14244" y="38629"/>
                  <a:pt x="14310" y="38595"/>
                  <a:pt x="14344" y="38595"/>
                </a:cubicBezTo>
                <a:cubicBezTo>
                  <a:pt x="14400" y="38614"/>
                  <a:pt x="14453" y="38622"/>
                  <a:pt x="14504" y="38622"/>
                </a:cubicBezTo>
                <a:cubicBezTo>
                  <a:pt x="14634" y="38622"/>
                  <a:pt x="14748" y="38567"/>
                  <a:pt x="14844" y="38495"/>
                </a:cubicBezTo>
                <a:cubicBezTo>
                  <a:pt x="14870" y="38495"/>
                  <a:pt x="14896" y="38475"/>
                  <a:pt x="14891" y="38466"/>
                </a:cubicBezTo>
                <a:lnTo>
                  <a:pt x="14891" y="38466"/>
                </a:lnTo>
                <a:cubicBezTo>
                  <a:pt x="14942" y="38482"/>
                  <a:pt x="14991" y="38489"/>
                  <a:pt x="15037" y="38489"/>
                </a:cubicBezTo>
                <a:cubicBezTo>
                  <a:pt x="15168" y="38489"/>
                  <a:pt x="15282" y="38434"/>
                  <a:pt x="15378" y="38362"/>
                </a:cubicBezTo>
                <a:cubicBezTo>
                  <a:pt x="15478" y="38328"/>
                  <a:pt x="15511" y="38328"/>
                  <a:pt x="15545" y="38328"/>
                </a:cubicBezTo>
                <a:cubicBezTo>
                  <a:pt x="15711" y="38328"/>
                  <a:pt x="15845" y="38262"/>
                  <a:pt x="15878" y="38195"/>
                </a:cubicBezTo>
                <a:lnTo>
                  <a:pt x="15912" y="38162"/>
                </a:lnTo>
                <a:lnTo>
                  <a:pt x="16012" y="38162"/>
                </a:lnTo>
                <a:cubicBezTo>
                  <a:pt x="16078" y="38162"/>
                  <a:pt x="16137" y="38170"/>
                  <a:pt x="16199" y="38170"/>
                </a:cubicBezTo>
                <a:cubicBezTo>
                  <a:pt x="16262" y="38170"/>
                  <a:pt x="16329" y="38162"/>
                  <a:pt x="16412" y="38128"/>
                </a:cubicBezTo>
                <a:cubicBezTo>
                  <a:pt x="16479" y="38095"/>
                  <a:pt x="16545" y="38095"/>
                  <a:pt x="16579" y="38028"/>
                </a:cubicBezTo>
                <a:cubicBezTo>
                  <a:pt x="16679" y="37995"/>
                  <a:pt x="16745" y="37995"/>
                  <a:pt x="16812" y="37961"/>
                </a:cubicBezTo>
                <a:cubicBezTo>
                  <a:pt x="16879" y="37928"/>
                  <a:pt x="16912" y="37861"/>
                  <a:pt x="17012" y="37828"/>
                </a:cubicBezTo>
                <a:cubicBezTo>
                  <a:pt x="17046" y="37795"/>
                  <a:pt x="17146" y="37761"/>
                  <a:pt x="17146" y="37761"/>
                </a:cubicBezTo>
                <a:cubicBezTo>
                  <a:pt x="17346" y="37761"/>
                  <a:pt x="17479" y="37628"/>
                  <a:pt x="17546" y="37528"/>
                </a:cubicBezTo>
                <a:cubicBezTo>
                  <a:pt x="17579" y="37528"/>
                  <a:pt x="17579" y="37494"/>
                  <a:pt x="17646" y="37494"/>
                </a:cubicBezTo>
                <a:cubicBezTo>
                  <a:pt x="17679" y="37461"/>
                  <a:pt x="17746" y="37428"/>
                  <a:pt x="17813" y="37361"/>
                </a:cubicBezTo>
                <a:lnTo>
                  <a:pt x="17880" y="37294"/>
                </a:lnTo>
                <a:cubicBezTo>
                  <a:pt x="18146" y="37294"/>
                  <a:pt x="18247" y="37194"/>
                  <a:pt x="18380" y="37094"/>
                </a:cubicBezTo>
                <a:cubicBezTo>
                  <a:pt x="18413" y="37027"/>
                  <a:pt x="18480" y="37027"/>
                  <a:pt x="18513" y="36994"/>
                </a:cubicBezTo>
                <a:cubicBezTo>
                  <a:pt x="18547" y="36994"/>
                  <a:pt x="18547" y="36961"/>
                  <a:pt x="18580" y="36961"/>
                </a:cubicBezTo>
                <a:lnTo>
                  <a:pt x="18547" y="37328"/>
                </a:lnTo>
                <a:lnTo>
                  <a:pt x="18680" y="37494"/>
                </a:lnTo>
                <a:lnTo>
                  <a:pt x="18580" y="38162"/>
                </a:lnTo>
                <a:lnTo>
                  <a:pt x="18580" y="38295"/>
                </a:lnTo>
                <a:lnTo>
                  <a:pt x="18747" y="38495"/>
                </a:lnTo>
                <a:lnTo>
                  <a:pt x="18680" y="39029"/>
                </a:lnTo>
                <a:lnTo>
                  <a:pt x="18847" y="39329"/>
                </a:lnTo>
                <a:lnTo>
                  <a:pt x="18747" y="39863"/>
                </a:lnTo>
                <a:lnTo>
                  <a:pt x="18914" y="40130"/>
                </a:lnTo>
                <a:lnTo>
                  <a:pt x="18914" y="40196"/>
                </a:lnTo>
                <a:cubicBezTo>
                  <a:pt x="18914" y="40330"/>
                  <a:pt x="18914" y="40497"/>
                  <a:pt x="19014" y="40697"/>
                </a:cubicBezTo>
                <a:cubicBezTo>
                  <a:pt x="19147" y="40930"/>
                  <a:pt x="19181" y="41164"/>
                  <a:pt x="19247" y="41431"/>
                </a:cubicBezTo>
                <a:cubicBezTo>
                  <a:pt x="19314" y="41631"/>
                  <a:pt x="19381" y="41831"/>
                  <a:pt x="19481" y="42031"/>
                </a:cubicBezTo>
                <a:lnTo>
                  <a:pt x="19514" y="42098"/>
                </a:lnTo>
                <a:cubicBezTo>
                  <a:pt x="19581" y="42298"/>
                  <a:pt x="19714" y="42431"/>
                  <a:pt x="19848" y="42598"/>
                </a:cubicBezTo>
                <a:cubicBezTo>
                  <a:pt x="19881" y="42631"/>
                  <a:pt x="19914" y="42698"/>
                  <a:pt x="19981" y="42765"/>
                </a:cubicBezTo>
                <a:cubicBezTo>
                  <a:pt x="19981" y="42798"/>
                  <a:pt x="19914" y="42932"/>
                  <a:pt x="20014" y="42998"/>
                </a:cubicBezTo>
                <a:cubicBezTo>
                  <a:pt x="20081" y="43132"/>
                  <a:pt x="20181" y="43265"/>
                  <a:pt x="20315" y="43365"/>
                </a:cubicBezTo>
                <a:cubicBezTo>
                  <a:pt x="20481" y="43532"/>
                  <a:pt x="20582" y="43766"/>
                  <a:pt x="20715" y="43932"/>
                </a:cubicBezTo>
                <a:cubicBezTo>
                  <a:pt x="20848" y="44099"/>
                  <a:pt x="20982" y="44166"/>
                  <a:pt x="21082" y="44266"/>
                </a:cubicBezTo>
                <a:cubicBezTo>
                  <a:pt x="21215" y="44333"/>
                  <a:pt x="21349" y="44433"/>
                  <a:pt x="21382" y="44499"/>
                </a:cubicBezTo>
                <a:cubicBezTo>
                  <a:pt x="21482" y="44666"/>
                  <a:pt x="21582" y="44700"/>
                  <a:pt x="21682" y="44700"/>
                </a:cubicBezTo>
                <a:lnTo>
                  <a:pt x="21716" y="44700"/>
                </a:lnTo>
                <a:lnTo>
                  <a:pt x="21749" y="44800"/>
                </a:lnTo>
                <a:lnTo>
                  <a:pt x="21849" y="44833"/>
                </a:lnTo>
                <a:cubicBezTo>
                  <a:pt x="21983" y="44933"/>
                  <a:pt x="22083" y="45000"/>
                  <a:pt x="22249" y="45100"/>
                </a:cubicBezTo>
                <a:cubicBezTo>
                  <a:pt x="22516" y="45267"/>
                  <a:pt x="22816" y="45467"/>
                  <a:pt x="23183" y="45467"/>
                </a:cubicBezTo>
                <a:lnTo>
                  <a:pt x="23384" y="45700"/>
                </a:lnTo>
                <a:lnTo>
                  <a:pt x="24318" y="45834"/>
                </a:lnTo>
                <a:lnTo>
                  <a:pt x="24484" y="46034"/>
                </a:lnTo>
                <a:lnTo>
                  <a:pt x="24985" y="46134"/>
                </a:lnTo>
                <a:cubicBezTo>
                  <a:pt x="26252" y="46301"/>
                  <a:pt x="27553" y="46467"/>
                  <a:pt x="28854" y="46601"/>
                </a:cubicBezTo>
                <a:lnTo>
                  <a:pt x="29154" y="46601"/>
                </a:lnTo>
                <a:lnTo>
                  <a:pt x="29254" y="46501"/>
                </a:lnTo>
                <a:lnTo>
                  <a:pt x="30222" y="46634"/>
                </a:lnTo>
                <a:lnTo>
                  <a:pt x="30489" y="46467"/>
                </a:lnTo>
                <a:lnTo>
                  <a:pt x="31056" y="46534"/>
                </a:lnTo>
                <a:lnTo>
                  <a:pt x="31323" y="46367"/>
                </a:lnTo>
                <a:lnTo>
                  <a:pt x="31890" y="46467"/>
                </a:lnTo>
                <a:lnTo>
                  <a:pt x="32023" y="46367"/>
                </a:lnTo>
                <a:lnTo>
                  <a:pt x="32090" y="46301"/>
                </a:lnTo>
                <a:lnTo>
                  <a:pt x="32190" y="46301"/>
                </a:lnTo>
                <a:cubicBezTo>
                  <a:pt x="32240" y="46313"/>
                  <a:pt x="32300" y="46326"/>
                  <a:pt x="32364" y="46326"/>
                </a:cubicBezTo>
                <a:cubicBezTo>
                  <a:pt x="32470" y="46326"/>
                  <a:pt x="32586" y="46292"/>
                  <a:pt x="32690" y="46167"/>
                </a:cubicBezTo>
                <a:lnTo>
                  <a:pt x="32824" y="46167"/>
                </a:lnTo>
                <a:cubicBezTo>
                  <a:pt x="32855" y="46178"/>
                  <a:pt x="32898" y="46185"/>
                  <a:pt x="32949" y="46185"/>
                </a:cubicBezTo>
                <a:cubicBezTo>
                  <a:pt x="33062" y="46185"/>
                  <a:pt x="33209" y="46149"/>
                  <a:pt x="33324" y="46034"/>
                </a:cubicBezTo>
                <a:cubicBezTo>
                  <a:pt x="33324" y="46034"/>
                  <a:pt x="33391" y="46034"/>
                  <a:pt x="33424" y="46000"/>
                </a:cubicBezTo>
                <a:cubicBezTo>
                  <a:pt x="33524" y="46000"/>
                  <a:pt x="33658" y="45967"/>
                  <a:pt x="33758" y="45867"/>
                </a:cubicBezTo>
                <a:cubicBezTo>
                  <a:pt x="33832" y="45886"/>
                  <a:pt x="33899" y="45894"/>
                  <a:pt x="33960" y="45894"/>
                </a:cubicBezTo>
                <a:cubicBezTo>
                  <a:pt x="34118" y="45894"/>
                  <a:pt x="34238" y="45839"/>
                  <a:pt x="34358" y="45767"/>
                </a:cubicBezTo>
                <a:cubicBezTo>
                  <a:pt x="34525" y="45767"/>
                  <a:pt x="34658" y="45667"/>
                  <a:pt x="34725" y="45634"/>
                </a:cubicBezTo>
                <a:cubicBezTo>
                  <a:pt x="34825" y="45600"/>
                  <a:pt x="34825" y="45600"/>
                  <a:pt x="34858" y="45600"/>
                </a:cubicBezTo>
                <a:lnTo>
                  <a:pt x="34992" y="45634"/>
                </a:lnTo>
                <a:lnTo>
                  <a:pt x="35059" y="45500"/>
                </a:lnTo>
                <a:cubicBezTo>
                  <a:pt x="35225" y="45333"/>
                  <a:pt x="35425" y="45267"/>
                  <a:pt x="35692" y="45167"/>
                </a:cubicBezTo>
                <a:cubicBezTo>
                  <a:pt x="35926" y="45100"/>
                  <a:pt x="36226" y="45000"/>
                  <a:pt x="36426" y="44800"/>
                </a:cubicBezTo>
                <a:cubicBezTo>
                  <a:pt x="36693" y="44800"/>
                  <a:pt x="36860" y="44633"/>
                  <a:pt x="36993" y="44499"/>
                </a:cubicBezTo>
                <a:cubicBezTo>
                  <a:pt x="37060" y="44433"/>
                  <a:pt x="37160" y="44366"/>
                  <a:pt x="37193" y="44333"/>
                </a:cubicBezTo>
                <a:cubicBezTo>
                  <a:pt x="37427" y="44299"/>
                  <a:pt x="37594" y="44132"/>
                  <a:pt x="37760" y="43999"/>
                </a:cubicBezTo>
                <a:cubicBezTo>
                  <a:pt x="37894" y="43932"/>
                  <a:pt x="37994" y="43832"/>
                  <a:pt x="38061" y="43832"/>
                </a:cubicBezTo>
                <a:cubicBezTo>
                  <a:pt x="38394" y="43799"/>
                  <a:pt x="38594" y="43599"/>
                  <a:pt x="38761" y="43432"/>
                </a:cubicBezTo>
                <a:cubicBezTo>
                  <a:pt x="38861" y="43332"/>
                  <a:pt x="38895" y="43299"/>
                  <a:pt x="38995" y="43265"/>
                </a:cubicBezTo>
                <a:cubicBezTo>
                  <a:pt x="39262" y="43032"/>
                  <a:pt x="39528" y="42832"/>
                  <a:pt x="39829" y="42631"/>
                </a:cubicBezTo>
                <a:cubicBezTo>
                  <a:pt x="39929" y="42531"/>
                  <a:pt x="40029" y="42465"/>
                  <a:pt x="40095" y="42365"/>
                </a:cubicBezTo>
                <a:lnTo>
                  <a:pt x="40162" y="42331"/>
                </a:lnTo>
                <a:lnTo>
                  <a:pt x="40229" y="42131"/>
                </a:lnTo>
                <a:cubicBezTo>
                  <a:pt x="40229" y="42164"/>
                  <a:pt x="40262" y="42164"/>
                  <a:pt x="40262" y="42198"/>
                </a:cubicBezTo>
                <a:cubicBezTo>
                  <a:pt x="40396" y="42365"/>
                  <a:pt x="40529" y="42498"/>
                  <a:pt x="40562" y="42698"/>
                </a:cubicBezTo>
                <a:cubicBezTo>
                  <a:pt x="40596" y="42932"/>
                  <a:pt x="40763" y="43165"/>
                  <a:pt x="41063" y="43198"/>
                </a:cubicBezTo>
                <a:lnTo>
                  <a:pt x="41096" y="43265"/>
                </a:lnTo>
                <a:cubicBezTo>
                  <a:pt x="41230" y="43365"/>
                  <a:pt x="41330" y="43532"/>
                  <a:pt x="41430" y="43665"/>
                </a:cubicBezTo>
                <a:cubicBezTo>
                  <a:pt x="41496" y="43699"/>
                  <a:pt x="41530" y="43766"/>
                  <a:pt x="41563" y="43832"/>
                </a:cubicBezTo>
                <a:cubicBezTo>
                  <a:pt x="41663" y="43999"/>
                  <a:pt x="41763" y="44166"/>
                  <a:pt x="41997" y="44266"/>
                </a:cubicBezTo>
                <a:cubicBezTo>
                  <a:pt x="42064" y="44299"/>
                  <a:pt x="42097" y="44333"/>
                  <a:pt x="42164" y="44433"/>
                </a:cubicBezTo>
                <a:cubicBezTo>
                  <a:pt x="42230" y="44499"/>
                  <a:pt x="42330" y="44633"/>
                  <a:pt x="42430" y="44666"/>
                </a:cubicBezTo>
                <a:cubicBezTo>
                  <a:pt x="42564" y="44700"/>
                  <a:pt x="42597" y="44800"/>
                  <a:pt x="42697" y="44866"/>
                </a:cubicBezTo>
                <a:cubicBezTo>
                  <a:pt x="42731" y="44933"/>
                  <a:pt x="42764" y="45000"/>
                  <a:pt x="42864" y="45033"/>
                </a:cubicBezTo>
                <a:cubicBezTo>
                  <a:pt x="42998" y="45167"/>
                  <a:pt x="43098" y="45267"/>
                  <a:pt x="43231" y="45300"/>
                </a:cubicBezTo>
                <a:cubicBezTo>
                  <a:pt x="43264" y="45333"/>
                  <a:pt x="43331" y="45333"/>
                  <a:pt x="43398" y="45367"/>
                </a:cubicBezTo>
                <a:lnTo>
                  <a:pt x="43431" y="45433"/>
                </a:lnTo>
                <a:lnTo>
                  <a:pt x="43698" y="45467"/>
                </a:lnTo>
                <a:lnTo>
                  <a:pt x="43898" y="45667"/>
                </a:lnTo>
                <a:lnTo>
                  <a:pt x="44432" y="45767"/>
                </a:lnTo>
                <a:lnTo>
                  <a:pt x="44565" y="45934"/>
                </a:lnTo>
                <a:lnTo>
                  <a:pt x="46900" y="46201"/>
                </a:lnTo>
                <a:lnTo>
                  <a:pt x="47100" y="46034"/>
                </a:lnTo>
                <a:lnTo>
                  <a:pt x="48068" y="46167"/>
                </a:lnTo>
                <a:lnTo>
                  <a:pt x="48168" y="46101"/>
                </a:lnTo>
                <a:cubicBezTo>
                  <a:pt x="48201" y="46034"/>
                  <a:pt x="48235" y="46034"/>
                  <a:pt x="48401" y="46034"/>
                </a:cubicBezTo>
                <a:cubicBezTo>
                  <a:pt x="48568" y="46034"/>
                  <a:pt x="48735" y="46034"/>
                  <a:pt x="48902" y="45934"/>
                </a:cubicBezTo>
                <a:lnTo>
                  <a:pt x="49235" y="45967"/>
                </a:lnTo>
                <a:lnTo>
                  <a:pt x="49502" y="45800"/>
                </a:lnTo>
                <a:lnTo>
                  <a:pt x="49836" y="45834"/>
                </a:lnTo>
                <a:lnTo>
                  <a:pt x="49836" y="45800"/>
                </a:lnTo>
                <a:cubicBezTo>
                  <a:pt x="50169" y="45700"/>
                  <a:pt x="50403" y="45634"/>
                  <a:pt x="50603" y="45533"/>
                </a:cubicBezTo>
                <a:cubicBezTo>
                  <a:pt x="50736" y="45500"/>
                  <a:pt x="50903" y="45467"/>
                  <a:pt x="51037" y="45433"/>
                </a:cubicBezTo>
                <a:cubicBezTo>
                  <a:pt x="51170" y="45367"/>
                  <a:pt x="51237" y="45333"/>
                  <a:pt x="51370" y="45300"/>
                </a:cubicBezTo>
                <a:cubicBezTo>
                  <a:pt x="51537" y="45200"/>
                  <a:pt x="51704" y="45167"/>
                  <a:pt x="51871" y="45133"/>
                </a:cubicBezTo>
                <a:cubicBezTo>
                  <a:pt x="52004" y="45133"/>
                  <a:pt x="52071" y="45033"/>
                  <a:pt x="52104" y="45000"/>
                </a:cubicBezTo>
                <a:cubicBezTo>
                  <a:pt x="52104" y="45000"/>
                  <a:pt x="52171" y="44966"/>
                  <a:pt x="52104" y="44966"/>
                </a:cubicBezTo>
                <a:lnTo>
                  <a:pt x="52104" y="44966"/>
                </a:lnTo>
                <a:cubicBezTo>
                  <a:pt x="52137" y="44966"/>
                  <a:pt x="52179" y="44975"/>
                  <a:pt x="52225" y="44975"/>
                </a:cubicBezTo>
                <a:cubicBezTo>
                  <a:pt x="52271" y="44975"/>
                  <a:pt x="52321" y="44966"/>
                  <a:pt x="52371" y="44933"/>
                </a:cubicBezTo>
                <a:cubicBezTo>
                  <a:pt x="52438" y="44866"/>
                  <a:pt x="52504" y="44800"/>
                  <a:pt x="52571" y="44766"/>
                </a:cubicBezTo>
                <a:cubicBezTo>
                  <a:pt x="52704" y="44633"/>
                  <a:pt x="52838" y="44533"/>
                  <a:pt x="52905" y="44499"/>
                </a:cubicBezTo>
                <a:cubicBezTo>
                  <a:pt x="53238" y="44433"/>
                  <a:pt x="53438" y="44266"/>
                  <a:pt x="53605" y="44099"/>
                </a:cubicBezTo>
                <a:cubicBezTo>
                  <a:pt x="53739" y="43966"/>
                  <a:pt x="53905" y="43832"/>
                  <a:pt x="54072" y="43766"/>
                </a:cubicBezTo>
                <a:cubicBezTo>
                  <a:pt x="54406" y="43499"/>
                  <a:pt x="54773" y="43265"/>
                  <a:pt x="55006" y="42832"/>
                </a:cubicBezTo>
                <a:cubicBezTo>
                  <a:pt x="55040" y="42765"/>
                  <a:pt x="55173" y="42665"/>
                  <a:pt x="55273" y="42598"/>
                </a:cubicBezTo>
                <a:cubicBezTo>
                  <a:pt x="55373" y="42531"/>
                  <a:pt x="55406" y="42498"/>
                  <a:pt x="55507" y="42465"/>
                </a:cubicBezTo>
                <a:lnTo>
                  <a:pt x="55573" y="42365"/>
                </a:lnTo>
                <a:lnTo>
                  <a:pt x="55540" y="42264"/>
                </a:lnTo>
                <a:lnTo>
                  <a:pt x="55607" y="42164"/>
                </a:lnTo>
                <a:cubicBezTo>
                  <a:pt x="55707" y="42098"/>
                  <a:pt x="55840" y="41998"/>
                  <a:pt x="55840" y="41831"/>
                </a:cubicBezTo>
                <a:cubicBezTo>
                  <a:pt x="56107" y="41664"/>
                  <a:pt x="56240" y="41364"/>
                  <a:pt x="56407" y="41130"/>
                </a:cubicBezTo>
                <a:lnTo>
                  <a:pt x="56507" y="40997"/>
                </a:lnTo>
                <a:cubicBezTo>
                  <a:pt x="56541" y="40964"/>
                  <a:pt x="56541" y="40930"/>
                  <a:pt x="56574" y="40863"/>
                </a:cubicBezTo>
                <a:cubicBezTo>
                  <a:pt x="56674" y="40763"/>
                  <a:pt x="56741" y="40630"/>
                  <a:pt x="56774" y="40463"/>
                </a:cubicBezTo>
                <a:cubicBezTo>
                  <a:pt x="56841" y="40330"/>
                  <a:pt x="56908" y="40163"/>
                  <a:pt x="57041" y="40030"/>
                </a:cubicBezTo>
                <a:cubicBezTo>
                  <a:pt x="57241" y="39863"/>
                  <a:pt x="57241" y="39696"/>
                  <a:pt x="57274" y="39529"/>
                </a:cubicBezTo>
                <a:lnTo>
                  <a:pt x="57274" y="39496"/>
                </a:lnTo>
                <a:lnTo>
                  <a:pt x="57541" y="39296"/>
                </a:lnTo>
                <a:lnTo>
                  <a:pt x="57608" y="38762"/>
                </a:lnTo>
                <a:lnTo>
                  <a:pt x="57842" y="38595"/>
                </a:lnTo>
                <a:lnTo>
                  <a:pt x="57942" y="37428"/>
                </a:lnTo>
                <a:lnTo>
                  <a:pt x="58175" y="37261"/>
                </a:lnTo>
                <a:lnTo>
                  <a:pt x="58275" y="36093"/>
                </a:lnTo>
                <a:lnTo>
                  <a:pt x="58175" y="35927"/>
                </a:lnTo>
                <a:lnTo>
                  <a:pt x="58275" y="34792"/>
                </a:lnTo>
                <a:lnTo>
                  <a:pt x="58108" y="34526"/>
                </a:lnTo>
                <a:lnTo>
                  <a:pt x="58108" y="34459"/>
                </a:lnTo>
                <a:cubicBezTo>
                  <a:pt x="58108" y="34325"/>
                  <a:pt x="58108" y="34159"/>
                  <a:pt x="58042" y="33992"/>
                </a:cubicBezTo>
                <a:cubicBezTo>
                  <a:pt x="58042" y="33959"/>
                  <a:pt x="58008" y="33925"/>
                  <a:pt x="58008" y="33858"/>
                </a:cubicBezTo>
                <a:cubicBezTo>
                  <a:pt x="57875" y="33658"/>
                  <a:pt x="57842" y="33525"/>
                  <a:pt x="57875" y="33358"/>
                </a:cubicBezTo>
                <a:lnTo>
                  <a:pt x="57908" y="33358"/>
                </a:lnTo>
                <a:cubicBezTo>
                  <a:pt x="58008" y="33358"/>
                  <a:pt x="58075" y="33358"/>
                  <a:pt x="58075" y="33425"/>
                </a:cubicBezTo>
                <a:lnTo>
                  <a:pt x="58242" y="33625"/>
                </a:lnTo>
                <a:lnTo>
                  <a:pt x="61678" y="34025"/>
                </a:lnTo>
                <a:lnTo>
                  <a:pt x="61911" y="33858"/>
                </a:lnTo>
                <a:lnTo>
                  <a:pt x="62678" y="33959"/>
                </a:lnTo>
                <a:lnTo>
                  <a:pt x="62878" y="33792"/>
                </a:lnTo>
                <a:cubicBezTo>
                  <a:pt x="62986" y="33840"/>
                  <a:pt x="63086" y="33858"/>
                  <a:pt x="63178" y="33858"/>
                </a:cubicBezTo>
                <a:cubicBezTo>
                  <a:pt x="63342" y="33858"/>
                  <a:pt x="63484" y="33801"/>
                  <a:pt x="63612" y="33758"/>
                </a:cubicBezTo>
                <a:cubicBezTo>
                  <a:pt x="63746" y="33692"/>
                  <a:pt x="63846" y="33658"/>
                  <a:pt x="63946" y="33658"/>
                </a:cubicBezTo>
                <a:cubicBezTo>
                  <a:pt x="64246" y="33658"/>
                  <a:pt x="64513" y="33525"/>
                  <a:pt x="64780" y="33358"/>
                </a:cubicBezTo>
                <a:cubicBezTo>
                  <a:pt x="64880" y="33325"/>
                  <a:pt x="65013" y="33291"/>
                  <a:pt x="65113" y="33258"/>
                </a:cubicBezTo>
                <a:lnTo>
                  <a:pt x="65447" y="33291"/>
                </a:lnTo>
                <a:lnTo>
                  <a:pt x="65514" y="33258"/>
                </a:lnTo>
                <a:cubicBezTo>
                  <a:pt x="65580" y="33191"/>
                  <a:pt x="65680" y="33158"/>
                  <a:pt x="65747" y="33091"/>
                </a:cubicBezTo>
                <a:cubicBezTo>
                  <a:pt x="65881" y="32991"/>
                  <a:pt x="65947" y="32924"/>
                  <a:pt x="66081" y="32924"/>
                </a:cubicBezTo>
                <a:cubicBezTo>
                  <a:pt x="66348" y="32924"/>
                  <a:pt x="66614" y="32758"/>
                  <a:pt x="66781" y="32591"/>
                </a:cubicBezTo>
                <a:cubicBezTo>
                  <a:pt x="66848" y="32524"/>
                  <a:pt x="66881" y="32524"/>
                  <a:pt x="67015" y="32491"/>
                </a:cubicBezTo>
                <a:cubicBezTo>
                  <a:pt x="67115" y="32457"/>
                  <a:pt x="67282" y="32457"/>
                  <a:pt x="67382" y="32291"/>
                </a:cubicBezTo>
                <a:cubicBezTo>
                  <a:pt x="67415" y="32191"/>
                  <a:pt x="67515" y="32191"/>
                  <a:pt x="67615" y="32157"/>
                </a:cubicBezTo>
                <a:cubicBezTo>
                  <a:pt x="67715" y="32124"/>
                  <a:pt x="67782" y="32124"/>
                  <a:pt x="67882" y="32091"/>
                </a:cubicBezTo>
                <a:cubicBezTo>
                  <a:pt x="68015" y="31990"/>
                  <a:pt x="68082" y="31957"/>
                  <a:pt x="68182" y="31857"/>
                </a:cubicBezTo>
                <a:cubicBezTo>
                  <a:pt x="68216" y="31824"/>
                  <a:pt x="68249" y="31824"/>
                  <a:pt x="68282" y="31790"/>
                </a:cubicBezTo>
                <a:lnTo>
                  <a:pt x="68416" y="31657"/>
                </a:lnTo>
                <a:cubicBezTo>
                  <a:pt x="68549" y="31590"/>
                  <a:pt x="68616" y="31490"/>
                  <a:pt x="68749" y="31357"/>
                </a:cubicBezTo>
                <a:cubicBezTo>
                  <a:pt x="68883" y="31290"/>
                  <a:pt x="69016" y="31157"/>
                  <a:pt x="69083" y="30956"/>
                </a:cubicBezTo>
                <a:cubicBezTo>
                  <a:pt x="69083" y="30923"/>
                  <a:pt x="69183" y="30856"/>
                  <a:pt x="69216" y="30856"/>
                </a:cubicBezTo>
                <a:cubicBezTo>
                  <a:pt x="69350" y="30790"/>
                  <a:pt x="69483" y="30690"/>
                  <a:pt x="69517" y="30523"/>
                </a:cubicBezTo>
                <a:cubicBezTo>
                  <a:pt x="69550" y="30423"/>
                  <a:pt x="69617" y="30323"/>
                  <a:pt x="69750" y="30256"/>
                </a:cubicBezTo>
                <a:cubicBezTo>
                  <a:pt x="69883" y="30156"/>
                  <a:pt x="69917" y="30022"/>
                  <a:pt x="69950" y="29956"/>
                </a:cubicBezTo>
                <a:cubicBezTo>
                  <a:pt x="70017" y="29856"/>
                  <a:pt x="70017" y="29856"/>
                  <a:pt x="70017" y="29822"/>
                </a:cubicBezTo>
                <a:lnTo>
                  <a:pt x="70150" y="29789"/>
                </a:lnTo>
                <a:lnTo>
                  <a:pt x="70150" y="29655"/>
                </a:lnTo>
                <a:cubicBezTo>
                  <a:pt x="70184" y="29522"/>
                  <a:pt x="70250" y="29455"/>
                  <a:pt x="70417" y="29322"/>
                </a:cubicBezTo>
                <a:cubicBezTo>
                  <a:pt x="70484" y="29289"/>
                  <a:pt x="70551" y="29255"/>
                  <a:pt x="70584" y="29188"/>
                </a:cubicBezTo>
                <a:lnTo>
                  <a:pt x="70651" y="29155"/>
                </a:lnTo>
                <a:lnTo>
                  <a:pt x="70651" y="29088"/>
                </a:lnTo>
                <a:lnTo>
                  <a:pt x="70651" y="28955"/>
                </a:lnTo>
                <a:lnTo>
                  <a:pt x="70651" y="28822"/>
                </a:lnTo>
                <a:cubicBezTo>
                  <a:pt x="70717" y="28755"/>
                  <a:pt x="70751" y="28655"/>
                  <a:pt x="70784" y="28588"/>
                </a:cubicBezTo>
                <a:cubicBezTo>
                  <a:pt x="70851" y="28488"/>
                  <a:pt x="70884" y="28455"/>
                  <a:pt x="70884" y="28421"/>
                </a:cubicBezTo>
                <a:cubicBezTo>
                  <a:pt x="71018" y="28321"/>
                  <a:pt x="71084" y="28188"/>
                  <a:pt x="71151" y="28088"/>
                </a:cubicBezTo>
                <a:cubicBezTo>
                  <a:pt x="71184" y="27988"/>
                  <a:pt x="71218" y="27954"/>
                  <a:pt x="71251" y="27854"/>
                </a:cubicBezTo>
                <a:cubicBezTo>
                  <a:pt x="71351" y="27787"/>
                  <a:pt x="71385" y="27654"/>
                  <a:pt x="71385" y="27587"/>
                </a:cubicBezTo>
                <a:cubicBezTo>
                  <a:pt x="71385" y="27454"/>
                  <a:pt x="71418" y="27454"/>
                  <a:pt x="71485" y="27421"/>
                </a:cubicBezTo>
                <a:cubicBezTo>
                  <a:pt x="71551" y="27354"/>
                  <a:pt x="71618" y="27254"/>
                  <a:pt x="71618" y="27154"/>
                </a:cubicBezTo>
                <a:cubicBezTo>
                  <a:pt x="71618" y="27120"/>
                  <a:pt x="71685" y="27087"/>
                  <a:pt x="71685" y="27087"/>
                </a:cubicBezTo>
                <a:cubicBezTo>
                  <a:pt x="71852" y="26920"/>
                  <a:pt x="71885" y="26753"/>
                  <a:pt x="71885" y="26587"/>
                </a:cubicBezTo>
                <a:lnTo>
                  <a:pt x="71918" y="26520"/>
                </a:lnTo>
                <a:cubicBezTo>
                  <a:pt x="71985" y="26487"/>
                  <a:pt x="72018" y="26453"/>
                  <a:pt x="72052" y="26353"/>
                </a:cubicBezTo>
                <a:cubicBezTo>
                  <a:pt x="72085" y="26253"/>
                  <a:pt x="72152" y="26153"/>
                  <a:pt x="72152" y="26020"/>
                </a:cubicBezTo>
                <a:lnTo>
                  <a:pt x="72152" y="25986"/>
                </a:lnTo>
                <a:lnTo>
                  <a:pt x="72352" y="25819"/>
                </a:lnTo>
                <a:lnTo>
                  <a:pt x="72419" y="25252"/>
                </a:lnTo>
                <a:lnTo>
                  <a:pt x="72652" y="25086"/>
                </a:lnTo>
                <a:lnTo>
                  <a:pt x="73019" y="22017"/>
                </a:lnTo>
                <a:lnTo>
                  <a:pt x="72585" y="22284"/>
                </a:lnTo>
                <a:cubicBezTo>
                  <a:pt x="72585" y="22250"/>
                  <a:pt x="72585" y="22217"/>
                  <a:pt x="72652" y="22150"/>
                </a:cubicBezTo>
                <a:cubicBezTo>
                  <a:pt x="72685" y="21983"/>
                  <a:pt x="72719" y="21750"/>
                  <a:pt x="72552" y="21550"/>
                </a:cubicBezTo>
                <a:cubicBezTo>
                  <a:pt x="72552" y="21383"/>
                  <a:pt x="72519" y="21249"/>
                  <a:pt x="72485" y="21116"/>
                </a:cubicBezTo>
                <a:cubicBezTo>
                  <a:pt x="72419" y="20983"/>
                  <a:pt x="72385" y="20916"/>
                  <a:pt x="72419" y="20816"/>
                </a:cubicBezTo>
                <a:cubicBezTo>
                  <a:pt x="72485" y="20649"/>
                  <a:pt x="72385" y="20549"/>
                  <a:pt x="72352" y="20415"/>
                </a:cubicBezTo>
                <a:cubicBezTo>
                  <a:pt x="72352" y="20382"/>
                  <a:pt x="72319" y="20315"/>
                  <a:pt x="72319" y="20315"/>
                </a:cubicBezTo>
                <a:cubicBezTo>
                  <a:pt x="72385" y="20082"/>
                  <a:pt x="72319" y="19882"/>
                  <a:pt x="72218" y="19748"/>
                </a:cubicBezTo>
                <a:cubicBezTo>
                  <a:pt x="72185" y="19715"/>
                  <a:pt x="72185" y="19648"/>
                  <a:pt x="72185" y="19615"/>
                </a:cubicBezTo>
                <a:cubicBezTo>
                  <a:pt x="72052" y="19281"/>
                  <a:pt x="71918" y="18914"/>
                  <a:pt x="71818" y="18581"/>
                </a:cubicBezTo>
                <a:lnTo>
                  <a:pt x="71651" y="18114"/>
                </a:lnTo>
                <a:lnTo>
                  <a:pt x="71585" y="18080"/>
                </a:lnTo>
                <a:cubicBezTo>
                  <a:pt x="71518" y="18047"/>
                  <a:pt x="71485" y="17947"/>
                  <a:pt x="71418" y="17780"/>
                </a:cubicBezTo>
                <a:cubicBezTo>
                  <a:pt x="71385" y="17714"/>
                  <a:pt x="71351" y="17580"/>
                  <a:pt x="71318" y="17447"/>
                </a:cubicBezTo>
                <a:cubicBezTo>
                  <a:pt x="71351" y="17213"/>
                  <a:pt x="71184" y="17080"/>
                  <a:pt x="71084" y="16946"/>
                </a:cubicBezTo>
                <a:cubicBezTo>
                  <a:pt x="71018" y="16880"/>
                  <a:pt x="70984" y="16813"/>
                  <a:pt x="70984" y="16780"/>
                </a:cubicBezTo>
                <a:lnTo>
                  <a:pt x="70984" y="16713"/>
                </a:lnTo>
                <a:lnTo>
                  <a:pt x="70350" y="15545"/>
                </a:lnTo>
                <a:lnTo>
                  <a:pt x="70350" y="15345"/>
                </a:lnTo>
                <a:lnTo>
                  <a:pt x="70317" y="15278"/>
                </a:lnTo>
                <a:cubicBezTo>
                  <a:pt x="70250" y="15178"/>
                  <a:pt x="70184" y="15112"/>
                  <a:pt x="70150" y="15045"/>
                </a:cubicBezTo>
                <a:cubicBezTo>
                  <a:pt x="70017" y="14845"/>
                  <a:pt x="69850" y="14645"/>
                  <a:pt x="69717" y="14478"/>
                </a:cubicBezTo>
                <a:cubicBezTo>
                  <a:pt x="69650" y="14411"/>
                  <a:pt x="69583" y="14278"/>
                  <a:pt x="69517" y="14111"/>
                </a:cubicBezTo>
                <a:cubicBezTo>
                  <a:pt x="69416" y="13944"/>
                  <a:pt x="69383" y="13744"/>
                  <a:pt x="69183" y="13577"/>
                </a:cubicBezTo>
                <a:cubicBezTo>
                  <a:pt x="69050" y="13477"/>
                  <a:pt x="68983" y="13377"/>
                  <a:pt x="68883" y="13244"/>
                </a:cubicBezTo>
                <a:cubicBezTo>
                  <a:pt x="68749" y="13077"/>
                  <a:pt x="68649" y="12877"/>
                  <a:pt x="68382" y="12743"/>
                </a:cubicBezTo>
                <a:cubicBezTo>
                  <a:pt x="68216" y="12610"/>
                  <a:pt x="68049" y="12410"/>
                  <a:pt x="67882" y="12210"/>
                </a:cubicBezTo>
                <a:cubicBezTo>
                  <a:pt x="67815" y="12110"/>
                  <a:pt x="67715" y="11976"/>
                  <a:pt x="67649" y="11909"/>
                </a:cubicBezTo>
                <a:lnTo>
                  <a:pt x="67582" y="11876"/>
                </a:lnTo>
                <a:lnTo>
                  <a:pt x="67482" y="11876"/>
                </a:lnTo>
                <a:cubicBezTo>
                  <a:pt x="67415" y="11809"/>
                  <a:pt x="67382" y="11776"/>
                  <a:pt x="67348" y="11709"/>
                </a:cubicBezTo>
                <a:cubicBezTo>
                  <a:pt x="67248" y="11609"/>
                  <a:pt x="67215" y="11542"/>
                  <a:pt x="67148" y="11442"/>
                </a:cubicBezTo>
                <a:cubicBezTo>
                  <a:pt x="67048" y="11376"/>
                  <a:pt x="66981" y="11309"/>
                  <a:pt x="66881" y="11242"/>
                </a:cubicBezTo>
                <a:cubicBezTo>
                  <a:pt x="66815" y="11142"/>
                  <a:pt x="66715" y="11109"/>
                  <a:pt x="66614" y="11042"/>
                </a:cubicBezTo>
                <a:cubicBezTo>
                  <a:pt x="66514" y="10909"/>
                  <a:pt x="66381" y="10809"/>
                  <a:pt x="66248" y="10742"/>
                </a:cubicBezTo>
                <a:cubicBezTo>
                  <a:pt x="66081" y="10642"/>
                  <a:pt x="65981" y="10542"/>
                  <a:pt x="65914" y="10408"/>
                </a:cubicBezTo>
                <a:lnTo>
                  <a:pt x="65881" y="10308"/>
                </a:lnTo>
                <a:lnTo>
                  <a:pt x="65781" y="10275"/>
                </a:lnTo>
                <a:cubicBezTo>
                  <a:pt x="65647" y="10242"/>
                  <a:pt x="65514" y="10141"/>
                  <a:pt x="65347" y="10041"/>
                </a:cubicBezTo>
                <a:lnTo>
                  <a:pt x="64947" y="9775"/>
                </a:lnTo>
                <a:cubicBezTo>
                  <a:pt x="64913" y="9741"/>
                  <a:pt x="64880" y="9741"/>
                  <a:pt x="64847" y="9674"/>
                </a:cubicBezTo>
                <a:cubicBezTo>
                  <a:pt x="64746" y="9608"/>
                  <a:pt x="64613" y="9508"/>
                  <a:pt x="64480" y="9474"/>
                </a:cubicBezTo>
                <a:cubicBezTo>
                  <a:pt x="64346" y="9441"/>
                  <a:pt x="64179" y="9374"/>
                  <a:pt x="64046" y="9241"/>
                </a:cubicBezTo>
                <a:cubicBezTo>
                  <a:pt x="63879" y="9007"/>
                  <a:pt x="63679" y="9007"/>
                  <a:pt x="63546" y="8974"/>
                </a:cubicBezTo>
                <a:lnTo>
                  <a:pt x="63512" y="8974"/>
                </a:lnTo>
                <a:lnTo>
                  <a:pt x="63279" y="8740"/>
                </a:lnTo>
                <a:lnTo>
                  <a:pt x="62545" y="8640"/>
                </a:lnTo>
                <a:lnTo>
                  <a:pt x="62378" y="8440"/>
                </a:lnTo>
                <a:lnTo>
                  <a:pt x="61411" y="8307"/>
                </a:lnTo>
                <a:lnTo>
                  <a:pt x="61244" y="8107"/>
                </a:lnTo>
                <a:lnTo>
                  <a:pt x="55306" y="7339"/>
                </a:lnTo>
                <a:lnTo>
                  <a:pt x="55073" y="7506"/>
                </a:lnTo>
                <a:lnTo>
                  <a:pt x="54339" y="7440"/>
                </a:lnTo>
                <a:lnTo>
                  <a:pt x="54105" y="7606"/>
                </a:lnTo>
                <a:lnTo>
                  <a:pt x="53538" y="7506"/>
                </a:lnTo>
                <a:lnTo>
                  <a:pt x="53372" y="7673"/>
                </a:lnTo>
                <a:lnTo>
                  <a:pt x="53005" y="7640"/>
                </a:lnTo>
                <a:lnTo>
                  <a:pt x="52805" y="7806"/>
                </a:lnTo>
                <a:cubicBezTo>
                  <a:pt x="52769" y="7803"/>
                  <a:pt x="52733" y="7801"/>
                  <a:pt x="52698" y="7801"/>
                </a:cubicBezTo>
                <a:cubicBezTo>
                  <a:pt x="52400" y="7801"/>
                  <a:pt x="52109" y="7917"/>
                  <a:pt x="51871" y="8007"/>
                </a:cubicBezTo>
                <a:cubicBezTo>
                  <a:pt x="51737" y="8073"/>
                  <a:pt x="51637" y="8140"/>
                  <a:pt x="51504" y="8140"/>
                </a:cubicBezTo>
                <a:lnTo>
                  <a:pt x="51404" y="8140"/>
                </a:lnTo>
                <a:lnTo>
                  <a:pt x="51370" y="8240"/>
                </a:lnTo>
                <a:cubicBezTo>
                  <a:pt x="51337" y="8307"/>
                  <a:pt x="51237" y="8340"/>
                  <a:pt x="51070" y="8407"/>
                </a:cubicBezTo>
                <a:cubicBezTo>
                  <a:pt x="50970" y="8440"/>
                  <a:pt x="50870" y="8474"/>
                  <a:pt x="50736" y="8507"/>
                </a:cubicBezTo>
                <a:cubicBezTo>
                  <a:pt x="50470" y="8507"/>
                  <a:pt x="50303" y="8674"/>
                  <a:pt x="50136" y="8807"/>
                </a:cubicBezTo>
                <a:cubicBezTo>
                  <a:pt x="50036" y="8907"/>
                  <a:pt x="50003" y="8941"/>
                  <a:pt x="49902" y="8974"/>
                </a:cubicBezTo>
                <a:cubicBezTo>
                  <a:pt x="49869" y="8974"/>
                  <a:pt x="49836" y="9007"/>
                  <a:pt x="49736" y="9007"/>
                </a:cubicBezTo>
                <a:cubicBezTo>
                  <a:pt x="49702" y="9007"/>
                  <a:pt x="49636" y="9074"/>
                  <a:pt x="49569" y="9074"/>
                </a:cubicBezTo>
                <a:cubicBezTo>
                  <a:pt x="49536" y="9074"/>
                  <a:pt x="49502" y="9107"/>
                  <a:pt x="49502" y="9107"/>
                </a:cubicBezTo>
                <a:lnTo>
                  <a:pt x="49636" y="8173"/>
                </a:lnTo>
                <a:lnTo>
                  <a:pt x="49469" y="7973"/>
                </a:lnTo>
                <a:lnTo>
                  <a:pt x="49536" y="7173"/>
                </a:lnTo>
                <a:lnTo>
                  <a:pt x="49502" y="7106"/>
                </a:lnTo>
                <a:cubicBezTo>
                  <a:pt x="49469" y="7006"/>
                  <a:pt x="49402" y="6973"/>
                  <a:pt x="49402" y="6839"/>
                </a:cubicBezTo>
                <a:cubicBezTo>
                  <a:pt x="49369" y="6772"/>
                  <a:pt x="49335" y="6672"/>
                  <a:pt x="49302" y="6639"/>
                </a:cubicBezTo>
                <a:cubicBezTo>
                  <a:pt x="49235" y="6606"/>
                  <a:pt x="49235" y="6572"/>
                  <a:pt x="49235" y="6506"/>
                </a:cubicBezTo>
                <a:cubicBezTo>
                  <a:pt x="49202" y="6272"/>
                  <a:pt x="49069" y="6005"/>
                  <a:pt x="48968" y="5738"/>
                </a:cubicBezTo>
                <a:cubicBezTo>
                  <a:pt x="48902" y="5638"/>
                  <a:pt x="48902" y="5572"/>
                  <a:pt x="48868" y="5471"/>
                </a:cubicBezTo>
                <a:cubicBezTo>
                  <a:pt x="48835" y="5305"/>
                  <a:pt x="48802" y="5105"/>
                  <a:pt x="48635" y="4938"/>
                </a:cubicBezTo>
                <a:cubicBezTo>
                  <a:pt x="48568" y="4904"/>
                  <a:pt x="48535" y="4771"/>
                  <a:pt x="48501" y="4671"/>
                </a:cubicBezTo>
                <a:cubicBezTo>
                  <a:pt x="48468" y="4504"/>
                  <a:pt x="48401" y="4304"/>
                  <a:pt x="48201" y="4171"/>
                </a:cubicBezTo>
                <a:cubicBezTo>
                  <a:pt x="48135" y="4104"/>
                  <a:pt x="48068" y="4004"/>
                  <a:pt x="48001" y="3837"/>
                </a:cubicBezTo>
                <a:cubicBezTo>
                  <a:pt x="47968" y="3770"/>
                  <a:pt x="47901" y="3637"/>
                  <a:pt x="47868" y="3503"/>
                </a:cubicBezTo>
                <a:cubicBezTo>
                  <a:pt x="47701" y="3270"/>
                  <a:pt x="47501" y="3103"/>
                  <a:pt x="47301" y="2936"/>
                </a:cubicBezTo>
                <a:cubicBezTo>
                  <a:pt x="47167" y="2803"/>
                  <a:pt x="47034" y="2736"/>
                  <a:pt x="46900" y="2603"/>
                </a:cubicBezTo>
                <a:cubicBezTo>
                  <a:pt x="46800" y="2469"/>
                  <a:pt x="46667" y="2403"/>
                  <a:pt x="46500" y="2303"/>
                </a:cubicBezTo>
                <a:cubicBezTo>
                  <a:pt x="46467" y="2269"/>
                  <a:pt x="46367" y="2269"/>
                  <a:pt x="46333" y="2236"/>
                </a:cubicBezTo>
                <a:lnTo>
                  <a:pt x="45566" y="1735"/>
                </a:lnTo>
                <a:lnTo>
                  <a:pt x="45132" y="1669"/>
                </a:lnTo>
                <a:lnTo>
                  <a:pt x="44999" y="1502"/>
                </a:lnTo>
                <a:lnTo>
                  <a:pt x="42564" y="1235"/>
                </a:lnTo>
                <a:lnTo>
                  <a:pt x="42464" y="1235"/>
                </a:lnTo>
                <a:lnTo>
                  <a:pt x="42297" y="1335"/>
                </a:lnTo>
                <a:lnTo>
                  <a:pt x="41530" y="1268"/>
                </a:lnTo>
                <a:lnTo>
                  <a:pt x="41330" y="1435"/>
                </a:lnTo>
                <a:lnTo>
                  <a:pt x="40696" y="1402"/>
                </a:lnTo>
                <a:lnTo>
                  <a:pt x="40529" y="1502"/>
                </a:lnTo>
                <a:cubicBezTo>
                  <a:pt x="40497" y="1497"/>
                  <a:pt x="40464" y="1495"/>
                  <a:pt x="40432" y="1495"/>
                </a:cubicBezTo>
                <a:cubicBezTo>
                  <a:pt x="40232" y="1495"/>
                  <a:pt x="40039" y="1573"/>
                  <a:pt x="39895" y="1602"/>
                </a:cubicBezTo>
                <a:cubicBezTo>
                  <a:pt x="39862" y="1602"/>
                  <a:pt x="39829" y="1635"/>
                  <a:pt x="39795" y="1635"/>
                </a:cubicBezTo>
                <a:lnTo>
                  <a:pt x="39628" y="1669"/>
                </a:lnTo>
                <a:cubicBezTo>
                  <a:pt x="39195" y="1836"/>
                  <a:pt x="38728" y="1969"/>
                  <a:pt x="38328" y="2236"/>
                </a:cubicBezTo>
                <a:cubicBezTo>
                  <a:pt x="38294" y="2236"/>
                  <a:pt x="38194" y="2236"/>
                  <a:pt x="38127" y="2269"/>
                </a:cubicBezTo>
                <a:cubicBezTo>
                  <a:pt x="37961" y="2403"/>
                  <a:pt x="37794" y="2503"/>
                  <a:pt x="37660" y="2636"/>
                </a:cubicBezTo>
                <a:lnTo>
                  <a:pt x="37160" y="3070"/>
                </a:lnTo>
                <a:cubicBezTo>
                  <a:pt x="36826" y="3303"/>
                  <a:pt x="36493" y="3603"/>
                  <a:pt x="36159" y="3837"/>
                </a:cubicBezTo>
                <a:lnTo>
                  <a:pt x="36126" y="3904"/>
                </a:lnTo>
                <a:cubicBezTo>
                  <a:pt x="36026" y="3937"/>
                  <a:pt x="35859" y="4070"/>
                  <a:pt x="35859" y="4271"/>
                </a:cubicBezTo>
                <a:cubicBezTo>
                  <a:pt x="35859" y="4304"/>
                  <a:pt x="35826" y="4304"/>
                  <a:pt x="35726" y="4337"/>
                </a:cubicBezTo>
                <a:cubicBezTo>
                  <a:pt x="35659" y="4404"/>
                  <a:pt x="35526" y="4471"/>
                  <a:pt x="35492" y="4604"/>
                </a:cubicBezTo>
                <a:cubicBezTo>
                  <a:pt x="35459" y="4738"/>
                  <a:pt x="35359" y="4804"/>
                  <a:pt x="35325" y="4904"/>
                </a:cubicBezTo>
                <a:lnTo>
                  <a:pt x="35225" y="4804"/>
                </a:lnTo>
                <a:lnTo>
                  <a:pt x="35292" y="4638"/>
                </a:lnTo>
                <a:lnTo>
                  <a:pt x="35225" y="4604"/>
                </a:lnTo>
                <a:cubicBezTo>
                  <a:pt x="35192" y="4504"/>
                  <a:pt x="35125" y="4437"/>
                  <a:pt x="35059" y="4337"/>
                </a:cubicBezTo>
                <a:cubicBezTo>
                  <a:pt x="34892" y="4137"/>
                  <a:pt x="34792" y="3937"/>
                  <a:pt x="34658" y="3670"/>
                </a:cubicBezTo>
                <a:cubicBezTo>
                  <a:pt x="34525" y="3403"/>
                  <a:pt x="34358" y="3170"/>
                  <a:pt x="34158" y="2970"/>
                </a:cubicBezTo>
                <a:cubicBezTo>
                  <a:pt x="34058" y="2903"/>
                  <a:pt x="33991" y="2803"/>
                  <a:pt x="33958" y="2736"/>
                </a:cubicBezTo>
                <a:cubicBezTo>
                  <a:pt x="33891" y="2636"/>
                  <a:pt x="33824" y="2569"/>
                  <a:pt x="33791" y="2469"/>
                </a:cubicBezTo>
                <a:cubicBezTo>
                  <a:pt x="33658" y="2269"/>
                  <a:pt x="33491" y="2069"/>
                  <a:pt x="33291" y="1936"/>
                </a:cubicBezTo>
                <a:cubicBezTo>
                  <a:pt x="33191" y="1902"/>
                  <a:pt x="33124" y="1802"/>
                  <a:pt x="33024" y="1735"/>
                </a:cubicBezTo>
                <a:cubicBezTo>
                  <a:pt x="32957" y="1635"/>
                  <a:pt x="32824" y="1502"/>
                  <a:pt x="32690" y="1435"/>
                </a:cubicBezTo>
                <a:lnTo>
                  <a:pt x="32623" y="1402"/>
                </a:lnTo>
                <a:cubicBezTo>
                  <a:pt x="32457" y="1302"/>
                  <a:pt x="32290" y="1168"/>
                  <a:pt x="32156" y="1102"/>
                </a:cubicBezTo>
                <a:cubicBezTo>
                  <a:pt x="31990" y="968"/>
                  <a:pt x="31823" y="935"/>
                  <a:pt x="31689" y="902"/>
                </a:cubicBezTo>
                <a:lnTo>
                  <a:pt x="31623" y="902"/>
                </a:lnTo>
                <a:lnTo>
                  <a:pt x="31389" y="635"/>
                </a:lnTo>
                <a:lnTo>
                  <a:pt x="30856" y="568"/>
                </a:lnTo>
                <a:lnTo>
                  <a:pt x="30722" y="401"/>
                </a:lnTo>
                <a:lnTo>
                  <a:pt x="27653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69" name="Google Shape;5669;p31"/>
          <p:cNvGrpSpPr/>
          <p:nvPr/>
        </p:nvGrpSpPr>
        <p:grpSpPr>
          <a:xfrm>
            <a:off x="7134099" y="4494896"/>
            <a:ext cx="3024192" cy="2247451"/>
            <a:chOff x="912975" y="1801175"/>
            <a:chExt cx="3979200" cy="4497600"/>
          </a:xfrm>
        </p:grpSpPr>
        <p:sp>
          <p:nvSpPr>
            <p:cNvPr id="5670" name="Google Shape;5670;p31"/>
            <p:cNvSpPr/>
            <p:nvPr/>
          </p:nvSpPr>
          <p:spPr>
            <a:xfrm>
              <a:off x="912975" y="1801175"/>
              <a:ext cx="3979200" cy="4497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1" name="Google Shape;5671;p31"/>
            <p:cNvSpPr/>
            <p:nvPr/>
          </p:nvSpPr>
          <p:spPr>
            <a:xfrm>
              <a:off x="1164424" y="2175408"/>
              <a:ext cx="3476400" cy="3749100"/>
            </a:xfrm>
            <a:prstGeom prst="round2DiagRect">
              <a:avLst>
                <a:gd name="adj1" fmla="val 14139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73" name="Google Shape;5673;p31"/>
          <p:cNvSpPr/>
          <p:nvPr/>
        </p:nvSpPr>
        <p:spPr>
          <a:xfrm>
            <a:off x="906982" y="1336971"/>
            <a:ext cx="1389514" cy="705596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74" name="Google Shape;5674;p31"/>
          <p:cNvSpPr/>
          <p:nvPr/>
        </p:nvSpPr>
        <p:spPr>
          <a:xfrm>
            <a:off x="2735505" y="221272"/>
            <a:ext cx="4872900" cy="1281000"/>
          </a:xfrm>
          <a:prstGeom prst="frame">
            <a:avLst>
              <a:gd name="adj1" fmla="val 10601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5" name="Google Shape;5675;p31"/>
          <p:cNvSpPr/>
          <p:nvPr/>
        </p:nvSpPr>
        <p:spPr>
          <a:xfrm rot="2986339">
            <a:off x="3083667" y="2672505"/>
            <a:ext cx="1007444" cy="501228"/>
          </a:xfrm>
          <a:custGeom>
            <a:avLst/>
            <a:gdLst/>
            <a:ahLst/>
            <a:cxnLst/>
            <a:rect l="l" t="t" r="r" b="b"/>
            <a:pathLst>
              <a:path w="29689" h="14771" extrusionOk="0">
                <a:moveTo>
                  <a:pt x="18814" y="0"/>
                </a:moveTo>
                <a:lnTo>
                  <a:pt x="20882" y="4036"/>
                </a:lnTo>
                <a:cubicBezTo>
                  <a:pt x="17937" y="4774"/>
                  <a:pt x="15257" y="5060"/>
                  <a:pt x="12873" y="5060"/>
                </a:cubicBezTo>
                <a:cubicBezTo>
                  <a:pt x="4700" y="5060"/>
                  <a:pt x="1" y="1702"/>
                  <a:pt x="1" y="1701"/>
                </a:cubicBezTo>
                <a:lnTo>
                  <a:pt x="1" y="1701"/>
                </a:lnTo>
                <a:cubicBezTo>
                  <a:pt x="2981" y="7532"/>
                  <a:pt x="5332" y="8518"/>
                  <a:pt x="5404" y="8540"/>
                </a:cubicBezTo>
                <a:lnTo>
                  <a:pt x="5404" y="8540"/>
                </a:lnTo>
                <a:lnTo>
                  <a:pt x="1835" y="13643"/>
                </a:lnTo>
                <a:cubicBezTo>
                  <a:pt x="4449" y="14444"/>
                  <a:pt x="6881" y="14770"/>
                  <a:pt x="9107" y="14770"/>
                </a:cubicBezTo>
                <a:cubicBezTo>
                  <a:pt x="18841" y="14770"/>
                  <a:pt x="24652" y="8539"/>
                  <a:pt x="24652" y="8539"/>
                </a:cubicBezTo>
                <a:lnTo>
                  <a:pt x="26753" y="12342"/>
                </a:lnTo>
                <a:lnTo>
                  <a:pt x="29689" y="3169"/>
                </a:lnTo>
                <a:lnTo>
                  <a:pt x="188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6" name="Google Shape;5676;p31"/>
          <p:cNvSpPr/>
          <p:nvPr/>
        </p:nvSpPr>
        <p:spPr>
          <a:xfrm rot="10499226">
            <a:off x="6210209" y="2168898"/>
            <a:ext cx="1007416" cy="501214"/>
          </a:xfrm>
          <a:custGeom>
            <a:avLst/>
            <a:gdLst/>
            <a:ahLst/>
            <a:cxnLst/>
            <a:rect l="l" t="t" r="r" b="b"/>
            <a:pathLst>
              <a:path w="29689" h="14771" extrusionOk="0">
                <a:moveTo>
                  <a:pt x="18814" y="0"/>
                </a:moveTo>
                <a:lnTo>
                  <a:pt x="20882" y="4036"/>
                </a:lnTo>
                <a:cubicBezTo>
                  <a:pt x="17937" y="4774"/>
                  <a:pt x="15257" y="5060"/>
                  <a:pt x="12873" y="5060"/>
                </a:cubicBezTo>
                <a:cubicBezTo>
                  <a:pt x="4700" y="5060"/>
                  <a:pt x="1" y="1702"/>
                  <a:pt x="1" y="1701"/>
                </a:cubicBezTo>
                <a:lnTo>
                  <a:pt x="1" y="1701"/>
                </a:lnTo>
                <a:cubicBezTo>
                  <a:pt x="2981" y="7532"/>
                  <a:pt x="5332" y="8518"/>
                  <a:pt x="5404" y="8540"/>
                </a:cubicBezTo>
                <a:lnTo>
                  <a:pt x="5404" y="8540"/>
                </a:lnTo>
                <a:lnTo>
                  <a:pt x="1835" y="13643"/>
                </a:lnTo>
                <a:cubicBezTo>
                  <a:pt x="4449" y="14444"/>
                  <a:pt x="6881" y="14770"/>
                  <a:pt x="9107" y="14770"/>
                </a:cubicBezTo>
                <a:cubicBezTo>
                  <a:pt x="18841" y="14770"/>
                  <a:pt x="24652" y="8539"/>
                  <a:pt x="24652" y="8539"/>
                </a:cubicBezTo>
                <a:lnTo>
                  <a:pt x="26753" y="12342"/>
                </a:lnTo>
                <a:lnTo>
                  <a:pt x="29689" y="3169"/>
                </a:lnTo>
                <a:lnTo>
                  <a:pt x="188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7" name="Google Shape;5677;p31"/>
          <p:cNvSpPr/>
          <p:nvPr/>
        </p:nvSpPr>
        <p:spPr>
          <a:xfrm rot="1874332" flipH="1">
            <a:off x="5994668" y="4530678"/>
            <a:ext cx="1007414" cy="501213"/>
          </a:xfrm>
          <a:custGeom>
            <a:avLst/>
            <a:gdLst/>
            <a:ahLst/>
            <a:cxnLst/>
            <a:rect l="l" t="t" r="r" b="b"/>
            <a:pathLst>
              <a:path w="29689" h="14771" extrusionOk="0">
                <a:moveTo>
                  <a:pt x="18814" y="0"/>
                </a:moveTo>
                <a:lnTo>
                  <a:pt x="20882" y="4036"/>
                </a:lnTo>
                <a:cubicBezTo>
                  <a:pt x="17937" y="4774"/>
                  <a:pt x="15257" y="5060"/>
                  <a:pt x="12873" y="5060"/>
                </a:cubicBezTo>
                <a:cubicBezTo>
                  <a:pt x="4700" y="5060"/>
                  <a:pt x="1" y="1702"/>
                  <a:pt x="1" y="1701"/>
                </a:cubicBezTo>
                <a:lnTo>
                  <a:pt x="1" y="1701"/>
                </a:lnTo>
                <a:cubicBezTo>
                  <a:pt x="2981" y="7532"/>
                  <a:pt x="5332" y="8518"/>
                  <a:pt x="5404" y="8540"/>
                </a:cubicBezTo>
                <a:lnTo>
                  <a:pt x="5404" y="8540"/>
                </a:lnTo>
                <a:lnTo>
                  <a:pt x="1835" y="13643"/>
                </a:lnTo>
                <a:cubicBezTo>
                  <a:pt x="4449" y="14444"/>
                  <a:pt x="6881" y="14770"/>
                  <a:pt x="9107" y="14770"/>
                </a:cubicBezTo>
                <a:cubicBezTo>
                  <a:pt x="18841" y="14770"/>
                  <a:pt x="24652" y="8539"/>
                  <a:pt x="24652" y="8539"/>
                </a:cubicBezTo>
                <a:lnTo>
                  <a:pt x="26753" y="12342"/>
                </a:lnTo>
                <a:lnTo>
                  <a:pt x="29689" y="3169"/>
                </a:lnTo>
                <a:lnTo>
                  <a:pt x="188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78" name="Google Shape;5678;p31"/>
          <p:cNvGrpSpPr/>
          <p:nvPr/>
        </p:nvGrpSpPr>
        <p:grpSpPr>
          <a:xfrm>
            <a:off x="7766026" y="1624979"/>
            <a:ext cx="169490" cy="156077"/>
            <a:chOff x="732600" y="1890325"/>
            <a:chExt cx="138100" cy="128300"/>
          </a:xfrm>
        </p:grpSpPr>
        <p:sp>
          <p:nvSpPr>
            <p:cNvPr id="5679" name="Google Shape;5679;p31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0" name="Google Shape;5680;p31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1" name="Google Shape;5681;p31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82" name="Google Shape;5682;p31"/>
          <p:cNvGrpSpPr/>
          <p:nvPr/>
        </p:nvGrpSpPr>
        <p:grpSpPr>
          <a:xfrm>
            <a:off x="7814580" y="1256467"/>
            <a:ext cx="278064" cy="236368"/>
            <a:chOff x="1916200" y="1417475"/>
            <a:chExt cx="229350" cy="228000"/>
          </a:xfrm>
        </p:grpSpPr>
        <p:sp>
          <p:nvSpPr>
            <p:cNvPr id="5683" name="Google Shape;5683;p31"/>
            <p:cNvSpPr/>
            <p:nvPr/>
          </p:nvSpPr>
          <p:spPr>
            <a:xfrm>
              <a:off x="1918850" y="1417475"/>
              <a:ext cx="226700" cy="227800"/>
            </a:xfrm>
            <a:custGeom>
              <a:avLst/>
              <a:gdLst/>
              <a:ahLst/>
              <a:cxnLst/>
              <a:rect l="l" t="t" r="r" b="b"/>
              <a:pathLst>
                <a:path w="9068" h="9112" extrusionOk="0">
                  <a:moveTo>
                    <a:pt x="3793" y="1"/>
                  </a:moveTo>
                  <a:cubicBezTo>
                    <a:pt x="3485" y="1"/>
                    <a:pt x="3189" y="218"/>
                    <a:pt x="3156" y="577"/>
                  </a:cubicBezTo>
                  <a:lnTo>
                    <a:pt x="2893" y="2997"/>
                  </a:lnTo>
                  <a:lnTo>
                    <a:pt x="579" y="3786"/>
                  </a:lnTo>
                  <a:cubicBezTo>
                    <a:pt x="53" y="3944"/>
                    <a:pt x="0" y="4733"/>
                    <a:pt x="526" y="4996"/>
                  </a:cubicBezTo>
                  <a:lnTo>
                    <a:pt x="2683" y="6048"/>
                  </a:lnTo>
                  <a:lnTo>
                    <a:pt x="2683" y="8468"/>
                  </a:lnTo>
                  <a:cubicBezTo>
                    <a:pt x="2683" y="8863"/>
                    <a:pt x="3027" y="9111"/>
                    <a:pt x="3362" y="9111"/>
                  </a:cubicBezTo>
                  <a:cubicBezTo>
                    <a:pt x="3517" y="9111"/>
                    <a:pt x="3671" y="9058"/>
                    <a:pt x="3788" y="8942"/>
                  </a:cubicBezTo>
                  <a:lnTo>
                    <a:pt x="5524" y="7153"/>
                  </a:lnTo>
                  <a:lnTo>
                    <a:pt x="7786" y="7889"/>
                  </a:lnTo>
                  <a:cubicBezTo>
                    <a:pt x="7871" y="7918"/>
                    <a:pt x="7953" y="7931"/>
                    <a:pt x="8029" y="7931"/>
                  </a:cubicBezTo>
                  <a:cubicBezTo>
                    <a:pt x="8518" y="7931"/>
                    <a:pt x="8802" y="7397"/>
                    <a:pt x="8575" y="6943"/>
                  </a:cubicBezTo>
                  <a:lnTo>
                    <a:pt x="7417" y="4786"/>
                  </a:lnTo>
                  <a:lnTo>
                    <a:pt x="8785" y="2787"/>
                  </a:lnTo>
                  <a:cubicBezTo>
                    <a:pt x="9067" y="2317"/>
                    <a:pt x="8803" y="1763"/>
                    <a:pt x="8331" y="1763"/>
                  </a:cubicBezTo>
                  <a:cubicBezTo>
                    <a:pt x="8275" y="1763"/>
                    <a:pt x="8215" y="1770"/>
                    <a:pt x="8154" y="1787"/>
                  </a:cubicBezTo>
                  <a:lnTo>
                    <a:pt x="5787" y="2208"/>
                  </a:lnTo>
                  <a:lnTo>
                    <a:pt x="4314" y="262"/>
                  </a:lnTo>
                  <a:cubicBezTo>
                    <a:pt x="4174" y="82"/>
                    <a:pt x="3981" y="1"/>
                    <a:pt x="37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4" name="Google Shape;5684;p31"/>
            <p:cNvSpPr/>
            <p:nvPr/>
          </p:nvSpPr>
          <p:spPr>
            <a:xfrm>
              <a:off x="2063500" y="1463200"/>
              <a:ext cx="76300" cy="21325"/>
            </a:xfrm>
            <a:custGeom>
              <a:avLst/>
              <a:gdLst/>
              <a:ahLst/>
              <a:cxnLst/>
              <a:rect l="l" t="t" r="r" b="b"/>
              <a:pathLst>
                <a:path w="3052" h="853" extrusionOk="0">
                  <a:moveTo>
                    <a:pt x="2487" y="1"/>
                  </a:moveTo>
                  <a:cubicBezTo>
                    <a:pt x="2449" y="1"/>
                    <a:pt x="2409" y="4"/>
                    <a:pt x="2368" y="11"/>
                  </a:cubicBezTo>
                  <a:lnTo>
                    <a:pt x="1" y="484"/>
                  </a:lnTo>
                  <a:lnTo>
                    <a:pt x="316" y="853"/>
                  </a:lnTo>
                  <a:lnTo>
                    <a:pt x="3052" y="379"/>
                  </a:lnTo>
                  <a:cubicBezTo>
                    <a:pt x="2960" y="150"/>
                    <a:pt x="2749" y="1"/>
                    <a:pt x="248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5" name="Google Shape;5685;p31"/>
            <p:cNvSpPr/>
            <p:nvPr/>
          </p:nvSpPr>
          <p:spPr>
            <a:xfrm>
              <a:off x="1916200" y="1417475"/>
              <a:ext cx="113125" cy="228000"/>
            </a:xfrm>
            <a:custGeom>
              <a:avLst/>
              <a:gdLst/>
              <a:ahLst/>
              <a:cxnLst/>
              <a:rect l="l" t="t" r="r" b="b"/>
              <a:pathLst>
                <a:path w="4525" h="9120" extrusionOk="0">
                  <a:moveTo>
                    <a:pt x="3919" y="1"/>
                  </a:moveTo>
                  <a:cubicBezTo>
                    <a:pt x="3604" y="1"/>
                    <a:pt x="3275" y="218"/>
                    <a:pt x="3210" y="577"/>
                  </a:cubicBezTo>
                  <a:lnTo>
                    <a:pt x="2894" y="2997"/>
                  </a:lnTo>
                  <a:lnTo>
                    <a:pt x="580" y="3786"/>
                  </a:lnTo>
                  <a:cubicBezTo>
                    <a:pt x="54" y="3997"/>
                    <a:pt x="1" y="4733"/>
                    <a:pt x="527" y="4996"/>
                  </a:cubicBezTo>
                  <a:lnTo>
                    <a:pt x="2684" y="6048"/>
                  </a:lnTo>
                  <a:lnTo>
                    <a:pt x="2684" y="8468"/>
                  </a:lnTo>
                  <a:cubicBezTo>
                    <a:pt x="2684" y="8871"/>
                    <a:pt x="2992" y="9119"/>
                    <a:pt x="3349" y="9119"/>
                  </a:cubicBezTo>
                  <a:cubicBezTo>
                    <a:pt x="3458" y="9119"/>
                    <a:pt x="3572" y="9096"/>
                    <a:pt x="3683" y="9047"/>
                  </a:cubicBezTo>
                  <a:cubicBezTo>
                    <a:pt x="3631" y="8942"/>
                    <a:pt x="3631" y="8889"/>
                    <a:pt x="3631" y="8784"/>
                  </a:cubicBezTo>
                  <a:lnTo>
                    <a:pt x="3631" y="6364"/>
                  </a:lnTo>
                  <a:lnTo>
                    <a:pt x="1474" y="5312"/>
                  </a:lnTo>
                  <a:cubicBezTo>
                    <a:pt x="948" y="5049"/>
                    <a:pt x="1000" y="4260"/>
                    <a:pt x="1526" y="4154"/>
                  </a:cubicBezTo>
                  <a:lnTo>
                    <a:pt x="3841" y="3365"/>
                  </a:lnTo>
                  <a:lnTo>
                    <a:pt x="4157" y="893"/>
                  </a:lnTo>
                  <a:cubicBezTo>
                    <a:pt x="4157" y="630"/>
                    <a:pt x="4367" y="525"/>
                    <a:pt x="4525" y="367"/>
                  </a:cubicBezTo>
                  <a:lnTo>
                    <a:pt x="4420" y="262"/>
                  </a:lnTo>
                  <a:cubicBezTo>
                    <a:pt x="4300" y="82"/>
                    <a:pt x="4112" y="1"/>
                    <a:pt x="3919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86" name="Google Shape;5686;p31"/>
          <p:cNvGrpSpPr/>
          <p:nvPr/>
        </p:nvGrpSpPr>
        <p:grpSpPr>
          <a:xfrm>
            <a:off x="8092647" y="899046"/>
            <a:ext cx="369666" cy="314252"/>
            <a:chOff x="1916200" y="1417475"/>
            <a:chExt cx="229350" cy="228000"/>
          </a:xfrm>
        </p:grpSpPr>
        <p:sp>
          <p:nvSpPr>
            <p:cNvPr id="5687" name="Google Shape;5687;p31"/>
            <p:cNvSpPr/>
            <p:nvPr/>
          </p:nvSpPr>
          <p:spPr>
            <a:xfrm>
              <a:off x="1918850" y="1417475"/>
              <a:ext cx="226700" cy="227800"/>
            </a:xfrm>
            <a:custGeom>
              <a:avLst/>
              <a:gdLst/>
              <a:ahLst/>
              <a:cxnLst/>
              <a:rect l="l" t="t" r="r" b="b"/>
              <a:pathLst>
                <a:path w="9068" h="9112" extrusionOk="0">
                  <a:moveTo>
                    <a:pt x="3793" y="1"/>
                  </a:moveTo>
                  <a:cubicBezTo>
                    <a:pt x="3485" y="1"/>
                    <a:pt x="3189" y="218"/>
                    <a:pt x="3156" y="577"/>
                  </a:cubicBezTo>
                  <a:lnTo>
                    <a:pt x="2893" y="2997"/>
                  </a:lnTo>
                  <a:lnTo>
                    <a:pt x="579" y="3786"/>
                  </a:lnTo>
                  <a:cubicBezTo>
                    <a:pt x="53" y="3944"/>
                    <a:pt x="0" y="4733"/>
                    <a:pt x="526" y="4996"/>
                  </a:cubicBezTo>
                  <a:lnTo>
                    <a:pt x="2683" y="6048"/>
                  </a:lnTo>
                  <a:lnTo>
                    <a:pt x="2683" y="8468"/>
                  </a:lnTo>
                  <a:cubicBezTo>
                    <a:pt x="2683" y="8863"/>
                    <a:pt x="3027" y="9111"/>
                    <a:pt x="3362" y="9111"/>
                  </a:cubicBezTo>
                  <a:cubicBezTo>
                    <a:pt x="3517" y="9111"/>
                    <a:pt x="3671" y="9058"/>
                    <a:pt x="3788" y="8942"/>
                  </a:cubicBezTo>
                  <a:lnTo>
                    <a:pt x="5524" y="7153"/>
                  </a:lnTo>
                  <a:lnTo>
                    <a:pt x="7786" y="7889"/>
                  </a:lnTo>
                  <a:cubicBezTo>
                    <a:pt x="7871" y="7918"/>
                    <a:pt x="7953" y="7931"/>
                    <a:pt x="8029" y="7931"/>
                  </a:cubicBezTo>
                  <a:cubicBezTo>
                    <a:pt x="8518" y="7931"/>
                    <a:pt x="8802" y="7397"/>
                    <a:pt x="8575" y="6943"/>
                  </a:cubicBezTo>
                  <a:lnTo>
                    <a:pt x="7417" y="4786"/>
                  </a:lnTo>
                  <a:lnTo>
                    <a:pt x="8785" y="2787"/>
                  </a:lnTo>
                  <a:cubicBezTo>
                    <a:pt x="9067" y="2317"/>
                    <a:pt x="8803" y="1763"/>
                    <a:pt x="8331" y="1763"/>
                  </a:cubicBezTo>
                  <a:cubicBezTo>
                    <a:pt x="8275" y="1763"/>
                    <a:pt x="8215" y="1770"/>
                    <a:pt x="8154" y="1787"/>
                  </a:cubicBezTo>
                  <a:lnTo>
                    <a:pt x="5787" y="2208"/>
                  </a:lnTo>
                  <a:lnTo>
                    <a:pt x="4314" y="262"/>
                  </a:lnTo>
                  <a:cubicBezTo>
                    <a:pt x="4174" y="82"/>
                    <a:pt x="3981" y="1"/>
                    <a:pt x="37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8" name="Google Shape;5688;p31"/>
            <p:cNvSpPr/>
            <p:nvPr/>
          </p:nvSpPr>
          <p:spPr>
            <a:xfrm>
              <a:off x="2063500" y="1463200"/>
              <a:ext cx="76300" cy="21325"/>
            </a:xfrm>
            <a:custGeom>
              <a:avLst/>
              <a:gdLst/>
              <a:ahLst/>
              <a:cxnLst/>
              <a:rect l="l" t="t" r="r" b="b"/>
              <a:pathLst>
                <a:path w="3052" h="853" extrusionOk="0">
                  <a:moveTo>
                    <a:pt x="2487" y="1"/>
                  </a:moveTo>
                  <a:cubicBezTo>
                    <a:pt x="2449" y="1"/>
                    <a:pt x="2409" y="4"/>
                    <a:pt x="2368" y="11"/>
                  </a:cubicBezTo>
                  <a:lnTo>
                    <a:pt x="1" y="484"/>
                  </a:lnTo>
                  <a:lnTo>
                    <a:pt x="316" y="853"/>
                  </a:lnTo>
                  <a:lnTo>
                    <a:pt x="3052" y="379"/>
                  </a:lnTo>
                  <a:cubicBezTo>
                    <a:pt x="2960" y="150"/>
                    <a:pt x="2749" y="1"/>
                    <a:pt x="248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9" name="Google Shape;5689;p31"/>
            <p:cNvSpPr/>
            <p:nvPr/>
          </p:nvSpPr>
          <p:spPr>
            <a:xfrm>
              <a:off x="1916200" y="1417475"/>
              <a:ext cx="113125" cy="228000"/>
            </a:xfrm>
            <a:custGeom>
              <a:avLst/>
              <a:gdLst/>
              <a:ahLst/>
              <a:cxnLst/>
              <a:rect l="l" t="t" r="r" b="b"/>
              <a:pathLst>
                <a:path w="4525" h="9120" extrusionOk="0">
                  <a:moveTo>
                    <a:pt x="3919" y="1"/>
                  </a:moveTo>
                  <a:cubicBezTo>
                    <a:pt x="3604" y="1"/>
                    <a:pt x="3275" y="218"/>
                    <a:pt x="3210" y="577"/>
                  </a:cubicBezTo>
                  <a:lnTo>
                    <a:pt x="2894" y="2997"/>
                  </a:lnTo>
                  <a:lnTo>
                    <a:pt x="580" y="3786"/>
                  </a:lnTo>
                  <a:cubicBezTo>
                    <a:pt x="54" y="3997"/>
                    <a:pt x="1" y="4733"/>
                    <a:pt x="527" y="4996"/>
                  </a:cubicBezTo>
                  <a:lnTo>
                    <a:pt x="2684" y="6048"/>
                  </a:lnTo>
                  <a:lnTo>
                    <a:pt x="2684" y="8468"/>
                  </a:lnTo>
                  <a:cubicBezTo>
                    <a:pt x="2684" y="8871"/>
                    <a:pt x="2992" y="9119"/>
                    <a:pt x="3349" y="9119"/>
                  </a:cubicBezTo>
                  <a:cubicBezTo>
                    <a:pt x="3458" y="9119"/>
                    <a:pt x="3572" y="9096"/>
                    <a:pt x="3683" y="9047"/>
                  </a:cubicBezTo>
                  <a:cubicBezTo>
                    <a:pt x="3631" y="8942"/>
                    <a:pt x="3631" y="8889"/>
                    <a:pt x="3631" y="8784"/>
                  </a:cubicBezTo>
                  <a:lnTo>
                    <a:pt x="3631" y="6364"/>
                  </a:lnTo>
                  <a:lnTo>
                    <a:pt x="1474" y="5312"/>
                  </a:lnTo>
                  <a:cubicBezTo>
                    <a:pt x="948" y="5049"/>
                    <a:pt x="1000" y="4260"/>
                    <a:pt x="1526" y="4154"/>
                  </a:cubicBezTo>
                  <a:lnTo>
                    <a:pt x="3841" y="3365"/>
                  </a:lnTo>
                  <a:lnTo>
                    <a:pt x="4157" y="893"/>
                  </a:lnTo>
                  <a:cubicBezTo>
                    <a:pt x="4157" y="630"/>
                    <a:pt x="4367" y="525"/>
                    <a:pt x="4525" y="367"/>
                  </a:cubicBezTo>
                  <a:lnTo>
                    <a:pt x="4420" y="262"/>
                  </a:lnTo>
                  <a:cubicBezTo>
                    <a:pt x="4300" y="82"/>
                    <a:pt x="4112" y="1"/>
                    <a:pt x="3919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90" name="Google Shape;5690;p31"/>
          <p:cNvSpPr/>
          <p:nvPr/>
        </p:nvSpPr>
        <p:spPr>
          <a:xfrm>
            <a:off x="104812" y="4817540"/>
            <a:ext cx="1029055" cy="488337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4" name="Google Shape;5704;p31"/>
          <p:cNvSpPr/>
          <p:nvPr/>
        </p:nvSpPr>
        <p:spPr>
          <a:xfrm>
            <a:off x="8524280" y="1118190"/>
            <a:ext cx="937220" cy="499520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4" name="Google Shape;5714;p31"/>
          <p:cNvSpPr/>
          <p:nvPr/>
        </p:nvSpPr>
        <p:spPr>
          <a:xfrm>
            <a:off x="5068488" y="3833900"/>
            <a:ext cx="555025" cy="190200"/>
          </a:xfrm>
          <a:custGeom>
            <a:avLst/>
            <a:gdLst/>
            <a:ahLst/>
            <a:cxnLst/>
            <a:rect l="l" t="t" r="r" b="b"/>
            <a:pathLst>
              <a:path w="22201" h="7608" extrusionOk="0">
                <a:moveTo>
                  <a:pt x="1051" y="1"/>
                </a:moveTo>
                <a:cubicBezTo>
                  <a:pt x="884" y="1"/>
                  <a:pt x="716" y="45"/>
                  <a:pt x="566" y="138"/>
                </a:cubicBezTo>
                <a:cubicBezTo>
                  <a:pt x="126" y="431"/>
                  <a:pt x="1" y="996"/>
                  <a:pt x="252" y="1435"/>
                </a:cubicBezTo>
                <a:cubicBezTo>
                  <a:pt x="1884" y="4113"/>
                  <a:pt x="4353" y="6080"/>
                  <a:pt x="7449" y="7085"/>
                </a:cubicBezTo>
                <a:lnTo>
                  <a:pt x="7470" y="7085"/>
                </a:lnTo>
                <a:cubicBezTo>
                  <a:pt x="8621" y="7440"/>
                  <a:pt x="9835" y="7608"/>
                  <a:pt x="11027" y="7608"/>
                </a:cubicBezTo>
                <a:cubicBezTo>
                  <a:pt x="12597" y="7608"/>
                  <a:pt x="14208" y="7294"/>
                  <a:pt x="15693" y="6729"/>
                </a:cubicBezTo>
                <a:cubicBezTo>
                  <a:pt x="18330" y="5683"/>
                  <a:pt x="20548" y="3800"/>
                  <a:pt x="21929" y="1414"/>
                </a:cubicBezTo>
                <a:cubicBezTo>
                  <a:pt x="22201" y="975"/>
                  <a:pt x="22033" y="389"/>
                  <a:pt x="21594" y="138"/>
                </a:cubicBezTo>
                <a:cubicBezTo>
                  <a:pt x="21449" y="48"/>
                  <a:pt x="21288" y="6"/>
                  <a:pt x="21128" y="6"/>
                </a:cubicBezTo>
                <a:cubicBezTo>
                  <a:pt x="20804" y="6"/>
                  <a:pt x="20486" y="179"/>
                  <a:pt x="20317" y="473"/>
                </a:cubicBezTo>
                <a:cubicBezTo>
                  <a:pt x="18406" y="3751"/>
                  <a:pt x="14719" y="5732"/>
                  <a:pt x="11020" y="5732"/>
                </a:cubicBezTo>
                <a:cubicBezTo>
                  <a:pt x="10021" y="5732"/>
                  <a:pt x="9022" y="5588"/>
                  <a:pt x="8056" y="5285"/>
                </a:cubicBezTo>
                <a:cubicBezTo>
                  <a:pt x="5399" y="4406"/>
                  <a:pt x="3265" y="2733"/>
                  <a:pt x="1884" y="452"/>
                </a:cubicBezTo>
                <a:cubicBezTo>
                  <a:pt x="1691" y="163"/>
                  <a:pt x="1372" y="1"/>
                  <a:pt x="105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5" name="Google Shape;5715;p31"/>
          <p:cNvSpPr/>
          <p:nvPr/>
        </p:nvSpPr>
        <p:spPr>
          <a:xfrm>
            <a:off x="5157413" y="3670475"/>
            <a:ext cx="118775" cy="108700"/>
          </a:xfrm>
          <a:custGeom>
            <a:avLst/>
            <a:gdLst/>
            <a:ahLst/>
            <a:cxnLst/>
            <a:rect l="l" t="t" r="r" b="b"/>
            <a:pathLst>
              <a:path w="4751" h="4348" extrusionOk="0">
                <a:moveTo>
                  <a:pt x="2375" y="0"/>
                </a:moveTo>
                <a:cubicBezTo>
                  <a:pt x="1821" y="0"/>
                  <a:pt x="1267" y="210"/>
                  <a:pt x="838" y="628"/>
                </a:cubicBezTo>
                <a:cubicBezTo>
                  <a:pt x="1" y="1486"/>
                  <a:pt x="1" y="2867"/>
                  <a:pt x="838" y="3704"/>
                </a:cubicBezTo>
                <a:cubicBezTo>
                  <a:pt x="1267" y="4133"/>
                  <a:pt x="1821" y="4347"/>
                  <a:pt x="2375" y="4347"/>
                </a:cubicBezTo>
                <a:cubicBezTo>
                  <a:pt x="2930" y="4347"/>
                  <a:pt x="3484" y="4133"/>
                  <a:pt x="3913" y="3704"/>
                </a:cubicBezTo>
                <a:cubicBezTo>
                  <a:pt x="4750" y="2867"/>
                  <a:pt x="4750" y="1486"/>
                  <a:pt x="3913" y="628"/>
                </a:cubicBezTo>
                <a:cubicBezTo>
                  <a:pt x="3484" y="210"/>
                  <a:pt x="2930" y="0"/>
                  <a:pt x="237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6" name="Google Shape;5716;p31"/>
          <p:cNvSpPr/>
          <p:nvPr/>
        </p:nvSpPr>
        <p:spPr>
          <a:xfrm>
            <a:off x="5415813" y="3670100"/>
            <a:ext cx="119300" cy="108725"/>
          </a:xfrm>
          <a:custGeom>
            <a:avLst/>
            <a:gdLst/>
            <a:ahLst/>
            <a:cxnLst/>
            <a:rect l="l" t="t" r="r" b="b"/>
            <a:pathLst>
              <a:path w="4772" h="4349" extrusionOk="0">
                <a:moveTo>
                  <a:pt x="2395" y="0"/>
                </a:moveTo>
                <a:cubicBezTo>
                  <a:pt x="1404" y="0"/>
                  <a:pt x="507" y="683"/>
                  <a:pt x="273" y="1689"/>
                </a:cubicBezTo>
                <a:cubicBezTo>
                  <a:pt x="1" y="2840"/>
                  <a:pt x="733" y="4012"/>
                  <a:pt x="1884" y="4284"/>
                </a:cubicBezTo>
                <a:cubicBezTo>
                  <a:pt x="2059" y="4327"/>
                  <a:pt x="2234" y="4348"/>
                  <a:pt x="2406" y="4348"/>
                </a:cubicBezTo>
                <a:cubicBezTo>
                  <a:pt x="3385" y="4348"/>
                  <a:pt x="4268" y="3670"/>
                  <a:pt x="4499" y="2673"/>
                </a:cubicBezTo>
                <a:cubicBezTo>
                  <a:pt x="4772" y="1501"/>
                  <a:pt x="4060" y="350"/>
                  <a:pt x="2888" y="57"/>
                </a:cubicBezTo>
                <a:cubicBezTo>
                  <a:pt x="2723" y="19"/>
                  <a:pt x="2558" y="0"/>
                  <a:pt x="239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2" name="Google Shape;5722;p31"/>
          <p:cNvSpPr/>
          <p:nvPr/>
        </p:nvSpPr>
        <p:spPr>
          <a:xfrm rot="-2700000">
            <a:off x="3461148" y="4306889"/>
            <a:ext cx="1007468" cy="501240"/>
          </a:xfrm>
          <a:custGeom>
            <a:avLst/>
            <a:gdLst/>
            <a:ahLst/>
            <a:cxnLst/>
            <a:rect l="l" t="t" r="r" b="b"/>
            <a:pathLst>
              <a:path w="29689" h="14771" extrusionOk="0">
                <a:moveTo>
                  <a:pt x="18814" y="0"/>
                </a:moveTo>
                <a:lnTo>
                  <a:pt x="20882" y="4036"/>
                </a:lnTo>
                <a:cubicBezTo>
                  <a:pt x="17937" y="4774"/>
                  <a:pt x="15257" y="5060"/>
                  <a:pt x="12873" y="5060"/>
                </a:cubicBezTo>
                <a:cubicBezTo>
                  <a:pt x="4700" y="5060"/>
                  <a:pt x="1" y="1702"/>
                  <a:pt x="1" y="1701"/>
                </a:cubicBezTo>
                <a:lnTo>
                  <a:pt x="1" y="1701"/>
                </a:lnTo>
                <a:cubicBezTo>
                  <a:pt x="2981" y="7532"/>
                  <a:pt x="5332" y="8518"/>
                  <a:pt x="5404" y="8540"/>
                </a:cubicBezTo>
                <a:lnTo>
                  <a:pt x="5404" y="8540"/>
                </a:lnTo>
                <a:lnTo>
                  <a:pt x="1835" y="13643"/>
                </a:lnTo>
                <a:cubicBezTo>
                  <a:pt x="4449" y="14444"/>
                  <a:pt x="6881" y="14770"/>
                  <a:pt x="9107" y="14770"/>
                </a:cubicBezTo>
                <a:cubicBezTo>
                  <a:pt x="18841" y="14770"/>
                  <a:pt x="24652" y="8539"/>
                  <a:pt x="24652" y="8539"/>
                </a:cubicBezTo>
                <a:lnTo>
                  <a:pt x="26753" y="12342"/>
                </a:lnTo>
                <a:lnTo>
                  <a:pt x="29689" y="3169"/>
                </a:lnTo>
                <a:lnTo>
                  <a:pt x="188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45" name="Google Shape;5745;p31"/>
          <p:cNvGrpSpPr/>
          <p:nvPr/>
        </p:nvGrpSpPr>
        <p:grpSpPr>
          <a:xfrm>
            <a:off x="9668627" y="4024102"/>
            <a:ext cx="278051" cy="256023"/>
            <a:chOff x="732600" y="1890325"/>
            <a:chExt cx="138100" cy="128300"/>
          </a:xfrm>
        </p:grpSpPr>
        <p:sp>
          <p:nvSpPr>
            <p:cNvPr id="5746" name="Google Shape;5746;p31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7" name="Google Shape;5747;p31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8" name="Google Shape;5748;p31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49" name="Google Shape;5749;p31"/>
          <p:cNvSpPr txBox="1">
            <a:spLocks noGrp="1"/>
          </p:cNvSpPr>
          <p:nvPr>
            <p:ph type="title"/>
          </p:nvPr>
        </p:nvSpPr>
        <p:spPr>
          <a:xfrm>
            <a:off x="4082225" y="2876825"/>
            <a:ext cx="2506500" cy="7056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endParaRPr/>
          </a:p>
        </p:txBody>
      </p:sp>
      <p:grpSp>
        <p:nvGrpSpPr>
          <p:cNvPr id="84" name="Google Shape;5669;p31">
            <a:extLst>
              <a:ext uri="{FF2B5EF4-FFF2-40B4-BE49-F238E27FC236}">
                <a16:creationId xmlns:a16="http://schemas.microsoft.com/office/drawing/2014/main" id="{D2E01ADC-D4BF-4BD0-933F-BB008661EC57}"/>
              </a:ext>
            </a:extLst>
          </p:cNvPr>
          <p:cNvGrpSpPr/>
          <p:nvPr userDrawn="1"/>
        </p:nvGrpSpPr>
        <p:grpSpPr>
          <a:xfrm>
            <a:off x="7333147" y="1583677"/>
            <a:ext cx="3024192" cy="2247451"/>
            <a:chOff x="912975" y="1801175"/>
            <a:chExt cx="3979200" cy="4497600"/>
          </a:xfrm>
        </p:grpSpPr>
        <p:sp>
          <p:nvSpPr>
            <p:cNvPr id="85" name="Google Shape;5670;p31">
              <a:extLst>
                <a:ext uri="{FF2B5EF4-FFF2-40B4-BE49-F238E27FC236}">
                  <a16:creationId xmlns:a16="http://schemas.microsoft.com/office/drawing/2014/main" id="{5473B9ED-5B29-4342-9967-C2189E088C81}"/>
                </a:ext>
              </a:extLst>
            </p:cNvPr>
            <p:cNvSpPr/>
            <p:nvPr/>
          </p:nvSpPr>
          <p:spPr>
            <a:xfrm>
              <a:off x="912975" y="1801175"/>
              <a:ext cx="3979200" cy="4497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5671;p31">
              <a:extLst>
                <a:ext uri="{FF2B5EF4-FFF2-40B4-BE49-F238E27FC236}">
                  <a16:creationId xmlns:a16="http://schemas.microsoft.com/office/drawing/2014/main" id="{AB6A34AC-95FC-4750-9296-9E1D31BE4ED5}"/>
                </a:ext>
              </a:extLst>
            </p:cNvPr>
            <p:cNvSpPr/>
            <p:nvPr/>
          </p:nvSpPr>
          <p:spPr>
            <a:xfrm>
              <a:off x="1164424" y="2175408"/>
              <a:ext cx="3476400" cy="3749100"/>
            </a:xfrm>
            <a:prstGeom prst="round2DiagRect">
              <a:avLst>
                <a:gd name="adj1" fmla="val 14139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5669;p31">
            <a:extLst>
              <a:ext uri="{FF2B5EF4-FFF2-40B4-BE49-F238E27FC236}">
                <a16:creationId xmlns:a16="http://schemas.microsoft.com/office/drawing/2014/main" id="{B601D583-E460-4E11-BEA9-C32454B385EC}"/>
              </a:ext>
            </a:extLst>
          </p:cNvPr>
          <p:cNvGrpSpPr/>
          <p:nvPr userDrawn="1"/>
        </p:nvGrpSpPr>
        <p:grpSpPr>
          <a:xfrm>
            <a:off x="3564533" y="5241935"/>
            <a:ext cx="3024192" cy="2247451"/>
            <a:chOff x="912975" y="1801175"/>
            <a:chExt cx="3979200" cy="4497600"/>
          </a:xfrm>
        </p:grpSpPr>
        <p:sp>
          <p:nvSpPr>
            <p:cNvPr id="88" name="Google Shape;5670;p31">
              <a:extLst>
                <a:ext uri="{FF2B5EF4-FFF2-40B4-BE49-F238E27FC236}">
                  <a16:creationId xmlns:a16="http://schemas.microsoft.com/office/drawing/2014/main" id="{CC783505-E10F-4041-8D83-03E0BE509149}"/>
                </a:ext>
              </a:extLst>
            </p:cNvPr>
            <p:cNvSpPr/>
            <p:nvPr/>
          </p:nvSpPr>
          <p:spPr>
            <a:xfrm>
              <a:off x="912975" y="1801175"/>
              <a:ext cx="3979200" cy="4497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671;p31">
              <a:extLst>
                <a:ext uri="{FF2B5EF4-FFF2-40B4-BE49-F238E27FC236}">
                  <a16:creationId xmlns:a16="http://schemas.microsoft.com/office/drawing/2014/main" id="{799126E8-E37D-4C22-8293-AD2CE0F3335B}"/>
                </a:ext>
              </a:extLst>
            </p:cNvPr>
            <p:cNvSpPr/>
            <p:nvPr/>
          </p:nvSpPr>
          <p:spPr>
            <a:xfrm>
              <a:off x="1164424" y="2175408"/>
              <a:ext cx="3476400" cy="3749100"/>
            </a:xfrm>
            <a:prstGeom prst="round2DiagRect">
              <a:avLst>
                <a:gd name="adj1" fmla="val 14139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" name="Google Shape;5669;p31">
            <a:extLst>
              <a:ext uri="{FF2B5EF4-FFF2-40B4-BE49-F238E27FC236}">
                <a16:creationId xmlns:a16="http://schemas.microsoft.com/office/drawing/2014/main" id="{F33E281F-44DE-41D2-892A-23FC3B7B86B9}"/>
              </a:ext>
            </a:extLst>
          </p:cNvPr>
          <p:cNvGrpSpPr/>
          <p:nvPr userDrawn="1"/>
        </p:nvGrpSpPr>
        <p:grpSpPr>
          <a:xfrm>
            <a:off x="272447" y="4650572"/>
            <a:ext cx="3024192" cy="2247451"/>
            <a:chOff x="912975" y="1801175"/>
            <a:chExt cx="3979200" cy="4497600"/>
          </a:xfrm>
        </p:grpSpPr>
        <p:sp>
          <p:nvSpPr>
            <p:cNvPr id="91" name="Google Shape;5670;p31">
              <a:extLst>
                <a:ext uri="{FF2B5EF4-FFF2-40B4-BE49-F238E27FC236}">
                  <a16:creationId xmlns:a16="http://schemas.microsoft.com/office/drawing/2014/main" id="{A12BE29E-409D-4DA1-ACC3-955600810A38}"/>
                </a:ext>
              </a:extLst>
            </p:cNvPr>
            <p:cNvSpPr/>
            <p:nvPr/>
          </p:nvSpPr>
          <p:spPr>
            <a:xfrm>
              <a:off x="912975" y="1801175"/>
              <a:ext cx="3979200" cy="4497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5671;p31">
              <a:extLst>
                <a:ext uri="{FF2B5EF4-FFF2-40B4-BE49-F238E27FC236}">
                  <a16:creationId xmlns:a16="http://schemas.microsoft.com/office/drawing/2014/main" id="{F0A5A998-C587-4C75-97D9-BAF00DF07078}"/>
                </a:ext>
              </a:extLst>
            </p:cNvPr>
            <p:cNvSpPr/>
            <p:nvPr/>
          </p:nvSpPr>
          <p:spPr>
            <a:xfrm>
              <a:off x="1164424" y="2175408"/>
              <a:ext cx="3476400" cy="3749100"/>
            </a:xfrm>
            <a:prstGeom prst="round2DiagRect">
              <a:avLst>
                <a:gd name="adj1" fmla="val 14139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" name="Google Shape;5669;p31">
            <a:extLst>
              <a:ext uri="{FF2B5EF4-FFF2-40B4-BE49-F238E27FC236}">
                <a16:creationId xmlns:a16="http://schemas.microsoft.com/office/drawing/2014/main" id="{E4E3DBDA-98DF-4BA9-A52F-6738290A11CA}"/>
              </a:ext>
            </a:extLst>
          </p:cNvPr>
          <p:cNvGrpSpPr/>
          <p:nvPr userDrawn="1"/>
        </p:nvGrpSpPr>
        <p:grpSpPr>
          <a:xfrm>
            <a:off x="234864" y="1830281"/>
            <a:ext cx="3024192" cy="2247451"/>
            <a:chOff x="912975" y="1801175"/>
            <a:chExt cx="3979200" cy="4497600"/>
          </a:xfrm>
        </p:grpSpPr>
        <p:sp>
          <p:nvSpPr>
            <p:cNvPr id="94" name="Google Shape;5670;p31">
              <a:extLst>
                <a:ext uri="{FF2B5EF4-FFF2-40B4-BE49-F238E27FC236}">
                  <a16:creationId xmlns:a16="http://schemas.microsoft.com/office/drawing/2014/main" id="{89D4C5FC-314E-4D2F-9273-C344FE9B266B}"/>
                </a:ext>
              </a:extLst>
            </p:cNvPr>
            <p:cNvSpPr/>
            <p:nvPr/>
          </p:nvSpPr>
          <p:spPr>
            <a:xfrm>
              <a:off x="912975" y="1801175"/>
              <a:ext cx="3979200" cy="4497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5671;p31">
              <a:extLst>
                <a:ext uri="{FF2B5EF4-FFF2-40B4-BE49-F238E27FC236}">
                  <a16:creationId xmlns:a16="http://schemas.microsoft.com/office/drawing/2014/main" id="{8023D792-601C-4FB7-A5AC-A786B5045386}"/>
                </a:ext>
              </a:extLst>
            </p:cNvPr>
            <p:cNvSpPr/>
            <p:nvPr/>
          </p:nvSpPr>
          <p:spPr>
            <a:xfrm>
              <a:off x="1164424" y="2175408"/>
              <a:ext cx="3476400" cy="3749100"/>
            </a:xfrm>
            <a:prstGeom prst="round2DiagRect">
              <a:avLst>
                <a:gd name="adj1" fmla="val 14139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5673;p31">
            <a:extLst>
              <a:ext uri="{FF2B5EF4-FFF2-40B4-BE49-F238E27FC236}">
                <a16:creationId xmlns:a16="http://schemas.microsoft.com/office/drawing/2014/main" id="{AB6BB351-C0A6-4AF7-8003-A996A66BDA49}"/>
              </a:ext>
            </a:extLst>
          </p:cNvPr>
          <p:cNvSpPr/>
          <p:nvPr userDrawn="1"/>
        </p:nvSpPr>
        <p:spPr>
          <a:xfrm>
            <a:off x="1032994" y="4112827"/>
            <a:ext cx="1389514" cy="705596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5704;p31">
            <a:extLst>
              <a:ext uri="{FF2B5EF4-FFF2-40B4-BE49-F238E27FC236}">
                <a16:creationId xmlns:a16="http://schemas.microsoft.com/office/drawing/2014/main" id="{9472175A-52AB-4361-9602-91271344F134}"/>
              </a:ext>
            </a:extLst>
          </p:cNvPr>
          <p:cNvSpPr/>
          <p:nvPr userDrawn="1"/>
        </p:nvSpPr>
        <p:spPr>
          <a:xfrm>
            <a:off x="8212106" y="4028093"/>
            <a:ext cx="937220" cy="499520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5704;p31">
            <a:extLst>
              <a:ext uri="{FF2B5EF4-FFF2-40B4-BE49-F238E27FC236}">
                <a16:creationId xmlns:a16="http://schemas.microsoft.com/office/drawing/2014/main" id="{22C845DC-3B61-4BED-B214-787D9DF5B3E9}"/>
              </a:ext>
            </a:extLst>
          </p:cNvPr>
          <p:cNvSpPr/>
          <p:nvPr userDrawn="1"/>
        </p:nvSpPr>
        <p:spPr>
          <a:xfrm>
            <a:off x="4575055" y="4763991"/>
            <a:ext cx="937220" cy="499520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0" userDrawn="1">
  <p:cSld name="TITLE_ONLY_1_2_1_1">
    <p:spTree>
      <p:nvGrpSpPr>
        <p:cNvPr id="1" name="Shape 5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" name="Google Shape;5754;p32"/>
          <p:cNvSpPr/>
          <p:nvPr/>
        </p:nvSpPr>
        <p:spPr>
          <a:xfrm>
            <a:off x="6074391" y="1351128"/>
            <a:ext cx="4313916" cy="5648329"/>
          </a:xfrm>
          <a:prstGeom prst="frame">
            <a:avLst>
              <a:gd name="adj1" fmla="val 61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5" name="Google Shape;5755;p32"/>
          <p:cNvSpPr/>
          <p:nvPr/>
        </p:nvSpPr>
        <p:spPr>
          <a:xfrm>
            <a:off x="7581630" y="261409"/>
            <a:ext cx="1936854" cy="1089719"/>
          </a:xfrm>
          <a:custGeom>
            <a:avLst/>
            <a:gdLst/>
            <a:ahLst/>
            <a:cxnLst/>
            <a:rect l="l" t="t" r="r" b="b"/>
            <a:pathLst>
              <a:path w="54940" h="59712" extrusionOk="0">
                <a:moveTo>
                  <a:pt x="22955" y="1"/>
                </a:moveTo>
                <a:cubicBezTo>
                  <a:pt x="22606" y="1"/>
                  <a:pt x="22259" y="12"/>
                  <a:pt x="21916" y="35"/>
                </a:cubicBezTo>
                <a:cubicBezTo>
                  <a:pt x="20749" y="169"/>
                  <a:pt x="19548" y="102"/>
                  <a:pt x="18380" y="169"/>
                </a:cubicBezTo>
                <a:cubicBezTo>
                  <a:pt x="18080" y="169"/>
                  <a:pt x="17813" y="302"/>
                  <a:pt x="17480" y="302"/>
                </a:cubicBezTo>
                <a:cubicBezTo>
                  <a:pt x="17402" y="280"/>
                  <a:pt x="17324" y="276"/>
                  <a:pt x="17245" y="276"/>
                </a:cubicBezTo>
                <a:cubicBezTo>
                  <a:pt x="17205" y="276"/>
                  <a:pt x="17166" y="277"/>
                  <a:pt x="17125" y="277"/>
                </a:cubicBezTo>
                <a:cubicBezTo>
                  <a:pt x="17004" y="277"/>
                  <a:pt x="16879" y="269"/>
                  <a:pt x="16746" y="202"/>
                </a:cubicBezTo>
                <a:cubicBezTo>
                  <a:pt x="16663" y="169"/>
                  <a:pt x="16554" y="152"/>
                  <a:pt x="16450" y="152"/>
                </a:cubicBezTo>
                <a:cubicBezTo>
                  <a:pt x="16346" y="152"/>
                  <a:pt x="16246" y="169"/>
                  <a:pt x="16179" y="202"/>
                </a:cubicBezTo>
                <a:cubicBezTo>
                  <a:pt x="16001" y="291"/>
                  <a:pt x="15853" y="306"/>
                  <a:pt x="15704" y="306"/>
                </a:cubicBezTo>
                <a:cubicBezTo>
                  <a:pt x="15630" y="306"/>
                  <a:pt x="15556" y="302"/>
                  <a:pt x="15478" y="302"/>
                </a:cubicBezTo>
                <a:cubicBezTo>
                  <a:pt x="15145" y="302"/>
                  <a:pt x="14878" y="369"/>
                  <a:pt x="14544" y="436"/>
                </a:cubicBezTo>
                <a:cubicBezTo>
                  <a:pt x="14494" y="441"/>
                  <a:pt x="14445" y="443"/>
                  <a:pt x="14397" y="443"/>
                </a:cubicBezTo>
                <a:cubicBezTo>
                  <a:pt x="14300" y="443"/>
                  <a:pt x="14207" y="436"/>
                  <a:pt x="14115" y="436"/>
                </a:cubicBezTo>
                <a:cubicBezTo>
                  <a:pt x="13977" y="436"/>
                  <a:pt x="13844" y="452"/>
                  <a:pt x="13710" y="536"/>
                </a:cubicBezTo>
                <a:cubicBezTo>
                  <a:pt x="13699" y="558"/>
                  <a:pt x="13681" y="565"/>
                  <a:pt x="13659" y="565"/>
                </a:cubicBezTo>
                <a:cubicBezTo>
                  <a:pt x="13614" y="565"/>
                  <a:pt x="13555" y="536"/>
                  <a:pt x="13510" y="536"/>
                </a:cubicBezTo>
                <a:cubicBezTo>
                  <a:pt x="13243" y="536"/>
                  <a:pt x="13010" y="536"/>
                  <a:pt x="12743" y="636"/>
                </a:cubicBezTo>
                <a:cubicBezTo>
                  <a:pt x="12643" y="669"/>
                  <a:pt x="12535" y="669"/>
                  <a:pt x="12422" y="669"/>
                </a:cubicBezTo>
                <a:cubicBezTo>
                  <a:pt x="12309" y="669"/>
                  <a:pt x="12193" y="669"/>
                  <a:pt x="12076" y="702"/>
                </a:cubicBezTo>
                <a:cubicBezTo>
                  <a:pt x="11842" y="802"/>
                  <a:pt x="11576" y="769"/>
                  <a:pt x="11309" y="836"/>
                </a:cubicBezTo>
                <a:cubicBezTo>
                  <a:pt x="11042" y="936"/>
                  <a:pt x="10708" y="836"/>
                  <a:pt x="10508" y="969"/>
                </a:cubicBezTo>
                <a:cubicBezTo>
                  <a:pt x="10397" y="1039"/>
                  <a:pt x="10286" y="1045"/>
                  <a:pt x="10177" y="1045"/>
                </a:cubicBezTo>
                <a:cubicBezTo>
                  <a:pt x="10155" y="1045"/>
                  <a:pt x="10134" y="1044"/>
                  <a:pt x="10112" y="1044"/>
                </a:cubicBezTo>
                <a:cubicBezTo>
                  <a:pt x="9983" y="1044"/>
                  <a:pt x="9858" y="1053"/>
                  <a:pt x="9741" y="1169"/>
                </a:cubicBezTo>
                <a:cubicBezTo>
                  <a:pt x="9007" y="1169"/>
                  <a:pt x="8307" y="1536"/>
                  <a:pt x="7539" y="1603"/>
                </a:cubicBezTo>
                <a:cubicBezTo>
                  <a:pt x="7306" y="1770"/>
                  <a:pt x="6972" y="1703"/>
                  <a:pt x="6672" y="1870"/>
                </a:cubicBezTo>
                <a:cubicBezTo>
                  <a:pt x="6372" y="2037"/>
                  <a:pt x="6038" y="2103"/>
                  <a:pt x="5738" y="2203"/>
                </a:cubicBezTo>
                <a:cubicBezTo>
                  <a:pt x="5471" y="2337"/>
                  <a:pt x="5171" y="2470"/>
                  <a:pt x="4904" y="2604"/>
                </a:cubicBezTo>
                <a:cubicBezTo>
                  <a:pt x="3903" y="3037"/>
                  <a:pt x="3003" y="3638"/>
                  <a:pt x="2302" y="4438"/>
                </a:cubicBezTo>
                <a:cubicBezTo>
                  <a:pt x="2169" y="4572"/>
                  <a:pt x="2035" y="4705"/>
                  <a:pt x="1902" y="4872"/>
                </a:cubicBezTo>
                <a:cubicBezTo>
                  <a:pt x="1535" y="5473"/>
                  <a:pt x="1235" y="6040"/>
                  <a:pt x="1068" y="6673"/>
                </a:cubicBezTo>
                <a:cubicBezTo>
                  <a:pt x="1001" y="7040"/>
                  <a:pt x="801" y="7441"/>
                  <a:pt x="801" y="7841"/>
                </a:cubicBezTo>
                <a:cubicBezTo>
                  <a:pt x="801" y="8008"/>
                  <a:pt x="701" y="8174"/>
                  <a:pt x="701" y="8308"/>
                </a:cubicBezTo>
                <a:cubicBezTo>
                  <a:pt x="668" y="8441"/>
                  <a:pt x="801" y="8608"/>
                  <a:pt x="634" y="8708"/>
                </a:cubicBezTo>
                <a:lnTo>
                  <a:pt x="634" y="8808"/>
                </a:lnTo>
                <a:cubicBezTo>
                  <a:pt x="568" y="9275"/>
                  <a:pt x="568" y="9709"/>
                  <a:pt x="534" y="10143"/>
                </a:cubicBezTo>
                <a:cubicBezTo>
                  <a:pt x="501" y="10343"/>
                  <a:pt x="468" y="10610"/>
                  <a:pt x="468" y="10810"/>
                </a:cubicBezTo>
                <a:cubicBezTo>
                  <a:pt x="468" y="11043"/>
                  <a:pt x="534" y="11310"/>
                  <a:pt x="468" y="11510"/>
                </a:cubicBezTo>
                <a:cubicBezTo>
                  <a:pt x="334" y="11844"/>
                  <a:pt x="368" y="12144"/>
                  <a:pt x="368" y="12478"/>
                </a:cubicBezTo>
                <a:cubicBezTo>
                  <a:pt x="368" y="13011"/>
                  <a:pt x="167" y="13545"/>
                  <a:pt x="301" y="14112"/>
                </a:cubicBezTo>
                <a:cubicBezTo>
                  <a:pt x="67" y="14446"/>
                  <a:pt x="234" y="14813"/>
                  <a:pt x="167" y="15146"/>
                </a:cubicBezTo>
                <a:cubicBezTo>
                  <a:pt x="1" y="15947"/>
                  <a:pt x="134" y="16714"/>
                  <a:pt x="67" y="17514"/>
                </a:cubicBezTo>
                <a:lnTo>
                  <a:pt x="67" y="19883"/>
                </a:lnTo>
                <a:cubicBezTo>
                  <a:pt x="67" y="20683"/>
                  <a:pt x="1" y="21517"/>
                  <a:pt x="134" y="22318"/>
                </a:cubicBezTo>
                <a:cubicBezTo>
                  <a:pt x="234" y="23219"/>
                  <a:pt x="201" y="24153"/>
                  <a:pt x="234" y="25053"/>
                </a:cubicBezTo>
                <a:cubicBezTo>
                  <a:pt x="301" y="25987"/>
                  <a:pt x="234" y="26888"/>
                  <a:pt x="301" y="27788"/>
                </a:cubicBezTo>
                <a:cubicBezTo>
                  <a:pt x="301" y="28055"/>
                  <a:pt x="368" y="28322"/>
                  <a:pt x="401" y="28622"/>
                </a:cubicBezTo>
                <a:cubicBezTo>
                  <a:pt x="468" y="28889"/>
                  <a:pt x="368" y="29189"/>
                  <a:pt x="468" y="29456"/>
                </a:cubicBezTo>
                <a:cubicBezTo>
                  <a:pt x="568" y="29790"/>
                  <a:pt x="534" y="30157"/>
                  <a:pt x="568" y="30490"/>
                </a:cubicBezTo>
                <a:cubicBezTo>
                  <a:pt x="568" y="30691"/>
                  <a:pt x="668" y="30891"/>
                  <a:pt x="701" y="31124"/>
                </a:cubicBezTo>
                <a:cubicBezTo>
                  <a:pt x="701" y="31324"/>
                  <a:pt x="668" y="31524"/>
                  <a:pt x="734" y="31725"/>
                </a:cubicBezTo>
                <a:cubicBezTo>
                  <a:pt x="868" y="32058"/>
                  <a:pt x="801" y="32358"/>
                  <a:pt x="868" y="32659"/>
                </a:cubicBezTo>
                <a:cubicBezTo>
                  <a:pt x="1001" y="33059"/>
                  <a:pt x="901" y="33493"/>
                  <a:pt x="1001" y="33893"/>
                </a:cubicBezTo>
                <a:cubicBezTo>
                  <a:pt x="1035" y="34160"/>
                  <a:pt x="1035" y="34460"/>
                  <a:pt x="1135" y="34693"/>
                </a:cubicBezTo>
                <a:cubicBezTo>
                  <a:pt x="1201" y="34960"/>
                  <a:pt x="1168" y="35227"/>
                  <a:pt x="1235" y="35494"/>
                </a:cubicBezTo>
                <a:cubicBezTo>
                  <a:pt x="1368" y="35961"/>
                  <a:pt x="1368" y="36395"/>
                  <a:pt x="1535" y="36862"/>
                </a:cubicBezTo>
                <a:cubicBezTo>
                  <a:pt x="1635" y="37062"/>
                  <a:pt x="1635" y="37295"/>
                  <a:pt x="1668" y="37495"/>
                </a:cubicBezTo>
                <a:cubicBezTo>
                  <a:pt x="1802" y="37896"/>
                  <a:pt x="1869" y="38363"/>
                  <a:pt x="2002" y="38830"/>
                </a:cubicBezTo>
                <a:lnTo>
                  <a:pt x="2369" y="40064"/>
                </a:lnTo>
                <a:cubicBezTo>
                  <a:pt x="2569" y="40898"/>
                  <a:pt x="2869" y="41665"/>
                  <a:pt x="3336" y="42399"/>
                </a:cubicBezTo>
                <a:cubicBezTo>
                  <a:pt x="3803" y="43166"/>
                  <a:pt x="4237" y="43900"/>
                  <a:pt x="4904" y="44534"/>
                </a:cubicBezTo>
                <a:cubicBezTo>
                  <a:pt x="5038" y="44667"/>
                  <a:pt x="5138" y="44834"/>
                  <a:pt x="5238" y="44901"/>
                </a:cubicBezTo>
                <a:cubicBezTo>
                  <a:pt x="5671" y="45234"/>
                  <a:pt x="6038" y="45568"/>
                  <a:pt x="6539" y="45801"/>
                </a:cubicBezTo>
                <a:cubicBezTo>
                  <a:pt x="7039" y="46002"/>
                  <a:pt x="7539" y="46302"/>
                  <a:pt x="8073" y="46469"/>
                </a:cubicBezTo>
                <a:cubicBezTo>
                  <a:pt x="8540" y="46569"/>
                  <a:pt x="8974" y="46702"/>
                  <a:pt x="9407" y="46835"/>
                </a:cubicBezTo>
                <a:cubicBezTo>
                  <a:pt x="10141" y="47002"/>
                  <a:pt x="10875" y="47069"/>
                  <a:pt x="11542" y="47302"/>
                </a:cubicBezTo>
                <a:cubicBezTo>
                  <a:pt x="11642" y="47336"/>
                  <a:pt x="11759" y="47336"/>
                  <a:pt x="11876" y="47336"/>
                </a:cubicBezTo>
                <a:cubicBezTo>
                  <a:pt x="11992" y="47336"/>
                  <a:pt x="12109" y="47336"/>
                  <a:pt x="12209" y="47369"/>
                </a:cubicBezTo>
                <a:cubicBezTo>
                  <a:pt x="12510" y="47469"/>
                  <a:pt x="12843" y="47403"/>
                  <a:pt x="13077" y="47503"/>
                </a:cubicBezTo>
                <a:cubicBezTo>
                  <a:pt x="13343" y="47569"/>
                  <a:pt x="13644" y="47536"/>
                  <a:pt x="13877" y="47569"/>
                </a:cubicBezTo>
                <a:cubicBezTo>
                  <a:pt x="14144" y="47669"/>
                  <a:pt x="14411" y="47636"/>
                  <a:pt x="14678" y="47669"/>
                </a:cubicBezTo>
                <a:cubicBezTo>
                  <a:pt x="14878" y="47736"/>
                  <a:pt x="15078" y="47753"/>
                  <a:pt x="15278" y="47753"/>
                </a:cubicBezTo>
                <a:cubicBezTo>
                  <a:pt x="15478" y="47753"/>
                  <a:pt x="15678" y="47736"/>
                  <a:pt x="15879" y="47736"/>
                </a:cubicBezTo>
                <a:cubicBezTo>
                  <a:pt x="16179" y="47736"/>
                  <a:pt x="16412" y="47870"/>
                  <a:pt x="16713" y="47870"/>
                </a:cubicBezTo>
                <a:cubicBezTo>
                  <a:pt x="16821" y="47856"/>
                  <a:pt x="16930" y="47842"/>
                  <a:pt x="17039" y="47842"/>
                </a:cubicBezTo>
                <a:cubicBezTo>
                  <a:pt x="17197" y="47842"/>
                  <a:pt x="17355" y="47871"/>
                  <a:pt x="17513" y="47970"/>
                </a:cubicBezTo>
                <a:lnTo>
                  <a:pt x="17546" y="47970"/>
                </a:lnTo>
                <a:cubicBezTo>
                  <a:pt x="18080" y="48003"/>
                  <a:pt x="18647" y="48036"/>
                  <a:pt x="19181" y="48036"/>
                </a:cubicBezTo>
                <a:cubicBezTo>
                  <a:pt x="20191" y="48108"/>
                  <a:pt x="21235" y="48163"/>
                  <a:pt x="22289" y="48163"/>
                </a:cubicBezTo>
                <a:cubicBezTo>
                  <a:pt x="22698" y="48163"/>
                  <a:pt x="23108" y="48155"/>
                  <a:pt x="23517" y="48136"/>
                </a:cubicBezTo>
                <a:cubicBezTo>
                  <a:pt x="23584" y="48270"/>
                  <a:pt x="23617" y="48370"/>
                  <a:pt x="23684" y="48503"/>
                </a:cubicBezTo>
                <a:cubicBezTo>
                  <a:pt x="24018" y="49104"/>
                  <a:pt x="24251" y="49804"/>
                  <a:pt x="24451" y="50438"/>
                </a:cubicBezTo>
                <a:cubicBezTo>
                  <a:pt x="24718" y="51172"/>
                  <a:pt x="24918" y="51906"/>
                  <a:pt x="25185" y="52606"/>
                </a:cubicBezTo>
                <a:cubicBezTo>
                  <a:pt x="25485" y="53540"/>
                  <a:pt x="25819" y="54408"/>
                  <a:pt x="26086" y="55275"/>
                </a:cubicBezTo>
                <a:cubicBezTo>
                  <a:pt x="26319" y="55842"/>
                  <a:pt x="26486" y="56376"/>
                  <a:pt x="26686" y="56909"/>
                </a:cubicBezTo>
                <a:cubicBezTo>
                  <a:pt x="26853" y="57376"/>
                  <a:pt x="27053" y="57843"/>
                  <a:pt x="27253" y="58277"/>
                </a:cubicBezTo>
                <a:cubicBezTo>
                  <a:pt x="27420" y="58711"/>
                  <a:pt x="27620" y="59111"/>
                  <a:pt x="27854" y="59511"/>
                </a:cubicBezTo>
                <a:cubicBezTo>
                  <a:pt x="27887" y="59578"/>
                  <a:pt x="27921" y="59611"/>
                  <a:pt x="28021" y="59711"/>
                </a:cubicBezTo>
                <a:cubicBezTo>
                  <a:pt x="28421" y="59044"/>
                  <a:pt x="28888" y="58410"/>
                  <a:pt x="29288" y="57777"/>
                </a:cubicBezTo>
                <a:cubicBezTo>
                  <a:pt x="29388" y="57677"/>
                  <a:pt x="29455" y="57510"/>
                  <a:pt x="29555" y="57376"/>
                </a:cubicBezTo>
                <a:cubicBezTo>
                  <a:pt x="30022" y="56609"/>
                  <a:pt x="30422" y="55842"/>
                  <a:pt x="30923" y="55108"/>
                </a:cubicBezTo>
                <a:cubicBezTo>
                  <a:pt x="31123" y="54875"/>
                  <a:pt x="31256" y="54541"/>
                  <a:pt x="31390" y="54274"/>
                </a:cubicBezTo>
                <a:cubicBezTo>
                  <a:pt x="31523" y="54007"/>
                  <a:pt x="31690" y="53740"/>
                  <a:pt x="31790" y="53440"/>
                </a:cubicBezTo>
                <a:cubicBezTo>
                  <a:pt x="32023" y="53040"/>
                  <a:pt x="32257" y="52673"/>
                  <a:pt x="32490" y="52239"/>
                </a:cubicBezTo>
                <a:cubicBezTo>
                  <a:pt x="32891" y="51439"/>
                  <a:pt x="33258" y="50672"/>
                  <a:pt x="33691" y="49871"/>
                </a:cubicBezTo>
                <a:cubicBezTo>
                  <a:pt x="33758" y="49671"/>
                  <a:pt x="33891" y="49437"/>
                  <a:pt x="34058" y="49271"/>
                </a:cubicBezTo>
                <a:cubicBezTo>
                  <a:pt x="34206" y="49098"/>
                  <a:pt x="34409" y="48998"/>
                  <a:pt x="34598" y="48998"/>
                </a:cubicBezTo>
                <a:cubicBezTo>
                  <a:pt x="34665" y="48998"/>
                  <a:pt x="34731" y="49011"/>
                  <a:pt x="34792" y="49037"/>
                </a:cubicBezTo>
                <a:cubicBezTo>
                  <a:pt x="35059" y="49104"/>
                  <a:pt x="35259" y="49070"/>
                  <a:pt x="35526" y="49104"/>
                </a:cubicBezTo>
                <a:lnTo>
                  <a:pt x="35893" y="49104"/>
                </a:lnTo>
                <a:cubicBezTo>
                  <a:pt x="36040" y="49104"/>
                  <a:pt x="36186" y="49098"/>
                  <a:pt x="36331" y="49098"/>
                </a:cubicBezTo>
                <a:cubicBezTo>
                  <a:pt x="36548" y="49098"/>
                  <a:pt x="36760" y="49110"/>
                  <a:pt x="36960" y="49170"/>
                </a:cubicBezTo>
                <a:cubicBezTo>
                  <a:pt x="37160" y="49204"/>
                  <a:pt x="37344" y="49212"/>
                  <a:pt x="37519" y="49212"/>
                </a:cubicBezTo>
                <a:cubicBezTo>
                  <a:pt x="37694" y="49212"/>
                  <a:pt x="37861" y="49204"/>
                  <a:pt x="38028" y="49204"/>
                </a:cubicBezTo>
                <a:cubicBezTo>
                  <a:pt x="38272" y="49204"/>
                  <a:pt x="38517" y="49189"/>
                  <a:pt x="38772" y="49189"/>
                </a:cubicBezTo>
                <a:cubicBezTo>
                  <a:pt x="38899" y="49189"/>
                  <a:pt x="39028" y="49193"/>
                  <a:pt x="39162" y="49204"/>
                </a:cubicBezTo>
                <a:cubicBezTo>
                  <a:pt x="39534" y="49268"/>
                  <a:pt x="39911" y="49288"/>
                  <a:pt x="40289" y="49288"/>
                </a:cubicBezTo>
                <a:cubicBezTo>
                  <a:pt x="40894" y="49288"/>
                  <a:pt x="41502" y="49237"/>
                  <a:pt x="42097" y="49237"/>
                </a:cubicBezTo>
                <a:cubicBezTo>
                  <a:pt x="42398" y="49237"/>
                  <a:pt x="42698" y="49170"/>
                  <a:pt x="43031" y="49170"/>
                </a:cubicBezTo>
                <a:cubicBezTo>
                  <a:pt x="43151" y="49170"/>
                  <a:pt x="43277" y="49176"/>
                  <a:pt x="43399" y="49176"/>
                </a:cubicBezTo>
                <a:cubicBezTo>
                  <a:pt x="43582" y="49176"/>
                  <a:pt x="43759" y="49164"/>
                  <a:pt x="43899" y="49104"/>
                </a:cubicBezTo>
                <a:cubicBezTo>
                  <a:pt x="44199" y="49037"/>
                  <a:pt x="44499" y="49070"/>
                  <a:pt x="44733" y="49004"/>
                </a:cubicBezTo>
                <a:cubicBezTo>
                  <a:pt x="45033" y="48904"/>
                  <a:pt x="45333" y="48937"/>
                  <a:pt x="45566" y="48870"/>
                </a:cubicBezTo>
                <a:cubicBezTo>
                  <a:pt x="46434" y="48670"/>
                  <a:pt x="47368" y="48537"/>
                  <a:pt x="48202" y="48236"/>
                </a:cubicBezTo>
                <a:cubicBezTo>
                  <a:pt x="49036" y="47936"/>
                  <a:pt x="49770" y="47569"/>
                  <a:pt x="50437" y="47002"/>
                </a:cubicBezTo>
                <a:cubicBezTo>
                  <a:pt x="51070" y="46402"/>
                  <a:pt x="51537" y="45768"/>
                  <a:pt x="51938" y="45068"/>
                </a:cubicBezTo>
                <a:cubicBezTo>
                  <a:pt x="52338" y="44500"/>
                  <a:pt x="52605" y="43900"/>
                  <a:pt x="52872" y="43333"/>
                </a:cubicBezTo>
                <a:cubicBezTo>
                  <a:pt x="53039" y="42933"/>
                  <a:pt x="53105" y="42532"/>
                  <a:pt x="53239" y="42099"/>
                </a:cubicBezTo>
                <a:cubicBezTo>
                  <a:pt x="53339" y="41732"/>
                  <a:pt x="53405" y="41398"/>
                  <a:pt x="53539" y="41031"/>
                </a:cubicBezTo>
                <a:cubicBezTo>
                  <a:pt x="53606" y="40831"/>
                  <a:pt x="53506" y="40564"/>
                  <a:pt x="53672" y="40398"/>
                </a:cubicBezTo>
                <a:cubicBezTo>
                  <a:pt x="53672" y="39764"/>
                  <a:pt x="53906" y="39197"/>
                  <a:pt x="54006" y="38563"/>
                </a:cubicBezTo>
                <a:cubicBezTo>
                  <a:pt x="54039" y="38363"/>
                  <a:pt x="54006" y="38062"/>
                  <a:pt x="54106" y="37896"/>
                </a:cubicBezTo>
                <a:cubicBezTo>
                  <a:pt x="54239" y="37662"/>
                  <a:pt x="54173" y="37429"/>
                  <a:pt x="54206" y="37229"/>
                </a:cubicBezTo>
                <a:cubicBezTo>
                  <a:pt x="54239" y="37028"/>
                  <a:pt x="54306" y="36762"/>
                  <a:pt x="54306" y="36561"/>
                </a:cubicBezTo>
                <a:cubicBezTo>
                  <a:pt x="54273" y="36361"/>
                  <a:pt x="54273" y="36094"/>
                  <a:pt x="54406" y="35894"/>
                </a:cubicBezTo>
                <a:lnTo>
                  <a:pt x="54406" y="35861"/>
                </a:lnTo>
                <a:cubicBezTo>
                  <a:pt x="54440" y="35260"/>
                  <a:pt x="54406" y="34660"/>
                  <a:pt x="54540" y="34060"/>
                </a:cubicBezTo>
                <a:cubicBezTo>
                  <a:pt x="54606" y="33526"/>
                  <a:pt x="54540" y="33026"/>
                  <a:pt x="54640" y="32525"/>
                </a:cubicBezTo>
                <a:cubicBezTo>
                  <a:pt x="54740" y="32025"/>
                  <a:pt x="54640" y="31524"/>
                  <a:pt x="54740" y="31057"/>
                </a:cubicBezTo>
                <a:cubicBezTo>
                  <a:pt x="54873" y="30424"/>
                  <a:pt x="54840" y="29823"/>
                  <a:pt x="54840" y="29189"/>
                </a:cubicBezTo>
                <a:cubicBezTo>
                  <a:pt x="54840" y="28556"/>
                  <a:pt x="54740" y="27889"/>
                  <a:pt x="54840" y="27255"/>
                </a:cubicBezTo>
                <a:cubicBezTo>
                  <a:pt x="54940" y="26321"/>
                  <a:pt x="54873" y="25353"/>
                  <a:pt x="54907" y="24419"/>
                </a:cubicBezTo>
                <a:cubicBezTo>
                  <a:pt x="54907" y="23485"/>
                  <a:pt x="54907" y="22551"/>
                  <a:pt x="54873" y="21584"/>
                </a:cubicBezTo>
                <a:cubicBezTo>
                  <a:pt x="54873" y="20650"/>
                  <a:pt x="54873" y="19683"/>
                  <a:pt x="54840" y="18715"/>
                </a:cubicBezTo>
                <a:cubicBezTo>
                  <a:pt x="54840" y="18348"/>
                  <a:pt x="54740" y="17981"/>
                  <a:pt x="54706" y="17581"/>
                </a:cubicBezTo>
                <a:cubicBezTo>
                  <a:pt x="54673" y="17214"/>
                  <a:pt x="54740" y="16847"/>
                  <a:pt x="54673" y="16480"/>
                </a:cubicBezTo>
                <a:cubicBezTo>
                  <a:pt x="54573" y="16147"/>
                  <a:pt x="54606" y="15747"/>
                  <a:pt x="54540" y="15413"/>
                </a:cubicBezTo>
                <a:cubicBezTo>
                  <a:pt x="54406" y="15013"/>
                  <a:pt x="54506" y="14646"/>
                  <a:pt x="54406" y="14212"/>
                </a:cubicBezTo>
                <a:cubicBezTo>
                  <a:pt x="54339" y="13812"/>
                  <a:pt x="54373" y="13412"/>
                  <a:pt x="54273" y="13011"/>
                </a:cubicBezTo>
                <a:cubicBezTo>
                  <a:pt x="54206" y="12678"/>
                  <a:pt x="54273" y="12311"/>
                  <a:pt x="54173" y="11977"/>
                </a:cubicBezTo>
                <a:cubicBezTo>
                  <a:pt x="54006" y="11544"/>
                  <a:pt x="54206" y="11143"/>
                  <a:pt x="53939" y="10743"/>
                </a:cubicBezTo>
                <a:cubicBezTo>
                  <a:pt x="54039" y="10343"/>
                  <a:pt x="53839" y="9976"/>
                  <a:pt x="53839" y="9542"/>
                </a:cubicBezTo>
                <a:cubicBezTo>
                  <a:pt x="53839" y="9175"/>
                  <a:pt x="53706" y="8808"/>
                  <a:pt x="53606" y="8475"/>
                </a:cubicBezTo>
                <a:cubicBezTo>
                  <a:pt x="53506" y="8008"/>
                  <a:pt x="53372" y="7574"/>
                  <a:pt x="53205" y="7140"/>
                </a:cubicBezTo>
                <a:cubicBezTo>
                  <a:pt x="52938" y="6540"/>
                  <a:pt x="52605" y="6006"/>
                  <a:pt x="52271" y="5473"/>
                </a:cubicBezTo>
                <a:cubicBezTo>
                  <a:pt x="51904" y="4905"/>
                  <a:pt x="51371" y="4539"/>
                  <a:pt x="50770" y="4172"/>
                </a:cubicBezTo>
                <a:cubicBezTo>
                  <a:pt x="50537" y="4005"/>
                  <a:pt x="50270" y="3838"/>
                  <a:pt x="50003" y="3671"/>
                </a:cubicBezTo>
                <a:cubicBezTo>
                  <a:pt x="49036" y="3071"/>
                  <a:pt x="47935" y="2704"/>
                  <a:pt x="46901" y="2370"/>
                </a:cubicBezTo>
                <a:cubicBezTo>
                  <a:pt x="46367" y="2203"/>
                  <a:pt x="45833" y="2137"/>
                  <a:pt x="45333" y="1970"/>
                </a:cubicBezTo>
                <a:cubicBezTo>
                  <a:pt x="44833" y="1803"/>
                  <a:pt x="44266" y="1703"/>
                  <a:pt x="43765" y="1570"/>
                </a:cubicBezTo>
                <a:cubicBezTo>
                  <a:pt x="43432" y="1503"/>
                  <a:pt x="43165" y="1470"/>
                  <a:pt x="42831" y="1370"/>
                </a:cubicBezTo>
                <a:cubicBezTo>
                  <a:pt x="42531" y="1303"/>
                  <a:pt x="42197" y="1303"/>
                  <a:pt x="41897" y="1203"/>
                </a:cubicBezTo>
                <a:cubicBezTo>
                  <a:pt x="41797" y="1169"/>
                  <a:pt x="41672" y="1169"/>
                  <a:pt x="41543" y="1169"/>
                </a:cubicBezTo>
                <a:cubicBezTo>
                  <a:pt x="41414" y="1169"/>
                  <a:pt x="41280" y="1169"/>
                  <a:pt x="41163" y="1136"/>
                </a:cubicBezTo>
                <a:cubicBezTo>
                  <a:pt x="40896" y="1036"/>
                  <a:pt x="40596" y="1036"/>
                  <a:pt x="40363" y="1036"/>
                </a:cubicBezTo>
                <a:cubicBezTo>
                  <a:pt x="40096" y="1036"/>
                  <a:pt x="39829" y="969"/>
                  <a:pt x="39562" y="903"/>
                </a:cubicBezTo>
                <a:cubicBezTo>
                  <a:pt x="39329" y="869"/>
                  <a:pt x="39028" y="903"/>
                  <a:pt x="38762" y="836"/>
                </a:cubicBezTo>
                <a:cubicBezTo>
                  <a:pt x="38528" y="736"/>
                  <a:pt x="38228" y="802"/>
                  <a:pt x="37994" y="736"/>
                </a:cubicBezTo>
                <a:cubicBezTo>
                  <a:pt x="37494" y="669"/>
                  <a:pt x="36927" y="636"/>
                  <a:pt x="36427" y="536"/>
                </a:cubicBezTo>
                <a:cubicBezTo>
                  <a:pt x="36093" y="502"/>
                  <a:pt x="35759" y="536"/>
                  <a:pt x="35493" y="469"/>
                </a:cubicBezTo>
                <a:cubicBezTo>
                  <a:pt x="35326" y="419"/>
                  <a:pt x="35159" y="419"/>
                  <a:pt x="34996" y="419"/>
                </a:cubicBezTo>
                <a:cubicBezTo>
                  <a:pt x="34834" y="419"/>
                  <a:pt x="34675" y="419"/>
                  <a:pt x="34525" y="369"/>
                </a:cubicBezTo>
                <a:cubicBezTo>
                  <a:pt x="34192" y="302"/>
                  <a:pt x="33858" y="335"/>
                  <a:pt x="33558" y="302"/>
                </a:cubicBezTo>
                <a:cubicBezTo>
                  <a:pt x="33358" y="252"/>
                  <a:pt x="33149" y="252"/>
                  <a:pt x="32941" y="252"/>
                </a:cubicBezTo>
                <a:cubicBezTo>
                  <a:pt x="32732" y="252"/>
                  <a:pt x="32524" y="252"/>
                  <a:pt x="32324" y="202"/>
                </a:cubicBezTo>
                <a:cubicBezTo>
                  <a:pt x="32104" y="163"/>
                  <a:pt x="31894" y="155"/>
                  <a:pt x="31688" y="155"/>
                </a:cubicBezTo>
                <a:cubicBezTo>
                  <a:pt x="31521" y="155"/>
                  <a:pt x="31357" y="160"/>
                  <a:pt x="31192" y="160"/>
                </a:cubicBezTo>
                <a:cubicBezTo>
                  <a:pt x="31037" y="160"/>
                  <a:pt x="30881" y="155"/>
                  <a:pt x="30723" y="135"/>
                </a:cubicBezTo>
                <a:cubicBezTo>
                  <a:pt x="30350" y="71"/>
                  <a:pt x="29973" y="51"/>
                  <a:pt x="29597" y="51"/>
                </a:cubicBezTo>
                <a:cubicBezTo>
                  <a:pt x="28995" y="51"/>
                  <a:pt x="28395" y="102"/>
                  <a:pt x="27820" y="102"/>
                </a:cubicBezTo>
                <a:cubicBezTo>
                  <a:pt x="27176" y="102"/>
                  <a:pt x="26516" y="132"/>
                  <a:pt x="25861" y="132"/>
                </a:cubicBezTo>
                <a:cubicBezTo>
                  <a:pt x="25534" y="132"/>
                  <a:pt x="25207" y="124"/>
                  <a:pt x="24885" y="102"/>
                </a:cubicBezTo>
                <a:cubicBezTo>
                  <a:pt x="24239" y="37"/>
                  <a:pt x="23593" y="1"/>
                  <a:pt x="2295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60" name="Google Shape;5760;p32"/>
          <p:cNvGrpSpPr/>
          <p:nvPr/>
        </p:nvGrpSpPr>
        <p:grpSpPr>
          <a:xfrm rot="5400000">
            <a:off x="-508392" y="6064488"/>
            <a:ext cx="1772397" cy="1546346"/>
            <a:chOff x="2130575" y="4054150"/>
            <a:chExt cx="1526875" cy="1369175"/>
          </a:xfrm>
        </p:grpSpPr>
        <p:sp>
          <p:nvSpPr>
            <p:cNvPr id="5761" name="Google Shape;5761;p32"/>
            <p:cNvSpPr/>
            <p:nvPr/>
          </p:nvSpPr>
          <p:spPr>
            <a:xfrm>
              <a:off x="3123500" y="4200050"/>
              <a:ext cx="422175" cy="528900"/>
            </a:xfrm>
            <a:custGeom>
              <a:avLst/>
              <a:gdLst/>
              <a:ahLst/>
              <a:cxnLst/>
              <a:rect l="l" t="t" r="r" b="b"/>
              <a:pathLst>
                <a:path w="16887" h="21156" extrusionOk="0">
                  <a:moveTo>
                    <a:pt x="13715" y="0"/>
                  </a:moveTo>
                  <a:cubicBezTo>
                    <a:pt x="13650" y="0"/>
                    <a:pt x="13585" y="3"/>
                    <a:pt x="13520" y="8"/>
                  </a:cubicBezTo>
                  <a:cubicBezTo>
                    <a:pt x="12152" y="60"/>
                    <a:pt x="11100" y="1323"/>
                    <a:pt x="11258" y="2690"/>
                  </a:cubicBezTo>
                  <a:cubicBezTo>
                    <a:pt x="11310" y="2743"/>
                    <a:pt x="11626" y="8477"/>
                    <a:pt x="8996" y="11528"/>
                  </a:cubicBezTo>
                  <a:cubicBezTo>
                    <a:pt x="7312" y="13422"/>
                    <a:pt x="3262" y="15421"/>
                    <a:pt x="1841" y="15999"/>
                  </a:cubicBezTo>
                  <a:cubicBezTo>
                    <a:pt x="579" y="16525"/>
                    <a:pt x="0" y="18051"/>
                    <a:pt x="526" y="19366"/>
                  </a:cubicBezTo>
                  <a:cubicBezTo>
                    <a:pt x="944" y="20410"/>
                    <a:pt x="2024" y="21156"/>
                    <a:pt x="3084" y="21156"/>
                  </a:cubicBezTo>
                  <a:cubicBezTo>
                    <a:pt x="3359" y="21156"/>
                    <a:pt x="3633" y="21105"/>
                    <a:pt x="3893" y="20997"/>
                  </a:cubicBezTo>
                  <a:cubicBezTo>
                    <a:pt x="4524" y="20734"/>
                    <a:pt x="10100" y="18156"/>
                    <a:pt x="12836" y="15000"/>
                  </a:cubicBezTo>
                  <a:cubicBezTo>
                    <a:pt x="16886" y="10318"/>
                    <a:pt x="16255" y="2638"/>
                    <a:pt x="16255" y="2322"/>
                  </a:cubicBezTo>
                  <a:cubicBezTo>
                    <a:pt x="16105" y="1018"/>
                    <a:pt x="15045" y="0"/>
                    <a:pt x="137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2" name="Google Shape;5762;p32"/>
            <p:cNvSpPr/>
            <p:nvPr/>
          </p:nvSpPr>
          <p:spPr>
            <a:xfrm>
              <a:off x="2130575" y="4693650"/>
              <a:ext cx="614175" cy="277850"/>
            </a:xfrm>
            <a:custGeom>
              <a:avLst/>
              <a:gdLst/>
              <a:ahLst/>
              <a:cxnLst/>
              <a:rect l="l" t="t" r="r" b="b"/>
              <a:pathLst>
                <a:path w="24567" h="11114" extrusionOk="0">
                  <a:moveTo>
                    <a:pt x="2841" y="1"/>
                  </a:moveTo>
                  <a:cubicBezTo>
                    <a:pt x="2308" y="1"/>
                    <a:pt x="1772" y="169"/>
                    <a:pt x="1316" y="516"/>
                  </a:cubicBezTo>
                  <a:cubicBezTo>
                    <a:pt x="211" y="1358"/>
                    <a:pt x="1" y="2936"/>
                    <a:pt x="842" y="3988"/>
                  </a:cubicBezTo>
                  <a:cubicBezTo>
                    <a:pt x="1053" y="4251"/>
                    <a:pt x="5787" y="10301"/>
                    <a:pt x="11889" y="11037"/>
                  </a:cubicBezTo>
                  <a:cubicBezTo>
                    <a:pt x="12371" y="11090"/>
                    <a:pt x="12872" y="11113"/>
                    <a:pt x="13381" y="11113"/>
                  </a:cubicBezTo>
                  <a:cubicBezTo>
                    <a:pt x="17482" y="11113"/>
                    <a:pt x="22164" y="9594"/>
                    <a:pt x="22726" y="9407"/>
                  </a:cubicBezTo>
                  <a:cubicBezTo>
                    <a:pt x="23988" y="8881"/>
                    <a:pt x="24567" y="7197"/>
                    <a:pt x="24094" y="5987"/>
                  </a:cubicBezTo>
                  <a:cubicBezTo>
                    <a:pt x="23760" y="4944"/>
                    <a:pt x="22731" y="4265"/>
                    <a:pt x="21663" y="4265"/>
                  </a:cubicBezTo>
                  <a:cubicBezTo>
                    <a:pt x="21385" y="4265"/>
                    <a:pt x="21104" y="4311"/>
                    <a:pt x="20832" y="4409"/>
                  </a:cubicBezTo>
                  <a:cubicBezTo>
                    <a:pt x="19561" y="4880"/>
                    <a:pt x="15972" y="5983"/>
                    <a:pt x="13346" y="5983"/>
                  </a:cubicBezTo>
                  <a:cubicBezTo>
                    <a:pt x="13038" y="5983"/>
                    <a:pt x="12744" y="5968"/>
                    <a:pt x="12468" y="5935"/>
                  </a:cubicBezTo>
                  <a:cubicBezTo>
                    <a:pt x="8470" y="5461"/>
                    <a:pt x="4945" y="990"/>
                    <a:pt x="4840" y="990"/>
                  </a:cubicBezTo>
                  <a:cubicBezTo>
                    <a:pt x="4346" y="341"/>
                    <a:pt x="3598" y="1"/>
                    <a:pt x="28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3" name="Google Shape;5763;p32"/>
            <p:cNvSpPr/>
            <p:nvPr/>
          </p:nvSpPr>
          <p:spPr>
            <a:xfrm>
              <a:off x="2409375" y="4054150"/>
              <a:ext cx="1248075" cy="1369175"/>
            </a:xfrm>
            <a:custGeom>
              <a:avLst/>
              <a:gdLst/>
              <a:ahLst/>
              <a:cxnLst/>
              <a:rect l="l" t="t" r="r" b="b"/>
              <a:pathLst>
                <a:path w="49923" h="54767" extrusionOk="0">
                  <a:moveTo>
                    <a:pt x="15118" y="1"/>
                  </a:moveTo>
                  <a:cubicBezTo>
                    <a:pt x="13475" y="1"/>
                    <a:pt x="11831" y="258"/>
                    <a:pt x="10259" y="793"/>
                  </a:cubicBezTo>
                  <a:cubicBezTo>
                    <a:pt x="2789" y="3371"/>
                    <a:pt x="1" y="12314"/>
                    <a:pt x="1579" y="19310"/>
                  </a:cubicBezTo>
                  <a:cubicBezTo>
                    <a:pt x="4314" y="29253"/>
                    <a:pt x="8628" y="45192"/>
                    <a:pt x="12205" y="54766"/>
                  </a:cubicBezTo>
                  <a:lnTo>
                    <a:pt x="49923" y="54766"/>
                  </a:lnTo>
                  <a:cubicBezTo>
                    <a:pt x="49923" y="54766"/>
                    <a:pt x="48345" y="50189"/>
                    <a:pt x="46398" y="45245"/>
                  </a:cubicBezTo>
                  <a:cubicBezTo>
                    <a:pt x="41296" y="32672"/>
                    <a:pt x="35404" y="20573"/>
                    <a:pt x="29196" y="8632"/>
                  </a:cubicBezTo>
                  <a:cubicBezTo>
                    <a:pt x="26657" y="3184"/>
                    <a:pt x="20896" y="1"/>
                    <a:pt x="151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4" name="Google Shape;5764;p32"/>
            <p:cNvSpPr/>
            <p:nvPr/>
          </p:nvSpPr>
          <p:spPr>
            <a:xfrm>
              <a:off x="2611900" y="4605225"/>
              <a:ext cx="641825" cy="388175"/>
            </a:xfrm>
            <a:custGeom>
              <a:avLst/>
              <a:gdLst/>
              <a:ahLst/>
              <a:cxnLst/>
              <a:rect l="l" t="t" r="r" b="b"/>
              <a:pathLst>
                <a:path w="25673" h="15527" extrusionOk="0">
                  <a:moveTo>
                    <a:pt x="21690" y="1"/>
                  </a:moveTo>
                  <a:cubicBezTo>
                    <a:pt x="19235" y="1"/>
                    <a:pt x="15521" y="1871"/>
                    <a:pt x="11784" y="3317"/>
                  </a:cubicBezTo>
                  <a:cubicBezTo>
                    <a:pt x="6208" y="5474"/>
                    <a:pt x="1" y="6947"/>
                    <a:pt x="1369" y="10524"/>
                  </a:cubicBezTo>
                  <a:cubicBezTo>
                    <a:pt x="2450" y="13208"/>
                    <a:pt x="7285" y="15526"/>
                    <a:pt x="11992" y="15526"/>
                  </a:cubicBezTo>
                  <a:cubicBezTo>
                    <a:pt x="13465" y="15526"/>
                    <a:pt x="14926" y="15299"/>
                    <a:pt x="16256" y="14785"/>
                  </a:cubicBezTo>
                  <a:cubicBezTo>
                    <a:pt x="21779" y="12628"/>
                    <a:pt x="25672" y="5158"/>
                    <a:pt x="24252" y="1634"/>
                  </a:cubicBezTo>
                  <a:cubicBezTo>
                    <a:pt x="23801" y="454"/>
                    <a:pt x="22898" y="1"/>
                    <a:pt x="216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5" name="Google Shape;5765;p32"/>
            <p:cNvSpPr/>
            <p:nvPr/>
          </p:nvSpPr>
          <p:spPr>
            <a:xfrm>
              <a:off x="2554050" y="4192525"/>
              <a:ext cx="483975" cy="427075"/>
            </a:xfrm>
            <a:custGeom>
              <a:avLst/>
              <a:gdLst/>
              <a:ahLst/>
              <a:cxnLst/>
              <a:rect l="l" t="t" r="r" b="b"/>
              <a:pathLst>
                <a:path w="19359" h="17083" extrusionOk="0">
                  <a:moveTo>
                    <a:pt x="9663" y="0"/>
                  </a:moveTo>
                  <a:cubicBezTo>
                    <a:pt x="8637" y="0"/>
                    <a:pt x="7592" y="184"/>
                    <a:pt x="6576" y="572"/>
                  </a:cubicBezTo>
                  <a:cubicBezTo>
                    <a:pt x="2157" y="2308"/>
                    <a:pt x="0" y="7200"/>
                    <a:pt x="1736" y="11619"/>
                  </a:cubicBezTo>
                  <a:cubicBezTo>
                    <a:pt x="3032" y="15021"/>
                    <a:pt x="6262" y="17082"/>
                    <a:pt x="9696" y="17082"/>
                  </a:cubicBezTo>
                  <a:cubicBezTo>
                    <a:pt x="10722" y="17082"/>
                    <a:pt x="11767" y="16898"/>
                    <a:pt x="12783" y="16511"/>
                  </a:cubicBezTo>
                  <a:cubicBezTo>
                    <a:pt x="17202" y="14775"/>
                    <a:pt x="19359" y="9830"/>
                    <a:pt x="17623" y="5464"/>
                  </a:cubicBezTo>
                  <a:cubicBezTo>
                    <a:pt x="16327" y="2062"/>
                    <a:pt x="13097" y="0"/>
                    <a:pt x="96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6" name="Google Shape;5766;p32"/>
            <p:cNvSpPr/>
            <p:nvPr/>
          </p:nvSpPr>
          <p:spPr>
            <a:xfrm>
              <a:off x="2554050" y="4192525"/>
              <a:ext cx="483975" cy="427075"/>
            </a:xfrm>
            <a:custGeom>
              <a:avLst/>
              <a:gdLst/>
              <a:ahLst/>
              <a:cxnLst/>
              <a:rect l="l" t="t" r="r" b="b"/>
              <a:pathLst>
                <a:path w="19359" h="17083" extrusionOk="0">
                  <a:moveTo>
                    <a:pt x="9663" y="0"/>
                  </a:moveTo>
                  <a:cubicBezTo>
                    <a:pt x="8637" y="0"/>
                    <a:pt x="7592" y="184"/>
                    <a:pt x="6576" y="572"/>
                  </a:cubicBezTo>
                  <a:cubicBezTo>
                    <a:pt x="2157" y="2308"/>
                    <a:pt x="0" y="7200"/>
                    <a:pt x="1736" y="11619"/>
                  </a:cubicBezTo>
                  <a:cubicBezTo>
                    <a:pt x="3032" y="15021"/>
                    <a:pt x="6262" y="17082"/>
                    <a:pt x="9696" y="17082"/>
                  </a:cubicBezTo>
                  <a:cubicBezTo>
                    <a:pt x="10722" y="17082"/>
                    <a:pt x="11767" y="16898"/>
                    <a:pt x="12783" y="16511"/>
                  </a:cubicBezTo>
                  <a:cubicBezTo>
                    <a:pt x="17202" y="14775"/>
                    <a:pt x="19359" y="9830"/>
                    <a:pt x="17623" y="5464"/>
                  </a:cubicBezTo>
                  <a:cubicBezTo>
                    <a:pt x="16327" y="2062"/>
                    <a:pt x="13097" y="0"/>
                    <a:pt x="96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7" name="Google Shape;5767;p32"/>
            <p:cNvSpPr/>
            <p:nvPr/>
          </p:nvSpPr>
          <p:spPr>
            <a:xfrm>
              <a:off x="2575075" y="4317275"/>
              <a:ext cx="441925" cy="302325"/>
            </a:xfrm>
            <a:custGeom>
              <a:avLst/>
              <a:gdLst/>
              <a:ahLst/>
              <a:cxnLst/>
              <a:rect l="l" t="t" r="r" b="b"/>
              <a:pathLst>
                <a:path w="17677" h="12093" extrusionOk="0">
                  <a:moveTo>
                    <a:pt x="1106" y="0"/>
                  </a:moveTo>
                  <a:lnTo>
                    <a:pt x="1106" y="0"/>
                  </a:lnTo>
                  <a:cubicBezTo>
                    <a:pt x="159" y="2052"/>
                    <a:pt x="1" y="4419"/>
                    <a:pt x="895" y="6629"/>
                  </a:cubicBezTo>
                  <a:cubicBezTo>
                    <a:pt x="2191" y="10031"/>
                    <a:pt x="5421" y="12092"/>
                    <a:pt x="8855" y="12092"/>
                  </a:cubicBezTo>
                  <a:cubicBezTo>
                    <a:pt x="9881" y="12092"/>
                    <a:pt x="10926" y="11908"/>
                    <a:pt x="11942" y="11521"/>
                  </a:cubicBezTo>
                  <a:cubicBezTo>
                    <a:pt x="15572" y="10101"/>
                    <a:pt x="17676" y="6418"/>
                    <a:pt x="17308" y="2736"/>
                  </a:cubicBezTo>
                  <a:lnTo>
                    <a:pt x="17308" y="2736"/>
                  </a:lnTo>
                  <a:cubicBezTo>
                    <a:pt x="16887" y="5103"/>
                    <a:pt x="15309" y="7260"/>
                    <a:pt x="12311" y="8470"/>
                  </a:cubicBezTo>
                  <a:cubicBezTo>
                    <a:pt x="11202" y="8911"/>
                    <a:pt x="10140" y="9110"/>
                    <a:pt x="9142" y="9110"/>
                  </a:cubicBezTo>
                  <a:cubicBezTo>
                    <a:pt x="4312" y="9110"/>
                    <a:pt x="975" y="4447"/>
                    <a:pt x="1106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8" name="Google Shape;5768;p32"/>
            <p:cNvSpPr/>
            <p:nvPr/>
          </p:nvSpPr>
          <p:spPr>
            <a:xfrm>
              <a:off x="2697400" y="4319950"/>
              <a:ext cx="195975" cy="172200"/>
            </a:xfrm>
            <a:custGeom>
              <a:avLst/>
              <a:gdLst/>
              <a:ahLst/>
              <a:cxnLst/>
              <a:rect l="l" t="t" r="r" b="b"/>
              <a:pathLst>
                <a:path w="7839" h="6888" extrusionOk="0">
                  <a:moveTo>
                    <a:pt x="3895" y="1"/>
                  </a:moveTo>
                  <a:cubicBezTo>
                    <a:pt x="3492" y="1"/>
                    <a:pt x="3082" y="68"/>
                    <a:pt x="2683" y="209"/>
                  </a:cubicBezTo>
                  <a:cubicBezTo>
                    <a:pt x="947" y="945"/>
                    <a:pt x="0" y="2892"/>
                    <a:pt x="737" y="4680"/>
                  </a:cubicBezTo>
                  <a:cubicBezTo>
                    <a:pt x="1268" y="6070"/>
                    <a:pt x="2593" y="6888"/>
                    <a:pt x="3996" y="6888"/>
                  </a:cubicBezTo>
                  <a:cubicBezTo>
                    <a:pt x="4399" y="6888"/>
                    <a:pt x="4809" y="6820"/>
                    <a:pt x="5208" y="6679"/>
                  </a:cubicBezTo>
                  <a:cubicBezTo>
                    <a:pt x="6944" y="5943"/>
                    <a:pt x="7838" y="3944"/>
                    <a:pt x="7155" y="2208"/>
                  </a:cubicBezTo>
                  <a:cubicBezTo>
                    <a:pt x="6623" y="819"/>
                    <a:pt x="5298" y="1"/>
                    <a:pt x="3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9" name="Google Shape;5769;p32"/>
            <p:cNvSpPr/>
            <p:nvPr/>
          </p:nvSpPr>
          <p:spPr>
            <a:xfrm>
              <a:off x="2703975" y="4703925"/>
              <a:ext cx="168350" cy="100600"/>
            </a:xfrm>
            <a:custGeom>
              <a:avLst/>
              <a:gdLst/>
              <a:ahLst/>
              <a:cxnLst/>
              <a:rect l="l" t="t" r="r" b="b"/>
              <a:pathLst>
                <a:path w="6734" h="4024" extrusionOk="0">
                  <a:moveTo>
                    <a:pt x="6471" y="0"/>
                  </a:moveTo>
                  <a:lnTo>
                    <a:pt x="6471" y="0"/>
                  </a:lnTo>
                  <a:cubicBezTo>
                    <a:pt x="4103" y="842"/>
                    <a:pt x="1736" y="1684"/>
                    <a:pt x="0" y="2630"/>
                  </a:cubicBezTo>
                  <a:cubicBezTo>
                    <a:pt x="723" y="3506"/>
                    <a:pt x="1805" y="4023"/>
                    <a:pt x="2925" y="4023"/>
                  </a:cubicBezTo>
                  <a:cubicBezTo>
                    <a:pt x="3353" y="4023"/>
                    <a:pt x="3787" y="3948"/>
                    <a:pt x="4209" y="3788"/>
                  </a:cubicBezTo>
                  <a:cubicBezTo>
                    <a:pt x="5787" y="3209"/>
                    <a:pt x="6734" y="1578"/>
                    <a:pt x="64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0" name="Google Shape;5770;p32"/>
            <p:cNvSpPr/>
            <p:nvPr/>
          </p:nvSpPr>
          <p:spPr>
            <a:xfrm>
              <a:off x="2945950" y="4613175"/>
              <a:ext cx="165725" cy="97925"/>
            </a:xfrm>
            <a:custGeom>
              <a:avLst/>
              <a:gdLst/>
              <a:ahLst/>
              <a:cxnLst/>
              <a:rect l="l" t="t" r="r" b="b"/>
              <a:pathLst>
                <a:path w="6629" h="3917" extrusionOk="0">
                  <a:moveTo>
                    <a:pt x="6524" y="0"/>
                  </a:moveTo>
                  <a:lnTo>
                    <a:pt x="6524" y="0"/>
                  </a:lnTo>
                  <a:cubicBezTo>
                    <a:pt x="4577" y="474"/>
                    <a:pt x="2368" y="1421"/>
                    <a:pt x="1" y="2420"/>
                  </a:cubicBezTo>
                  <a:cubicBezTo>
                    <a:pt x="651" y="3377"/>
                    <a:pt x="1747" y="3916"/>
                    <a:pt x="2904" y="3916"/>
                  </a:cubicBezTo>
                  <a:cubicBezTo>
                    <a:pt x="3337" y="3916"/>
                    <a:pt x="3779" y="3840"/>
                    <a:pt x="4209" y="3683"/>
                  </a:cubicBezTo>
                  <a:cubicBezTo>
                    <a:pt x="5735" y="3104"/>
                    <a:pt x="6629" y="1526"/>
                    <a:pt x="6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1" name="Google Shape;5771;p32"/>
            <p:cNvSpPr/>
            <p:nvPr/>
          </p:nvSpPr>
          <p:spPr>
            <a:xfrm>
              <a:off x="2840750" y="4831125"/>
              <a:ext cx="316950" cy="162000"/>
            </a:xfrm>
            <a:custGeom>
              <a:avLst/>
              <a:gdLst/>
              <a:ahLst/>
              <a:cxnLst/>
              <a:rect l="l" t="t" r="r" b="b"/>
              <a:pathLst>
                <a:path w="12678" h="6480" extrusionOk="0">
                  <a:moveTo>
                    <a:pt x="8155" y="0"/>
                  </a:moveTo>
                  <a:cubicBezTo>
                    <a:pt x="7135" y="0"/>
                    <a:pt x="6099" y="187"/>
                    <a:pt x="5103" y="594"/>
                  </a:cubicBezTo>
                  <a:cubicBezTo>
                    <a:pt x="2525" y="1593"/>
                    <a:pt x="737" y="3750"/>
                    <a:pt x="0" y="6222"/>
                  </a:cubicBezTo>
                  <a:cubicBezTo>
                    <a:pt x="930" y="6388"/>
                    <a:pt x="1877" y="6480"/>
                    <a:pt x="2820" y="6480"/>
                  </a:cubicBezTo>
                  <a:cubicBezTo>
                    <a:pt x="4278" y="6480"/>
                    <a:pt x="5729" y="6260"/>
                    <a:pt x="7102" y="5749"/>
                  </a:cubicBezTo>
                  <a:cubicBezTo>
                    <a:pt x="9259" y="4907"/>
                    <a:pt x="11152" y="3224"/>
                    <a:pt x="12678" y="1277"/>
                  </a:cubicBezTo>
                  <a:cubicBezTo>
                    <a:pt x="11355" y="471"/>
                    <a:pt x="9774" y="0"/>
                    <a:pt x="8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72" name="Google Shape;5772;p32"/>
          <p:cNvSpPr/>
          <p:nvPr/>
        </p:nvSpPr>
        <p:spPr>
          <a:xfrm>
            <a:off x="650203" y="1486867"/>
            <a:ext cx="575581" cy="255720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3" name="Google Shape;5773;p32"/>
          <p:cNvSpPr/>
          <p:nvPr/>
        </p:nvSpPr>
        <p:spPr>
          <a:xfrm>
            <a:off x="7044478" y="4109438"/>
            <a:ext cx="848747" cy="402790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9" name="Google Shape;5799;p32"/>
          <p:cNvSpPr/>
          <p:nvPr/>
        </p:nvSpPr>
        <p:spPr>
          <a:xfrm flipH="1">
            <a:off x="235599" y="4962075"/>
            <a:ext cx="898259" cy="402790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00" name="Google Shape;5800;p32"/>
          <p:cNvGrpSpPr/>
          <p:nvPr/>
        </p:nvGrpSpPr>
        <p:grpSpPr>
          <a:xfrm rot="1856795" flipH="1">
            <a:off x="314190" y="292165"/>
            <a:ext cx="1664032" cy="1274905"/>
            <a:chOff x="6015800" y="923575"/>
            <a:chExt cx="1212225" cy="937075"/>
          </a:xfrm>
        </p:grpSpPr>
        <p:sp>
          <p:nvSpPr>
            <p:cNvPr id="5801" name="Google Shape;5801;p32"/>
            <p:cNvSpPr/>
            <p:nvPr/>
          </p:nvSpPr>
          <p:spPr>
            <a:xfrm>
              <a:off x="6015800" y="923575"/>
              <a:ext cx="375800" cy="361850"/>
            </a:xfrm>
            <a:custGeom>
              <a:avLst/>
              <a:gdLst/>
              <a:ahLst/>
              <a:cxnLst/>
              <a:rect l="l" t="t" r="r" b="b"/>
              <a:pathLst>
                <a:path w="15032" h="14474" extrusionOk="0">
                  <a:moveTo>
                    <a:pt x="8300" y="0"/>
                  </a:moveTo>
                  <a:cubicBezTo>
                    <a:pt x="7968" y="0"/>
                    <a:pt x="7628" y="165"/>
                    <a:pt x="7404" y="501"/>
                  </a:cubicBezTo>
                  <a:lnTo>
                    <a:pt x="5352" y="3815"/>
                  </a:lnTo>
                  <a:lnTo>
                    <a:pt x="1459" y="3447"/>
                  </a:lnTo>
                  <a:cubicBezTo>
                    <a:pt x="1438" y="3446"/>
                    <a:pt x="1416" y="3445"/>
                    <a:pt x="1395" y="3445"/>
                  </a:cubicBezTo>
                  <a:cubicBezTo>
                    <a:pt x="538" y="3445"/>
                    <a:pt x="0" y="4463"/>
                    <a:pt x="565" y="5131"/>
                  </a:cubicBezTo>
                  <a:lnTo>
                    <a:pt x="3038" y="8129"/>
                  </a:lnTo>
                  <a:lnTo>
                    <a:pt x="1459" y="11706"/>
                  </a:lnTo>
                  <a:cubicBezTo>
                    <a:pt x="1145" y="12469"/>
                    <a:pt x="1712" y="13194"/>
                    <a:pt x="2474" y="13194"/>
                  </a:cubicBezTo>
                  <a:cubicBezTo>
                    <a:pt x="2604" y="13194"/>
                    <a:pt x="2741" y="13173"/>
                    <a:pt x="2880" y="13126"/>
                  </a:cubicBezTo>
                  <a:lnTo>
                    <a:pt x="6457" y="11654"/>
                  </a:lnTo>
                  <a:lnTo>
                    <a:pt x="9455" y="14231"/>
                  </a:lnTo>
                  <a:cubicBezTo>
                    <a:pt x="9654" y="14399"/>
                    <a:pt x="9883" y="14474"/>
                    <a:pt x="10107" y="14474"/>
                  </a:cubicBezTo>
                  <a:cubicBezTo>
                    <a:pt x="10656" y="14474"/>
                    <a:pt x="11176" y="14025"/>
                    <a:pt x="11139" y="13390"/>
                  </a:cubicBezTo>
                  <a:lnTo>
                    <a:pt x="10876" y="9497"/>
                  </a:lnTo>
                  <a:lnTo>
                    <a:pt x="14242" y="7498"/>
                  </a:lnTo>
                  <a:cubicBezTo>
                    <a:pt x="15031" y="7077"/>
                    <a:pt x="14874" y="5814"/>
                    <a:pt x="13979" y="5604"/>
                  </a:cubicBezTo>
                  <a:lnTo>
                    <a:pt x="10139" y="4710"/>
                  </a:lnTo>
                  <a:lnTo>
                    <a:pt x="9298" y="870"/>
                  </a:lnTo>
                  <a:cubicBezTo>
                    <a:pt x="9177" y="297"/>
                    <a:pt x="8745" y="0"/>
                    <a:pt x="83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2" name="Google Shape;5802;p32"/>
            <p:cNvSpPr/>
            <p:nvPr/>
          </p:nvSpPr>
          <p:spPr>
            <a:xfrm>
              <a:off x="6024650" y="1009625"/>
              <a:ext cx="124975" cy="27750"/>
            </a:xfrm>
            <a:custGeom>
              <a:avLst/>
              <a:gdLst/>
              <a:ahLst/>
              <a:cxnLst/>
              <a:rect l="l" t="t" r="r" b="b"/>
              <a:pathLst>
                <a:path w="4999" h="1110" extrusionOk="0">
                  <a:moveTo>
                    <a:pt x="1005" y="0"/>
                  </a:moveTo>
                  <a:cubicBezTo>
                    <a:pt x="526" y="0"/>
                    <a:pt x="148" y="348"/>
                    <a:pt x="1" y="742"/>
                  </a:cubicBezTo>
                  <a:lnTo>
                    <a:pt x="4472" y="1110"/>
                  </a:lnTo>
                  <a:lnTo>
                    <a:pt x="4998" y="373"/>
                  </a:lnTo>
                  <a:lnTo>
                    <a:pt x="1105" y="5"/>
                  </a:lnTo>
                  <a:cubicBezTo>
                    <a:pt x="1072" y="2"/>
                    <a:pt x="1038" y="0"/>
                    <a:pt x="1005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3" name="Google Shape;5803;p32"/>
            <p:cNvSpPr/>
            <p:nvPr/>
          </p:nvSpPr>
          <p:spPr>
            <a:xfrm>
              <a:off x="6195625" y="926500"/>
              <a:ext cx="195975" cy="361150"/>
            </a:xfrm>
            <a:custGeom>
              <a:avLst/>
              <a:gdLst/>
              <a:ahLst/>
              <a:cxnLst/>
              <a:rect l="l" t="t" r="r" b="b"/>
              <a:pathLst>
                <a:path w="7839" h="14446" extrusionOk="0">
                  <a:moveTo>
                    <a:pt x="1045" y="1"/>
                  </a:moveTo>
                  <a:cubicBezTo>
                    <a:pt x="716" y="1"/>
                    <a:pt x="381" y="156"/>
                    <a:pt x="158" y="490"/>
                  </a:cubicBezTo>
                  <a:lnTo>
                    <a:pt x="0" y="753"/>
                  </a:lnTo>
                  <a:cubicBezTo>
                    <a:pt x="316" y="805"/>
                    <a:pt x="579" y="1068"/>
                    <a:pt x="684" y="1489"/>
                  </a:cubicBezTo>
                  <a:lnTo>
                    <a:pt x="1526" y="5277"/>
                  </a:lnTo>
                  <a:lnTo>
                    <a:pt x="5313" y="6223"/>
                  </a:lnTo>
                  <a:cubicBezTo>
                    <a:pt x="6260" y="6434"/>
                    <a:pt x="6366" y="7644"/>
                    <a:pt x="5576" y="8117"/>
                  </a:cubicBezTo>
                  <a:lnTo>
                    <a:pt x="2262" y="10116"/>
                  </a:lnTo>
                  <a:lnTo>
                    <a:pt x="2525" y="13956"/>
                  </a:lnTo>
                  <a:cubicBezTo>
                    <a:pt x="2578" y="14114"/>
                    <a:pt x="2525" y="14167"/>
                    <a:pt x="2420" y="14377"/>
                  </a:cubicBezTo>
                  <a:cubicBezTo>
                    <a:pt x="2541" y="14424"/>
                    <a:pt x="2667" y="14446"/>
                    <a:pt x="2793" y="14446"/>
                  </a:cubicBezTo>
                  <a:cubicBezTo>
                    <a:pt x="3374" y="14446"/>
                    <a:pt x="3936" y="13974"/>
                    <a:pt x="3893" y="13325"/>
                  </a:cubicBezTo>
                  <a:lnTo>
                    <a:pt x="3630" y="9432"/>
                  </a:lnTo>
                  <a:lnTo>
                    <a:pt x="6997" y="7486"/>
                  </a:lnTo>
                  <a:cubicBezTo>
                    <a:pt x="7838" y="7013"/>
                    <a:pt x="7628" y="5750"/>
                    <a:pt x="6734" y="5540"/>
                  </a:cubicBezTo>
                  <a:lnTo>
                    <a:pt x="2894" y="4645"/>
                  </a:lnTo>
                  <a:lnTo>
                    <a:pt x="2052" y="805"/>
                  </a:lnTo>
                  <a:cubicBezTo>
                    <a:pt x="1931" y="289"/>
                    <a:pt x="1494" y="1"/>
                    <a:pt x="1045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4" name="Google Shape;5804;p32"/>
            <p:cNvSpPr/>
            <p:nvPr/>
          </p:nvSpPr>
          <p:spPr>
            <a:xfrm>
              <a:off x="6473100" y="1159675"/>
              <a:ext cx="701000" cy="453725"/>
            </a:xfrm>
            <a:custGeom>
              <a:avLst/>
              <a:gdLst/>
              <a:ahLst/>
              <a:cxnLst/>
              <a:rect l="l" t="t" r="r" b="b"/>
              <a:pathLst>
                <a:path w="28040" h="18149" fill="none" extrusionOk="0">
                  <a:moveTo>
                    <a:pt x="1" y="0"/>
                  </a:moveTo>
                  <a:cubicBezTo>
                    <a:pt x="11785" y="0"/>
                    <a:pt x="23252" y="7417"/>
                    <a:pt x="28039" y="1814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32"/>
            <p:cNvSpPr/>
            <p:nvPr/>
          </p:nvSpPr>
          <p:spPr>
            <a:xfrm>
              <a:off x="6475750" y="1233325"/>
              <a:ext cx="309075" cy="140725"/>
            </a:xfrm>
            <a:custGeom>
              <a:avLst/>
              <a:gdLst/>
              <a:ahLst/>
              <a:cxnLst/>
              <a:rect l="l" t="t" r="r" b="b"/>
              <a:pathLst>
                <a:path w="12363" h="5629" fill="none" extrusionOk="0">
                  <a:moveTo>
                    <a:pt x="0" y="0"/>
                  </a:moveTo>
                  <a:cubicBezTo>
                    <a:pt x="4366" y="1157"/>
                    <a:pt x="8522" y="3051"/>
                    <a:pt x="12362" y="562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32"/>
            <p:cNvSpPr/>
            <p:nvPr/>
          </p:nvSpPr>
          <p:spPr>
            <a:xfrm>
              <a:off x="6858450" y="1473975"/>
              <a:ext cx="84175" cy="90775"/>
            </a:xfrm>
            <a:custGeom>
              <a:avLst/>
              <a:gdLst/>
              <a:ahLst/>
              <a:cxnLst/>
              <a:rect l="l" t="t" r="r" b="b"/>
              <a:pathLst>
                <a:path w="3367" h="3631" fill="none" extrusionOk="0">
                  <a:moveTo>
                    <a:pt x="0" y="1"/>
                  </a:moveTo>
                  <a:cubicBezTo>
                    <a:pt x="1368" y="948"/>
                    <a:pt x="2473" y="2210"/>
                    <a:pt x="3367" y="3630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5807;p32"/>
            <p:cNvSpPr/>
            <p:nvPr/>
          </p:nvSpPr>
          <p:spPr>
            <a:xfrm>
              <a:off x="6462600" y="1304325"/>
              <a:ext cx="303800" cy="409025"/>
            </a:xfrm>
            <a:custGeom>
              <a:avLst/>
              <a:gdLst/>
              <a:ahLst/>
              <a:cxnLst/>
              <a:rect l="l" t="t" r="r" b="b"/>
              <a:pathLst>
                <a:path w="12152" h="16361" fill="none" extrusionOk="0">
                  <a:moveTo>
                    <a:pt x="0" y="1"/>
                  </a:moveTo>
                  <a:cubicBezTo>
                    <a:pt x="6155" y="3315"/>
                    <a:pt x="10679" y="9522"/>
                    <a:pt x="12152" y="1636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5808;p32"/>
            <p:cNvSpPr/>
            <p:nvPr/>
          </p:nvSpPr>
          <p:spPr>
            <a:xfrm>
              <a:off x="6799275" y="1797500"/>
              <a:ext cx="15800" cy="63150"/>
            </a:xfrm>
            <a:custGeom>
              <a:avLst/>
              <a:gdLst/>
              <a:ahLst/>
              <a:cxnLst/>
              <a:rect l="l" t="t" r="r" b="b"/>
              <a:pathLst>
                <a:path w="632" h="2526" fill="none" extrusionOk="0">
                  <a:moveTo>
                    <a:pt x="0" y="1"/>
                  </a:moveTo>
                  <a:cubicBezTo>
                    <a:pt x="210" y="842"/>
                    <a:pt x="368" y="1684"/>
                    <a:pt x="631" y="2526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32"/>
            <p:cNvSpPr/>
            <p:nvPr/>
          </p:nvSpPr>
          <p:spPr>
            <a:xfrm>
              <a:off x="6486275" y="1049200"/>
              <a:ext cx="498450" cy="86825"/>
            </a:xfrm>
            <a:custGeom>
              <a:avLst/>
              <a:gdLst/>
              <a:ahLst/>
              <a:cxnLst/>
              <a:rect l="l" t="t" r="r" b="b"/>
              <a:pathLst>
                <a:path w="19938" h="3473" fill="none" extrusionOk="0">
                  <a:moveTo>
                    <a:pt x="0" y="1052"/>
                  </a:moveTo>
                  <a:cubicBezTo>
                    <a:pt x="6733" y="0"/>
                    <a:pt x="13677" y="842"/>
                    <a:pt x="19937" y="3472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32"/>
            <p:cNvSpPr/>
            <p:nvPr/>
          </p:nvSpPr>
          <p:spPr>
            <a:xfrm>
              <a:off x="7089900" y="1205700"/>
              <a:ext cx="59200" cy="35525"/>
            </a:xfrm>
            <a:custGeom>
              <a:avLst/>
              <a:gdLst/>
              <a:ahLst/>
              <a:cxnLst/>
              <a:rect l="l" t="t" r="r" b="b"/>
              <a:pathLst>
                <a:path w="2368" h="1421" fill="none" extrusionOk="0">
                  <a:moveTo>
                    <a:pt x="1" y="0"/>
                  </a:moveTo>
                  <a:cubicBezTo>
                    <a:pt x="790" y="421"/>
                    <a:pt x="1579" y="895"/>
                    <a:pt x="2368" y="142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32"/>
            <p:cNvSpPr/>
            <p:nvPr/>
          </p:nvSpPr>
          <p:spPr>
            <a:xfrm>
              <a:off x="7216150" y="1312225"/>
              <a:ext cx="11875" cy="9225"/>
            </a:xfrm>
            <a:custGeom>
              <a:avLst/>
              <a:gdLst/>
              <a:ahLst/>
              <a:cxnLst/>
              <a:rect l="l" t="t" r="r" b="b"/>
              <a:pathLst>
                <a:path w="475" h="369" fill="none" extrusionOk="0">
                  <a:moveTo>
                    <a:pt x="1" y="0"/>
                  </a:moveTo>
                  <a:cubicBezTo>
                    <a:pt x="159" y="106"/>
                    <a:pt x="264" y="263"/>
                    <a:pt x="474" y="369"/>
                  </a:cubicBezTo>
                </a:path>
              </a:pathLst>
            </a:custGeom>
            <a:noFill/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32"/>
            <p:cNvSpPr/>
            <p:nvPr/>
          </p:nvSpPr>
          <p:spPr>
            <a:xfrm>
              <a:off x="6989950" y="1652825"/>
              <a:ext cx="11875" cy="23700"/>
            </a:xfrm>
            <a:custGeom>
              <a:avLst/>
              <a:gdLst/>
              <a:ahLst/>
              <a:cxnLst/>
              <a:rect l="l" t="t" r="r" b="b"/>
              <a:pathLst>
                <a:path w="475" h="948" fill="none" extrusionOk="0">
                  <a:moveTo>
                    <a:pt x="1" y="1"/>
                  </a:moveTo>
                  <a:cubicBezTo>
                    <a:pt x="106" y="317"/>
                    <a:pt x="316" y="632"/>
                    <a:pt x="474" y="948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25" name="Google Shape;5825;p32"/>
          <p:cNvSpPr/>
          <p:nvPr/>
        </p:nvSpPr>
        <p:spPr>
          <a:xfrm>
            <a:off x="8942903" y="563392"/>
            <a:ext cx="575581" cy="255720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35" name="Google Shape;5835;p32"/>
          <p:cNvGrpSpPr/>
          <p:nvPr/>
        </p:nvGrpSpPr>
        <p:grpSpPr>
          <a:xfrm>
            <a:off x="9827313" y="4338629"/>
            <a:ext cx="169490" cy="156077"/>
            <a:chOff x="732600" y="1890325"/>
            <a:chExt cx="138100" cy="128300"/>
          </a:xfrm>
        </p:grpSpPr>
        <p:sp>
          <p:nvSpPr>
            <p:cNvPr id="5836" name="Google Shape;5836;p32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32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32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9" name="Google Shape;5839;p32"/>
          <p:cNvGrpSpPr/>
          <p:nvPr/>
        </p:nvGrpSpPr>
        <p:grpSpPr>
          <a:xfrm>
            <a:off x="10025113" y="4512217"/>
            <a:ext cx="169490" cy="156077"/>
            <a:chOff x="732600" y="1890325"/>
            <a:chExt cx="138100" cy="128300"/>
          </a:xfrm>
        </p:grpSpPr>
        <p:sp>
          <p:nvSpPr>
            <p:cNvPr id="5840" name="Google Shape;5840;p32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32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32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43" name="Google Shape;5843;p32"/>
          <p:cNvSpPr/>
          <p:nvPr/>
        </p:nvSpPr>
        <p:spPr>
          <a:xfrm>
            <a:off x="9900912" y="6231875"/>
            <a:ext cx="514785" cy="255700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44" name="Google Shape;5844;p32"/>
          <p:cNvGrpSpPr/>
          <p:nvPr/>
        </p:nvGrpSpPr>
        <p:grpSpPr>
          <a:xfrm>
            <a:off x="9939709" y="557075"/>
            <a:ext cx="340302" cy="334375"/>
            <a:chOff x="4864725" y="4564050"/>
            <a:chExt cx="337300" cy="334375"/>
          </a:xfrm>
        </p:grpSpPr>
        <p:sp>
          <p:nvSpPr>
            <p:cNvPr id="5845" name="Google Shape;5845;p32"/>
            <p:cNvSpPr/>
            <p:nvPr/>
          </p:nvSpPr>
          <p:spPr>
            <a:xfrm>
              <a:off x="4864725" y="4564050"/>
              <a:ext cx="337300" cy="333600"/>
            </a:xfrm>
            <a:custGeom>
              <a:avLst/>
              <a:gdLst/>
              <a:ahLst/>
              <a:cxnLst/>
              <a:rect l="l" t="t" r="r" b="b"/>
              <a:pathLst>
                <a:path w="13492" h="13344" extrusionOk="0">
                  <a:moveTo>
                    <a:pt x="5708" y="1"/>
                  </a:moveTo>
                  <a:cubicBezTo>
                    <a:pt x="5266" y="1"/>
                    <a:pt x="4832" y="312"/>
                    <a:pt x="4735" y="861"/>
                  </a:cubicBezTo>
                  <a:lnTo>
                    <a:pt x="4261" y="4385"/>
                  </a:lnTo>
                  <a:lnTo>
                    <a:pt x="894" y="5490"/>
                  </a:lnTo>
                  <a:cubicBezTo>
                    <a:pt x="53" y="5753"/>
                    <a:pt x="0" y="6910"/>
                    <a:pt x="789" y="7279"/>
                  </a:cubicBezTo>
                  <a:lnTo>
                    <a:pt x="3998" y="8857"/>
                  </a:lnTo>
                  <a:lnTo>
                    <a:pt x="4051" y="12381"/>
                  </a:lnTo>
                  <a:cubicBezTo>
                    <a:pt x="4051" y="12981"/>
                    <a:pt x="4523" y="13344"/>
                    <a:pt x="5009" y="13344"/>
                  </a:cubicBezTo>
                  <a:cubicBezTo>
                    <a:pt x="5248" y="13344"/>
                    <a:pt x="5491" y="13256"/>
                    <a:pt x="5681" y="13065"/>
                  </a:cubicBezTo>
                  <a:lnTo>
                    <a:pt x="8154" y="10487"/>
                  </a:lnTo>
                  <a:lnTo>
                    <a:pt x="11573" y="11540"/>
                  </a:lnTo>
                  <a:cubicBezTo>
                    <a:pt x="11670" y="11572"/>
                    <a:pt x="11764" y="11587"/>
                    <a:pt x="11856" y="11587"/>
                  </a:cubicBezTo>
                  <a:cubicBezTo>
                    <a:pt x="12514" y="11587"/>
                    <a:pt x="13001" y="10818"/>
                    <a:pt x="12678" y="10172"/>
                  </a:cubicBezTo>
                  <a:lnTo>
                    <a:pt x="10942" y="7016"/>
                  </a:lnTo>
                  <a:lnTo>
                    <a:pt x="12994" y="4122"/>
                  </a:lnTo>
                  <a:cubicBezTo>
                    <a:pt x="13491" y="3426"/>
                    <a:pt x="13001" y="2588"/>
                    <a:pt x="12234" y="2588"/>
                  </a:cubicBezTo>
                  <a:cubicBezTo>
                    <a:pt x="12190" y="2588"/>
                    <a:pt x="12145" y="2591"/>
                    <a:pt x="12099" y="2597"/>
                  </a:cubicBezTo>
                  <a:lnTo>
                    <a:pt x="8575" y="3281"/>
                  </a:lnTo>
                  <a:lnTo>
                    <a:pt x="6471" y="387"/>
                  </a:lnTo>
                  <a:cubicBezTo>
                    <a:pt x="6268" y="123"/>
                    <a:pt x="5986" y="1"/>
                    <a:pt x="57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6" name="Google Shape;5846;p32"/>
            <p:cNvSpPr/>
            <p:nvPr/>
          </p:nvSpPr>
          <p:spPr>
            <a:xfrm>
              <a:off x="5079075" y="4628800"/>
              <a:ext cx="114450" cy="33050"/>
            </a:xfrm>
            <a:custGeom>
              <a:avLst/>
              <a:gdLst/>
              <a:ahLst/>
              <a:cxnLst/>
              <a:rect l="l" t="t" r="r" b="b"/>
              <a:pathLst>
                <a:path w="4578" h="1322" extrusionOk="0">
                  <a:moveTo>
                    <a:pt x="3633" y="0"/>
                  </a:moveTo>
                  <a:cubicBezTo>
                    <a:pt x="3598" y="0"/>
                    <a:pt x="3561" y="2"/>
                    <a:pt x="3525" y="7"/>
                  </a:cubicBezTo>
                  <a:lnTo>
                    <a:pt x="1" y="691"/>
                  </a:lnTo>
                  <a:lnTo>
                    <a:pt x="527" y="1322"/>
                  </a:lnTo>
                  <a:lnTo>
                    <a:pt x="4577" y="585"/>
                  </a:lnTo>
                  <a:cubicBezTo>
                    <a:pt x="4385" y="249"/>
                    <a:pt x="4017" y="0"/>
                    <a:pt x="3633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7" name="Google Shape;5847;p32"/>
            <p:cNvSpPr/>
            <p:nvPr/>
          </p:nvSpPr>
          <p:spPr>
            <a:xfrm>
              <a:off x="4867350" y="4564050"/>
              <a:ext cx="163100" cy="334375"/>
            </a:xfrm>
            <a:custGeom>
              <a:avLst/>
              <a:gdLst/>
              <a:ahLst/>
              <a:cxnLst/>
              <a:rect l="l" t="t" r="r" b="b"/>
              <a:pathLst>
                <a:path w="6524" h="13375" extrusionOk="0">
                  <a:moveTo>
                    <a:pt x="5606" y="1"/>
                  </a:moveTo>
                  <a:cubicBezTo>
                    <a:pt x="5168" y="1"/>
                    <a:pt x="4747" y="312"/>
                    <a:pt x="4682" y="861"/>
                  </a:cubicBezTo>
                  <a:lnTo>
                    <a:pt x="4209" y="4385"/>
                  </a:lnTo>
                  <a:lnTo>
                    <a:pt x="842" y="5490"/>
                  </a:lnTo>
                  <a:cubicBezTo>
                    <a:pt x="53" y="5753"/>
                    <a:pt x="0" y="6910"/>
                    <a:pt x="737" y="7279"/>
                  </a:cubicBezTo>
                  <a:lnTo>
                    <a:pt x="3946" y="8857"/>
                  </a:lnTo>
                  <a:lnTo>
                    <a:pt x="3998" y="12381"/>
                  </a:lnTo>
                  <a:cubicBezTo>
                    <a:pt x="3998" y="12959"/>
                    <a:pt x="4484" y="13375"/>
                    <a:pt x="4998" y="13375"/>
                  </a:cubicBezTo>
                  <a:cubicBezTo>
                    <a:pt x="5139" y="13375"/>
                    <a:pt x="5283" y="13344"/>
                    <a:pt x="5419" y="13276"/>
                  </a:cubicBezTo>
                  <a:cubicBezTo>
                    <a:pt x="5313" y="13118"/>
                    <a:pt x="5313" y="13012"/>
                    <a:pt x="5313" y="12855"/>
                  </a:cubicBezTo>
                  <a:lnTo>
                    <a:pt x="5261" y="9330"/>
                  </a:lnTo>
                  <a:lnTo>
                    <a:pt x="2052" y="7752"/>
                  </a:lnTo>
                  <a:cubicBezTo>
                    <a:pt x="1263" y="7331"/>
                    <a:pt x="1315" y="6226"/>
                    <a:pt x="2157" y="5963"/>
                  </a:cubicBezTo>
                  <a:lnTo>
                    <a:pt x="5524" y="4859"/>
                  </a:lnTo>
                  <a:lnTo>
                    <a:pt x="5997" y="1282"/>
                  </a:lnTo>
                  <a:cubicBezTo>
                    <a:pt x="6050" y="966"/>
                    <a:pt x="6260" y="703"/>
                    <a:pt x="6523" y="598"/>
                  </a:cubicBezTo>
                  <a:lnTo>
                    <a:pt x="6366" y="387"/>
                  </a:lnTo>
                  <a:cubicBezTo>
                    <a:pt x="6163" y="123"/>
                    <a:pt x="5881" y="1"/>
                    <a:pt x="5606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Google Shape;5754;p32">
            <a:extLst>
              <a:ext uri="{FF2B5EF4-FFF2-40B4-BE49-F238E27FC236}">
                <a16:creationId xmlns:a16="http://schemas.microsoft.com/office/drawing/2014/main" id="{22555D86-C72B-488B-B0C2-2E7CCC96085E}"/>
              </a:ext>
            </a:extLst>
          </p:cNvPr>
          <p:cNvSpPr/>
          <p:nvPr userDrawn="1"/>
        </p:nvSpPr>
        <p:spPr>
          <a:xfrm>
            <a:off x="1133858" y="1328838"/>
            <a:ext cx="4212048" cy="5699383"/>
          </a:xfrm>
          <a:prstGeom prst="frame">
            <a:avLst>
              <a:gd name="adj1" fmla="val 61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6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39" name="Google Shape;6539;p42"/>
          <p:cNvGrpSpPr/>
          <p:nvPr/>
        </p:nvGrpSpPr>
        <p:grpSpPr>
          <a:xfrm>
            <a:off x="-308047" y="980825"/>
            <a:ext cx="9160327" cy="5545438"/>
            <a:chOff x="-308047" y="980825"/>
            <a:chExt cx="9160327" cy="5545438"/>
          </a:xfrm>
        </p:grpSpPr>
        <p:sp>
          <p:nvSpPr>
            <p:cNvPr id="6540" name="Google Shape;6540;p42"/>
            <p:cNvSpPr/>
            <p:nvPr/>
          </p:nvSpPr>
          <p:spPr>
            <a:xfrm flipH="1">
              <a:off x="-308047" y="5549800"/>
              <a:ext cx="2262118" cy="976463"/>
            </a:xfrm>
            <a:custGeom>
              <a:avLst/>
              <a:gdLst/>
              <a:ahLst/>
              <a:cxnLst/>
              <a:rect l="l" t="t" r="r" b="b"/>
              <a:pathLst>
                <a:path w="29249" h="12738" extrusionOk="0">
                  <a:moveTo>
                    <a:pt x="10913" y="0"/>
                  </a:moveTo>
                  <a:cubicBezTo>
                    <a:pt x="10819" y="0"/>
                    <a:pt x="10723" y="3"/>
                    <a:pt x="10626" y="7"/>
                  </a:cubicBezTo>
                  <a:cubicBezTo>
                    <a:pt x="9890" y="7"/>
                    <a:pt x="9153" y="217"/>
                    <a:pt x="8417" y="638"/>
                  </a:cubicBezTo>
                  <a:cubicBezTo>
                    <a:pt x="7680" y="901"/>
                    <a:pt x="7102" y="1322"/>
                    <a:pt x="6576" y="1953"/>
                  </a:cubicBezTo>
                  <a:cubicBezTo>
                    <a:pt x="5997" y="2532"/>
                    <a:pt x="5576" y="3269"/>
                    <a:pt x="5366" y="4058"/>
                  </a:cubicBezTo>
                  <a:cubicBezTo>
                    <a:pt x="5050" y="4847"/>
                    <a:pt x="4945" y="5636"/>
                    <a:pt x="4945" y="6477"/>
                  </a:cubicBezTo>
                  <a:cubicBezTo>
                    <a:pt x="4998" y="7003"/>
                    <a:pt x="5103" y="7530"/>
                    <a:pt x="5208" y="8056"/>
                  </a:cubicBezTo>
                  <a:lnTo>
                    <a:pt x="5208" y="8108"/>
                  </a:lnTo>
                  <a:cubicBezTo>
                    <a:pt x="4261" y="8161"/>
                    <a:pt x="3262" y="8529"/>
                    <a:pt x="2473" y="9055"/>
                  </a:cubicBezTo>
                  <a:cubicBezTo>
                    <a:pt x="1631" y="9634"/>
                    <a:pt x="1000" y="10370"/>
                    <a:pt x="526" y="11264"/>
                  </a:cubicBezTo>
                  <a:cubicBezTo>
                    <a:pt x="263" y="11738"/>
                    <a:pt x="105" y="12211"/>
                    <a:pt x="0" y="12737"/>
                  </a:cubicBezTo>
                  <a:lnTo>
                    <a:pt x="29248" y="12737"/>
                  </a:lnTo>
                  <a:lnTo>
                    <a:pt x="29248" y="12580"/>
                  </a:lnTo>
                  <a:cubicBezTo>
                    <a:pt x="29038" y="12317"/>
                    <a:pt x="28880" y="12106"/>
                    <a:pt x="28670" y="11948"/>
                  </a:cubicBezTo>
                  <a:cubicBezTo>
                    <a:pt x="28302" y="11580"/>
                    <a:pt x="27828" y="11264"/>
                    <a:pt x="27407" y="11001"/>
                  </a:cubicBezTo>
                  <a:cubicBezTo>
                    <a:pt x="26492" y="10520"/>
                    <a:pt x="25620" y="10258"/>
                    <a:pt x="24631" y="10258"/>
                  </a:cubicBezTo>
                  <a:cubicBezTo>
                    <a:pt x="24540" y="10258"/>
                    <a:pt x="24449" y="10261"/>
                    <a:pt x="24356" y="10265"/>
                  </a:cubicBezTo>
                  <a:cubicBezTo>
                    <a:pt x="23567" y="10265"/>
                    <a:pt x="22831" y="10475"/>
                    <a:pt x="22147" y="10896"/>
                  </a:cubicBezTo>
                  <a:cubicBezTo>
                    <a:pt x="22042" y="10949"/>
                    <a:pt x="21884" y="10949"/>
                    <a:pt x="21831" y="11001"/>
                  </a:cubicBezTo>
                  <a:cubicBezTo>
                    <a:pt x="21515" y="10212"/>
                    <a:pt x="21042" y="9581"/>
                    <a:pt x="20463" y="8950"/>
                  </a:cubicBezTo>
                  <a:cubicBezTo>
                    <a:pt x="20043" y="8634"/>
                    <a:pt x="19569" y="8319"/>
                    <a:pt x="19201" y="8056"/>
                  </a:cubicBezTo>
                  <a:cubicBezTo>
                    <a:pt x="18412" y="7582"/>
                    <a:pt x="17623" y="7372"/>
                    <a:pt x="16781" y="7319"/>
                  </a:cubicBezTo>
                  <a:cubicBezTo>
                    <a:pt x="16834" y="6846"/>
                    <a:pt x="16886" y="6425"/>
                    <a:pt x="16834" y="5951"/>
                  </a:cubicBezTo>
                  <a:cubicBezTo>
                    <a:pt x="16781" y="5425"/>
                    <a:pt x="16623" y="4899"/>
                    <a:pt x="16571" y="4373"/>
                  </a:cubicBezTo>
                  <a:cubicBezTo>
                    <a:pt x="16255" y="3321"/>
                    <a:pt x="15729" y="2479"/>
                    <a:pt x="14992" y="1690"/>
                  </a:cubicBezTo>
                  <a:cubicBezTo>
                    <a:pt x="14572" y="1322"/>
                    <a:pt x="14151" y="1007"/>
                    <a:pt x="13730" y="743"/>
                  </a:cubicBezTo>
                  <a:cubicBezTo>
                    <a:pt x="12814" y="262"/>
                    <a:pt x="11943" y="0"/>
                    <a:pt x="109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42"/>
            <p:cNvSpPr/>
            <p:nvPr/>
          </p:nvSpPr>
          <p:spPr>
            <a:xfrm>
              <a:off x="8474119" y="980825"/>
              <a:ext cx="378161" cy="192025"/>
            </a:xfrm>
            <a:custGeom>
              <a:avLst/>
              <a:gdLst/>
              <a:ahLst/>
              <a:cxnLst/>
              <a:rect l="l" t="t" r="r" b="b"/>
              <a:pathLst>
                <a:path w="14993" h="7681" extrusionOk="0">
                  <a:moveTo>
                    <a:pt x="6313" y="0"/>
                  </a:moveTo>
                  <a:cubicBezTo>
                    <a:pt x="5734" y="0"/>
                    <a:pt x="5208" y="105"/>
                    <a:pt x="4682" y="421"/>
                  </a:cubicBezTo>
                  <a:cubicBezTo>
                    <a:pt x="4156" y="631"/>
                    <a:pt x="3682" y="947"/>
                    <a:pt x="3314" y="1368"/>
                  </a:cubicBezTo>
                  <a:cubicBezTo>
                    <a:pt x="2841" y="1736"/>
                    <a:pt x="2578" y="2262"/>
                    <a:pt x="2420" y="2893"/>
                  </a:cubicBezTo>
                  <a:cubicBezTo>
                    <a:pt x="2157" y="3419"/>
                    <a:pt x="2052" y="3998"/>
                    <a:pt x="2104" y="4577"/>
                  </a:cubicBezTo>
                  <a:cubicBezTo>
                    <a:pt x="2104" y="4734"/>
                    <a:pt x="2157" y="4892"/>
                    <a:pt x="2157" y="5050"/>
                  </a:cubicBezTo>
                  <a:cubicBezTo>
                    <a:pt x="2104" y="5103"/>
                    <a:pt x="2052" y="5103"/>
                    <a:pt x="1894" y="5155"/>
                  </a:cubicBezTo>
                  <a:cubicBezTo>
                    <a:pt x="1526" y="5313"/>
                    <a:pt x="1105" y="5576"/>
                    <a:pt x="842" y="5892"/>
                  </a:cubicBezTo>
                  <a:cubicBezTo>
                    <a:pt x="526" y="6207"/>
                    <a:pt x="316" y="6628"/>
                    <a:pt x="211" y="6996"/>
                  </a:cubicBezTo>
                  <a:cubicBezTo>
                    <a:pt x="53" y="7207"/>
                    <a:pt x="0" y="7470"/>
                    <a:pt x="0" y="7680"/>
                  </a:cubicBezTo>
                  <a:lnTo>
                    <a:pt x="14993" y="7680"/>
                  </a:lnTo>
                  <a:lnTo>
                    <a:pt x="14993" y="7628"/>
                  </a:lnTo>
                  <a:cubicBezTo>
                    <a:pt x="14993" y="7417"/>
                    <a:pt x="14940" y="7259"/>
                    <a:pt x="14940" y="7102"/>
                  </a:cubicBezTo>
                  <a:cubicBezTo>
                    <a:pt x="14677" y="6365"/>
                    <a:pt x="14309" y="5681"/>
                    <a:pt x="13783" y="5155"/>
                  </a:cubicBezTo>
                  <a:cubicBezTo>
                    <a:pt x="13414" y="4997"/>
                    <a:pt x="13099" y="4734"/>
                    <a:pt x="12836" y="4524"/>
                  </a:cubicBezTo>
                  <a:cubicBezTo>
                    <a:pt x="12257" y="4208"/>
                    <a:pt x="11573" y="3998"/>
                    <a:pt x="10942" y="3998"/>
                  </a:cubicBezTo>
                  <a:cubicBezTo>
                    <a:pt x="10889" y="3682"/>
                    <a:pt x="10784" y="3314"/>
                    <a:pt x="10732" y="3051"/>
                  </a:cubicBezTo>
                  <a:cubicBezTo>
                    <a:pt x="10468" y="2367"/>
                    <a:pt x="10100" y="1683"/>
                    <a:pt x="9522" y="1157"/>
                  </a:cubicBezTo>
                  <a:cubicBezTo>
                    <a:pt x="9206" y="947"/>
                    <a:pt x="8943" y="684"/>
                    <a:pt x="8627" y="473"/>
                  </a:cubicBezTo>
                  <a:cubicBezTo>
                    <a:pt x="7891" y="105"/>
                    <a:pt x="7154" y="0"/>
                    <a:pt x="63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42"/>
            <p:cNvSpPr/>
            <p:nvPr/>
          </p:nvSpPr>
          <p:spPr>
            <a:xfrm>
              <a:off x="7352178" y="3183975"/>
              <a:ext cx="848747" cy="402790"/>
            </a:xfrm>
            <a:custGeom>
              <a:avLst/>
              <a:gdLst/>
              <a:ahLst/>
              <a:cxnLst/>
              <a:rect l="l" t="t" r="r" b="b"/>
              <a:pathLst>
                <a:path w="24725" h="10627" extrusionOk="0">
                  <a:moveTo>
                    <a:pt x="7312" y="0"/>
                  </a:moveTo>
                  <a:cubicBezTo>
                    <a:pt x="6681" y="0"/>
                    <a:pt x="6050" y="210"/>
                    <a:pt x="5471" y="473"/>
                  </a:cubicBezTo>
                  <a:cubicBezTo>
                    <a:pt x="4892" y="631"/>
                    <a:pt x="4366" y="1052"/>
                    <a:pt x="3893" y="1526"/>
                  </a:cubicBezTo>
                  <a:cubicBezTo>
                    <a:pt x="3420" y="1946"/>
                    <a:pt x="3104" y="2578"/>
                    <a:pt x="2894" y="3156"/>
                  </a:cubicBezTo>
                  <a:cubicBezTo>
                    <a:pt x="2630" y="3735"/>
                    <a:pt x="2525" y="4419"/>
                    <a:pt x="2578" y="5050"/>
                  </a:cubicBezTo>
                  <a:cubicBezTo>
                    <a:pt x="2630" y="5471"/>
                    <a:pt x="2736" y="5892"/>
                    <a:pt x="2788" y="6313"/>
                  </a:cubicBezTo>
                  <a:cubicBezTo>
                    <a:pt x="2999" y="6891"/>
                    <a:pt x="3262" y="7417"/>
                    <a:pt x="3630" y="7891"/>
                  </a:cubicBezTo>
                  <a:cubicBezTo>
                    <a:pt x="3157" y="7943"/>
                    <a:pt x="2736" y="8101"/>
                    <a:pt x="2262" y="8259"/>
                  </a:cubicBezTo>
                  <a:cubicBezTo>
                    <a:pt x="1736" y="8469"/>
                    <a:pt x="1263" y="8785"/>
                    <a:pt x="895" y="9258"/>
                  </a:cubicBezTo>
                  <a:cubicBezTo>
                    <a:pt x="474" y="9679"/>
                    <a:pt x="211" y="10100"/>
                    <a:pt x="0" y="10626"/>
                  </a:cubicBezTo>
                  <a:lnTo>
                    <a:pt x="24725" y="10626"/>
                  </a:lnTo>
                  <a:cubicBezTo>
                    <a:pt x="24462" y="10048"/>
                    <a:pt x="24093" y="9521"/>
                    <a:pt x="23620" y="9048"/>
                  </a:cubicBezTo>
                  <a:cubicBezTo>
                    <a:pt x="23304" y="8785"/>
                    <a:pt x="22883" y="8522"/>
                    <a:pt x="22568" y="8364"/>
                  </a:cubicBezTo>
                  <a:cubicBezTo>
                    <a:pt x="21779" y="7943"/>
                    <a:pt x="20937" y="7733"/>
                    <a:pt x="19990" y="7733"/>
                  </a:cubicBezTo>
                  <a:cubicBezTo>
                    <a:pt x="19622" y="7733"/>
                    <a:pt x="19201" y="7838"/>
                    <a:pt x="18885" y="7943"/>
                  </a:cubicBezTo>
                  <a:cubicBezTo>
                    <a:pt x="18833" y="7680"/>
                    <a:pt x="18833" y="7417"/>
                    <a:pt x="18780" y="7154"/>
                  </a:cubicBezTo>
                  <a:cubicBezTo>
                    <a:pt x="18517" y="6365"/>
                    <a:pt x="18096" y="5629"/>
                    <a:pt x="17465" y="5103"/>
                  </a:cubicBezTo>
                  <a:cubicBezTo>
                    <a:pt x="17097" y="4840"/>
                    <a:pt x="16781" y="4682"/>
                    <a:pt x="16466" y="4419"/>
                  </a:cubicBezTo>
                  <a:cubicBezTo>
                    <a:pt x="15677" y="3998"/>
                    <a:pt x="14887" y="3788"/>
                    <a:pt x="13941" y="3788"/>
                  </a:cubicBezTo>
                  <a:cubicBezTo>
                    <a:pt x="13362" y="3788"/>
                    <a:pt x="12888" y="3945"/>
                    <a:pt x="12362" y="4156"/>
                  </a:cubicBezTo>
                  <a:cubicBezTo>
                    <a:pt x="12310" y="3893"/>
                    <a:pt x="12310" y="3682"/>
                    <a:pt x="12257" y="3419"/>
                  </a:cubicBezTo>
                  <a:cubicBezTo>
                    <a:pt x="11994" y="2630"/>
                    <a:pt x="11521" y="1894"/>
                    <a:pt x="10942" y="1315"/>
                  </a:cubicBezTo>
                  <a:cubicBezTo>
                    <a:pt x="10626" y="1052"/>
                    <a:pt x="10258" y="789"/>
                    <a:pt x="9890" y="579"/>
                  </a:cubicBezTo>
                  <a:cubicBezTo>
                    <a:pt x="9101" y="210"/>
                    <a:pt x="8259" y="0"/>
                    <a:pt x="7312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43" name="Google Shape;6543;p42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6544" name="Google Shape;6544;p42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545" name="Google Shape;6545;p42"/>
            <p:cNvGrpSpPr/>
            <p:nvPr/>
          </p:nvGrpSpPr>
          <p:grpSpPr>
            <a:xfrm rot="10800000" flipH="1">
              <a:off x="541072" y="7200946"/>
              <a:ext cx="9609875" cy="285829"/>
              <a:chOff x="471460" y="61396"/>
              <a:chExt cx="9609875" cy="285829"/>
            </a:xfrm>
          </p:grpSpPr>
          <p:grpSp>
            <p:nvGrpSpPr>
              <p:cNvPr id="6546" name="Google Shape;6546;p42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6547" name="Google Shape;6547;p42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6548" name="Google Shape;6548;p4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549" name="Google Shape;6549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50" name="Google Shape;6550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51" name="Google Shape;6551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552" name="Google Shape;6552;p4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553" name="Google Shape;6553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54" name="Google Shape;6554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55" name="Google Shape;6555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556" name="Google Shape;6556;p4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557" name="Google Shape;6557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58" name="Google Shape;6558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59" name="Google Shape;6559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560" name="Google Shape;6560;p4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561" name="Google Shape;6561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62" name="Google Shape;6562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63" name="Google Shape;6563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6564" name="Google Shape;6564;p42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6565" name="Google Shape;6565;p42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6566" name="Google Shape;6566;p42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6567" name="Google Shape;6567;p42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568" name="Google Shape;6568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69" name="Google Shape;6569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70" name="Google Shape;6570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571" name="Google Shape;6571;p42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572" name="Google Shape;6572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73" name="Google Shape;6573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74" name="Google Shape;6574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575" name="Google Shape;6575;p42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576" name="Google Shape;6576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77" name="Google Shape;6577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78" name="Google Shape;6578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579" name="Google Shape;6579;p42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580" name="Google Shape;6580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81" name="Google Shape;6581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82" name="Google Shape;6582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6583" name="Google Shape;6583;p42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6584" name="Google Shape;6584;p42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585" name="Google Shape;6585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86" name="Google Shape;6586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87" name="Google Shape;6587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588" name="Google Shape;6588;p42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589" name="Google Shape;6589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90" name="Google Shape;6590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91" name="Google Shape;6591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592" name="Google Shape;6592;p42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593" name="Google Shape;6593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94" name="Google Shape;6594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95" name="Google Shape;6595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596" name="Google Shape;6596;p42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597" name="Google Shape;6597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98" name="Google Shape;6598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599" name="Google Shape;6599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6600" name="Google Shape;6600;p42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6601" name="Google Shape;6601;p42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6602" name="Google Shape;6602;p42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03" name="Google Shape;6603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04" name="Google Shape;6604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05" name="Google Shape;6605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606" name="Google Shape;6606;p42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07" name="Google Shape;6607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08" name="Google Shape;6608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09" name="Google Shape;6609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610" name="Google Shape;6610;p42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11" name="Google Shape;6611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12" name="Google Shape;6612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13" name="Google Shape;6613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614" name="Google Shape;6614;p42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15" name="Google Shape;6615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16" name="Google Shape;6616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17" name="Google Shape;6617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6618" name="Google Shape;6618;p42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6619" name="Google Shape;6619;p42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20" name="Google Shape;6620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21" name="Google Shape;6621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22" name="Google Shape;6622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623" name="Google Shape;6623;p42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24" name="Google Shape;6624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25" name="Google Shape;6625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26" name="Google Shape;6626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627" name="Google Shape;6627;p42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28" name="Google Shape;6628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29" name="Google Shape;6629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30" name="Google Shape;6630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631" name="Google Shape;6631;p42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32" name="Google Shape;6632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33" name="Google Shape;6633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34" name="Google Shape;6634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6635" name="Google Shape;6635;p42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6636" name="Google Shape;6636;p4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637" name="Google Shape;6637;p4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38" name="Google Shape;6638;p4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39" name="Google Shape;6639;p4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640" name="Google Shape;6640;p4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641" name="Google Shape;6641;p4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42" name="Google Shape;6642;p4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43" name="Google Shape;6643;p4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644" name="Google Shape;6644;p4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645" name="Google Shape;6645;p4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46" name="Google Shape;6646;p4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47" name="Google Shape;6647;p4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648" name="Google Shape;6648;p4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649" name="Google Shape;6649;p4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50" name="Google Shape;6650;p4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51" name="Google Shape;6651;p4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6652" name="Google Shape;6652;p42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6653" name="Google Shape;6653;p42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654" name="Google Shape;6654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55" name="Google Shape;6655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56" name="Google Shape;6656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657" name="Google Shape;6657;p42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658" name="Google Shape;6658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59" name="Google Shape;6659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60" name="Google Shape;6660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6661" name="Google Shape;6661;p42"/>
            <p:cNvGrpSpPr/>
            <p:nvPr/>
          </p:nvGrpSpPr>
          <p:grpSpPr>
            <a:xfrm>
              <a:off x="471460" y="61396"/>
              <a:ext cx="9609875" cy="285829"/>
              <a:chOff x="471460" y="61396"/>
              <a:chExt cx="9609875" cy="285829"/>
            </a:xfrm>
          </p:grpSpPr>
          <p:grpSp>
            <p:nvGrpSpPr>
              <p:cNvPr id="6662" name="Google Shape;6662;p42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6663" name="Google Shape;6663;p42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6664" name="Google Shape;6664;p4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665" name="Google Shape;6665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66" name="Google Shape;6666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67" name="Google Shape;6667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668" name="Google Shape;6668;p4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669" name="Google Shape;6669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70" name="Google Shape;6670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71" name="Google Shape;6671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672" name="Google Shape;6672;p4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673" name="Google Shape;6673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74" name="Google Shape;6674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75" name="Google Shape;6675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676" name="Google Shape;6676;p4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677" name="Google Shape;6677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78" name="Google Shape;6678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79" name="Google Shape;6679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6680" name="Google Shape;6680;p42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6681" name="Google Shape;6681;p42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6682" name="Google Shape;6682;p42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6683" name="Google Shape;6683;p42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84" name="Google Shape;6684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85" name="Google Shape;6685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86" name="Google Shape;6686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687" name="Google Shape;6687;p42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88" name="Google Shape;6688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89" name="Google Shape;6689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90" name="Google Shape;6690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691" name="Google Shape;6691;p42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92" name="Google Shape;6692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93" name="Google Shape;6693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94" name="Google Shape;6694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695" name="Google Shape;6695;p42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696" name="Google Shape;6696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97" name="Google Shape;6697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698" name="Google Shape;6698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6699" name="Google Shape;6699;p42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6700" name="Google Shape;6700;p42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01" name="Google Shape;6701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02" name="Google Shape;6702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03" name="Google Shape;6703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704" name="Google Shape;6704;p42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05" name="Google Shape;6705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06" name="Google Shape;6706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07" name="Google Shape;6707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708" name="Google Shape;6708;p42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09" name="Google Shape;6709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10" name="Google Shape;6710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11" name="Google Shape;6711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712" name="Google Shape;6712;p42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13" name="Google Shape;6713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14" name="Google Shape;6714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15" name="Google Shape;6715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6716" name="Google Shape;6716;p42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6717" name="Google Shape;6717;p42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6718" name="Google Shape;6718;p42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19" name="Google Shape;6719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20" name="Google Shape;6720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21" name="Google Shape;6721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722" name="Google Shape;6722;p42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23" name="Google Shape;6723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24" name="Google Shape;6724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25" name="Google Shape;6725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726" name="Google Shape;6726;p42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27" name="Google Shape;6727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28" name="Google Shape;6728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29" name="Google Shape;6729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730" name="Google Shape;6730;p42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31" name="Google Shape;6731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32" name="Google Shape;6732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33" name="Google Shape;6733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6734" name="Google Shape;6734;p42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6735" name="Google Shape;6735;p42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36" name="Google Shape;6736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37" name="Google Shape;6737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38" name="Google Shape;6738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739" name="Google Shape;6739;p42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40" name="Google Shape;6740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41" name="Google Shape;6741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42" name="Google Shape;6742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743" name="Google Shape;6743;p42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44" name="Google Shape;6744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45" name="Google Shape;6745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46" name="Google Shape;6746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747" name="Google Shape;6747;p42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748" name="Google Shape;6748;p42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49" name="Google Shape;6749;p42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750" name="Google Shape;6750;p42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6751" name="Google Shape;6751;p42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6752" name="Google Shape;6752;p42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753" name="Google Shape;6753;p4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754" name="Google Shape;6754;p4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755" name="Google Shape;6755;p4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756" name="Google Shape;6756;p42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757" name="Google Shape;6757;p4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758" name="Google Shape;6758;p4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759" name="Google Shape;6759;p4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760" name="Google Shape;6760;p42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761" name="Google Shape;6761;p4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762" name="Google Shape;6762;p4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763" name="Google Shape;6763;p4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764" name="Google Shape;6764;p42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6765" name="Google Shape;6765;p42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766" name="Google Shape;6766;p42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767" name="Google Shape;6767;p42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6768" name="Google Shape;6768;p42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6769" name="Google Shape;6769;p42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770" name="Google Shape;6770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71" name="Google Shape;6771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72" name="Google Shape;6772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773" name="Google Shape;6773;p42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774" name="Google Shape;6774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75" name="Google Shape;6775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76" name="Google Shape;6776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6777" name="Google Shape;6777;p42"/>
            <p:cNvGrpSpPr/>
            <p:nvPr/>
          </p:nvGrpSpPr>
          <p:grpSpPr>
            <a:xfrm>
              <a:off x="73845" y="98713"/>
              <a:ext cx="285829" cy="7341550"/>
              <a:chOff x="73845" y="36500"/>
              <a:chExt cx="285829" cy="7341550"/>
            </a:xfrm>
          </p:grpSpPr>
          <p:grpSp>
            <p:nvGrpSpPr>
              <p:cNvPr id="6778" name="Google Shape;6778;p42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6779" name="Google Shape;6779;p42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6780" name="Google Shape;6780;p4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781" name="Google Shape;6781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782" name="Google Shape;6782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783" name="Google Shape;6783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784" name="Google Shape;6784;p4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785" name="Google Shape;6785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786" name="Google Shape;6786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787" name="Google Shape;6787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788" name="Google Shape;6788;p4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789" name="Google Shape;6789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790" name="Google Shape;6790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791" name="Google Shape;6791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792" name="Google Shape;6792;p4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793" name="Google Shape;6793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794" name="Google Shape;6794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795" name="Google Shape;6795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6796" name="Google Shape;6796;p42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6797" name="Google Shape;6797;p4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798" name="Google Shape;6798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799" name="Google Shape;6799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00" name="Google Shape;6800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01" name="Google Shape;6801;p4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02" name="Google Shape;6802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03" name="Google Shape;6803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04" name="Google Shape;6804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05" name="Google Shape;6805;p4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06" name="Google Shape;6806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07" name="Google Shape;6807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08" name="Google Shape;6808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09" name="Google Shape;6809;p4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10" name="Google Shape;6810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11" name="Google Shape;6811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12" name="Google Shape;6812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6813" name="Google Shape;6813;p42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6814" name="Google Shape;6814;p42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6815" name="Google Shape;6815;p4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16" name="Google Shape;6816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17" name="Google Shape;6817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18" name="Google Shape;6818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19" name="Google Shape;6819;p4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20" name="Google Shape;6820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21" name="Google Shape;6821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22" name="Google Shape;6822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23" name="Google Shape;6823;p4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24" name="Google Shape;6824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25" name="Google Shape;6825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26" name="Google Shape;6826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27" name="Google Shape;6827;p4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28" name="Google Shape;6828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29" name="Google Shape;6829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30" name="Google Shape;6830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6831" name="Google Shape;6831;p42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6832" name="Google Shape;6832;p4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33" name="Google Shape;6833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34" name="Google Shape;6834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35" name="Google Shape;6835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36" name="Google Shape;6836;p4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37" name="Google Shape;6837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38" name="Google Shape;6838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39" name="Google Shape;6839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40" name="Google Shape;6840;p4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41" name="Google Shape;6841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42" name="Google Shape;6842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43" name="Google Shape;6843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44" name="Google Shape;6844;p4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45" name="Google Shape;6845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46" name="Google Shape;6846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47" name="Google Shape;6847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6848" name="Google Shape;6848;p42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6849" name="Google Shape;6849;p42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850" name="Google Shape;6850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51" name="Google Shape;6851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52" name="Google Shape;6852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853" name="Google Shape;6853;p42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854" name="Google Shape;6854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55" name="Google Shape;6855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56" name="Google Shape;6856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857" name="Google Shape;6857;p42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858" name="Google Shape;6858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59" name="Google Shape;6859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60" name="Google Shape;6860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861" name="Google Shape;6861;p42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862" name="Google Shape;6862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63" name="Google Shape;6863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64" name="Google Shape;6864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6865" name="Google Shape;6865;p42"/>
            <p:cNvGrpSpPr/>
            <p:nvPr/>
          </p:nvGrpSpPr>
          <p:grpSpPr>
            <a:xfrm>
              <a:off x="10332320" y="145213"/>
              <a:ext cx="285829" cy="7341550"/>
              <a:chOff x="73845" y="36500"/>
              <a:chExt cx="285829" cy="7341550"/>
            </a:xfrm>
          </p:grpSpPr>
          <p:grpSp>
            <p:nvGrpSpPr>
              <p:cNvPr id="6866" name="Google Shape;6866;p42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6867" name="Google Shape;6867;p42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6868" name="Google Shape;6868;p4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69" name="Google Shape;6869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70" name="Google Shape;6870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71" name="Google Shape;6871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72" name="Google Shape;6872;p4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73" name="Google Shape;6873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74" name="Google Shape;6874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75" name="Google Shape;6875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76" name="Google Shape;6876;p4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77" name="Google Shape;6877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78" name="Google Shape;6878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79" name="Google Shape;6879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80" name="Google Shape;6880;p4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81" name="Google Shape;6881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82" name="Google Shape;6882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83" name="Google Shape;6883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6884" name="Google Shape;6884;p42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6885" name="Google Shape;6885;p4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86" name="Google Shape;6886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87" name="Google Shape;6887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88" name="Google Shape;6888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89" name="Google Shape;6889;p4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90" name="Google Shape;6890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91" name="Google Shape;6891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92" name="Google Shape;6892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93" name="Google Shape;6893;p4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94" name="Google Shape;6894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95" name="Google Shape;6895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96" name="Google Shape;6896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897" name="Google Shape;6897;p4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898" name="Google Shape;6898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899" name="Google Shape;6899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00" name="Google Shape;6900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6901" name="Google Shape;6901;p42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6902" name="Google Shape;6902;p42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6903" name="Google Shape;6903;p4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04" name="Google Shape;6904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05" name="Google Shape;6905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06" name="Google Shape;6906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907" name="Google Shape;6907;p4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08" name="Google Shape;6908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09" name="Google Shape;6909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10" name="Google Shape;6910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911" name="Google Shape;6911;p4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12" name="Google Shape;6912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13" name="Google Shape;6913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14" name="Google Shape;6914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915" name="Google Shape;6915;p4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16" name="Google Shape;6916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17" name="Google Shape;6917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18" name="Google Shape;6918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6919" name="Google Shape;6919;p42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6920" name="Google Shape;6920;p42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21" name="Google Shape;6921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22" name="Google Shape;6922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23" name="Google Shape;6923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924" name="Google Shape;6924;p42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25" name="Google Shape;6925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26" name="Google Shape;6926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27" name="Google Shape;6927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928" name="Google Shape;6928;p42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29" name="Google Shape;6929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30" name="Google Shape;6930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31" name="Google Shape;6931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932" name="Google Shape;6932;p42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33" name="Google Shape;6933;p42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34" name="Google Shape;6934;p42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35" name="Google Shape;6935;p42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6936" name="Google Shape;6936;p42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6937" name="Google Shape;6937;p42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938" name="Google Shape;6938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39" name="Google Shape;6939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40" name="Google Shape;6940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941" name="Google Shape;6941;p42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942" name="Google Shape;6942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43" name="Google Shape;6943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44" name="Google Shape;6944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945" name="Google Shape;6945;p42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946" name="Google Shape;6946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47" name="Google Shape;6947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48" name="Google Shape;6948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949" name="Google Shape;6949;p42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6950" name="Google Shape;6950;p42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51" name="Google Shape;6951;p42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52" name="Google Shape;6952;p42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6953" name="Google Shape;6953;p42"/>
          <p:cNvSpPr txBox="1">
            <a:spLocks noGrp="1"/>
          </p:cNvSpPr>
          <p:nvPr>
            <p:ph type="subTitle" idx="1"/>
          </p:nvPr>
        </p:nvSpPr>
        <p:spPr>
          <a:xfrm>
            <a:off x="841900" y="1782675"/>
            <a:ext cx="6874200" cy="38814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954" name="Google Shape;6954;p42"/>
          <p:cNvSpPr txBox="1">
            <a:spLocks noGrp="1"/>
          </p:cNvSpPr>
          <p:nvPr>
            <p:ph type="title"/>
          </p:nvPr>
        </p:nvSpPr>
        <p:spPr>
          <a:xfrm>
            <a:off x="841890" y="786384"/>
            <a:ext cx="9008100" cy="8421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6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6" name="Google Shape;6956;p43"/>
          <p:cNvSpPr txBox="1">
            <a:spLocks noGrp="1"/>
          </p:cNvSpPr>
          <p:nvPr>
            <p:ph type="subTitle" idx="1"/>
          </p:nvPr>
        </p:nvSpPr>
        <p:spPr>
          <a:xfrm>
            <a:off x="841900" y="1782675"/>
            <a:ext cx="8077200" cy="5019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6957" name="Google Shape;6957;p43"/>
          <p:cNvGrpSpPr/>
          <p:nvPr/>
        </p:nvGrpSpPr>
        <p:grpSpPr>
          <a:xfrm>
            <a:off x="-308047" y="980825"/>
            <a:ext cx="10158047" cy="5545438"/>
            <a:chOff x="-308047" y="980825"/>
            <a:chExt cx="10158047" cy="5545438"/>
          </a:xfrm>
        </p:grpSpPr>
        <p:sp>
          <p:nvSpPr>
            <p:cNvPr id="6958" name="Google Shape;6958;p43"/>
            <p:cNvSpPr/>
            <p:nvPr/>
          </p:nvSpPr>
          <p:spPr>
            <a:xfrm flipH="1">
              <a:off x="-308047" y="5549800"/>
              <a:ext cx="2262118" cy="976463"/>
            </a:xfrm>
            <a:custGeom>
              <a:avLst/>
              <a:gdLst/>
              <a:ahLst/>
              <a:cxnLst/>
              <a:rect l="l" t="t" r="r" b="b"/>
              <a:pathLst>
                <a:path w="29249" h="12738" extrusionOk="0">
                  <a:moveTo>
                    <a:pt x="10913" y="0"/>
                  </a:moveTo>
                  <a:cubicBezTo>
                    <a:pt x="10819" y="0"/>
                    <a:pt x="10723" y="3"/>
                    <a:pt x="10626" y="7"/>
                  </a:cubicBezTo>
                  <a:cubicBezTo>
                    <a:pt x="9890" y="7"/>
                    <a:pt x="9153" y="217"/>
                    <a:pt x="8417" y="638"/>
                  </a:cubicBezTo>
                  <a:cubicBezTo>
                    <a:pt x="7680" y="901"/>
                    <a:pt x="7102" y="1322"/>
                    <a:pt x="6576" y="1953"/>
                  </a:cubicBezTo>
                  <a:cubicBezTo>
                    <a:pt x="5997" y="2532"/>
                    <a:pt x="5576" y="3269"/>
                    <a:pt x="5366" y="4058"/>
                  </a:cubicBezTo>
                  <a:cubicBezTo>
                    <a:pt x="5050" y="4847"/>
                    <a:pt x="4945" y="5636"/>
                    <a:pt x="4945" y="6477"/>
                  </a:cubicBezTo>
                  <a:cubicBezTo>
                    <a:pt x="4998" y="7003"/>
                    <a:pt x="5103" y="7530"/>
                    <a:pt x="5208" y="8056"/>
                  </a:cubicBezTo>
                  <a:lnTo>
                    <a:pt x="5208" y="8108"/>
                  </a:lnTo>
                  <a:cubicBezTo>
                    <a:pt x="4261" y="8161"/>
                    <a:pt x="3262" y="8529"/>
                    <a:pt x="2473" y="9055"/>
                  </a:cubicBezTo>
                  <a:cubicBezTo>
                    <a:pt x="1631" y="9634"/>
                    <a:pt x="1000" y="10370"/>
                    <a:pt x="526" y="11264"/>
                  </a:cubicBezTo>
                  <a:cubicBezTo>
                    <a:pt x="263" y="11738"/>
                    <a:pt x="105" y="12211"/>
                    <a:pt x="0" y="12737"/>
                  </a:cubicBezTo>
                  <a:lnTo>
                    <a:pt x="29248" y="12737"/>
                  </a:lnTo>
                  <a:lnTo>
                    <a:pt x="29248" y="12580"/>
                  </a:lnTo>
                  <a:cubicBezTo>
                    <a:pt x="29038" y="12317"/>
                    <a:pt x="28880" y="12106"/>
                    <a:pt x="28670" y="11948"/>
                  </a:cubicBezTo>
                  <a:cubicBezTo>
                    <a:pt x="28302" y="11580"/>
                    <a:pt x="27828" y="11264"/>
                    <a:pt x="27407" y="11001"/>
                  </a:cubicBezTo>
                  <a:cubicBezTo>
                    <a:pt x="26492" y="10520"/>
                    <a:pt x="25620" y="10258"/>
                    <a:pt x="24631" y="10258"/>
                  </a:cubicBezTo>
                  <a:cubicBezTo>
                    <a:pt x="24540" y="10258"/>
                    <a:pt x="24449" y="10261"/>
                    <a:pt x="24356" y="10265"/>
                  </a:cubicBezTo>
                  <a:cubicBezTo>
                    <a:pt x="23567" y="10265"/>
                    <a:pt x="22831" y="10475"/>
                    <a:pt x="22147" y="10896"/>
                  </a:cubicBezTo>
                  <a:cubicBezTo>
                    <a:pt x="22042" y="10949"/>
                    <a:pt x="21884" y="10949"/>
                    <a:pt x="21831" y="11001"/>
                  </a:cubicBezTo>
                  <a:cubicBezTo>
                    <a:pt x="21515" y="10212"/>
                    <a:pt x="21042" y="9581"/>
                    <a:pt x="20463" y="8950"/>
                  </a:cubicBezTo>
                  <a:cubicBezTo>
                    <a:pt x="20043" y="8634"/>
                    <a:pt x="19569" y="8319"/>
                    <a:pt x="19201" y="8056"/>
                  </a:cubicBezTo>
                  <a:cubicBezTo>
                    <a:pt x="18412" y="7582"/>
                    <a:pt x="17623" y="7372"/>
                    <a:pt x="16781" y="7319"/>
                  </a:cubicBezTo>
                  <a:cubicBezTo>
                    <a:pt x="16834" y="6846"/>
                    <a:pt x="16886" y="6425"/>
                    <a:pt x="16834" y="5951"/>
                  </a:cubicBezTo>
                  <a:cubicBezTo>
                    <a:pt x="16781" y="5425"/>
                    <a:pt x="16623" y="4899"/>
                    <a:pt x="16571" y="4373"/>
                  </a:cubicBezTo>
                  <a:cubicBezTo>
                    <a:pt x="16255" y="3321"/>
                    <a:pt x="15729" y="2479"/>
                    <a:pt x="14992" y="1690"/>
                  </a:cubicBezTo>
                  <a:cubicBezTo>
                    <a:pt x="14572" y="1322"/>
                    <a:pt x="14151" y="1007"/>
                    <a:pt x="13730" y="743"/>
                  </a:cubicBezTo>
                  <a:cubicBezTo>
                    <a:pt x="12814" y="262"/>
                    <a:pt x="11943" y="0"/>
                    <a:pt x="109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9" name="Google Shape;6959;p43"/>
            <p:cNvSpPr/>
            <p:nvPr/>
          </p:nvSpPr>
          <p:spPr>
            <a:xfrm>
              <a:off x="8474119" y="980825"/>
              <a:ext cx="378161" cy="192025"/>
            </a:xfrm>
            <a:custGeom>
              <a:avLst/>
              <a:gdLst/>
              <a:ahLst/>
              <a:cxnLst/>
              <a:rect l="l" t="t" r="r" b="b"/>
              <a:pathLst>
                <a:path w="14993" h="7681" extrusionOk="0">
                  <a:moveTo>
                    <a:pt x="6313" y="0"/>
                  </a:moveTo>
                  <a:cubicBezTo>
                    <a:pt x="5734" y="0"/>
                    <a:pt x="5208" y="105"/>
                    <a:pt x="4682" y="421"/>
                  </a:cubicBezTo>
                  <a:cubicBezTo>
                    <a:pt x="4156" y="631"/>
                    <a:pt x="3682" y="947"/>
                    <a:pt x="3314" y="1368"/>
                  </a:cubicBezTo>
                  <a:cubicBezTo>
                    <a:pt x="2841" y="1736"/>
                    <a:pt x="2578" y="2262"/>
                    <a:pt x="2420" y="2893"/>
                  </a:cubicBezTo>
                  <a:cubicBezTo>
                    <a:pt x="2157" y="3419"/>
                    <a:pt x="2052" y="3998"/>
                    <a:pt x="2104" y="4577"/>
                  </a:cubicBezTo>
                  <a:cubicBezTo>
                    <a:pt x="2104" y="4734"/>
                    <a:pt x="2157" y="4892"/>
                    <a:pt x="2157" y="5050"/>
                  </a:cubicBezTo>
                  <a:cubicBezTo>
                    <a:pt x="2104" y="5103"/>
                    <a:pt x="2052" y="5103"/>
                    <a:pt x="1894" y="5155"/>
                  </a:cubicBezTo>
                  <a:cubicBezTo>
                    <a:pt x="1526" y="5313"/>
                    <a:pt x="1105" y="5576"/>
                    <a:pt x="842" y="5892"/>
                  </a:cubicBezTo>
                  <a:cubicBezTo>
                    <a:pt x="526" y="6207"/>
                    <a:pt x="316" y="6628"/>
                    <a:pt x="211" y="6996"/>
                  </a:cubicBezTo>
                  <a:cubicBezTo>
                    <a:pt x="53" y="7207"/>
                    <a:pt x="0" y="7470"/>
                    <a:pt x="0" y="7680"/>
                  </a:cubicBezTo>
                  <a:lnTo>
                    <a:pt x="14993" y="7680"/>
                  </a:lnTo>
                  <a:lnTo>
                    <a:pt x="14993" y="7628"/>
                  </a:lnTo>
                  <a:cubicBezTo>
                    <a:pt x="14993" y="7417"/>
                    <a:pt x="14940" y="7259"/>
                    <a:pt x="14940" y="7102"/>
                  </a:cubicBezTo>
                  <a:cubicBezTo>
                    <a:pt x="14677" y="6365"/>
                    <a:pt x="14309" y="5681"/>
                    <a:pt x="13783" y="5155"/>
                  </a:cubicBezTo>
                  <a:cubicBezTo>
                    <a:pt x="13414" y="4997"/>
                    <a:pt x="13099" y="4734"/>
                    <a:pt x="12836" y="4524"/>
                  </a:cubicBezTo>
                  <a:cubicBezTo>
                    <a:pt x="12257" y="4208"/>
                    <a:pt x="11573" y="3998"/>
                    <a:pt x="10942" y="3998"/>
                  </a:cubicBezTo>
                  <a:cubicBezTo>
                    <a:pt x="10889" y="3682"/>
                    <a:pt x="10784" y="3314"/>
                    <a:pt x="10732" y="3051"/>
                  </a:cubicBezTo>
                  <a:cubicBezTo>
                    <a:pt x="10468" y="2367"/>
                    <a:pt x="10100" y="1683"/>
                    <a:pt x="9522" y="1157"/>
                  </a:cubicBezTo>
                  <a:cubicBezTo>
                    <a:pt x="9206" y="947"/>
                    <a:pt x="8943" y="684"/>
                    <a:pt x="8627" y="473"/>
                  </a:cubicBezTo>
                  <a:cubicBezTo>
                    <a:pt x="7891" y="105"/>
                    <a:pt x="7154" y="0"/>
                    <a:pt x="6313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0" name="Google Shape;6960;p43"/>
            <p:cNvSpPr/>
            <p:nvPr/>
          </p:nvSpPr>
          <p:spPr>
            <a:xfrm>
              <a:off x="9001253" y="1526775"/>
              <a:ext cx="848747" cy="402790"/>
            </a:xfrm>
            <a:custGeom>
              <a:avLst/>
              <a:gdLst/>
              <a:ahLst/>
              <a:cxnLst/>
              <a:rect l="l" t="t" r="r" b="b"/>
              <a:pathLst>
                <a:path w="24725" h="10627" extrusionOk="0">
                  <a:moveTo>
                    <a:pt x="7312" y="0"/>
                  </a:moveTo>
                  <a:cubicBezTo>
                    <a:pt x="6681" y="0"/>
                    <a:pt x="6050" y="210"/>
                    <a:pt x="5471" y="473"/>
                  </a:cubicBezTo>
                  <a:cubicBezTo>
                    <a:pt x="4892" y="631"/>
                    <a:pt x="4366" y="1052"/>
                    <a:pt x="3893" y="1526"/>
                  </a:cubicBezTo>
                  <a:cubicBezTo>
                    <a:pt x="3420" y="1946"/>
                    <a:pt x="3104" y="2578"/>
                    <a:pt x="2894" y="3156"/>
                  </a:cubicBezTo>
                  <a:cubicBezTo>
                    <a:pt x="2630" y="3735"/>
                    <a:pt x="2525" y="4419"/>
                    <a:pt x="2578" y="5050"/>
                  </a:cubicBezTo>
                  <a:cubicBezTo>
                    <a:pt x="2630" y="5471"/>
                    <a:pt x="2736" y="5892"/>
                    <a:pt x="2788" y="6313"/>
                  </a:cubicBezTo>
                  <a:cubicBezTo>
                    <a:pt x="2999" y="6891"/>
                    <a:pt x="3262" y="7417"/>
                    <a:pt x="3630" y="7891"/>
                  </a:cubicBezTo>
                  <a:cubicBezTo>
                    <a:pt x="3157" y="7943"/>
                    <a:pt x="2736" y="8101"/>
                    <a:pt x="2262" y="8259"/>
                  </a:cubicBezTo>
                  <a:cubicBezTo>
                    <a:pt x="1736" y="8469"/>
                    <a:pt x="1263" y="8785"/>
                    <a:pt x="895" y="9258"/>
                  </a:cubicBezTo>
                  <a:cubicBezTo>
                    <a:pt x="474" y="9679"/>
                    <a:pt x="211" y="10100"/>
                    <a:pt x="0" y="10626"/>
                  </a:cubicBezTo>
                  <a:lnTo>
                    <a:pt x="24725" y="10626"/>
                  </a:lnTo>
                  <a:cubicBezTo>
                    <a:pt x="24462" y="10048"/>
                    <a:pt x="24093" y="9521"/>
                    <a:pt x="23620" y="9048"/>
                  </a:cubicBezTo>
                  <a:cubicBezTo>
                    <a:pt x="23304" y="8785"/>
                    <a:pt x="22883" y="8522"/>
                    <a:pt x="22568" y="8364"/>
                  </a:cubicBezTo>
                  <a:cubicBezTo>
                    <a:pt x="21779" y="7943"/>
                    <a:pt x="20937" y="7733"/>
                    <a:pt x="19990" y="7733"/>
                  </a:cubicBezTo>
                  <a:cubicBezTo>
                    <a:pt x="19622" y="7733"/>
                    <a:pt x="19201" y="7838"/>
                    <a:pt x="18885" y="7943"/>
                  </a:cubicBezTo>
                  <a:cubicBezTo>
                    <a:pt x="18833" y="7680"/>
                    <a:pt x="18833" y="7417"/>
                    <a:pt x="18780" y="7154"/>
                  </a:cubicBezTo>
                  <a:cubicBezTo>
                    <a:pt x="18517" y="6365"/>
                    <a:pt x="18096" y="5629"/>
                    <a:pt x="17465" y="5103"/>
                  </a:cubicBezTo>
                  <a:cubicBezTo>
                    <a:pt x="17097" y="4840"/>
                    <a:pt x="16781" y="4682"/>
                    <a:pt x="16466" y="4419"/>
                  </a:cubicBezTo>
                  <a:cubicBezTo>
                    <a:pt x="15677" y="3998"/>
                    <a:pt x="14887" y="3788"/>
                    <a:pt x="13941" y="3788"/>
                  </a:cubicBezTo>
                  <a:cubicBezTo>
                    <a:pt x="13362" y="3788"/>
                    <a:pt x="12888" y="3945"/>
                    <a:pt x="12362" y="4156"/>
                  </a:cubicBezTo>
                  <a:cubicBezTo>
                    <a:pt x="12310" y="3893"/>
                    <a:pt x="12310" y="3682"/>
                    <a:pt x="12257" y="3419"/>
                  </a:cubicBezTo>
                  <a:cubicBezTo>
                    <a:pt x="11994" y="2630"/>
                    <a:pt x="11521" y="1894"/>
                    <a:pt x="10942" y="1315"/>
                  </a:cubicBezTo>
                  <a:cubicBezTo>
                    <a:pt x="10626" y="1052"/>
                    <a:pt x="10258" y="789"/>
                    <a:pt x="9890" y="579"/>
                  </a:cubicBezTo>
                  <a:cubicBezTo>
                    <a:pt x="9101" y="210"/>
                    <a:pt x="8259" y="0"/>
                    <a:pt x="7312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61" name="Google Shape;6961;p43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6962" name="Google Shape;6962;p43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963" name="Google Shape;6963;p43"/>
            <p:cNvGrpSpPr/>
            <p:nvPr/>
          </p:nvGrpSpPr>
          <p:grpSpPr>
            <a:xfrm rot="10800000" flipH="1">
              <a:off x="541072" y="7200946"/>
              <a:ext cx="9609875" cy="285829"/>
              <a:chOff x="471460" y="61396"/>
              <a:chExt cx="9609875" cy="285829"/>
            </a:xfrm>
          </p:grpSpPr>
          <p:grpSp>
            <p:nvGrpSpPr>
              <p:cNvPr id="6964" name="Google Shape;6964;p43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6965" name="Google Shape;6965;p43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6966" name="Google Shape;6966;p4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67" name="Google Shape;6967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68" name="Google Shape;6968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69" name="Google Shape;6969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970" name="Google Shape;6970;p4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71" name="Google Shape;6971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72" name="Google Shape;6972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73" name="Google Shape;6973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974" name="Google Shape;6974;p4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75" name="Google Shape;6975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76" name="Google Shape;6976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77" name="Google Shape;6977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6978" name="Google Shape;6978;p4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6979" name="Google Shape;6979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80" name="Google Shape;6980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981" name="Google Shape;6981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6982" name="Google Shape;6982;p43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6983" name="Google Shape;6983;p43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6984" name="Google Shape;6984;p43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6985" name="Google Shape;6985;p43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986" name="Google Shape;6986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987" name="Google Shape;6987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988" name="Google Shape;6988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989" name="Google Shape;6989;p43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990" name="Google Shape;6990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991" name="Google Shape;6991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992" name="Google Shape;6992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993" name="Google Shape;6993;p43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994" name="Google Shape;6994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995" name="Google Shape;6995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996" name="Google Shape;6996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6997" name="Google Shape;6997;p43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6998" name="Google Shape;6998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6999" name="Google Shape;6999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00" name="Google Shape;7000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7001" name="Google Shape;7001;p43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7002" name="Google Shape;7002;p43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03" name="Google Shape;7003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04" name="Google Shape;7004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05" name="Google Shape;7005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006" name="Google Shape;7006;p43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07" name="Google Shape;7007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08" name="Google Shape;7008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09" name="Google Shape;7009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010" name="Google Shape;7010;p43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11" name="Google Shape;7011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12" name="Google Shape;7012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13" name="Google Shape;7013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014" name="Google Shape;7014;p43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15" name="Google Shape;7015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16" name="Google Shape;7016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17" name="Google Shape;7017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7018" name="Google Shape;7018;p43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7019" name="Google Shape;7019;p43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7020" name="Google Shape;7020;p43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21" name="Google Shape;7021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22" name="Google Shape;7022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23" name="Google Shape;7023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024" name="Google Shape;7024;p43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25" name="Google Shape;7025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26" name="Google Shape;7026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27" name="Google Shape;7027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028" name="Google Shape;7028;p43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29" name="Google Shape;7029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30" name="Google Shape;7030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31" name="Google Shape;7031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032" name="Google Shape;7032;p43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33" name="Google Shape;7033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34" name="Google Shape;7034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35" name="Google Shape;7035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7036" name="Google Shape;7036;p43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7037" name="Google Shape;7037;p43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38" name="Google Shape;7038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39" name="Google Shape;7039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40" name="Google Shape;7040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041" name="Google Shape;7041;p43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42" name="Google Shape;7042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43" name="Google Shape;7043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44" name="Google Shape;7044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045" name="Google Shape;7045;p43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46" name="Google Shape;7046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47" name="Google Shape;7047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48" name="Google Shape;7048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049" name="Google Shape;7049;p43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050" name="Google Shape;7050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51" name="Google Shape;7051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052" name="Google Shape;7052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7053" name="Google Shape;7053;p43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054" name="Google Shape;7054;p4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055" name="Google Shape;7055;p4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056" name="Google Shape;7056;p4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057" name="Google Shape;7057;p4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058" name="Google Shape;7058;p4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059" name="Google Shape;7059;p4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060" name="Google Shape;7060;p4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061" name="Google Shape;7061;p4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062" name="Google Shape;7062;p4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063" name="Google Shape;7063;p4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064" name="Google Shape;7064;p4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065" name="Google Shape;7065;p4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066" name="Google Shape;7066;p4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067" name="Google Shape;7067;p4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068" name="Google Shape;7068;p4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069" name="Google Shape;7069;p4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7070" name="Google Shape;7070;p43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7071" name="Google Shape;7071;p43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072" name="Google Shape;7072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73" name="Google Shape;7073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74" name="Google Shape;7074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075" name="Google Shape;7075;p43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076" name="Google Shape;7076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77" name="Google Shape;7077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78" name="Google Shape;7078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7079" name="Google Shape;7079;p43"/>
            <p:cNvGrpSpPr/>
            <p:nvPr/>
          </p:nvGrpSpPr>
          <p:grpSpPr>
            <a:xfrm>
              <a:off x="471460" y="61396"/>
              <a:ext cx="9609875" cy="285829"/>
              <a:chOff x="471460" y="61396"/>
              <a:chExt cx="9609875" cy="285829"/>
            </a:xfrm>
          </p:grpSpPr>
          <p:grpSp>
            <p:nvGrpSpPr>
              <p:cNvPr id="7080" name="Google Shape;7080;p43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7081" name="Google Shape;7081;p43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7082" name="Google Shape;7082;p4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083" name="Google Shape;7083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084" name="Google Shape;7084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085" name="Google Shape;7085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086" name="Google Shape;7086;p4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087" name="Google Shape;7087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088" name="Google Shape;7088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089" name="Google Shape;7089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090" name="Google Shape;7090;p4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091" name="Google Shape;7091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092" name="Google Shape;7092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093" name="Google Shape;7093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094" name="Google Shape;7094;p4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095" name="Google Shape;7095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096" name="Google Shape;7096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097" name="Google Shape;7097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7098" name="Google Shape;7098;p43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7099" name="Google Shape;7099;p43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7100" name="Google Shape;7100;p43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7101" name="Google Shape;7101;p43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02" name="Google Shape;7102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03" name="Google Shape;7103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04" name="Google Shape;7104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05" name="Google Shape;7105;p43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06" name="Google Shape;7106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07" name="Google Shape;7107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08" name="Google Shape;7108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09" name="Google Shape;7109;p43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10" name="Google Shape;7110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11" name="Google Shape;7111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12" name="Google Shape;7112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13" name="Google Shape;7113;p43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14" name="Google Shape;7114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15" name="Google Shape;7115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16" name="Google Shape;7116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7117" name="Google Shape;7117;p43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7118" name="Google Shape;7118;p43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19" name="Google Shape;7119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20" name="Google Shape;7120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21" name="Google Shape;7121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22" name="Google Shape;7122;p43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23" name="Google Shape;7123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24" name="Google Shape;7124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25" name="Google Shape;7125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26" name="Google Shape;7126;p43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27" name="Google Shape;7127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28" name="Google Shape;7128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29" name="Google Shape;7129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30" name="Google Shape;7130;p43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31" name="Google Shape;7131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32" name="Google Shape;7132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33" name="Google Shape;7133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7134" name="Google Shape;7134;p43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7135" name="Google Shape;7135;p43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7136" name="Google Shape;7136;p43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37" name="Google Shape;7137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38" name="Google Shape;7138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39" name="Google Shape;7139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40" name="Google Shape;7140;p43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41" name="Google Shape;7141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42" name="Google Shape;7142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43" name="Google Shape;7143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44" name="Google Shape;7144;p43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45" name="Google Shape;7145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46" name="Google Shape;7146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47" name="Google Shape;7147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48" name="Google Shape;7148;p43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49" name="Google Shape;7149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50" name="Google Shape;7150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51" name="Google Shape;7151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7152" name="Google Shape;7152;p43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7153" name="Google Shape;7153;p43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54" name="Google Shape;7154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55" name="Google Shape;7155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56" name="Google Shape;7156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57" name="Google Shape;7157;p43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58" name="Google Shape;7158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59" name="Google Shape;7159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60" name="Google Shape;7160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61" name="Google Shape;7161;p43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62" name="Google Shape;7162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63" name="Google Shape;7163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64" name="Google Shape;7164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165" name="Google Shape;7165;p43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166" name="Google Shape;7166;p43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67" name="Google Shape;7167;p43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168" name="Google Shape;7168;p43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7169" name="Google Shape;7169;p43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170" name="Google Shape;7170;p43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171" name="Google Shape;7171;p4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172" name="Google Shape;7172;p4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173" name="Google Shape;7173;p4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174" name="Google Shape;7174;p43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175" name="Google Shape;7175;p4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176" name="Google Shape;7176;p4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177" name="Google Shape;7177;p4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178" name="Google Shape;7178;p43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179" name="Google Shape;7179;p4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180" name="Google Shape;7180;p4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181" name="Google Shape;7181;p4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182" name="Google Shape;7182;p43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183" name="Google Shape;7183;p43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184" name="Google Shape;7184;p43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185" name="Google Shape;7185;p43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7186" name="Google Shape;7186;p43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7187" name="Google Shape;7187;p43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188" name="Google Shape;7188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189" name="Google Shape;7189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190" name="Google Shape;7190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191" name="Google Shape;7191;p43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192" name="Google Shape;7192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193" name="Google Shape;7193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194" name="Google Shape;7194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7195" name="Google Shape;7195;p43"/>
            <p:cNvGrpSpPr/>
            <p:nvPr/>
          </p:nvGrpSpPr>
          <p:grpSpPr>
            <a:xfrm>
              <a:off x="73845" y="98713"/>
              <a:ext cx="285829" cy="7341550"/>
              <a:chOff x="73845" y="36500"/>
              <a:chExt cx="285829" cy="7341550"/>
            </a:xfrm>
          </p:grpSpPr>
          <p:grpSp>
            <p:nvGrpSpPr>
              <p:cNvPr id="7196" name="Google Shape;7196;p43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7197" name="Google Shape;7197;p43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7198" name="Google Shape;7198;p4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199" name="Google Shape;7199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00" name="Google Shape;7200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01" name="Google Shape;7201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02" name="Google Shape;7202;p4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03" name="Google Shape;7203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04" name="Google Shape;7204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05" name="Google Shape;7205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06" name="Google Shape;7206;p4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07" name="Google Shape;7207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08" name="Google Shape;7208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09" name="Google Shape;7209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10" name="Google Shape;7210;p4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11" name="Google Shape;7211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12" name="Google Shape;7212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13" name="Google Shape;7213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7214" name="Google Shape;7214;p43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7215" name="Google Shape;7215;p4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16" name="Google Shape;7216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17" name="Google Shape;7217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18" name="Google Shape;7218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19" name="Google Shape;7219;p4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20" name="Google Shape;7220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21" name="Google Shape;7221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22" name="Google Shape;7222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23" name="Google Shape;7223;p4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24" name="Google Shape;7224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25" name="Google Shape;7225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26" name="Google Shape;7226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27" name="Google Shape;7227;p4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28" name="Google Shape;7228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29" name="Google Shape;7229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30" name="Google Shape;7230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7231" name="Google Shape;7231;p43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7232" name="Google Shape;7232;p43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7233" name="Google Shape;7233;p4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34" name="Google Shape;7234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35" name="Google Shape;7235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36" name="Google Shape;7236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37" name="Google Shape;7237;p4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38" name="Google Shape;7238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39" name="Google Shape;7239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40" name="Google Shape;7240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41" name="Google Shape;7241;p4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42" name="Google Shape;7242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43" name="Google Shape;7243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44" name="Google Shape;7244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45" name="Google Shape;7245;p4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46" name="Google Shape;7246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47" name="Google Shape;7247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48" name="Google Shape;7248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7249" name="Google Shape;7249;p43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7250" name="Google Shape;7250;p4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51" name="Google Shape;7251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52" name="Google Shape;7252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53" name="Google Shape;7253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54" name="Google Shape;7254;p4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55" name="Google Shape;7255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56" name="Google Shape;7256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57" name="Google Shape;7257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58" name="Google Shape;7258;p4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59" name="Google Shape;7259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60" name="Google Shape;7260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61" name="Google Shape;7261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62" name="Google Shape;7262;p4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63" name="Google Shape;7263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64" name="Google Shape;7264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65" name="Google Shape;7265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7266" name="Google Shape;7266;p43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7267" name="Google Shape;7267;p43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268" name="Google Shape;7268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69" name="Google Shape;7269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70" name="Google Shape;7270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271" name="Google Shape;7271;p43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272" name="Google Shape;7272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73" name="Google Shape;7273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74" name="Google Shape;7274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275" name="Google Shape;7275;p43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276" name="Google Shape;7276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77" name="Google Shape;7277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78" name="Google Shape;7278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279" name="Google Shape;7279;p43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280" name="Google Shape;7280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81" name="Google Shape;7281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82" name="Google Shape;7282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7283" name="Google Shape;7283;p43"/>
            <p:cNvGrpSpPr/>
            <p:nvPr/>
          </p:nvGrpSpPr>
          <p:grpSpPr>
            <a:xfrm>
              <a:off x="10332320" y="145213"/>
              <a:ext cx="285829" cy="7341550"/>
              <a:chOff x="73845" y="36500"/>
              <a:chExt cx="285829" cy="7341550"/>
            </a:xfrm>
          </p:grpSpPr>
          <p:grpSp>
            <p:nvGrpSpPr>
              <p:cNvPr id="7284" name="Google Shape;7284;p43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7285" name="Google Shape;7285;p43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7286" name="Google Shape;7286;p4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87" name="Google Shape;7287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88" name="Google Shape;7288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89" name="Google Shape;7289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90" name="Google Shape;7290;p4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91" name="Google Shape;7291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92" name="Google Shape;7292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93" name="Google Shape;7293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94" name="Google Shape;7294;p4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95" name="Google Shape;7295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96" name="Google Shape;7296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297" name="Google Shape;7297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298" name="Google Shape;7298;p4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299" name="Google Shape;7299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00" name="Google Shape;7300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01" name="Google Shape;7301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7302" name="Google Shape;7302;p43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7303" name="Google Shape;7303;p4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04" name="Google Shape;7304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05" name="Google Shape;7305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06" name="Google Shape;7306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307" name="Google Shape;7307;p4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08" name="Google Shape;7308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09" name="Google Shape;7309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10" name="Google Shape;7310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311" name="Google Shape;7311;p4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12" name="Google Shape;7312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13" name="Google Shape;7313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14" name="Google Shape;7314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315" name="Google Shape;7315;p4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16" name="Google Shape;7316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17" name="Google Shape;7317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18" name="Google Shape;7318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7319" name="Google Shape;7319;p43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7320" name="Google Shape;7320;p43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7321" name="Google Shape;7321;p4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22" name="Google Shape;7322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23" name="Google Shape;7323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24" name="Google Shape;7324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325" name="Google Shape;7325;p4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26" name="Google Shape;7326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27" name="Google Shape;7327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28" name="Google Shape;7328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329" name="Google Shape;7329;p4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30" name="Google Shape;7330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31" name="Google Shape;7331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32" name="Google Shape;7332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333" name="Google Shape;7333;p4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34" name="Google Shape;7334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35" name="Google Shape;7335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36" name="Google Shape;7336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7337" name="Google Shape;7337;p43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7338" name="Google Shape;7338;p43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39" name="Google Shape;7339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40" name="Google Shape;7340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41" name="Google Shape;7341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342" name="Google Shape;7342;p43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43" name="Google Shape;7343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44" name="Google Shape;7344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45" name="Google Shape;7345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346" name="Google Shape;7346;p43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47" name="Google Shape;7347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48" name="Google Shape;7348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49" name="Google Shape;7349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350" name="Google Shape;7350;p43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351" name="Google Shape;7351;p43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52" name="Google Shape;7352;p43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353" name="Google Shape;7353;p43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7354" name="Google Shape;7354;p43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7355" name="Google Shape;7355;p43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356" name="Google Shape;7356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57" name="Google Shape;7357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58" name="Google Shape;7358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359" name="Google Shape;7359;p43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360" name="Google Shape;7360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61" name="Google Shape;7361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62" name="Google Shape;7362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363" name="Google Shape;7363;p43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364" name="Google Shape;7364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65" name="Google Shape;7365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66" name="Google Shape;7366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367" name="Google Shape;7367;p43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7368" name="Google Shape;7368;p43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69" name="Google Shape;7369;p43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70" name="Google Shape;7370;p43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7371" name="Google Shape;7371;p43"/>
          <p:cNvSpPr txBox="1">
            <a:spLocks noGrp="1"/>
          </p:cNvSpPr>
          <p:nvPr>
            <p:ph type="title"/>
          </p:nvPr>
        </p:nvSpPr>
        <p:spPr>
          <a:xfrm>
            <a:off x="841890" y="786384"/>
            <a:ext cx="9008100" cy="8421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7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" name="Google Shape;7373;p44"/>
          <p:cNvSpPr/>
          <p:nvPr/>
        </p:nvSpPr>
        <p:spPr>
          <a:xfrm>
            <a:off x="9137553" y="6157638"/>
            <a:ext cx="1521452" cy="772632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4" name="Google Shape;7374;p44"/>
          <p:cNvSpPr/>
          <p:nvPr/>
        </p:nvSpPr>
        <p:spPr>
          <a:xfrm>
            <a:off x="6802003" y="4148950"/>
            <a:ext cx="2262118" cy="976463"/>
          </a:xfrm>
          <a:custGeom>
            <a:avLst/>
            <a:gdLst/>
            <a:ahLst/>
            <a:cxnLst/>
            <a:rect l="l" t="t" r="r" b="b"/>
            <a:pathLst>
              <a:path w="29249" h="12738" extrusionOk="0">
                <a:moveTo>
                  <a:pt x="10913" y="0"/>
                </a:moveTo>
                <a:cubicBezTo>
                  <a:pt x="10819" y="0"/>
                  <a:pt x="10723" y="3"/>
                  <a:pt x="10626" y="7"/>
                </a:cubicBezTo>
                <a:cubicBezTo>
                  <a:pt x="9890" y="7"/>
                  <a:pt x="9153" y="217"/>
                  <a:pt x="8417" y="638"/>
                </a:cubicBezTo>
                <a:cubicBezTo>
                  <a:pt x="7680" y="901"/>
                  <a:pt x="7102" y="1322"/>
                  <a:pt x="6576" y="1953"/>
                </a:cubicBezTo>
                <a:cubicBezTo>
                  <a:pt x="5997" y="2532"/>
                  <a:pt x="5576" y="3269"/>
                  <a:pt x="5366" y="4058"/>
                </a:cubicBezTo>
                <a:cubicBezTo>
                  <a:pt x="5050" y="4847"/>
                  <a:pt x="4945" y="5636"/>
                  <a:pt x="4945" y="6477"/>
                </a:cubicBezTo>
                <a:cubicBezTo>
                  <a:pt x="4998" y="7003"/>
                  <a:pt x="5103" y="7530"/>
                  <a:pt x="5208" y="8056"/>
                </a:cubicBezTo>
                <a:lnTo>
                  <a:pt x="5208" y="8108"/>
                </a:lnTo>
                <a:cubicBezTo>
                  <a:pt x="4261" y="8161"/>
                  <a:pt x="3262" y="8529"/>
                  <a:pt x="2473" y="9055"/>
                </a:cubicBezTo>
                <a:cubicBezTo>
                  <a:pt x="1631" y="9634"/>
                  <a:pt x="1000" y="10370"/>
                  <a:pt x="526" y="11264"/>
                </a:cubicBezTo>
                <a:cubicBezTo>
                  <a:pt x="263" y="11738"/>
                  <a:pt x="105" y="12211"/>
                  <a:pt x="0" y="12737"/>
                </a:cubicBezTo>
                <a:lnTo>
                  <a:pt x="29248" y="12737"/>
                </a:lnTo>
                <a:lnTo>
                  <a:pt x="29248" y="12580"/>
                </a:lnTo>
                <a:cubicBezTo>
                  <a:pt x="29038" y="12317"/>
                  <a:pt x="28880" y="12106"/>
                  <a:pt x="28670" y="11948"/>
                </a:cubicBezTo>
                <a:cubicBezTo>
                  <a:pt x="28302" y="11580"/>
                  <a:pt x="27828" y="11264"/>
                  <a:pt x="27407" y="11001"/>
                </a:cubicBezTo>
                <a:cubicBezTo>
                  <a:pt x="26492" y="10520"/>
                  <a:pt x="25620" y="10258"/>
                  <a:pt x="24631" y="10258"/>
                </a:cubicBezTo>
                <a:cubicBezTo>
                  <a:pt x="24540" y="10258"/>
                  <a:pt x="24449" y="10261"/>
                  <a:pt x="24356" y="10265"/>
                </a:cubicBezTo>
                <a:cubicBezTo>
                  <a:pt x="23567" y="10265"/>
                  <a:pt x="22831" y="10475"/>
                  <a:pt x="22147" y="10896"/>
                </a:cubicBezTo>
                <a:cubicBezTo>
                  <a:pt x="22042" y="10949"/>
                  <a:pt x="21884" y="10949"/>
                  <a:pt x="21831" y="11001"/>
                </a:cubicBezTo>
                <a:cubicBezTo>
                  <a:pt x="21515" y="10212"/>
                  <a:pt x="21042" y="9581"/>
                  <a:pt x="20463" y="8950"/>
                </a:cubicBezTo>
                <a:cubicBezTo>
                  <a:pt x="20043" y="8634"/>
                  <a:pt x="19569" y="8319"/>
                  <a:pt x="19201" y="8056"/>
                </a:cubicBezTo>
                <a:cubicBezTo>
                  <a:pt x="18412" y="7582"/>
                  <a:pt x="17623" y="7372"/>
                  <a:pt x="16781" y="7319"/>
                </a:cubicBezTo>
                <a:cubicBezTo>
                  <a:pt x="16834" y="6846"/>
                  <a:pt x="16886" y="6425"/>
                  <a:pt x="16834" y="5951"/>
                </a:cubicBezTo>
                <a:cubicBezTo>
                  <a:pt x="16781" y="5425"/>
                  <a:pt x="16623" y="4899"/>
                  <a:pt x="16571" y="4373"/>
                </a:cubicBezTo>
                <a:cubicBezTo>
                  <a:pt x="16255" y="3321"/>
                  <a:pt x="15729" y="2479"/>
                  <a:pt x="14992" y="1690"/>
                </a:cubicBezTo>
                <a:cubicBezTo>
                  <a:pt x="14572" y="1322"/>
                  <a:pt x="14151" y="1007"/>
                  <a:pt x="13730" y="743"/>
                </a:cubicBezTo>
                <a:cubicBezTo>
                  <a:pt x="12814" y="262"/>
                  <a:pt x="11943" y="0"/>
                  <a:pt x="109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5" name="Google Shape;7375;p44"/>
          <p:cNvSpPr/>
          <p:nvPr/>
        </p:nvSpPr>
        <p:spPr>
          <a:xfrm>
            <a:off x="7985519" y="2325013"/>
            <a:ext cx="378161" cy="192025"/>
          </a:xfrm>
          <a:custGeom>
            <a:avLst/>
            <a:gdLst/>
            <a:ahLst/>
            <a:cxnLst/>
            <a:rect l="l" t="t" r="r" b="b"/>
            <a:pathLst>
              <a:path w="14993" h="7681" extrusionOk="0">
                <a:moveTo>
                  <a:pt x="6313" y="0"/>
                </a:moveTo>
                <a:cubicBezTo>
                  <a:pt x="5734" y="0"/>
                  <a:pt x="5208" y="105"/>
                  <a:pt x="4682" y="421"/>
                </a:cubicBezTo>
                <a:cubicBezTo>
                  <a:pt x="4156" y="631"/>
                  <a:pt x="3682" y="947"/>
                  <a:pt x="3314" y="1368"/>
                </a:cubicBezTo>
                <a:cubicBezTo>
                  <a:pt x="2841" y="1736"/>
                  <a:pt x="2578" y="2262"/>
                  <a:pt x="2420" y="2893"/>
                </a:cubicBezTo>
                <a:cubicBezTo>
                  <a:pt x="2157" y="3419"/>
                  <a:pt x="2052" y="3998"/>
                  <a:pt x="2104" y="4577"/>
                </a:cubicBezTo>
                <a:cubicBezTo>
                  <a:pt x="2104" y="4734"/>
                  <a:pt x="2157" y="4892"/>
                  <a:pt x="2157" y="5050"/>
                </a:cubicBezTo>
                <a:cubicBezTo>
                  <a:pt x="2104" y="5103"/>
                  <a:pt x="2052" y="5103"/>
                  <a:pt x="1894" y="5155"/>
                </a:cubicBezTo>
                <a:cubicBezTo>
                  <a:pt x="1526" y="5313"/>
                  <a:pt x="1105" y="5576"/>
                  <a:pt x="842" y="5892"/>
                </a:cubicBezTo>
                <a:cubicBezTo>
                  <a:pt x="526" y="6207"/>
                  <a:pt x="316" y="6628"/>
                  <a:pt x="211" y="6996"/>
                </a:cubicBezTo>
                <a:cubicBezTo>
                  <a:pt x="53" y="7207"/>
                  <a:pt x="0" y="7470"/>
                  <a:pt x="0" y="7680"/>
                </a:cubicBezTo>
                <a:lnTo>
                  <a:pt x="14993" y="7680"/>
                </a:lnTo>
                <a:lnTo>
                  <a:pt x="14993" y="7628"/>
                </a:lnTo>
                <a:cubicBezTo>
                  <a:pt x="14993" y="7417"/>
                  <a:pt x="14940" y="7259"/>
                  <a:pt x="14940" y="7102"/>
                </a:cubicBezTo>
                <a:cubicBezTo>
                  <a:pt x="14677" y="6365"/>
                  <a:pt x="14309" y="5681"/>
                  <a:pt x="13783" y="5155"/>
                </a:cubicBezTo>
                <a:cubicBezTo>
                  <a:pt x="13414" y="4997"/>
                  <a:pt x="13099" y="4734"/>
                  <a:pt x="12836" y="4524"/>
                </a:cubicBezTo>
                <a:cubicBezTo>
                  <a:pt x="12257" y="4208"/>
                  <a:pt x="11573" y="3998"/>
                  <a:pt x="10942" y="3998"/>
                </a:cubicBezTo>
                <a:cubicBezTo>
                  <a:pt x="10889" y="3682"/>
                  <a:pt x="10784" y="3314"/>
                  <a:pt x="10732" y="3051"/>
                </a:cubicBezTo>
                <a:cubicBezTo>
                  <a:pt x="10468" y="2367"/>
                  <a:pt x="10100" y="1683"/>
                  <a:pt x="9522" y="1157"/>
                </a:cubicBezTo>
                <a:cubicBezTo>
                  <a:pt x="9206" y="947"/>
                  <a:pt x="8943" y="684"/>
                  <a:pt x="8627" y="473"/>
                </a:cubicBezTo>
                <a:cubicBezTo>
                  <a:pt x="7891" y="105"/>
                  <a:pt x="7154" y="0"/>
                  <a:pt x="6313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6" name="Google Shape;7376;p44"/>
          <p:cNvSpPr/>
          <p:nvPr/>
        </p:nvSpPr>
        <p:spPr>
          <a:xfrm>
            <a:off x="1564578" y="2273563"/>
            <a:ext cx="848747" cy="402790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85" name="Google Shape;7385;p44"/>
          <p:cNvGrpSpPr/>
          <p:nvPr/>
        </p:nvGrpSpPr>
        <p:grpSpPr>
          <a:xfrm>
            <a:off x="2608628" y="1039250"/>
            <a:ext cx="295255" cy="276725"/>
            <a:chOff x="5348675" y="2068175"/>
            <a:chExt cx="292650" cy="276725"/>
          </a:xfrm>
        </p:grpSpPr>
        <p:sp>
          <p:nvSpPr>
            <p:cNvPr id="7386" name="Google Shape;7386;p44"/>
            <p:cNvSpPr/>
            <p:nvPr/>
          </p:nvSpPr>
          <p:spPr>
            <a:xfrm>
              <a:off x="5353950" y="2069650"/>
              <a:ext cx="287375" cy="273500"/>
            </a:xfrm>
            <a:custGeom>
              <a:avLst/>
              <a:gdLst/>
              <a:ahLst/>
              <a:cxnLst/>
              <a:rect l="l" t="t" r="r" b="b"/>
              <a:pathLst>
                <a:path w="11495" h="10940" extrusionOk="0">
                  <a:moveTo>
                    <a:pt x="3407" y="1"/>
                  </a:moveTo>
                  <a:cubicBezTo>
                    <a:pt x="2961" y="1"/>
                    <a:pt x="2567" y="368"/>
                    <a:pt x="2683" y="793"/>
                  </a:cubicBezTo>
                  <a:lnTo>
                    <a:pt x="3104" y="3739"/>
                  </a:lnTo>
                  <a:lnTo>
                    <a:pt x="579" y="5369"/>
                  </a:lnTo>
                  <a:cubicBezTo>
                    <a:pt x="0" y="5790"/>
                    <a:pt x="158" y="6685"/>
                    <a:pt x="842" y="6842"/>
                  </a:cubicBezTo>
                  <a:lnTo>
                    <a:pt x="3840" y="7421"/>
                  </a:lnTo>
                  <a:lnTo>
                    <a:pt x="4629" y="10314"/>
                  </a:lnTo>
                  <a:cubicBezTo>
                    <a:pt x="4688" y="10725"/>
                    <a:pt x="5025" y="10939"/>
                    <a:pt x="5366" y="10939"/>
                  </a:cubicBezTo>
                  <a:cubicBezTo>
                    <a:pt x="5636" y="10939"/>
                    <a:pt x="5910" y="10804"/>
                    <a:pt x="6050" y="10525"/>
                  </a:cubicBezTo>
                  <a:lnTo>
                    <a:pt x="7523" y="7894"/>
                  </a:lnTo>
                  <a:lnTo>
                    <a:pt x="10469" y="8000"/>
                  </a:lnTo>
                  <a:cubicBezTo>
                    <a:pt x="10503" y="8005"/>
                    <a:pt x="10537" y="8008"/>
                    <a:pt x="10570" y="8008"/>
                  </a:cubicBezTo>
                  <a:cubicBezTo>
                    <a:pt x="11143" y="8008"/>
                    <a:pt x="11495" y="7182"/>
                    <a:pt x="11047" y="6685"/>
                  </a:cubicBezTo>
                  <a:lnTo>
                    <a:pt x="8996" y="4528"/>
                  </a:lnTo>
                  <a:lnTo>
                    <a:pt x="10048" y="1740"/>
                  </a:lnTo>
                  <a:cubicBezTo>
                    <a:pt x="10220" y="1181"/>
                    <a:pt x="9829" y="657"/>
                    <a:pt x="9307" y="657"/>
                  </a:cubicBezTo>
                  <a:cubicBezTo>
                    <a:pt x="9191" y="657"/>
                    <a:pt x="9068" y="683"/>
                    <a:pt x="8943" y="740"/>
                  </a:cubicBezTo>
                  <a:lnTo>
                    <a:pt x="6260" y="2003"/>
                  </a:lnTo>
                  <a:lnTo>
                    <a:pt x="3893" y="162"/>
                  </a:lnTo>
                  <a:cubicBezTo>
                    <a:pt x="3739" y="49"/>
                    <a:pt x="3569" y="1"/>
                    <a:pt x="3407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7" name="Google Shape;7387;p44"/>
            <p:cNvSpPr/>
            <p:nvPr/>
          </p:nvSpPr>
          <p:spPr>
            <a:xfrm>
              <a:off x="5507800" y="2086575"/>
              <a:ext cx="93400" cy="43675"/>
            </a:xfrm>
            <a:custGeom>
              <a:avLst/>
              <a:gdLst/>
              <a:ahLst/>
              <a:cxnLst/>
              <a:rect l="l" t="t" r="r" b="b"/>
              <a:pathLst>
                <a:path w="3736" h="1747" extrusionOk="0">
                  <a:moveTo>
                    <a:pt x="3047" y="0"/>
                  </a:moveTo>
                  <a:cubicBezTo>
                    <a:pt x="2943" y="0"/>
                    <a:pt x="2838" y="20"/>
                    <a:pt x="2736" y="63"/>
                  </a:cubicBezTo>
                  <a:lnTo>
                    <a:pt x="1" y="1326"/>
                  </a:lnTo>
                  <a:lnTo>
                    <a:pt x="632" y="1747"/>
                  </a:lnTo>
                  <a:lnTo>
                    <a:pt x="3736" y="326"/>
                  </a:lnTo>
                  <a:cubicBezTo>
                    <a:pt x="3583" y="136"/>
                    <a:pt x="3320" y="0"/>
                    <a:pt x="3047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8" name="Google Shape;7388;p44"/>
            <p:cNvSpPr/>
            <p:nvPr/>
          </p:nvSpPr>
          <p:spPr>
            <a:xfrm>
              <a:off x="5348675" y="2068175"/>
              <a:ext cx="148650" cy="276725"/>
            </a:xfrm>
            <a:custGeom>
              <a:avLst/>
              <a:gdLst/>
              <a:ahLst/>
              <a:cxnLst/>
              <a:rect l="l" t="t" r="r" b="b"/>
              <a:pathLst>
                <a:path w="5946" h="11069" extrusionOk="0">
                  <a:moveTo>
                    <a:pt x="3520" y="1"/>
                  </a:moveTo>
                  <a:cubicBezTo>
                    <a:pt x="3056" y="1"/>
                    <a:pt x="2660" y="369"/>
                    <a:pt x="2736" y="904"/>
                  </a:cubicBezTo>
                  <a:lnTo>
                    <a:pt x="3104" y="3850"/>
                  </a:lnTo>
                  <a:lnTo>
                    <a:pt x="632" y="5534"/>
                  </a:lnTo>
                  <a:cubicBezTo>
                    <a:pt x="1" y="5902"/>
                    <a:pt x="211" y="6849"/>
                    <a:pt x="895" y="6954"/>
                  </a:cubicBezTo>
                  <a:lnTo>
                    <a:pt x="3841" y="7533"/>
                  </a:lnTo>
                  <a:lnTo>
                    <a:pt x="4630" y="10478"/>
                  </a:lnTo>
                  <a:cubicBezTo>
                    <a:pt x="4765" y="10849"/>
                    <a:pt x="5093" y="11068"/>
                    <a:pt x="5422" y="11068"/>
                  </a:cubicBezTo>
                  <a:cubicBezTo>
                    <a:pt x="5608" y="11068"/>
                    <a:pt x="5793" y="10998"/>
                    <a:pt x="5945" y="10847"/>
                  </a:cubicBezTo>
                  <a:cubicBezTo>
                    <a:pt x="5945" y="10794"/>
                    <a:pt x="5945" y="10741"/>
                    <a:pt x="5893" y="10584"/>
                  </a:cubicBezTo>
                  <a:lnTo>
                    <a:pt x="5103" y="7690"/>
                  </a:lnTo>
                  <a:lnTo>
                    <a:pt x="2105" y="7112"/>
                  </a:lnTo>
                  <a:cubicBezTo>
                    <a:pt x="1421" y="6954"/>
                    <a:pt x="1263" y="6060"/>
                    <a:pt x="1842" y="5639"/>
                  </a:cubicBezTo>
                  <a:lnTo>
                    <a:pt x="4367" y="4008"/>
                  </a:lnTo>
                  <a:lnTo>
                    <a:pt x="3946" y="1062"/>
                  </a:lnTo>
                  <a:cubicBezTo>
                    <a:pt x="3894" y="799"/>
                    <a:pt x="4051" y="536"/>
                    <a:pt x="4209" y="326"/>
                  </a:cubicBezTo>
                  <a:lnTo>
                    <a:pt x="4051" y="168"/>
                  </a:lnTo>
                  <a:cubicBezTo>
                    <a:pt x="3879" y="53"/>
                    <a:pt x="3694" y="1"/>
                    <a:pt x="3520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89" name="Google Shape;7389;p44"/>
          <p:cNvGrpSpPr/>
          <p:nvPr/>
        </p:nvGrpSpPr>
        <p:grpSpPr>
          <a:xfrm>
            <a:off x="1043236" y="2465610"/>
            <a:ext cx="228570" cy="194302"/>
            <a:chOff x="1916200" y="1417475"/>
            <a:chExt cx="229350" cy="228000"/>
          </a:xfrm>
        </p:grpSpPr>
        <p:sp>
          <p:nvSpPr>
            <p:cNvPr id="7390" name="Google Shape;7390;p44"/>
            <p:cNvSpPr/>
            <p:nvPr/>
          </p:nvSpPr>
          <p:spPr>
            <a:xfrm>
              <a:off x="1918850" y="1417475"/>
              <a:ext cx="226700" cy="227800"/>
            </a:xfrm>
            <a:custGeom>
              <a:avLst/>
              <a:gdLst/>
              <a:ahLst/>
              <a:cxnLst/>
              <a:rect l="l" t="t" r="r" b="b"/>
              <a:pathLst>
                <a:path w="9068" h="9112" extrusionOk="0">
                  <a:moveTo>
                    <a:pt x="3793" y="1"/>
                  </a:moveTo>
                  <a:cubicBezTo>
                    <a:pt x="3485" y="1"/>
                    <a:pt x="3189" y="218"/>
                    <a:pt x="3156" y="577"/>
                  </a:cubicBezTo>
                  <a:lnTo>
                    <a:pt x="2893" y="2997"/>
                  </a:lnTo>
                  <a:lnTo>
                    <a:pt x="579" y="3786"/>
                  </a:lnTo>
                  <a:cubicBezTo>
                    <a:pt x="53" y="3944"/>
                    <a:pt x="0" y="4733"/>
                    <a:pt x="526" y="4996"/>
                  </a:cubicBezTo>
                  <a:lnTo>
                    <a:pt x="2683" y="6048"/>
                  </a:lnTo>
                  <a:lnTo>
                    <a:pt x="2683" y="8468"/>
                  </a:lnTo>
                  <a:cubicBezTo>
                    <a:pt x="2683" y="8863"/>
                    <a:pt x="3027" y="9111"/>
                    <a:pt x="3362" y="9111"/>
                  </a:cubicBezTo>
                  <a:cubicBezTo>
                    <a:pt x="3517" y="9111"/>
                    <a:pt x="3671" y="9058"/>
                    <a:pt x="3788" y="8942"/>
                  </a:cubicBezTo>
                  <a:lnTo>
                    <a:pt x="5524" y="7153"/>
                  </a:lnTo>
                  <a:lnTo>
                    <a:pt x="7786" y="7889"/>
                  </a:lnTo>
                  <a:cubicBezTo>
                    <a:pt x="7871" y="7918"/>
                    <a:pt x="7953" y="7931"/>
                    <a:pt x="8029" y="7931"/>
                  </a:cubicBezTo>
                  <a:cubicBezTo>
                    <a:pt x="8518" y="7931"/>
                    <a:pt x="8802" y="7397"/>
                    <a:pt x="8575" y="6943"/>
                  </a:cubicBezTo>
                  <a:lnTo>
                    <a:pt x="7417" y="4786"/>
                  </a:lnTo>
                  <a:lnTo>
                    <a:pt x="8785" y="2787"/>
                  </a:lnTo>
                  <a:cubicBezTo>
                    <a:pt x="9067" y="2317"/>
                    <a:pt x="8803" y="1763"/>
                    <a:pt x="8331" y="1763"/>
                  </a:cubicBezTo>
                  <a:cubicBezTo>
                    <a:pt x="8275" y="1763"/>
                    <a:pt x="8215" y="1770"/>
                    <a:pt x="8154" y="1787"/>
                  </a:cubicBezTo>
                  <a:lnTo>
                    <a:pt x="5787" y="2208"/>
                  </a:lnTo>
                  <a:lnTo>
                    <a:pt x="4314" y="262"/>
                  </a:lnTo>
                  <a:cubicBezTo>
                    <a:pt x="4174" y="82"/>
                    <a:pt x="3981" y="1"/>
                    <a:pt x="37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1" name="Google Shape;7391;p44"/>
            <p:cNvSpPr/>
            <p:nvPr/>
          </p:nvSpPr>
          <p:spPr>
            <a:xfrm>
              <a:off x="2063500" y="1463200"/>
              <a:ext cx="76300" cy="21325"/>
            </a:xfrm>
            <a:custGeom>
              <a:avLst/>
              <a:gdLst/>
              <a:ahLst/>
              <a:cxnLst/>
              <a:rect l="l" t="t" r="r" b="b"/>
              <a:pathLst>
                <a:path w="3052" h="853" extrusionOk="0">
                  <a:moveTo>
                    <a:pt x="2487" y="1"/>
                  </a:moveTo>
                  <a:cubicBezTo>
                    <a:pt x="2449" y="1"/>
                    <a:pt x="2409" y="4"/>
                    <a:pt x="2368" y="11"/>
                  </a:cubicBezTo>
                  <a:lnTo>
                    <a:pt x="1" y="484"/>
                  </a:lnTo>
                  <a:lnTo>
                    <a:pt x="316" y="853"/>
                  </a:lnTo>
                  <a:lnTo>
                    <a:pt x="3052" y="379"/>
                  </a:lnTo>
                  <a:cubicBezTo>
                    <a:pt x="2960" y="150"/>
                    <a:pt x="2749" y="1"/>
                    <a:pt x="248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2" name="Google Shape;7392;p44"/>
            <p:cNvSpPr/>
            <p:nvPr/>
          </p:nvSpPr>
          <p:spPr>
            <a:xfrm>
              <a:off x="1916200" y="1417475"/>
              <a:ext cx="113125" cy="228000"/>
            </a:xfrm>
            <a:custGeom>
              <a:avLst/>
              <a:gdLst/>
              <a:ahLst/>
              <a:cxnLst/>
              <a:rect l="l" t="t" r="r" b="b"/>
              <a:pathLst>
                <a:path w="4525" h="9120" extrusionOk="0">
                  <a:moveTo>
                    <a:pt x="3919" y="1"/>
                  </a:moveTo>
                  <a:cubicBezTo>
                    <a:pt x="3604" y="1"/>
                    <a:pt x="3275" y="218"/>
                    <a:pt x="3210" y="577"/>
                  </a:cubicBezTo>
                  <a:lnTo>
                    <a:pt x="2894" y="2997"/>
                  </a:lnTo>
                  <a:lnTo>
                    <a:pt x="580" y="3786"/>
                  </a:lnTo>
                  <a:cubicBezTo>
                    <a:pt x="54" y="3997"/>
                    <a:pt x="1" y="4733"/>
                    <a:pt x="527" y="4996"/>
                  </a:cubicBezTo>
                  <a:lnTo>
                    <a:pt x="2684" y="6048"/>
                  </a:lnTo>
                  <a:lnTo>
                    <a:pt x="2684" y="8468"/>
                  </a:lnTo>
                  <a:cubicBezTo>
                    <a:pt x="2684" y="8871"/>
                    <a:pt x="2992" y="9119"/>
                    <a:pt x="3349" y="9119"/>
                  </a:cubicBezTo>
                  <a:cubicBezTo>
                    <a:pt x="3458" y="9119"/>
                    <a:pt x="3572" y="9096"/>
                    <a:pt x="3683" y="9047"/>
                  </a:cubicBezTo>
                  <a:cubicBezTo>
                    <a:pt x="3631" y="8942"/>
                    <a:pt x="3631" y="8889"/>
                    <a:pt x="3631" y="8784"/>
                  </a:cubicBezTo>
                  <a:lnTo>
                    <a:pt x="3631" y="6364"/>
                  </a:lnTo>
                  <a:lnTo>
                    <a:pt x="1474" y="5312"/>
                  </a:lnTo>
                  <a:cubicBezTo>
                    <a:pt x="948" y="5049"/>
                    <a:pt x="1000" y="4260"/>
                    <a:pt x="1526" y="4154"/>
                  </a:cubicBezTo>
                  <a:lnTo>
                    <a:pt x="3841" y="3365"/>
                  </a:lnTo>
                  <a:lnTo>
                    <a:pt x="4157" y="893"/>
                  </a:lnTo>
                  <a:cubicBezTo>
                    <a:pt x="4157" y="630"/>
                    <a:pt x="4367" y="525"/>
                    <a:pt x="4525" y="367"/>
                  </a:cubicBezTo>
                  <a:lnTo>
                    <a:pt x="4420" y="262"/>
                  </a:lnTo>
                  <a:cubicBezTo>
                    <a:pt x="4300" y="82"/>
                    <a:pt x="4112" y="1"/>
                    <a:pt x="3919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93" name="Google Shape;7393;p44"/>
          <p:cNvGrpSpPr/>
          <p:nvPr/>
        </p:nvGrpSpPr>
        <p:grpSpPr>
          <a:xfrm>
            <a:off x="6920025" y="1755200"/>
            <a:ext cx="135369" cy="129375"/>
            <a:chOff x="2419900" y="952925"/>
            <a:chExt cx="134175" cy="129375"/>
          </a:xfrm>
        </p:grpSpPr>
        <p:sp>
          <p:nvSpPr>
            <p:cNvPr id="7394" name="Google Shape;7394;p44"/>
            <p:cNvSpPr/>
            <p:nvPr/>
          </p:nvSpPr>
          <p:spPr>
            <a:xfrm>
              <a:off x="2421550" y="952925"/>
              <a:ext cx="132525" cy="129375"/>
            </a:xfrm>
            <a:custGeom>
              <a:avLst/>
              <a:gdLst/>
              <a:ahLst/>
              <a:cxnLst/>
              <a:rect l="l" t="t" r="r" b="b"/>
              <a:pathLst>
                <a:path w="5301" h="5175" extrusionOk="0">
                  <a:moveTo>
                    <a:pt x="2854" y="1"/>
                  </a:moveTo>
                  <a:cubicBezTo>
                    <a:pt x="2742" y="1"/>
                    <a:pt x="2640" y="55"/>
                    <a:pt x="2617" y="169"/>
                  </a:cubicBezTo>
                  <a:lnTo>
                    <a:pt x="1881" y="1326"/>
                  </a:lnTo>
                  <a:lnTo>
                    <a:pt x="513" y="1221"/>
                  </a:lnTo>
                  <a:cubicBezTo>
                    <a:pt x="493" y="1218"/>
                    <a:pt x="473" y="1216"/>
                    <a:pt x="453" y="1216"/>
                  </a:cubicBezTo>
                  <a:cubicBezTo>
                    <a:pt x="172" y="1216"/>
                    <a:pt x="1" y="1554"/>
                    <a:pt x="198" y="1800"/>
                  </a:cubicBezTo>
                  <a:lnTo>
                    <a:pt x="1092" y="2852"/>
                  </a:lnTo>
                  <a:lnTo>
                    <a:pt x="566" y="4167"/>
                  </a:lnTo>
                  <a:cubicBezTo>
                    <a:pt x="478" y="4431"/>
                    <a:pt x="647" y="4731"/>
                    <a:pt x="889" y="4731"/>
                  </a:cubicBezTo>
                  <a:cubicBezTo>
                    <a:pt x="937" y="4731"/>
                    <a:pt x="987" y="4719"/>
                    <a:pt x="1039" y="4693"/>
                  </a:cubicBezTo>
                  <a:lnTo>
                    <a:pt x="2354" y="4167"/>
                  </a:lnTo>
                  <a:lnTo>
                    <a:pt x="3407" y="5114"/>
                  </a:lnTo>
                  <a:cubicBezTo>
                    <a:pt x="3462" y="5155"/>
                    <a:pt x="3527" y="5175"/>
                    <a:pt x="3594" y="5175"/>
                  </a:cubicBezTo>
                  <a:cubicBezTo>
                    <a:pt x="3784" y="5175"/>
                    <a:pt x="3985" y="5018"/>
                    <a:pt x="3985" y="4746"/>
                  </a:cubicBezTo>
                  <a:lnTo>
                    <a:pt x="3880" y="3378"/>
                  </a:lnTo>
                  <a:lnTo>
                    <a:pt x="5037" y="2641"/>
                  </a:lnTo>
                  <a:cubicBezTo>
                    <a:pt x="5300" y="2536"/>
                    <a:pt x="5248" y="2063"/>
                    <a:pt x="4932" y="2010"/>
                  </a:cubicBezTo>
                  <a:lnTo>
                    <a:pt x="3512" y="1695"/>
                  </a:lnTo>
                  <a:lnTo>
                    <a:pt x="3196" y="274"/>
                  </a:lnTo>
                  <a:cubicBezTo>
                    <a:pt x="3166" y="95"/>
                    <a:pt x="3001" y="1"/>
                    <a:pt x="2854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5" name="Google Shape;7395;p44"/>
            <p:cNvSpPr/>
            <p:nvPr/>
          </p:nvSpPr>
          <p:spPr>
            <a:xfrm>
              <a:off x="2510650" y="995275"/>
              <a:ext cx="40800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6" name="Google Shape;7396;p44"/>
            <p:cNvSpPr/>
            <p:nvPr/>
          </p:nvSpPr>
          <p:spPr>
            <a:xfrm>
              <a:off x="2419900" y="952925"/>
              <a:ext cx="81575" cy="117875"/>
            </a:xfrm>
            <a:custGeom>
              <a:avLst/>
              <a:gdLst/>
              <a:ahLst/>
              <a:cxnLst/>
              <a:rect l="l" t="t" r="r" b="b"/>
              <a:pathLst>
                <a:path w="3263" h="4715" extrusionOk="0">
                  <a:moveTo>
                    <a:pt x="2910" y="1"/>
                  </a:moveTo>
                  <a:cubicBezTo>
                    <a:pt x="2791" y="1"/>
                    <a:pt x="2676" y="55"/>
                    <a:pt x="2631" y="169"/>
                  </a:cubicBezTo>
                  <a:lnTo>
                    <a:pt x="1894" y="1326"/>
                  </a:lnTo>
                  <a:lnTo>
                    <a:pt x="527" y="1221"/>
                  </a:lnTo>
                  <a:cubicBezTo>
                    <a:pt x="211" y="1221"/>
                    <a:pt x="1" y="1537"/>
                    <a:pt x="211" y="1800"/>
                  </a:cubicBezTo>
                  <a:lnTo>
                    <a:pt x="444" y="2074"/>
                  </a:lnTo>
                  <a:lnTo>
                    <a:pt x="444" y="2074"/>
                  </a:lnTo>
                  <a:cubicBezTo>
                    <a:pt x="423" y="1876"/>
                    <a:pt x="553" y="1678"/>
                    <a:pt x="745" y="1678"/>
                  </a:cubicBezTo>
                  <a:cubicBezTo>
                    <a:pt x="776" y="1678"/>
                    <a:pt x="808" y="1683"/>
                    <a:pt x="842" y="1695"/>
                  </a:cubicBezTo>
                  <a:lnTo>
                    <a:pt x="2210" y="1800"/>
                  </a:lnTo>
                  <a:lnTo>
                    <a:pt x="2946" y="642"/>
                  </a:lnTo>
                  <a:cubicBezTo>
                    <a:pt x="2999" y="485"/>
                    <a:pt x="3157" y="432"/>
                    <a:pt x="3262" y="432"/>
                  </a:cubicBezTo>
                  <a:lnTo>
                    <a:pt x="3262" y="274"/>
                  </a:lnTo>
                  <a:cubicBezTo>
                    <a:pt x="3232" y="95"/>
                    <a:pt x="3067" y="1"/>
                    <a:pt x="2910" y="1"/>
                  </a:cubicBezTo>
                  <a:close/>
                  <a:moveTo>
                    <a:pt x="444" y="2074"/>
                  </a:moveTo>
                  <a:cubicBezTo>
                    <a:pt x="452" y="2143"/>
                    <a:pt x="478" y="2212"/>
                    <a:pt x="527" y="2273"/>
                  </a:cubicBezTo>
                  <a:lnTo>
                    <a:pt x="1078" y="2921"/>
                  </a:lnTo>
                  <a:lnTo>
                    <a:pt x="1078" y="2921"/>
                  </a:lnTo>
                  <a:lnTo>
                    <a:pt x="1105" y="2852"/>
                  </a:lnTo>
                  <a:lnTo>
                    <a:pt x="444" y="2074"/>
                  </a:lnTo>
                  <a:close/>
                  <a:moveTo>
                    <a:pt x="1078" y="2921"/>
                  </a:moveTo>
                  <a:lnTo>
                    <a:pt x="579" y="4167"/>
                  </a:lnTo>
                  <a:cubicBezTo>
                    <a:pt x="486" y="4401"/>
                    <a:pt x="642" y="4636"/>
                    <a:pt x="864" y="4684"/>
                  </a:cubicBezTo>
                  <a:lnTo>
                    <a:pt x="864" y="4684"/>
                  </a:lnTo>
                  <a:cubicBezTo>
                    <a:pt x="869" y="4671"/>
                    <a:pt x="879" y="4656"/>
                    <a:pt x="895" y="4640"/>
                  </a:cubicBezTo>
                  <a:lnTo>
                    <a:pt x="1421" y="3325"/>
                  </a:lnTo>
                  <a:lnTo>
                    <a:pt x="1078" y="2921"/>
                  </a:lnTo>
                  <a:close/>
                  <a:moveTo>
                    <a:pt x="864" y="4684"/>
                  </a:moveTo>
                  <a:cubicBezTo>
                    <a:pt x="856" y="4702"/>
                    <a:pt x="861" y="4715"/>
                    <a:pt x="881" y="4715"/>
                  </a:cubicBezTo>
                  <a:cubicBezTo>
                    <a:pt x="895" y="4715"/>
                    <a:pt x="917" y="4708"/>
                    <a:pt x="947" y="4693"/>
                  </a:cubicBezTo>
                  <a:cubicBezTo>
                    <a:pt x="919" y="4693"/>
                    <a:pt x="891" y="4690"/>
                    <a:pt x="864" y="4684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97" name="Google Shape;7397;p44"/>
          <p:cNvGrpSpPr/>
          <p:nvPr/>
        </p:nvGrpSpPr>
        <p:grpSpPr>
          <a:xfrm>
            <a:off x="1323320" y="3978788"/>
            <a:ext cx="139329" cy="128300"/>
            <a:chOff x="732600" y="1890325"/>
            <a:chExt cx="138100" cy="128300"/>
          </a:xfrm>
        </p:grpSpPr>
        <p:sp>
          <p:nvSpPr>
            <p:cNvPr id="7398" name="Google Shape;7398;p44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9" name="Google Shape;7399;p44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0" name="Google Shape;7400;p44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01" name="Google Shape;7401;p44"/>
          <p:cNvGrpSpPr/>
          <p:nvPr/>
        </p:nvGrpSpPr>
        <p:grpSpPr>
          <a:xfrm flipH="1">
            <a:off x="8103570" y="839635"/>
            <a:ext cx="1363632" cy="1044932"/>
            <a:chOff x="6015800" y="923575"/>
            <a:chExt cx="1212225" cy="937075"/>
          </a:xfrm>
        </p:grpSpPr>
        <p:sp>
          <p:nvSpPr>
            <p:cNvPr id="7402" name="Google Shape;7402;p44"/>
            <p:cNvSpPr/>
            <p:nvPr/>
          </p:nvSpPr>
          <p:spPr>
            <a:xfrm>
              <a:off x="6015800" y="923575"/>
              <a:ext cx="375800" cy="361850"/>
            </a:xfrm>
            <a:custGeom>
              <a:avLst/>
              <a:gdLst/>
              <a:ahLst/>
              <a:cxnLst/>
              <a:rect l="l" t="t" r="r" b="b"/>
              <a:pathLst>
                <a:path w="15032" h="14474" extrusionOk="0">
                  <a:moveTo>
                    <a:pt x="8300" y="0"/>
                  </a:moveTo>
                  <a:cubicBezTo>
                    <a:pt x="7968" y="0"/>
                    <a:pt x="7628" y="165"/>
                    <a:pt x="7404" y="501"/>
                  </a:cubicBezTo>
                  <a:lnTo>
                    <a:pt x="5352" y="3815"/>
                  </a:lnTo>
                  <a:lnTo>
                    <a:pt x="1459" y="3447"/>
                  </a:lnTo>
                  <a:cubicBezTo>
                    <a:pt x="1438" y="3446"/>
                    <a:pt x="1416" y="3445"/>
                    <a:pt x="1395" y="3445"/>
                  </a:cubicBezTo>
                  <a:cubicBezTo>
                    <a:pt x="538" y="3445"/>
                    <a:pt x="0" y="4463"/>
                    <a:pt x="565" y="5131"/>
                  </a:cubicBezTo>
                  <a:lnTo>
                    <a:pt x="3038" y="8129"/>
                  </a:lnTo>
                  <a:lnTo>
                    <a:pt x="1459" y="11706"/>
                  </a:lnTo>
                  <a:cubicBezTo>
                    <a:pt x="1145" y="12469"/>
                    <a:pt x="1712" y="13194"/>
                    <a:pt x="2474" y="13194"/>
                  </a:cubicBezTo>
                  <a:cubicBezTo>
                    <a:pt x="2604" y="13194"/>
                    <a:pt x="2741" y="13173"/>
                    <a:pt x="2880" y="13126"/>
                  </a:cubicBezTo>
                  <a:lnTo>
                    <a:pt x="6457" y="11654"/>
                  </a:lnTo>
                  <a:lnTo>
                    <a:pt x="9455" y="14231"/>
                  </a:lnTo>
                  <a:cubicBezTo>
                    <a:pt x="9654" y="14399"/>
                    <a:pt x="9883" y="14474"/>
                    <a:pt x="10107" y="14474"/>
                  </a:cubicBezTo>
                  <a:cubicBezTo>
                    <a:pt x="10656" y="14474"/>
                    <a:pt x="11176" y="14025"/>
                    <a:pt x="11139" y="13390"/>
                  </a:cubicBezTo>
                  <a:lnTo>
                    <a:pt x="10876" y="9497"/>
                  </a:lnTo>
                  <a:lnTo>
                    <a:pt x="14242" y="7498"/>
                  </a:lnTo>
                  <a:cubicBezTo>
                    <a:pt x="15031" y="7077"/>
                    <a:pt x="14874" y="5814"/>
                    <a:pt x="13979" y="5604"/>
                  </a:cubicBezTo>
                  <a:lnTo>
                    <a:pt x="10139" y="4710"/>
                  </a:lnTo>
                  <a:lnTo>
                    <a:pt x="9298" y="870"/>
                  </a:lnTo>
                  <a:cubicBezTo>
                    <a:pt x="9177" y="297"/>
                    <a:pt x="8745" y="0"/>
                    <a:pt x="83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3" name="Google Shape;7403;p44"/>
            <p:cNvSpPr/>
            <p:nvPr/>
          </p:nvSpPr>
          <p:spPr>
            <a:xfrm>
              <a:off x="6024650" y="1009625"/>
              <a:ext cx="124975" cy="27750"/>
            </a:xfrm>
            <a:custGeom>
              <a:avLst/>
              <a:gdLst/>
              <a:ahLst/>
              <a:cxnLst/>
              <a:rect l="l" t="t" r="r" b="b"/>
              <a:pathLst>
                <a:path w="4999" h="1110" extrusionOk="0">
                  <a:moveTo>
                    <a:pt x="1005" y="0"/>
                  </a:moveTo>
                  <a:cubicBezTo>
                    <a:pt x="526" y="0"/>
                    <a:pt x="148" y="348"/>
                    <a:pt x="1" y="742"/>
                  </a:cubicBezTo>
                  <a:lnTo>
                    <a:pt x="4472" y="1110"/>
                  </a:lnTo>
                  <a:lnTo>
                    <a:pt x="4998" y="373"/>
                  </a:lnTo>
                  <a:lnTo>
                    <a:pt x="1105" y="5"/>
                  </a:lnTo>
                  <a:cubicBezTo>
                    <a:pt x="1072" y="2"/>
                    <a:pt x="1038" y="0"/>
                    <a:pt x="1005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4" name="Google Shape;7404;p44"/>
            <p:cNvSpPr/>
            <p:nvPr/>
          </p:nvSpPr>
          <p:spPr>
            <a:xfrm>
              <a:off x="6195625" y="926500"/>
              <a:ext cx="195975" cy="361150"/>
            </a:xfrm>
            <a:custGeom>
              <a:avLst/>
              <a:gdLst/>
              <a:ahLst/>
              <a:cxnLst/>
              <a:rect l="l" t="t" r="r" b="b"/>
              <a:pathLst>
                <a:path w="7839" h="14446" extrusionOk="0">
                  <a:moveTo>
                    <a:pt x="1045" y="1"/>
                  </a:moveTo>
                  <a:cubicBezTo>
                    <a:pt x="716" y="1"/>
                    <a:pt x="381" y="156"/>
                    <a:pt x="158" y="490"/>
                  </a:cubicBezTo>
                  <a:lnTo>
                    <a:pt x="0" y="753"/>
                  </a:lnTo>
                  <a:cubicBezTo>
                    <a:pt x="316" y="805"/>
                    <a:pt x="579" y="1068"/>
                    <a:pt x="684" y="1489"/>
                  </a:cubicBezTo>
                  <a:lnTo>
                    <a:pt x="1526" y="5277"/>
                  </a:lnTo>
                  <a:lnTo>
                    <a:pt x="5313" y="6223"/>
                  </a:lnTo>
                  <a:cubicBezTo>
                    <a:pt x="6260" y="6434"/>
                    <a:pt x="6366" y="7644"/>
                    <a:pt x="5576" y="8117"/>
                  </a:cubicBezTo>
                  <a:lnTo>
                    <a:pt x="2262" y="10116"/>
                  </a:lnTo>
                  <a:lnTo>
                    <a:pt x="2525" y="13956"/>
                  </a:lnTo>
                  <a:cubicBezTo>
                    <a:pt x="2578" y="14114"/>
                    <a:pt x="2525" y="14167"/>
                    <a:pt x="2420" y="14377"/>
                  </a:cubicBezTo>
                  <a:cubicBezTo>
                    <a:pt x="2541" y="14424"/>
                    <a:pt x="2667" y="14446"/>
                    <a:pt x="2793" y="14446"/>
                  </a:cubicBezTo>
                  <a:cubicBezTo>
                    <a:pt x="3374" y="14446"/>
                    <a:pt x="3936" y="13974"/>
                    <a:pt x="3893" y="13325"/>
                  </a:cubicBezTo>
                  <a:lnTo>
                    <a:pt x="3630" y="9432"/>
                  </a:lnTo>
                  <a:lnTo>
                    <a:pt x="6997" y="7486"/>
                  </a:lnTo>
                  <a:cubicBezTo>
                    <a:pt x="7838" y="7013"/>
                    <a:pt x="7628" y="5750"/>
                    <a:pt x="6734" y="5540"/>
                  </a:cubicBezTo>
                  <a:lnTo>
                    <a:pt x="2894" y="4645"/>
                  </a:lnTo>
                  <a:lnTo>
                    <a:pt x="2052" y="805"/>
                  </a:lnTo>
                  <a:cubicBezTo>
                    <a:pt x="1931" y="289"/>
                    <a:pt x="1494" y="1"/>
                    <a:pt x="1045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5" name="Google Shape;7405;p44"/>
            <p:cNvSpPr/>
            <p:nvPr/>
          </p:nvSpPr>
          <p:spPr>
            <a:xfrm>
              <a:off x="6473100" y="1159675"/>
              <a:ext cx="701000" cy="453725"/>
            </a:xfrm>
            <a:custGeom>
              <a:avLst/>
              <a:gdLst/>
              <a:ahLst/>
              <a:cxnLst/>
              <a:rect l="l" t="t" r="r" b="b"/>
              <a:pathLst>
                <a:path w="28040" h="18149" fill="none" extrusionOk="0">
                  <a:moveTo>
                    <a:pt x="1" y="0"/>
                  </a:moveTo>
                  <a:cubicBezTo>
                    <a:pt x="11785" y="0"/>
                    <a:pt x="23252" y="7417"/>
                    <a:pt x="28039" y="1814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6" name="Google Shape;7406;p44"/>
            <p:cNvSpPr/>
            <p:nvPr/>
          </p:nvSpPr>
          <p:spPr>
            <a:xfrm>
              <a:off x="6475750" y="1233325"/>
              <a:ext cx="309075" cy="140725"/>
            </a:xfrm>
            <a:custGeom>
              <a:avLst/>
              <a:gdLst/>
              <a:ahLst/>
              <a:cxnLst/>
              <a:rect l="l" t="t" r="r" b="b"/>
              <a:pathLst>
                <a:path w="12363" h="5629" fill="none" extrusionOk="0">
                  <a:moveTo>
                    <a:pt x="0" y="0"/>
                  </a:moveTo>
                  <a:cubicBezTo>
                    <a:pt x="4366" y="1157"/>
                    <a:pt x="8522" y="3051"/>
                    <a:pt x="12362" y="562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7" name="Google Shape;7407;p44"/>
            <p:cNvSpPr/>
            <p:nvPr/>
          </p:nvSpPr>
          <p:spPr>
            <a:xfrm>
              <a:off x="6858450" y="1473975"/>
              <a:ext cx="84175" cy="90775"/>
            </a:xfrm>
            <a:custGeom>
              <a:avLst/>
              <a:gdLst/>
              <a:ahLst/>
              <a:cxnLst/>
              <a:rect l="l" t="t" r="r" b="b"/>
              <a:pathLst>
                <a:path w="3367" h="3631" fill="none" extrusionOk="0">
                  <a:moveTo>
                    <a:pt x="0" y="1"/>
                  </a:moveTo>
                  <a:cubicBezTo>
                    <a:pt x="1368" y="948"/>
                    <a:pt x="2473" y="2210"/>
                    <a:pt x="3367" y="3630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8" name="Google Shape;7408;p44"/>
            <p:cNvSpPr/>
            <p:nvPr/>
          </p:nvSpPr>
          <p:spPr>
            <a:xfrm>
              <a:off x="6462600" y="1304325"/>
              <a:ext cx="303800" cy="409025"/>
            </a:xfrm>
            <a:custGeom>
              <a:avLst/>
              <a:gdLst/>
              <a:ahLst/>
              <a:cxnLst/>
              <a:rect l="l" t="t" r="r" b="b"/>
              <a:pathLst>
                <a:path w="12152" h="16361" fill="none" extrusionOk="0">
                  <a:moveTo>
                    <a:pt x="0" y="1"/>
                  </a:moveTo>
                  <a:cubicBezTo>
                    <a:pt x="6155" y="3315"/>
                    <a:pt x="10679" y="9522"/>
                    <a:pt x="12152" y="1636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9" name="Google Shape;7409;p44"/>
            <p:cNvSpPr/>
            <p:nvPr/>
          </p:nvSpPr>
          <p:spPr>
            <a:xfrm>
              <a:off x="6799275" y="1797500"/>
              <a:ext cx="15800" cy="63150"/>
            </a:xfrm>
            <a:custGeom>
              <a:avLst/>
              <a:gdLst/>
              <a:ahLst/>
              <a:cxnLst/>
              <a:rect l="l" t="t" r="r" b="b"/>
              <a:pathLst>
                <a:path w="632" h="2526" fill="none" extrusionOk="0">
                  <a:moveTo>
                    <a:pt x="0" y="1"/>
                  </a:moveTo>
                  <a:cubicBezTo>
                    <a:pt x="210" y="842"/>
                    <a:pt x="368" y="1684"/>
                    <a:pt x="631" y="2526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0" name="Google Shape;7410;p44"/>
            <p:cNvSpPr/>
            <p:nvPr/>
          </p:nvSpPr>
          <p:spPr>
            <a:xfrm>
              <a:off x="6486275" y="1049200"/>
              <a:ext cx="498450" cy="86825"/>
            </a:xfrm>
            <a:custGeom>
              <a:avLst/>
              <a:gdLst/>
              <a:ahLst/>
              <a:cxnLst/>
              <a:rect l="l" t="t" r="r" b="b"/>
              <a:pathLst>
                <a:path w="19938" h="3473" fill="none" extrusionOk="0">
                  <a:moveTo>
                    <a:pt x="0" y="1052"/>
                  </a:moveTo>
                  <a:cubicBezTo>
                    <a:pt x="6733" y="0"/>
                    <a:pt x="13677" y="842"/>
                    <a:pt x="19937" y="3472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1" name="Google Shape;7411;p44"/>
            <p:cNvSpPr/>
            <p:nvPr/>
          </p:nvSpPr>
          <p:spPr>
            <a:xfrm>
              <a:off x="7089900" y="1205700"/>
              <a:ext cx="59200" cy="35525"/>
            </a:xfrm>
            <a:custGeom>
              <a:avLst/>
              <a:gdLst/>
              <a:ahLst/>
              <a:cxnLst/>
              <a:rect l="l" t="t" r="r" b="b"/>
              <a:pathLst>
                <a:path w="2368" h="1421" fill="none" extrusionOk="0">
                  <a:moveTo>
                    <a:pt x="1" y="0"/>
                  </a:moveTo>
                  <a:cubicBezTo>
                    <a:pt x="790" y="421"/>
                    <a:pt x="1579" y="895"/>
                    <a:pt x="2368" y="142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2" name="Google Shape;7412;p44"/>
            <p:cNvSpPr/>
            <p:nvPr/>
          </p:nvSpPr>
          <p:spPr>
            <a:xfrm>
              <a:off x="7216150" y="1312225"/>
              <a:ext cx="11875" cy="9225"/>
            </a:xfrm>
            <a:custGeom>
              <a:avLst/>
              <a:gdLst/>
              <a:ahLst/>
              <a:cxnLst/>
              <a:rect l="l" t="t" r="r" b="b"/>
              <a:pathLst>
                <a:path w="475" h="369" fill="none" extrusionOk="0">
                  <a:moveTo>
                    <a:pt x="1" y="0"/>
                  </a:moveTo>
                  <a:cubicBezTo>
                    <a:pt x="159" y="106"/>
                    <a:pt x="264" y="263"/>
                    <a:pt x="474" y="369"/>
                  </a:cubicBezTo>
                </a:path>
              </a:pathLst>
            </a:custGeom>
            <a:noFill/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3" name="Google Shape;7413;p44"/>
            <p:cNvSpPr/>
            <p:nvPr/>
          </p:nvSpPr>
          <p:spPr>
            <a:xfrm>
              <a:off x="6989950" y="1652825"/>
              <a:ext cx="11875" cy="23700"/>
            </a:xfrm>
            <a:custGeom>
              <a:avLst/>
              <a:gdLst/>
              <a:ahLst/>
              <a:cxnLst/>
              <a:rect l="l" t="t" r="r" b="b"/>
              <a:pathLst>
                <a:path w="475" h="948" fill="none" extrusionOk="0">
                  <a:moveTo>
                    <a:pt x="1" y="1"/>
                  </a:moveTo>
                  <a:cubicBezTo>
                    <a:pt x="106" y="317"/>
                    <a:pt x="316" y="632"/>
                    <a:pt x="474" y="948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14" name="Google Shape;7414;p44"/>
          <p:cNvGrpSpPr/>
          <p:nvPr/>
        </p:nvGrpSpPr>
        <p:grpSpPr>
          <a:xfrm>
            <a:off x="8363670" y="4485100"/>
            <a:ext cx="139329" cy="128300"/>
            <a:chOff x="732600" y="1890325"/>
            <a:chExt cx="138100" cy="128300"/>
          </a:xfrm>
        </p:grpSpPr>
        <p:sp>
          <p:nvSpPr>
            <p:cNvPr id="7415" name="Google Shape;7415;p44"/>
            <p:cNvSpPr/>
            <p:nvPr/>
          </p:nvSpPr>
          <p:spPr>
            <a:xfrm>
              <a:off x="732600" y="1890325"/>
              <a:ext cx="138100" cy="127525"/>
            </a:xfrm>
            <a:custGeom>
              <a:avLst/>
              <a:gdLst/>
              <a:ahLst/>
              <a:cxnLst/>
              <a:rect l="l" t="t" r="r" b="b"/>
              <a:pathLst>
                <a:path w="5524" h="5101" extrusionOk="0">
                  <a:moveTo>
                    <a:pt x="1431" y="1"/>
                  </a:moveTo>
                  <a:cubicBezTo>
                    <a:pt x="1188" y="1"/>
                    <a:pt x="1025" y="229"/>
                    <a:pt x="1105" y="548"/>
                  </a:cubicBezTo>
                  <a:lnTo>
                    <a:pt x="1368" y="1916"/>
                  </a:lnTo>
                  <a:lnTo>
                    <a:pt x="263" y="2758"/>
                  </a:lnTo>
                  <a:cubicBezTo>
                    <a:pt x="0" y="2968"/>
                    <a:pt x="158" y="3389"/>
                    <a:pt x="474" y="3442"/>
                  </a:cubicBezTo>
                  <a:lnTo>
                    <a:pt x="1842" y="3547"/>
                  </a:lnTo>
                  <a:lnTo>
                    <a:pt x="2315" y="4862"/>
                  </a:lnTo>
                  <a:cubicBezTo>
                    <a:pt x="2372" y="5004"/>
                    <a:pt x="2537" y="5100"/>
                    <a:pt x="2701" y="5100"/>
                  </a:cubicBezTo>
                  <a:cubicBezTo>
                    <a:pt x="2840" y="5100"/>
                    <a:pt x="2979" y="5031"/>
                    <a:pt x="3052" y="4862"/>
                  </a:cubicBezTo>
                  <a:lnTo>
                    <a:pt x="3630" y="3652"/>
                  </a:lnTo>
                  <a:lnTo>
                    <a:pt x="4998" y="3547"/>
                  </a:lnTo>
                  <a:cubicBezTo>
                    <a:pt x="5314" y="3547"/>
                    <a:pt x="5524" y="3126"/>
                    <a:pt x="5261" y="2916"/>
                  </a:cubicBezTo>
                  <a:lnTo>
                    <a:pt x="4209" y="1969"/>
                  </a:lnTo>
                  <a:lnTo>
                    <a:pt x="4630" y="601"/>
                  </a:lnTo>
                  <a:cubicBezTo>
                    <a:pt x="4716" y="343"/>
                    <a:pt x="4486" y="86"/>
                    <a:pt x="4255" y="86"/>
                  </a:cubicBezTo>
                  <a:cubicBezTo>
                    <a:pt x="4204" y="86"/>
                    <a:pt x="4152" y="99"/>
                    <a:pt x="4104" y="128"/>
                  </a:cubicBezTo>
                  <a:lnTo>
                    <a:pt x="2841" y="864"/>
                  </a:lnTo>
                  <a:lnTo>
                    <a:pt x="1684" y="75"/>
                  </a:lnTo>
                  <a:cubicBezTo>
                    <a:pt x="1595" y="24"/>
                    <a:pt x="1509" y="1"/>
                    <a:pt x="1431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6" name="Google Shape;7416;p44"/>
            <p:cNvSpPr/>
            <p:nvPr/>
          </p:nvSpPr>
          <p:spPr>
            <a:xfrm>
              <a:off x="802300" y="1893750"/>
              <a:ext cx="42100" cy="23450"/>
            </a:xfrm>
            <a:custGeom>
              <a:avLst/>
              <a:gdLst/>
              <a:ahLst/>
              <a:cxnLst/>
              <a:rect l="l" t="t" r="r" b="b"/>
              <a:pathLst>
                <a:path w="1684" h="938" extrusionOk="0">
                  <a:moveTo>
                    <a:pt x="1447" y="1"/>
                  </a:moveTo>
                  <a:cubicBezTo>
                    <a:pt x="1377" y="1"/>
                    <a:pt x="1299" y="30"/>
                    <a:pt x="1210" y="96"/>
                  </a:cubicBezTo>
                  <a:lnTo>
                    <a:pt x="1" y="780"/>
                  </a:lnTo>
                  <a:lnTo>
                    <a:pt x="316" y="938"/>
                  </a:lnTo>
                  <a:lnTo>
                    <a:pt x="1684" y="148"/>
                  </a:lnTo>
                  <a:cubicBezTo>
                    <a:pt x="1623" y="57"/>
                    <a:pt x="1544" y="1"/>
                    <a:pt x="144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7" name="Google Shape;7417;p44"/>
            <p:cNvSpPr/>
            <p:nvPr/>
          </p:nvSpPr>
          <p:spPr>
            <a:xfrm>
              <a:off x="732600" y="1892325"/>
              <a:ext cx="74975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18" name="Google Shape;7418;p44"/>
          <p:cNvGrpSpPr/>
          <p:nvPr/>
        </p:nvGrpSpPr>
        <p:grpSpPr>
          <a:xfrm>
            <a:off x="4681450" y="1235650"/>
            <a:ext cx="135369" cy="129375"/>
            <a:chOff x="2419900" y="952925"/>
            <a:chExt cx="134175" cy="129375"/>
          </a:xfrm>
        </p:grpSpPr>
        <p:sp>
          <p:nvSpPr>
            <p:cNvPr id="7419" name="Google Shape;7419;p44"/>
            <p:cNvSpPr/>
            <p:nvPr/>
          </p:nvSpPr>
          <p:spPr>
            <a:xfrm>
              <a:off x="2421550" y="952925"/>
              <a:ext cx="132525" cy="129375"/>
            </a:xfrm>
            <a:custGeom>
              <a:avLst/>
              <a:gdLst/>
              <a:ahLst/>
              <a:cxnLst/>
              <a:rect l="l" t="t" r="r" b="b"/>
              <a:pathLst>
                <a:path w="5301" h="5175" extrusionOk="0">
                  <a:moveTo>
                    <a:pt x="2854" y="1"/>
                  </a:moveTo>
                  <a:cubicBezTo>
                    <a:pt x="2742" y="1"/>
                    <a:pt x="2640" y="55"/>
                    <a:pt x="2617" y="169"/>
                  </a:cubicBezTo>
                  <a:lnTo>
                    <a:pt x="1881" y="1326"/>
                  </a:lnTo>
                  <a:lnTo>
                    <a:pt x="513" y="1221"/>
                  </a:lnTo>
                  <a:cubicBezTo>
                    <a:pt x="493" y="1218"/>
                    <a:pt x="473" y="1216"/>
                    <a:pt x="453" y="1216"/>
                  </a:cubicBezTo>
                  <a:cubicBezTo>
                    <a:pt x="172" y="1216"/>
                    <a:pt x="1" y="1554"/>
                    <a:pt x="198" y="1800"/>
                  </a:cubicBezTo>
                  <a:lnTo>
                    <a:pt x="1092" y="2852"/>
                  </a:lnTo>
                  <a:lnTo>
                    <a:pt x="566" y="4167"/>
                  </a:lnTo>
                  <a:cubicBezTo>
                    <a:pt x="478" y="4431"/>
                    <a:pt x="647" y="4731"/>
                    <a:pt x="889" y="4731"/>
                  </a:cubicBezTo>
                  <a:cubicBezTo>
                    <a:pt x="937" y="4731"/>
                    <a:pt x="987" y="4719"/>
                    <a:pt x="1039" y="4693"/>
                  </a:cubicBezTo>
                  <a:lnTo>
                    <a:pt x="2354" y="4167"/>
                  </a:lnTo>
                  <a:lnTo>
                    <a:pt x="3407" y="5114"/>
                  </a:lnTo>
                  <a:cubicBezTo>
                    <a:pt x="3462" y="5155"/>
                    <a:pt x="3527" y="5175"/>
                    <a:pt x="3594" y="5175"/>
                  </a:cubicBezTo>
                  <a:cubicBezTo>
                    <a:pt x="3784" y="5175"/>
                    <a:pt x="3985" y="5018"/>
                    <a:pt x="3985" y="4746"/>
                  </a:cubicBezTo>
                  <a:lnTo>
                    <a:pt x="3880" y="3378"/>
                  </a:lnTo>
                  <a:lnTo>
                    <a:pt x="5037" y="2641"/>
                  </a:lnTo>
                  <a:cubicBezTo>
                    <a:pt x="5300" y="2536"/>
                    <a:pt x="5248" y="2063"/>
                    <a:pt x="4932" y="2010"/>
                  </a:cubicBezTo>
                  <a:lnTo>
                    <a:pt x="3512" y="1695"/>
                  </a:lnTo>
                  <a:lnTo>
                    <a:pt x="3196" y="274"/>
                  </a:lnTo>
                  <a:cubicBezTo>
                    <a:pt x="3166" y="95"/>
                    <a:pt x="3001" y="1"/>
                    <a:pt x="2854" y="1"/>
                  </a:cubicBezTo>
                  <a:close/>
                </a:path>
              </a:pathLst>
            </a:custGeom>
            <a:solidFill>
              <a:srgbClr val="FCC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0" name="Google Shape;7420;p44"/>
            <p:cNvSpPr/>
            <p:nvPr/>
          </p:nvSpPr>
          <p:spPr>
            <a:xfrm>
              <a:off x="2510650" y="995275"/>
              <a:ext cx="40800" cy="17125"/>
            </a:xfrm>
            <a:custGeom>
              <a:avLst/>
              <a:gdLst/>
              <a:ahLst/>
              <a:cxnLst/>
              <a:rect l="l" t="t" r="r" b="b"/>
              <a:pathLst>
                <a:path w="1632" h="685" extrusionOk="0">
                  <a:moveTo>
                    <a:pt x="0" y="1"/>
                  </a:moveTo>
                  <a:lnTo>
                    <a:pt x="53" y="316"/>
                  </a:lnTo>
                  <a:lnTo>
                    <a:pt x="1631" y="684"/>
                  </a:lnTo>
                  <a:cubicBezTo>
                    <a:pt x="1631" y="579"/>
                    <a:pt x="1473" y="369"/>
                    <a:pt x="1368" y="3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1" name="Google Shape;7421;p44"/>
            <p:cNvSpPr/>
            <p:nvPr/>
          </p:nvSpPr>
          <p:spPr>
            <a:xfrm>
              <a:off x="2419900" y="952925"/>
              <a:ext cx="81575" cy="117875"/>
            </a:xfrm>
            <a:custGeom>
              <a:avLst/>
              <a:gdLst/>
              <a:ahLst/>
              <a:cxnLst/>
              <a:rect l="l" t="t" r="r" b="b"/>
              <a:pathLst>
                <a:path w="3263" h="4715" extrusionOk="0">
                  <a:moveTo>
                    <a:pt x="2910" y="1"/>
                  </a:moveTo>
                  <a:cubicBezTo>
                    <a:pt x="2791" y="1"/>
                    <a:pt x="2676" y="55"/>
                    <a:pt x="2631" y="169"/>
                  </a:cubicBezTo>
                  <a:lnTo>
                    <a:pt x="1894" y="1326"/>
                  </a:lnTo>
                  <a:lnTo>
                    <a:pt x="527" y="1221"/>
                  </a:lnTo>
                  <a:cubicBezTo>
                    <a:pt x="211" y="1221"/>
                    <a:pt x="1" y="1537"/>
                    <a:pt x="211" y="1800"/>
                  </a:cubicBezTo>
                  <a:lnTo>
                    <a:pt x="444" y="2074"/>
                  </a:lnTo>
                  <a:lnTo>
                    <a:pt x="444" y="2074"/>
                  </a:lnTo>
                  <a:cubicBezTo>
                    <a:pt x="423" y="1876"/>
                    <a:pt x="553" y="1678"/>
                    <a:pt x="745" y="1678"/>
                  </a:cubicBezTo>
                  <a:cubicBezTo>
                    <a:pt x="776" y="1678"/>
                    <a:pt x="808" y="1683"/>
                    <a:pt x="842" y="1695"/>
                  </a:cubicBezTo>
                  <a:lnTo>
                    <a:pt x="2210" y="1800"/>
                  </a:lnTo>
                  <a:lnTo>
                    <a:pt x="2946" y="642"/>
                  </a:lnTo>
                  <a:cubicBezTo>
                    <a:pt x="2999" y="485"/>
                    <a:pt x="3157" y="432"/>
                    <a:pt x="3262" y="432"/>
                  </a:cubicBezTo>
                  <a:lnTo>
                    <a:pt x="3262" y="274"/>
                  </a:lnTo>
                  <a:cubicBezTo>
                    <a:pt x="3232" y="95"/>
                    <a:pt x="3067" y="1"/>
                    <a:pt x="2910" y="1"/>
                  </a:cubicBezTo>
                  <a:close/>
                  <a:moveTo>
                    <a:pt x="444" y="2074"/>
                  </a:moveTo>
                  <a:cubicBezTo>
                    <a:pt x="452" y="2143"/>
                    <a:pt x="478" y="2212"/>
                    <a:pt x="527" y="2273"/>
                  </a:cubicBezTo>
                  <a:lnTo>
                    <a:pt x="1078" y="2921"/>
                  </a:lnTo>
                  <a:lnTo>
                    <a:pt x="1078" y="2921"/>
                  </a:lnTo>
                  <a:lnTo>
                    <a:pt x="1105" y="2852"/>
                  </a:lnTo>
                  <a:lnTo>
                    <a:pt x="444" y="2074"/>
                  </a:lnTo>
                  <a:close/>
                  <a:moveTo>
                    <a:pt x="1078" y="2921"/>
                  </a:moveTo>
                  <a:lnTo>
                    <a:pt x="579" y="4167"/>
                  </a:lnTo>
                  <a:cubicBezTo>
                    <a:pt x="486" y="4401"/>
                    <a:pt x="642" y="4636"/>
                    <a:pt x="864" y="4684"/>
                  </a:cubicBezTo>
                  <a:lnTo>
                    <a:pt x="864" y="4684"/>
                  </a:lnTo>
                  <a:cubicBezTo>
                    <a:pt x="869" y="4671"/>
                    <a:pt x="879" y="4656"/>
                    <a:pt x="895" y="4640"/>
                  </a:cubicBezTo>
                  <a:lnTo>
                    <a:pt x="1421" y="3325"/>
                  </a:lnTo>
                  <a:lnTo>
                    <a:pt x="1078" y="2921"/>
                  </a:lnTo>
                  <a:close/>
                  <a:moveTo>
                    <a:pt x="864" y="4684"/>
                  </a:moveTo>
                  <a:cubicBezTo>
                    <a:pt x="856" y="4702"/>
                    <a:pt x="861" y="4715"/>
                    <a:pt x="881" y="4715"/>
                  </a:cubicBezTo>
                  <a:cubicBezTo>
                    <a:pt x="895" y="4715"/>
                    <a:pt x="917" y="4708"/>
                    <a:pt x="947" y="4693"/>
                  </a:cubicBezTo>
                  <a:cubicBezTo>
                    <a:pt x="919" y="4693"/>
                    <a:pt x="891" y="4690"/>
                    <a:pt x="864" y="4684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22" name="Google Shape;7422;p44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7423" name="Google Shape;7423;p44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424" name="Google Shape;7424;p44"/>
            <p:cNvGrpSpPr/>
            <p:nvPr/>
          </p:nvGrpSpPr>
          <p:grpSpPr>
            <a:xfrm>
              <a:off x="73845" y="61396"/>
              <a:ext cx="10544304" cy="7425379"/>
              <a:chOff x="73845" y="61396"/>
              <a:chExt cx="10544304" cy="7425379"/>
            </a:xfrm>
          </p:grpSpPr>
          <p:grpSp>
            <p:nvGrpSpPr>
              <p:cNvPr id="7425" name="Google Shape;7425;p44"/>
              <p:cNvGrpSpPr/>
              <p:nvPr/>
            </p:nvGrpSpPr>
            <p:grpSpPr>
              <a:xfrm rot="10800000" flipH="1">
                <a:off x="541072" y="720094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7426" name="Google Shape;7426;p44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7427" name="Google Shape;7427;p44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428" name="Google Shape;7428;p4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429" name="Google Shape;7429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430" name="Google Shape;7430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431" name="Google Shape;7431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432" name="Google Shape;7432;p4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433" name="Google Shape;7433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434" name="Google Shape;7434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435" name="Google Shape;7435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436" name="Google Shape;7436;p4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437" name="Google Shape;7437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438" name="Google Shape;7438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439" name="Google Shape;7439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440" name="Google Shape;7440;p4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441" name="Google Shape;7441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442" name="Google Shape;7442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443" name="Google Shape;7443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7444" name="Google Shape;7444;p44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7445" name="Google Shape;7445;p44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7446" name="Google Shape;7446;p44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447" name="Google Shape;7447;p44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48" name="Google Shape;7448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49" name="Google Shape;7449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50" name="Google Shape;7450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451" name="Google Shape;7451;p44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52" name="Google Shape;7452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53" name="Google Shape;7453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54" name="Google Shape;7454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455" name="Google Shape;7455;p44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56" name="Google Shape;7456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57" name="Google Shape;7457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58" name="Google Shape;7458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459" name="Google Shape;7459;p44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60" name="Google Shape;7460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61" name="Google Shape;7461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62" name="Google Shape;7462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7463" name="Google Shape;7463;p44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464" name="Google Shape;7464;p44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65" name="Google Shape;7465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66" name="Google Shape;7466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67" name="Google Shape;7467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468" name="Google Shape;7468;p44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69" name="Google Shape;7469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70" name="Google Shape;7470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71" name="Google Shape;7471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472" name="Google Shape;7472;p44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73" name="Google Shape;7473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74" name="Google Shape;7474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75" name="Google Shape;7475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476" name="Google Shape;7476;p44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77" name="Google Shape;7477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78" name="Google Shape;7478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79" name="Google Shape;7479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7480" name="Google Shape;7480;p44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7481" name="Google Shape;7481;p44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482" name="Google Shape;7482;p44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83" name="Google Shape;7483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84" name="Google Shape;7484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85" name="Google Shape;7485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486" name="Google Shape;7486;p44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87" name="Google Shape;7487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88" name="Google Shape;7488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89" name="Google Shape;7489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490" name="Google Shape;7490;p44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91" name="Google Shape;7491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92" name="Google Shape;7492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93" name="Google Shape;7493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494" name="Google Shape;7494;p44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495" name="Google Shape;7495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96" name="Google Shape;7496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497" name="Google Shape;7497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7498" name="Google Shape;7498;p44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499" name="Google Shape;7499;p44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00" name="Google Shape;7500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01" name="Google Shape;7501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02" name="Google Shape;7502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503" name="Google Shape;7503;p44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04" name="Google Shape;7504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05" name="Google Shape;7505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06" name="Google Shape;7506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507" name="Google Shape;7507;p44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08" name="Google Shape;7508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09" name="Google Shape;7509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10" name="Google Shape;7510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511" name="Google Shape;7511;p44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12" name="Google Shape;7512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13" name="Google Shape;7513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14" name="Google Shape;7514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7515" name="Google Shape;7515;p44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7516" name="Google Shape;7516;p44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517" name="Google Shape;7517;p4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518" name="Google Shape;7518;p4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519" name="Google Shape;7519;p4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520" name="Google Shape;7520;p44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521" name="Google Shape;7521;p4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522" name="Google Shape;7522;p4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523" name="Google Shape;7523;p4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524" name="Google Shape;7524;p44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525" name="Google Shape;7525;p4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526" name="Google Shape;7526;p4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527" name="Google Shape;7527;p4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528" name="Google Shape;7528;p44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529" name="Google Shape;7529;p4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530" name="Google Shape;7530;p4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531" name="Google Shape;7531;p4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7532" name="Google Shape;7532;p44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7533" name="Google Shape;7533;p4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534" name="Google Shape;7534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535" name="Google Shape;7535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536" name="Google Shape;7536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537" name="Google Shape;7537;p4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538" name="Google Shape;7538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539" name="Google Shape;7539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540" name="Google Shape;7540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7541" name="Google Shape;7541;p44"/>
              <p:cNvGrpSpPr/>
              <p:nvPr/>
            </p:nvGrpSpPr>
            <p:grpSpPr>
              <a:xfrm>
                <a:off x="471460" y="6139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7542" name="Google Shape;7542;p44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7543" name="Google Shape;7543;p44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544" name="Google Shape;7544;p4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545" name="Google Shape;7545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546" name="Google Shape;7546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547" name="Google Shape;7547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548" name="Google Shape;7548;p4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549" name="Google Shape;7549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550" name="Google Shape;7550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551" name="Google Shape;7551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552" name="Google Shape;7552;p4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553" name="Google Shape;7553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554" name="Google Shape;7554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555" name="Google Shape;7555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556" name="Google Shape;7556;p4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557" name="Google Shape;7557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558" name="Google Shape;7558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559" name="Google Shape;7559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7560" name="Google Shape;7560;p44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7561" name="Google Shape;7561;p44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7562" name="Google Shape;7562;p44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563" name="Google Shape;7563;p44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64" name="Google Shape;7564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65" name="Google Shape;7565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66" name="Google Shape;7566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567" name="Google Shape;7567;p44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68" name="Google Shape;7568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69" name="Google Shape;7569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70" name="Google Shape;7570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571" name="Google Shape;7571;p44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72" name="Google Shape;7572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73" name="Google Shape;7573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74" name="Google Shape;7574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575" name="Google Shape;7575;p44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76" name="Google Shape;7576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77" name="Google Shape;7577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78" name="Google Shape;7578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7579" name="Google Shape;7579;p44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580" name="Google Shape;7580;p44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81" name="Google Shape;7581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82" name="Google Shape;7582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83" name="Google Shape;7583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584" name="Google Shape;7584;p44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85" name="Google Shape;7585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86" name="Google Shape;7586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87" name="Google Shape;7587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588" name="Google Shape;7588;p44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89" name="Google Shape;7589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90" name="Google Shape;7590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91" name="Google Shape;7591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592" name="Google Shape;7592;p44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93" name="Google Shape;7593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94" name="Google Shape;7594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595" name="Google Shape;7595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7596" name="Google Shape;7596;p44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7597" name="Google Shape;7597;p44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598" name="Google Shape;7598;p44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599" name="Google Shape;7599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00" name="Google Shape;7600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01" name="Google Shape;7601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602" name="Google Shape;7602;p44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603" name="Google Shape;7603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04" name="Google Shape;7604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05" name="Google Shape;7605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606" name="Google Shape;7606;p44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607" name="Google Shape;7607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08" name="Google Shape;7608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09" name="Google Shape;7609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610" name="Google Shape;7610;p44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611" name="Google Shape;7611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12" name="Google Shape;7612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13" name="Google Shape;7613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7614" name="Google Shape;7614;p44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615" name="Google Shape;7615;p44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616" name="Google Shape;7616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17" name="Google Shape;7617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18" name="Google Shape;7618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619" name="Google Shape;7619;p44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620" name="Google Shape;7620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21" name="Google Shape;7621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22" name="Google Shape;7622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623" name="Google Shape;7623;p44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624" name="Google Shape;7624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25" name="Google Shape;7625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26" name="Google Shape;7626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627" name="Google Shape;7627;p44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628" name="Google Shape;7628;p44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29" name="Google Shape;7629;p44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630" name="Google Shape;7630;p44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7631" name="Google Shape;7631;p44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7632" name="Google Shape;7632;p44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633" name="Google Shape;7633;p4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634" name="Google Shape;7634;p4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635" name="Google Shape;7635;p4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636" name="Google Shape;7636;p44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637" name="Google Shape;7637;p4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638" name="Google Shape;7638;p4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639" name="Google Shape;7639;p4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640" name="Google Shape;7640;p44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641" name="Google Shape;7641;p4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642" name="Google Shape;7642;p4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643" name="Google Shape;7643;p4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644" name="Google Shape;7644;p44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645" name="Google Shape;7645;p44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646" name="Google Shape;7646;p44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647" name="Google Shape;7647;p44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7648" name="Google Shape;7648;p44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7649" name="Google Shape;7649;p4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650" name="Google Shape;7650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651" name="Google Shape;7651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652" name="Google Shape;7652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653" name="Google Shape;7653;p4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654" name="Google Shape;7654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655" name="Google Shape;7655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656" name="Google Shape;7656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7657" name="Google Shape;7657;p44"/>
              <p:cNvGrpSpPr/>
              <p:nvPr/>
            </p:nvGrpSpPr>
            <p:grpSpPr>
              <a:xfrm>
                <a:off x="73845" y="987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7658" name="Google Shape;7658;p44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7659" name="Google Shape;7659;p44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660" name="Google Shape;7660;p4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661" name="Google Shape;7661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62" name="Google Shape;7662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63" name="Google Shape;7663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664" name="Google Shape;7664;p4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665" name="Google Shape;7665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66" name="Google Shape;7666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67" name="Google Shape;7667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668" name="Google Shape;7668;p4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669" name="Google Shape;7669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70" name="Google Shape;7670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71" name="Google Shape;7671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672" name="Google Shape;7672;p4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673" name="Google Shape;7673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74" name="Google Shape;7674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75" name="Google Shape;7675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7676" name="Google Shape;7676;p44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677" name="Google Shape;7677;p4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678" name="Google Shape;7678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79" name="Google Shape;7679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80" name="Google Shape;7680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681" name="Google Shape;7681;p4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682" name="Google Shape;7682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83" name="Google Shape;7683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84" name="Google Shape;7684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685" name="Google Shape;7685;p4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686" name="Google Shape;7686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87" name="Google Shape;7687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88" name="Google Shape;7688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689" name="Google Shape;7689;p4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690" name="Google Shape;7690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91" name="Google Shape;7691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92" name="Google Shape;7692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7693" name="Google Shape;7693;p44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7694" name="Google Shape;7694;p44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695" name="Google Shape;7695;p4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696" name="Google Shape;7696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97" name="Google Shape;7697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698" name="Google Shape;7698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699" name="Google Shape;7699;p4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00" name="Google Shape;7700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01" name="Google Shape;7701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02" name="Google Shape;7702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03" name="Google Shape;7703;p4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04" name="Google Shape;7704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05" name="Google Shape;7705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06" name="Google Shape;7706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07" name="Google Shape;7707;p4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08" name="Google Shape;7708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09" name="Google Shape;7709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10" name="Google Shape;7710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7711" name="Google Shape;7711;p44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712" name="Google Shape;7712;p4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13" name="Google Shape;7713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14" name="Google Shape;7714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15" name="Google Shape;7715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16" name="Google Shape;7716;p4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17" name="Google Shape;7717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18" name="Google Shape;7718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19" name="Google Shape;7719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20" name="Google Shape;7720;p4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21" name="Google Shape;7721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22" name="Google Shape;7722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23" name="Google Shape;7723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24" name="Google Shape;7724;p4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25" name="Google Shape;7725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26" name="Google Shape;7726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27" name="Google Shape;7727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7728" name="Google Shape;7728;p44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7729" name="Google Shape;7729;p4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730" name="Google Shape;7730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731" name="Google Shape;7731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732" name="Google Shape;7732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733" name="Google Shape;7733;p4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734" name="Google Shape;7734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735" name="Google Shape;7735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736" name="Google Shape;7736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737" name="Google Shape;7737;p4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738" name="Google Shape;7738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739" name="Google Shape;7739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740" name="Google Shape;7740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741" name="Google Shape;7741;p4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742" name="Google Shape;7742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743" name="Google Shape;7743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744" name="Google Shape;7744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7745" name="Google Shape;7745;p44"/>
              <p:cNvGrpSpPr/>
              <p:nvPr/>
            </p:nvGrpSpPr>
            <p:grpSpPr>
              <a:xfrm>
                <a:off x="10332320" y="1452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7746" name="Google Shape;7746;p44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7747" name="Google Shape;7747;p44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748" name="Google Shape;7748;p4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49" name="Google Shape;7749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50" name="Google Shape;7750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51" name="Google Shape;7751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52" name="Google Shape;7752;p4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53" name="Google Shape;7753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54" name="Google Shape;7754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55" name="Google Shape;7755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56" name="Google Shape;7756;p4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57" name="Google Shape;7757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58" name="Google Shape;7758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59" name="Google Shape;7759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60" name="Google Shape;7760;p4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61" name="Google Shape;7761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62" name="Google Shape;7762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63" name="Google Shape;7763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7764" name="Google Shape;7764;p44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765" name="Google Shape;7765;p4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66" name="Google Shape;7766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67" name="Google Shape;7767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68" name="Google Shape;7768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69" name="Google Shape;7769;p4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70" name="Google Shape;7770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71" name="Google Shape;7771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72" name="Google Shape;7772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73" name="Google Shape;7773;p4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74" name="Google Shape;7774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75" name="Google Shape;7775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76" name="Google Shape;7776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77" name="Google Shape;7777;p4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78" name="Google Shape;7778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79" name="Google Shape;7779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80" name="Google Shape;7780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7781" name="Google Shape;7781;p44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7782" name="Google Shape;7782;p44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783" name="Google Shape;7783;p4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84" name="Google Shape;7784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85" name="Google Shape;7785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86" name="Google Shape;7786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87" name="Google Shape;7787;p4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88" name="Google Shape;7788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89" name="Google Shape;7789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90" name="Google Shape;7790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91" name="Google Shape;7791;p4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92" name="Google Shape;7792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93" name="Google Shape;7793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94" name="Google Shape;7794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795" name="Google Shape;7795;p4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796" name="Google Shape;7796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97" name="Google Shape;7797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798" name="Google Shape;7798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7799" name="Google Shape;7799;p44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800" name="Google Shape;7800;p44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801" name="Google Shape;7801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02" name="Google Shape;7802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03" name="Google Shape;7803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804" name="Google Shape;7804;p44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805" name="Google Shape;7805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06" name="Google Shape;7806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07" name="Google Shape;7807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808" name="Google Shape;7808;p44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809" name="Google Shape;7809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10" name="Google Shape;7810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11" name="Google Shape;7811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812" name="Google Shape;7812;p44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813" name="Google Shape;7813;p44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14" name="Google Shape;7814;p44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15" name="Google Shape;7815;p44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7816" name="Google Shape;7816;p44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7817" name="Google Shape;7817;p44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818" name="Google Shape;7818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819" name="Google Shape;7819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820" name="Google Shape;7820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821" name="Google Shape;7821;p44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822" name="Google Shape;7822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823" name="Google Shape;7823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824" name="Google Shape;7824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825" name="Google Shape;7825;p44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826" name="Google Shape;7826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827" name="Google Shape;7827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828" name="Google Shape;7828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829" name="Google Shape;7829;p44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830" name="Google Shape;7830;p44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831" name="Google Shape;7831;p44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832" name="Google Shape;7832;p44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</p:grpSp>
      <p:grpSp>
        <p:nvGrpSpPr>
          <p:cNvPr id="7833" name="Google Shape;7833;p44"/>
          <p:cNvGrpSpPr/>
          <p:nvPr/>
        </p:nvGrpSpPr>
        <p:grpSpPr>
          <a:xfrm flipH="1">
            <a:off x="522597" y="183863"/>
            <a:ext cx="3655299" cy="4288071"/>
            <a:chOff x="3123500" y="607850"/>
            <a:chExt cx="2692075" cy="3186025"/>
          </a:xfrm>
        </p:grpSpPr>
        <p:sp>
          <p:nvSpPr>
            <p:cNvPr id="7834" name="Google Shape;7834;p44"/>
            <p:cNvSpPr/>
            <p:nvPr/>
          </p:nvSpPr>
          <p:spPr>
            <a:xfrm>
              <a:off x="3123500" y="1218850"/>
              <a:ext cx="2050300" cy="2575025"/>
            </a:xfrm>
            <a:custGeom>
              <a:avLst/>
              <a:gdLst/>
              <a:ahLst/>
              <a:cxnLst/>
              <a:rect l="l" t="t" r="r" b="b"/>
              <a:pathLst>
                <a:path w="82012" h="103001" extrusionOk="0">
                  <a:moveTo>
                    <a:pt x="60180" y="0"/>
                  </a:moveTo>
                  <a:lnTo>
                    <a:pt x="0" y="79328"/>
                  </a:lnTo>
                  <a:lnTo>
                    <a:pt x="73226" y="103001"/>
                  </a:lnTo>
                  <a:lnTo>
                    <a:pt x="82011" y="6366"/>
                  </a:lnTo>
                  <a:lnTo>
                    <a:pt x="60180" y="0"/>
                  </a:lnTo>
                  <a:close/>
                </a:path>
              </a:pathLst>
            </a:custGeom>
            <a:gradFill>
              <a:gsLst>
                <a:gs pos="0">
                  <a:srgbClr val="7BB8EF">
                    <a:alpha val="34117"/>
                    <a:alpha val="34080"/>
                  </a:srgbClr>
                </a:gs>
                <a:gs pos="68000">
                  <a:srgbClr val="FFFFFF">
                    <a:alpha val="0"/>
                    <a:alpha val="34080"/>
                  </a:srgbClr>
                </a:gs>
                <a:gs pos="100000">
                  <a:srgbClr val="FFFFFF">
                    <a:alpha val="0"/>
                    <a:alpha val="3408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5" name="Google Shape;7835;p44"/>
            <p:cNvSpPr/>
            <p:nvPr/>
          </p:nvSpPr>
          <p:spPr>
            <a:xfrm>
              <a:off x="4371550" y="1058400"/>
              <a:ext cx="1158650" cy="464150"/>
            </a:xfrm>
            <a:custGeom>
              <a:avLst/>
              <a:gdLst/>
              <a:ahLst/>
              <a:cxnLst/>
              <a:rect l="l" t="t" r="r" b="b"/>
              <a:pathLst>
                <a:path w="46346" h="18566" extrusionOk="0">
                  <a:moveTo>
                    <a:pt x="1421" y="1"/>
                  </a:moveTo>
                  <a:cubicBezTo>
                    <a:pt x="1421" y="1"/>
                    <a:pt x="947" y="1053"/>
                    <a:pt x="895" y="1316"/>
                  </a:cubicBezTo>
                  <a:cubicBezTo>
                    <a:pt x="0" y="3841"/>
                    <a:pt x="9364" y="9469"/>
                    <a:pt x="21831" y="13888"/>
                  </a:cubicBezTo>
                  <a:cubicBezTo>
                    <a:pt x="30226" y="16876"/>
                    <a:pt x="37875" y="18565"/>
                    <a:pt x="42225" y="18565"/>
                  </a:cubicBezTo>
                  <a:cubicBezTo>
                    <a:pt x="44308" y="18565"/>
                    <a:pt x="45635" y="18178"/>
                    <a:pt x="45924" y="17360"/>
                  </a:cubicBezTo>
                  <a:cubicBezTo>
                    <a:pt x="46030" y="17097"/>
                    <a:pt x="46345" y="16150"/>
                    <a:pt x="46345" y="16150"/>
                  </a:cubicBezTo>
                  <a:cubicBezTo>
                    <a:pt x="46345" y="16150"/>
                    <a:pt x="36193" y="8838"/>
                    <a:pt x="25040" y="4788"/>
                  </a:cubicBezTo>
                  <a:cubicBezTo>
                    <a:pt x="13783" y="790"/>
                    <a:pt x="1421" y="1"/>
                    <a:pt x="1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6" name="Google Shape;7836;p44"/>
            <p:cNvSpPr/>
            <p:nvPr/>
          </p:nvSpPr>
          <p:spPr>
            <a:xfrm>
              <a:off x="4191375" y="859825"/>
              <a:ext cx="1591325" cy="635350"/>
            </a:xfrm>
            <a:custGeom>
              <a:avLst/>
              <a:gdLst/>
              <a:ahLst/>
              <a:cxnLst/>
              <a:rect l="l" t="t" r="r" b="b"/>
              <a:pathLst>
                <a:path w="63653" h="25414" extrusionOk="0">
                  <a:moveTo>
                    <a:pt x="1947" y="0"/>
                  </a:moveTo>
                  <a:cubicBezTo>
                    <a:pt x="1947" y="0"/>
                    <a:pt x="1421" y="1315"/>
                    <a:pt x="1263" y="1684"/>
                  </a:cubicBezTo>
                  <a:cubicBezTo>
                    <a:pt x="0" y="5156"/>
                    <a:pt x="12889" y="12888"/>
                    <a:pt x="29985" y="18991"/>
                  </a:cubicBezTo>
                  <a:cubicBezTo>
                    <a:pt x="41542" y="23116"/>
                    <a:pt x="52090" y="25414"/>
                    <a:pt x="58069" y="25414"/>
                  </a:cubicBezTo>
                  <a:cubicBezTo>
                    <a:pt x="60935" y="25414"/>
                    <a:pt x="62751" y="24886"/>
                    <a:pt x="63126" y="23778"/>
                  </a:cubicBezTo>
                  <a:cubicBezTo>
                    <a:pt x="63284" y="23462"/>
                    <a:pt x="63652" y="22094"/>
                    <a:pt x="63652" y="22094"/>
                  </a:cubicBezTo>
                  <a:cubicBezTo>
                    <a:pt x="63652" y="22094"/>
                    <a:pt x="49712" y="12047"/>
                    <a:pt x="34404" y="6576"/>
                  </a:cubicBezTo>
                  <a:cubicBezTo>
                    <a:pt x="19043" y="1052"/>
                    <a:pt x="1947" y="0"/>
                    <a:pt x="19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7" name="Google Shape;7837;p44"/>
            <p:cNvSpPr/>
            <p:nvPr/>
          </p:nvSpPr>
          <p:spPr>
            <a:xfrm>
              <a:off x="4204525" y="822275"/>
              <a:ext cx="1611050" cy="635350"/>
            </a:xfrm>
            <a:custGeom>
              <a:avLst/>
              <a:gdLst/>
              <a:ahLst/>
              <a:cxnLst/>
              <a:rect l="l" t="t" r="r" b="b"/>
              <a:pathLst>
                <a:path w="64442" h="25414" extrusionOk="0">
                  <a:moveTo>
                    <a:pt x="6360" y="1"/>
                  </a:moveTo>
                  <a:cubicBezTo>
                    <a:pt x="3484" y="1"/>
                    <a:pt x="1655" y="535"/>
                    <a:pt x="1263" y="1660"/>
                  </a:cubicBezTo>
                  <a:cubicBezTo>
                    <a:pt x="0" y="5079"/>
                    <a:pt x="12889" y="12865"/>
                    <a:pt x="29985" y="18967"/>
                  </a:cubicBezTo>
                  <a:cubicBezTo>
                    <a:pt x="41541" y="23091"/>
                    <a:pt x="52087" y="25413"/>
                    <a:pt x="58082" y="25413"/>
                  </a:cubicBezTo>
                  <a:cubicBezTo>
                    <a:pt x="60958" y="25413"/>
                    <a:pt x="62787" y="24879"/>
                    <a:pt x="63179" y="23754"/>
                  </a:cubicBezTo>
                  <a:cubicBezTo>
                    <a:pt x="64442" y="20282"/>
                    <a:pt x="51553" y="12549"/>
                    <a:pt x="34457" y="6447"/>
                  </a:cubicBezTo>
                  <a:cubicBezTo>
                    <a:pt x="22901" y="2323"/>
                    <a:pt x="12356" y="1"/>
                    <a:pt x="63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8" name="Google Shape;7838;p44"/>
            <p:cNvSpPr/>
            <p:nvPr/>
          </p:nvSpPr>
          <p:spPr>
            <a:xfrm>
              <a:off x="4592475" y="607850"/>
              <a:ext cx="961400" cy="637325"/>
            </a:xfrm>
            <a:custGeom>
              <a:avLst/>
              <a:gdLst/>
              <a:ahLst/>
              <a:cxnLst/>
              <a:rect l="l" t="t" r="r" b="b"/>
              <a:pathLst>
                <a:path w="38456" h="25493" extrusionOk="0">
                  <a:moveTo>
                    <a:pt x="17992" y="1"/>
                  </a:moveTo>
                  <a:cubicBezTo>
                    <a:pt x="10272" y="1"/>
                    <a:pt x="2889" y="5031"/>
                    <a:pt x="1" y="13025"/>
                  </a:cubicBezTo>
                  <a:cubicBezTo>
                    <a:pt x="10469" y="19969"/>
                    <a:pt x="22358" y="24230"/>
                    <a:pt x="34878" y="25492"/>
                  </a:cubicBezTo>
                  <a:cubicBezTo>
                    <a:pt x="38455" y="15392"/>
                    <a:pt x="33615" y="4451"/>
                    <a:pt x="23936" y="1031"/>
                  </a:cubicBezTo>
                  <a:cubicBezTo>
                    <a:pt x="21980" y="332"/>
                    <a:pt x="19975" y="1"/>
                    <a:pt x="179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9" name="Google Shape;7839;p44"/>
            <p:cNvSpPr/>
            <p:nvPr/>
          </p:nvSpPr>
          <p:spPr>
            <a:xfrm>
              <a:off x="4592475" y="607850"/>
              <a:ext cx="961400" cy="637325"/>
            </a:xfrm>
            <a:custGeom>
              <a:avLst/>
              <a:gdLst/>
              <a:ahLst/>
              <a:cxnLst/>
              <a:rect l="l" t="t" r="r" b="b"/>
              <a:pathLst>
                <a:path w="38456" h="25493" extrusionOk="0">
                  <a:moveTo>
                    <a:pt x="17992" y="1"/>
                  </a:moveTo>
                  <a:cubicBezTo>
                    <a:pt x="10272" y="1"/>
                    <a:pt x="2889" y="5031"/>
                    <a:pt x="1" y="13025"/>
                  </a:cubicBezTo>
                  <a:cubicBezTo>
                    <a:pt x="10469" y="19969"/>
                    <a:pt x="22358" y="24230"/>
                    <a:pt x="34878" y="25492"/>
                  </a:cubicBezTo>
                  <a:cubicBezTo>
                    <a:pt x="38455" y="15392"/>
                    <a:pt x="33615" y="4451"/>
                    <a:pt x="23936" y="1031"/>
                  </a:cubicBezTo>
                  <a:cubicBezTo>
                    <a:pt x="21980" y="332"/>
                    <a:pt x="19975" y="1"/>
                    <a:pt x="179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0" name="Google Shape;7840;p44"/>
            <p:cNvSpPr/>
            <p:nvPr/>
          </p:nvSpPr>
          <p:spPr>
            <a:xfrm>
              <a:off x="5173775" y="627050"/>
              <a:ext cx="378775" cy="618125"/>
            </a:xfrm>
            <a:custGeom>
              <a:avLst/>
              <a:gdLst/>
              <a:ahLst/>
              <a:cxnLst/>
              <a:rect l="l" t="t" r="r" b="b"/>
              <a:pathLst>
                <a:path w="15151" h="24725" extrusionOk="0">
                  <a:moveTo>
                    <a:pt x="0" y="0"/>
                  </a:moveTo>
                  <a:lnTo>
                    <a:pt x="0" y="0"/>
                  </a:lnTo>
                  <a:cubicBezTo>
                    <a:pt x="2157" y="1368"/>
                    <a:pt x="4051" y="3156"/>
                    <a:pt x="5576" y="5155"/>
                  </a:cubicBezTo>
                  <a:cubicBezTo>
                    <a:pt x="9732" y="10837"/>
                    <a:pt x="8838" y="18201"/>
                    <a:pt x="5366" y="23778"/>
                  </a:cubicBezTo>
                  <a:cubicBezTo>
                    <a:pt x="7418" y="24198"/>
                    <a:pt x="9522" y="24514"/>
                    <a:pt x="11626" y="24724"/>
                  </a:cubicBezTo>
                  <a:cubicBezTo>
                    <a:pt x="15151" y="14624"/>
                    <a:pt x="10311" y="3735"/>
                    <a:pt x="684" y="263"/>
                  </a:cubicBezTo>
                  <a:cubicBezTo>
                    <a:pt x="421" y="158"/>
                    <a:pt x="263" y="105"/>
                    <a:pt x="0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1" name="Google Shape;7841;p44"/>
            <p:cNvSpPr/>
            <p:nvPr/>
          </p:nvSpPr>
          <p:spPr>
            <a:xfrm>
              <a:off x="4592475" y="608625"/>
              <a:ext cx="437975" cy="381425"/>
            </a:xfrm>
            <a:custGeom>
              <a:avLst/>
              <a:gdLst/>
              <a:ahLst/>
              <a:cxnLst/>
              <a:rect l="l" t="t" r="r" b="b"/>
              <a:pathLst>
                <a:path w="17519" h="15257" extrusionOk="0">
                  <a:moveTo>
                    <a:pt x="17518" y="1"/>
                  </a:moveTo>
                  <a:cubicBezTo>
                    <a:pt x="9943" y="211"/>
                    <a:pt x="2842" y="5209"/>
                    <a:pt x="1" y="13099"/>
                  </a:cubicBezTo>
                  <a:cubicBezTo>
                    <a:pt x="1106" y="13836"/>
                    <a:pt x="2316" y="14572"/>
                    <a:pt x="3525" y="15256"/>
                  </a:cubicBezTo>
                  <a:cubicBezTo>
                    <a:pt x="6208" y="8260"/>
                    <a:pt x="10838" y="1211"/>
                    <a:pt x="17518" y="1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2" name="Google Shape;7842;p44"/>
            <p:cNvSpPr/>
            <p:nvPr/>
          </p:nvSpPr>
          <p:spPr>
            <a:xfrm>
              <a:off x="5524900" y="1287850"/>
              <a:ext cx="123650" cy="62525"/>
            </a:xfrm>
            <a:custGeom>
              <a:avLst/>
              <a:gdLst/>
              <a:ahLst/>
              <a:cxnLst/>
              <a:rect l="l" t="t" r="r" b="b"/>
              <a:pathLst>
                <a:path w="4946" h="2501" extrusionOk="0">
                  <a:moveTo>
                    <a:pt x="1678" y="1"/>
                  </a:moveTo>
                  <a:cubicBezTo>
                    <a:pt x="851" y="1"/>
                    <a:pt x="181" y="334"/>
                    <a:pt x="1" y="765"/>
                  </a:cubicBezTo>
                  <a:cubicBezTo>
                    <a:pt x="1" y="765"/>
                    <a:pt x="948" y="1554"/>
                    <a:pt x="2158" y="2027"/>
                  </a:cubicBezTo>
                  <a:cubicBezTo>
                    <a:pt x="3473" y="2501"/>
                    <a:pt x="4683" y="2501"/>
                    <a:pt x="4683" y="2501"/>
                  </a:cubicBezTo>
                  <a:cubicBezTo>
                    <a:pt x="4946" y="1817"/>
                    <a:pt x="4157" y="712"/>
                    <a:pt x="2894" y="239"/>
                  </a:cubicBezTo>
                  <a:cubicBezTo>
                    <a:pt x="2477" y="72"/>
                    <a:pt x="2061" y="1"/>
                    <a:pt x="16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3" name="Google Shape;7843;p44"/>
            <p:cNvSpPr/>
            <p:nvPr/>
          </p:nvSpPr>
          <p:spPr>
            <a:xfrm>
              <a:off x="5261875" y="1275650"/>
              <a:ext cx="136800" cy="67050"/>
            </a:xfrm>
            <a:custGeom>
              <a:avLst/>
              <a:gdLst/>
              <a:ahLst/>
              <a:cxnLst/>
              <a:rect l="l" t="t" r="r" b="b"/>
              <a:pathLst>
                <a:path w="5472" h="2682" extrusionOk="0">
                  <a:moveTo>
                    <a:pt x="1971" y="0"/>
                  </a:moveTo>
                  <a:cubicBezTo>
                    <a:pt x="1005" y="0"/>
                    <a:pt x="187" y="364"/>
                    <a:pt x="1" y="885"/>
                  </a:cubicBezTo>
                  <a:cubicBezTo>
                    <a:pt x="1" y="885"/>
                    <a:pt x="1000" y="1726"/>
                    <a:pt x="2421" y="2252"/>
                  </a:cubicBezTo>
                  <a:cubicBezTo>
                    <a:pt x="3473" y="2628"/>
                    <a:pt x="4444" y="2682"/>
                    <a:pt x="4914" y="2682"/>
                  </a:cubicBezTo>
                  <a:cubicBezTo>
                    <a:pt x="5101" y="2682"/>
                    <a:pt x="5209" y="2673"/>
                    <a:pt x="5209" y="2673"/>
                  </a:cubicBezTo>
                  <a:cubicBezTo>
                    <a:pt x="5472" y="1989"/>
                    <a:pt x="4683" y="727"/>
                    <a:pt x="3210" y="201"/>
                  </a:cubicBezTo>
                  <a:cubicBezTo>
                    <a:pt x="2795" y="62"/>
                    <a:pt x="2370" y="0"/>
                    <a:pt x="19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4" name="Google Shape;7844;p44"/>
            <p:cNvSpPr/>
            <p:nvPr/>
          </p:nvSpPr>
          <p:spPr>
            <a:xfrm>
              <a:off x="4382075" y="879725"/>
              <a:ext cx="123650" cy="62975"/>
            </a:xfrm>
            <a:custGeom>
              <a:avLst/>
              <a:gdLst/>
              <a:ahLst/>
              <a:cxnLst/>
              <a:rect l="l" t="t" r="r" b="b"/>
              <a:pathLst>
                <a:path w="4946" h="2519" extrusionOk="0">
                  <a:moveTo>
                    <a:pt x="1701" y="1"/>
                  </a:moveTo>
                  <a:cubicBezTo>
                    <a:pt x="860" y="1"/>
                    <a:pt x="185" y="340"/>
                    <a:pt x="0" y="782"/>
                  </a:cubicBezTo>
                  <a:cubicBezTo>
                    <a:pt x="0" y="782"/>
                    <a:pt x="842" y="1571"/>
                    <a:pt x="2157" y="2045"/>
                  </a:cubicBezTo>
                  <a:cubicBezTo>
                    <a:pt x="3472" y="2518"/>
                    <a:pt x="4682" y="2518"/>
                    <a:pt x="4682" y="2518"/>
                  </a:cubicBezTo>
                  <a:cubicBezTo>
                    <a:pt x="4945" y="1782"/>
                    <a:pt x="4156" y="677"/>
                    <a:pt x="2841" y="204"/>
                  </a:cubicBezTo>
                  <a:cubicBezTo>
                    <a:pt x="2448" y="62"/>
                    <a:pt x="2059" y="1"/>
                    <a:pt x="17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5" name="Google Shape;7845;p44"/>
            <p:cNvSpPr/>
            <p:nvPr/>
          </p:nvSpPr>
          <p:spPr>
            <a:xfrm>
              <a:off x="4579325" y="1031750"/>
              <a:ext cx="136800" cy="68800"/>
            </a:xfrm>
            <a:custGeom>
              <a:avLst/>
              <a:gdLst/>
              <a:ahLst/>
              <a:cxnLst/>
              <a:rect l="l" t="t" r="r" b="b"/>
              <a:pathLst>
                <a:path w="5472" h="2752" extrusionOk="0">
                  <a:moveTo>
                    <a:pt x="1888" y="0"/>
                  </a:moveTo>
                  <a:cubicBezTo>
                    <a:pt x="966" y="0"/>
                    <a:pt x="185" y="376"/>
                    <a:pt x="1" y="856"/>
                  </a:cubicBezTo>
                  <a:cubicBezTo>
                    <a:pt x="1" y="856"/>
                    <a:pt x="1000" y="1750"/>
                    <a:pt x="2473" y="2276"/>
                  </a:cubicBezTo>
                  <a:cubicBezTo>
                    <a:pt x="3657" y="2715"/>
                    <a:pt x="4767" y="2751"/>
                    <a:pt x="5105" y="2751"/>
                  </a:cubicBezTo>
                  <a:cubicBezTo>
                    <a:pt x="5172" y="2751"/>
                    <a:pt x="5209" y="2750"/>
                    <a:pt x="5209" y="2750"/>
                  </a:cubicBezTo>
                  <a:cubicBezTo>
                    <a:pt x="5472" y="2013"/>
                    <a:pt x="4578" y="751"/>
                    <a:pt x="3105" y="225"/>
                  </a:cubicBezTo>
                  <a:cubicBezTo>
                    <a:pt x="2697" y="68"/>
                    <a:pt x="2279" y="0"/>
                    <a:pt x="1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6" name="Google Shape;7846;p44"/>
            <p:cNvSpPr/>
            <p:nvPr/>
          </p:nvSpPr>
          <p:spPr>
            <a:xfrm>
              <a:off x="4914700" y="1183600"/>
              <a:ext cx="136800" cy="68175"/>
            </a:xfrm>
            <a:custGeom>
              <a:avLst/>
              <a:gdLst/>
              <a:ahLst/>
              <a:cxnLst/>
              <a:rect l="l" t="t" r="r" b="b"/>
              <a:pathLst>
                <a:path w="5472" h="2727" extrusionOk="0">
                  <a:moveTo>
                    <a:pt x="1947" y="0"/>
                  </a:moveTo>
                  <a:cubicBezTo>
                    <a:pt x="978" y="0"/>
                    <a:pt x="186" y="363"/>
                    <a:pt x="0" y="884"/>
                  </a:cubicBezTo>
                  <a:cubicBezTo>
                    <a:pt x="0" y="884"/>
                    <a:pt x="1000" y="1726"/>
                    <a:pt x="2473" y="2252"/>
                  </a:cubicBezTo>
                  <a:cubicBezTo>
                    <a:pt x="3656" y="2690"/>
                    <a:pt x="4767" y="2727"/>
                    <a:pt x="5104" y="2727"/>
                  </a:cubicBezTo>
                  <a:cubicBezTo>
                    <a:pt x="5172" y="2727"/>
                    <a:pt x="5208" y="2725"/>
                    <a:pt x="5208" y="2725"/>
                  </a:cubicBezTo>
                  <a:cubicBezTo>
                    <a:pt x="5471" y="1989"/>
                    <a:pt x="4682" y="727"/>
                    <a:pt x="3209" y="200"/>
                  </a:cubicBezTo>
                  <a:cubicBezTo>
                    <a:pt x="2778" y="62"/>
                    <a:pt x="2348" y="0"/>
                    <a:pt x="19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47" name="Google Shape;7847;p44"/>
          <p:cNvGrpSpPr/>
          <p:nvPr/>
        </p:nvGrpSpPr>
        <p:grpSpPr>
          <a:xfrm rot="-5400000" flipH="1">
            <a:off x="8594651" y="2396608"/>
            <a:ext cx="2211526" cy="1965451"/>
            <a:chOff x="2130575" y="4054150"/>
            <a:chExt cx="1526875" cy="1369175"/>
          </a:xfrm>
        </p:grpSpPr>
        <p:sp>
          <p:nvSpPr>
            <p:cNvPr id="7848" name="Google Shape;7848;p44"/>
            <p:cNvSpPr/>
            <p:nvPr/>
          </p:nvSpPr>
          <p:spPr>
            <a:xfrm>
              <a:off x="3123500" y="4200050"/>
              <a:ext cx="422175" cy="528900"/>
            </a:xfrm>
            <a:custGeom>
              <a:avLst/>
              <a:gdLst/>
              <a:ahLst/>
              <a:cxnLst/>
              <a:rect l="l" t="t" r="r" b="b"/>
              <a:pathLst>
                <a:path w="16887" h="21156" extrusionOk="0">
                  <a:moveTo>
                    <a:pt x="13715" y="0"/>
                  </a:moveTo>
                  <a:cubicBezTo>
                    <a:pt x="13650" y="0"/>
                    <a:pt x="13585" y="3"/>
                    <a:pt x="13520" y="8"/>
                  </a:cubicBezTo>
                  <a:cubicBezTo>
                    <a:pt x="12152" y="60"/>
                    <a:pt x="11100" y="1323"/>
                    <a:pt x="11258" y="2690"/>
                  </a:cubicBezTo>
                  <a:cubicBezTo>
                    <a:pt x="11310" y="2743"/>
                    <a:pt x="11626" y="8477"/>
                    <a:pt x="8996" y="11528"/>
                  </a:cubicBezTo>
                  <a:cubicBezTo>
                    <a:pt x="7312" y="13422"/>
                    <a:pt x="3262" y="15421"/>
                    <a:pt x="1841" y="15999"/>
                  </a:cubicBezTo>
                  <a:cubicBezTo>
                    <a:pt x="579" y="16525"/>
                    <a:pt x="0" y="18051"/>
                    <a:pt x="526" y="19366"/>
                  </a:cubicBezTo>
                  <a:cubicBezTo>
                    <a:pt x="944" y="20410"/>
                    <a:pt x="2024" y="21156"/>
                    <a:pt x="3084" y="21156"/>
                  </a:cubicBezTo>
                  <a:cubicBezTo>
                    <a:pt x="3359" y="21156"/>
                    <a:pt x="3633" y="21105"/>
                    <a:pt x="3893" y="20997"/>
                  </a:cubicBezTo>
                  <a:cubicBezTo>
                    <a:pt x="4524" y="20734"/>
                    <a:pt x="10100" y="18156"/>
                    <a:pt x="12836" y="15000"/>
                  </a:cubicBezTo>
                  <a:cubicBezTo>
                    <a:pt x="16886" y="10318"/>
                    <a:pt x="16255" y="2638"/>
                    <a:pt x="16255" y="2322"/>
                  </a:cubicBezTo>
                  <a:cubicBezTo>
                    <a:pt x="16105" y="1018"/>
                    <a:pt x="15045" y="0"/>
                    <a:pt x="137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9" name="Google Shape;7849;p44"/>
            <p:cNvSpPr/>
            <p:nvPr/>
          </p:nvSpPr>
          <p:spPr>
            <a:xfrm>
              <a:off x="2130575" y="4693650"/>
              <a:ext cx="614175" cy="277850"/>
            </a:xfrm>
            <a:custGeom>
              <a:avLst/>
              <a:gdLst/>
              <a:ahLst/>
              <a:cxnLst/>
              <a:rect l="l" t="t" r="r" b="b"/>
              <a:pathLst>
                <a:path w="24567" h="11114" extrusionOk="0">
                  <a:moveTo>
                    <a:pt x="2841" y="1"/>
                  </a:moveTo>
                  <a:cubicBezTo>
                    <a:pt x="2308" y="1"/>
                    <a:pt x="1772" y="169"/>
                    <a:pt x="1316" y="516"/>
                  </a:cubicBezTo>
                  <a:cubicBezTo>
                    <a:pt x="211" y="1358"/>
                    <a:pt x="1" y="2936"/>
                    <a:pt x="842" y="3988"/>
                  </a:cubicBezTo>
                  <a:cubicBezTo>
                    <a:pt x="1053" y="4251"/>
                    <a:pt x="5787" y="10301"/>
                    <a:pt x="11889" y="11037"/>
                  </a:cubicBezTo>
                  <a:cubicBezTo>
                    <a:pt x="12371" y="11090"/>
                    <a:pt x="12872" y="11113"/>
                    <a:pt x="13381" y="11113"/>
                  </a:cubicBezTo>
                  <a:cubicBezTo>
                    <a:pt x="17482" y="11113"/>
                    <a:pt x="22164" y="9594"/>
                    <a:pt x="22726" y="9407"/>
                  </a:cubicBezTo>
                  <a:cubicBezTo>
                    <a:pt x="23988" y="8881"/>
                    <a:pt x="24567" y="7197"/>
                    <a:pt x="24094" y="5987"/>
                  </a:cubicBezTo>
                  <a:cubicBezTo>
                    <a:pt x="23760" y="4944"/>
                    <a:pt x="22731" y="4265"/>
                    <a:pt x="21663" y="4265"/>
                  </a:cubicBezTo>
                  <a:cubicBezTo>
                    <a:pt x="21385" y="4265"/>
                    <a:pt x="21104" y="4311"/>
                    <a:pt x="20832" y="4409"/>
                  </a:cubicBezTo>
                  <a:cubicBezTo>
                    <a:pt x="19561" y="4880"/>
                    <a:pt x="15972" y="5983"/>
                    <a:pt x="13346" y="5983"/>
                  </a:cubicBezTo>
                  <a:cubicBezTo>
                    <a:pt x="13038" y="5983"/>
                    <a:pt x="12744" y="5968"/>
                    <a:pt x="12468" y="5935"/>
                  </a:cubicBezTo>
                  <a:cubicBezTo>
                    <a:pt x="8470" y="5461"/>
                    <a:pt x="4945" y="990"/>
                    <a:pt x="4840" y="990"/>
                  </a:cubicBezTo>
                  <a:cubicBezTo>
                    <a:pt x="4346" y="341"/>
                    <a:pt x="3598" y="1"/>
                    <a:pt x="28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0" name="Google Shape;7850;p44"/>
            <p:cNvSpPr/>
            <p:nvPr/>
          </p:nvSpPr>
          <p:spPr>
            <a:xfrm>
              <a:off x="2409375" y="4054150"/>
              <a:ext cx="1248075" cy="1369175"/>
            </a:xfrm>
            <a:custGeom>
              <a:avLst/>
              <a:gdLst/>
              <a:ahLst/>
              <a:cxnLst/>
              <a:rect l="l" t="t" r="r" b="b"/>
              <a:pathLst>
                <a:path w="49923" h="54767" extrusionOk="0">
                  <a:moveTo>
                    <a:pt x="15118" y="1"/>
                  </a:moveTo>
                  <a:cubicBezTo>
                    <a:pt x="13475" y="1"/>
                    <a:pt x="11831" y="258"/>
                    <a:pt x="10259" y="793"/>
                  </a:cubicBezTo>
                  <a:cubicBezTo>
                    <a:pt x="2789" y="3371"/>
                    <a:pt x="1" y="12314"/>
                    <a:pt x="1579" y="19310"/>
                  </a:cubicBezTo>
                  <a:cubicBezTo>
                    <a:pt x="4314" y="29253"/>
                    <a:pt x="8628" y="45192"/>
                    <a:pt x="12205" y="54766"/>
                  </a:cubicBezTo>
                  <a:lnTo>
                    <a:pt x="49923" y="54766"/>
                  </a:lnTo>
                  <a:cubicBezTo>
                    <a:pt x="49923" y="54766"/>
                    <a:pt x="48345" y="50189"/>
                    <a:pt x="46398" y="45245"/>
                  </a:cubicBezTo>
                  <a:cubicBezTo>
                    <a:pt x="41296" y="32672"/>
                    <a:pt x="35404" y="20573"/>
                    <a:pt x="29196" y="8632"/>
                  </a:cubicBezTo>
                  <a:cubicBezTo>
                    <a:pt x="26657" y="3184"/>
                    <a:pt x="20896" y="1"/>
                    <a:pt x="151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1" name="Google Shape;7851;p44"/>
            <p:cNvSpPr/>
            <p:nvPr/>
          </p:nvSpPr>
          <p:spPr>
            <a:xfrm>
              <a:off x="2611900" y="4605225"/>
              <a:ext cx="641825" cy="388175"/>
            </a:xfrm>
            <a:custGeom>
              <a:avLst/>
              <a:gdLst/>
              <a:ahLst/>
              <a:cxnLst/>
              <a:rect l="l" t="t" r="r" b="b"/>
              <a:pathLst>
                <a:path w="25673" h="15527" extrusionOk="0">
                  <a:moveTo>
                    <a:pt x="21690" y="1"/>
                  </a:moveTo>
                  <a:cubicBezTo>
                    <a:pt x="19235" y="1"/>
                    <a:pt x="15521" y="1871"/>
                    <a:pt x="11784" y="3317"/>
                  </a:cubicBezTo>
                  <a:cubicBezTo>
                    <a:pt x="6208" y="5474"/>
                    <a:pt x="1" y="6947"/>
                    <a:pt x="1369" y="10524"/>
                  </a:cubicBezTo>
                  <a:cubicBezTo>
                    <a:pt x="2450" y="13208"/>
                    <a:pt x="7285" y="15526"/>
                    <a:pt x="11992" y="15526"/>
                  </a:cubicBezTo>
                  <a:cubicBezTo>
                    <a:pt x="13465" y="15526"/>
                    <a:pt x="14926" y="15299"/>
                    <a:pt x="16256" y="14785"/>
                  </a:cubicBezTo>
                  <a:cubicBezTo>
                    <a:pt x="21779" y="12628"/>
                    <a:pt x="25672" y="5158"/>
                    <a:pt x="24252" y="1634"/>
                  </a:cubicBezTo>
                  <a:cubicBezTo>
                    <a:pt x="23801" y="454"/>
                    <a:pt x="22898" y="1"/>
                    <a:pt x="216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2" name="Google Shape;7852;p44"/>
            <p:cNvSpPr/>
            <p:nvPr/>
          </p:nvSpPr>
          <p:spPr>
            <a:xfrm>
              <a:off x="2554050" y="4192525"/>
              <a:ext cx="483975" cy="427075"/>
            </a:xfrm>
            <a:custGeom>
              <a:avLst/>
              <a:gdLst/>
              <a:ahLst/>
              <a:cxnLst/>
              <a:rect l="l" t="t" r="r" b="b"/>
              <a:pathLst>
                <a:path w="19359" h="17083" extrusionOk="0">
                  <a:moveTo>
                    <a:pt x="9663" y="0"/>
                  </a:moveTo>
                  <a:cubicBezTo>
                    <a:pt x="8637" y="0"/>
                    <a:pt x="7592" y="184"/>
                    <a:pt x="6576" y="572"/>
                  </a:cubicBezTo>
                  <a:cubicBezTo>
                    <a:pt x="2157" y="2308"/>
                    <a:pt x="0" y="7200"/>
                    <a:pt x="1736" y="11619"/>
                  </a:cubicBezTo>
                  <a:cubicBezTo>
                    <a:pt x="3032" y="15021"/>
                    <a:pt x="6262" y="17082"/>
                    <a:pt x="9696" y="17082"/>
                  </a:cubicBezTo>
                  <a:cubicBezTo>
                    <a:pt x="10722" y="17082"/>
                    <a:pt x="11767" y="16898"/>
                    <a:pt x="12783" y="16511"/>
                  </a:cubicBezTo>
                  <a:cubicBezTo>
                    <a:pt x="17202" y="14775"/>
                    <a:pt x="19359" y="9830"/>
                    <a:pt x="17623" y="5464"/>
                  </a:cubicBezTo>
                  <a:cubicBezTo>
                    <a:pt x="16327" y="2062"/>
                    <a:pt x="13097" y="0"/>
                    <a:pt x="96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3" name="Google Shape;7853;p44"/>
            <p:cNvSpPr/>
            <p:nvPr/>
          </p:nvSpPr>
          <p:spPr>
            <a:xfrm>
              <a:off x="2554050" y="4192525"/>
              <a:ext cx="483975" cy="427075"/>
            </a:xfrm>
            <a:custGeom>
              <a:avLst/>
              <a:gdLst/>
              <a:ahLst/>
              <a:cxnLst/>
              <a:rect l="l" t="t" r="r" b="b"/>
              <a:pathLst>
                <a:path w="19359" h="17083" extrusionOk="0">
                  <a:moveTo>
                    <a:pt x="9663" y="0"/>
                  </a:moveTo>
                  <a:cubicBezTo>
                    <a:pt x="8637" y="0"/>
                    <a:pt x="7592" y="184"/>
                    <a:pt x="6576" y="572"/>
                  </a:cubicBezTo>
                  <a:cubicBezTo>
                    <a:pt x="2157" y="2308"/>
                    <a:pt x="0" y="7200"/>
                    <a:pt x="1736" y="11619"/>
                  </a:cubicBezTo>
                  <a:cubicBezTo>
                    <a:pt x="3032" y="15021"/>
                    <a:pt x="6262" y="17082"/>
                    <a:pt x="9696" y="17082"/>
                  </a:cubicBezTo>
                  <a:cubicBezTo>
                    <a:pt x="10722" y="17082"/>
                    <a:pt x="11767" y="16898"/>
                    <a:pt x="12783" y="16511"/>
                  </a:cubicBezTo>
                  <a:cubicBezTo>
                    <a:pt x="17202" y="14775"/>
                    <a:pt x="19359" y="9830"/>
                    <a:pt x="17623" y="5464"/>
                  </a:cubicBezTo>
                  <a:cubicBezTo>
                    <a:pt x="16327" y="2062"/>
                    <a:pt x="13097" y="0"/>
                    <a:pt x="96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4" name="Google Shape;7854;p44"/>
            <p:cNvSpPr/>
            <p:nvPr/>
          </p:nvSpPr>
          <p:spPr>
            <a:xfrm>
              <a:off x="2575075" y="4317275"/>
              <a:ext cx="441925" cy="302325"/>
            </a:xfrm>
            <a:custGeom>
              <a:avLst/>
              <a:gdLst/>
              <a:ahLst/>
              <a:cxnLst/>
              <a:rect l="l" t="t" r="r" b="b"/>
              <a:pathLst>
                <a:path w="17677" h="12093" extrusionOk="0">
                  <a:moveTo>
                    <a:pt x="1106" y="0"/>
                  </a:moveTo>
                  <a:lnTo>
                    <a:pt x="1106" y="0"/>
                  </a:lnTo>
                  <a:cubicBezTo>
                    <a:pt x="159" y="2052"/>
                    <a:pt x="1" y="4419"/>
                    <a:pt x="895" y="6629"/>
                  </a:cubicBezTo>
                  <a:cubicBezTo>
                    <a:pt x="2191" y="10031"/>
                    <a:pt x="5421" y="12092"/>
                    <a:pt x="8855" y="12092"/>
                  </a:cubicBezTo>
                  <a:cubicBezTo>
                    <a:pt x="9881" y="12092"/>
                    <a:pt x="10926" y="11908"/>
                    <a:pt x="11942" y="11521"/>
                  </a:cubicBezTo>
                  <a:cubicBezTo>
                    <a:pt x="15572" y="10101"/>
                    <a:pt x="17676" y="6418"/>
                    <a:pt x="17308" y="2736"/>
                  </a:cubicBezTo>
                  <a:lnTo>
                    <a:pt x="17308" y="2736"/>
                  </a:lnTo>
                  <a:cubicBezTo>
                    <a:pt x="16887" y="5103"/>
                    <a:pt x="15309" y="7260"/>
                    <a:pt x="12311" y="8470"/>
                  </a:cubicBezTo>
                  <a:cubicBezTo>
                    <a:pt x="11202" y="8911"/>
                    <a:pt x="10140" y="9110"/>
                    <a:pt x="9142" y="9110"/>
                  </a:cubicBezTo>
                  <a:cubicBezTo>
                    <a:pt x="4312" y="9110"/>
                    <a:pt x="975" y="4447"/>
                    <a:pt x="1106" y="0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5" name="Google Shape;7855;p44"/>
            <p:cNvSpPr/>
            <p:nvPr/>
          </p:nvSpPr>
          <p:spPr>
            <a:xfrm>
              <a:off x="2697400" y="4319950"/>
              <a:ext cx="195975" cy="172200"/>
            </a:xfrm>
            <a:custGeom>
              <a:avLst/>
              <a:gdLst/>
              <a:ahLst/>
              <a:cxnLst/>
              <a:rect l="l" t="t" r="r" b="b"/>
              <a:pathLst>
                <a:path w="7839" h="6888" extrusionOk="0">
                  <a:moveTo>
                    <a:pt x="3895" y="1"/>
                  </a:moveTo>
                  <a:cubicBezTo>
                    <a:pt x="3492" y="1"/>
                    <a:pt x="3082" y="68"/>
                    <a:pt x="2683" y="209"/>
                  </a:cubicBezTo>
                  <a:cubicBezTo>
                    <a:pt x="947" y="945"/>
                    <a:pt x="0" y="2892"/>
                    <a:pt x="737" y="4680"/>
                  </a:cubicBezTo>
                  <a:cubicBezTo>
                    <a:pt x="1268" y="6070"/>
                    <a:pt x="2593" y="6888"/>
                    <a:pt x="3996" y="6888"/>
                  </a:cubicBezTo>
                  <a:cubicBezTo>
                    <a:pt x="4399" y="6888"/>
                    <a:pt x="4809" y="6820"/>
                    <a:pt x="5208" y="6679"/>
                  </a:cubicBezTo>
                  <a:cubicBezTo>
                    <a:pt x="6944" y="5943"/>
                    <a:pt x="7838" y="3944"/>
                    <a:pt x="7155" y="2208"/>
                  </a:cubicBezTo>
                  <a:cubicBezTo>
                    <a:pt x="6623" y="819"/>
                    <a:pt x="5298" y="1"/>
                    <a:pt x="3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6" name="Google Shape;7856;p44"/>
            <p:cNvSpPr/>
            <p:nvPr/>
          </p:nvSpPr>
          <p:spPr>
            <a:xfrm>
              <a:off x="2703975" y="4703925"/>
              <a:ext cx="168350" cy="100600"/>
            </a:xfrm>
            <a:custGeom>
              <a:avLst/>
              <a:gdLst/>
              <a:ahLst/>
              <a:cxnLst/>
              <a:rect l="l" t="t" r="r" b="b"/>
              <a:pathLst>
                <a:path w="6734" h="4024" extrusionOk="0">
                  <a:moveTo>
                    <a:pt x="6471" y="0"/>
                  </a:moveTo>
                  <a:lnTo>
                    <a:pt x="6471" y="0"/>
                  </a:lnTo>
                  <a:cubicBezTo>
                    <a:pt x="4103" y="842"/>
                    <a:pt x="1736" y="1684"/>
                    <a:pt x="0" y="2630"/>
                  </a:cubicBezTo>
                  <a:cubicBezTo>
                    <a:pt x="723" y="3506"/>
                    <a:pt x="1805" y="4023"/>
                    <a:pt x="2925" y="4023"/>
                  </a:cubicBezTo>
                  <a:cubicBezTo>
                    <a:pt x="3353" y="4023"/>
                    <a:pt x="3787" y="3948"/>
                    <a:pt x="4209" y="3788"/>
                  </a:cubicBezTo>
                  <a:cubicBezTo>
                    <a:pt x="5787" y="3209"/>
                    <a:pt x="6734" y="1578"/>
                    <a:pt x="64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7" name="Google Shape;7857;p44"/>
            <p:cNvSpPr/>
            <p:nvPr/>
          </p:nvSpPr>
          <p:spPr>
            <a:xfrm>
              <a:off x="2945950" y="4613175"/>
              <a:ext cx="165725" cy="97925"/>
            </a:xfrm>
            <a:custGeom>
              <a:avLst/>
              <a:gdLst/>
              <a:ahLst/>
              <a:cxnLst/>
              <a:rect l="l" t="t" r="r" b="b"/>
              <a:pathLst>
                <a:path w="6629" h="3917" extrusionOk="0">
                  <a:moveTo>
                    <a:pt x="6524" y="0"/>
                  </a:moveTo>
                  <a:lnTo>
                    <a:pt x="6524" y="0"/>
                  </a:lnTo>
                  <a:cubicBezTo>
                    <a:pt x="4577" y="474"/>
                    <a:pt x="2368" y="1421"/>
                    <a:pt x="1" y="2420"/>
                  </a:cubicBezTo>
                  <a:cubicBezTo>
                    <a:pt x="651" y="3377"/>
                    <a:pt x="1747" y="3916"/>
                    <a:pt x="2904" y="3916"/>
                  </a:cubicBezTo>
                  <a:cubicBezTo>
                    <a:pt x="3337" y="3916"/>
                    <a:pt x="3779" y="3840"/>
                    <a:pt x="4209" y="3683"/>
                  </a:cubicBezTo>
                  <a:cubicBezTo>
                    <a:pt x="5735" y="3104"/>
                    <a:pt x="6629" y="1526"/>
                    <a:pt x="6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8" name="Google Shape;7858;p44"/>
            <p:cNvSpPr/>
            <p:nvPr/>
          </p:nvSpPr>
          <p:spPr>
            <a:xfrm>
              <a:off x="2840750" y="4831125"/>
              <a:ext cx="316950" cy="162000"/>
            </a:xfrm>
            <a:custGeom>
              <a:avLst/>
              <a:gdLst/>
              <a:ahLst/>
              <a:cxnLst/>
              <a:rect l="l" t="t" r="r" b="b"/>
              <a:pathLst>
                <a:path w="12678" h="6480" extrusionOk="0">
                  <a:moveTo>
                    <a:pt x="8155" y="0"/>
                  </a:moveTo>
                  <a:cubicBezTo>
                    <a:pt x="7135" y="0"/>
                    <a:pt x="6099" y="187"/>
                    <a:pt x="5103" y="594"/>
                  </a:cubicBezTo>
                  <a:cubicBezTo>
                    <a:pt x="2525" y="1593"/>
                    <a:pt x="737" y="3750"/>
                    <a:pt x="0" y="6222"/>
                  </a:cubicBezTo>
                  <a:cubicBezTo>
                    <a:pt x="930" y="6388"/>
                    <a:pt x="1877" y="6480"/>
                    <a:pt x="2820" y="6480"/>
                  </a:cubicBezTo>
                  <a:cubicBezTo>
                    <a:pt x="4278" y="6480"/>
                    <a:pt x="5729" y="6260"/>
                    <a:pt x="7102" y="5749"/>
                  </a:cubicBezTo>
                  <a:cubicBezTo>
                    <a:pt x="9259" y="4907"/>
                    <a:pt x="11152" y="3224"/>
                    <a:pt x="12678" y="1277"/>
                  </a:cubicBezTo>
                  <a:cubicBezTo>
                    <a:pt x="11355" y="471"/>
                    <a:pt x="9774" y="0"/>
                    <a:pt x="8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59" name="Google Shape;7859;p44"/>
          <p:cNvGrpSpPr/>
          <p:nvPr/>
        </p:nvGrpSpPr>
        <p:grpSpPr>
          <a:xfrm rot="5400000" flipH="1">
            <a:off x="125079" y="3605542"/>
            <a:ext cx="2429691" cy="2730485"/>
            <a:chOff x="598450" y="4075425"/>
            <a:chExt cx="1178375" cy="1336050"/>
          </a:xfrm>
        </p:grpSpPr>
        <p:sp>
          <p:nvSpPr>
            <p:cNvPr id="7860" name="Google Shape;7860;p44"/>
            <p:cNvSpPr/>
            <p:nvPr/>
          </p:nvSpPr>
          <p:spPr>
            <a:xfrm>
              <a:off x="670800" y="4420925"/>
              <a:ext cx="330100" cy="413750"/>
            </a:xfrm>
            <a:custGeom>
              <a:avLst/>
              <a:gdLst/>
              <a:ahLst/>
              <a:cxnLst/>
              <a:rect l="l" t="t" r="r" b="b"/>
              <a:pathLst>
                <a:path w="13204" h="16550" extrusionOk="0">
                  <a:moveTo>
                    <a:pt x="2441" y="1"/>
                  </a:moveTo>
                  <a:cubicBezTo>
                    <a:pt x="1461" y="1"/>
                    <a:pt x="576" y="757"/>
                    <a:pt x="526" y="1746"/>
                  </a:cubicBezTo>
                  <a:cubicBezTo>
                    <a:pt x="526" y="2009"/>
                    <a:pt x="0" y="8006"/>
                    <a:pt x="3209" y="11688"/>
                  </a:cubicBezTo>
                  <a:cubicBezTo>
                    <a:pt x="5313" y="14161"/>
                    <a:pt x="9679" y="16212"/>
                    <a:pt x="10205" y="16423"/>
                  </a:cubicBezTo>
                  <a:cubicBezTo>
                    <a:pt x="10400" y="16509"/>
                    <a:pt x="10608" y="16549"/>
                    <a:pt x="10819" y="16549"/>
                  </a:cubicBezTo>
                  <a:cubicBezTo>
                    <a:pt x="11636" y="16549"/>
                    <a:pt x="12501" y="15954"/>
                    <a:pt x="12836" y="15160"/>
                  </a:cubicBezTo>
                  <a:cubicBezTo>
                    <a:pt x="13204" y="14213"/>
                    <a:pt x="12730" y="12951"/>
                    <a:pt x="11784" y="12530"/>
                  </a:cubicBezTo>
                  <a:cubicBezTo>
                    <a:pt x="10626" y="12109"/>
                    <a:pt x="7470" y="10584"/>
                    <a:pt x="6155" y="9006"/>
                  </a:cubicBezTo>
                  <a:cubicBezTo>
                    <a:pt x="4051" y="6638"/>
                    <a:pt x="4366" y="2167"/>
                    <a:pt x="4366" y="2114"/>
                  </a:cubicBezTo>
                  <a:cubicBezTo>
                    <a:pt x="4471" y="1062"/>
                    <a:pt x="3682" y="63"/>
                    <a:pt x="2630" y="10"/>
                  </a:cubicBezTo>
                  <a:cubicBezTo>
                    <a:pt x="2567" y="4"/>
                    <a:pt x="2504" y="1"/>
                    <a:pt x="24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1" name="Google Shape;7861;p44"/>
            <p:cNvSpPr/>
            <p:nvPr/>
          </p:nvSpPr>
          <p:spPr>
            <a:xfrm>
              <a:off x="1296775" y="4806325"/>
              <a:ext cx="480050" cy="218650"/>
            </a:xfrm>
            <a:custGeom>
              <a:avLst/>
              <a:gdLst/>
              <a:ahLst/>
              <a:cxnLst/>
              <a:rect l="l" t="t" r="r" b="b"/>
              <a:pathLst>
                <a:path w="19202" h="8746" extrusionOk="0">
                  <a:moveTo>
                    <a:pt x="16988" y="0"/>
                  </a:moveTo>
                  <a:cubicBezTo>
                    <a:pt x="16405" y="0"/>
                    <a:pt x="15831" y="258"/>
                    <a:pt x="15467" y="744"/>
                  </a:cubicBezTo>
                  <a:cubicBezTo>
                    <a:pt x="15414" y="796"/>
                    <a:pt x="12626" y="4321"/>
                    <a:pt x="9470" y="4637"/>
                  </a:cubicBezTo>
                  <a:cubicBezTo>
                    <a:pt x="9258" y="4665"/>
                    <a:pt x="9029" y="4678"/>
                    <a:pt x="8787" y="4678"/>
                  </a:cubicBezTo>
                  <a:cubicBezTo>
                    <a:pt x="6807" y="4678"/>
                    <a:pt x="3978" y="3802"/>
                    <a:pt x="2947" y="3427"/>
                  </a:cubicBezTo>
                  <a:cubicBezTo>
                    <a:pt x="2761" y="3354"/>
                    <a:pt x="2565" y="3321"/>
                    <a:pt x="2367" y="3321"/>
                  </a:cubicBezTo>
                  <a:cubicBezTo>
                    <a:pt x="1557" y="3321"/>
                    <a:pt x="718" y="3886"/>
                    <a:pt x="422" y="4689"/>
                  </a:cubicBezTo>
                  <a:cubicBezTo>
                    <a:pt x="1" y="5689"/>
                    <a:pt x="474" y="7004"/>
                    <a:pt x="1421" y="7372"/>
                  </a:cubicBezTo>
                  <a:cubicBezTo>
                    <a:pt x="1936" y="7559"/>
                    <a:pt x="5616" y="8746"/>
                    <a:pt x="8756" y="8746"/>
                  </a:cubicBezTo>
                  <a:cubicBezTo>
                    <a:pt x="9145" y="8746"/>
                    <a:pt x="9525" y="8728"/>
                    <a:pt x="9891" y="8687"/>
                  </a:cubicBezTo>
                  <a:cubicBezTo>
                    <a:pt x="14678" y="8109"/>
                    <a:pt x="18413" y="3374"/>
                    <a:pt x="18571" y="3164"/>
                  </a:cubicBezTo>
                  <a:cubicBezTo>
                    <a:pt x="19202" y="2322"/>
                    <a:pt x="19097" y="1059"/>
                    <a:pt x="18202" y="428"/>
                  </a:cubicBezTo>
                  <a:cubicBezTo>
                    <a:pt x="17846" y="139"/>
                    <a:pt x="17415" y="0"/>
                    <a:pt x="169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2" name="Google Shape;7862;p44"/>
            <p:cNvSpPr/>
            <p:nvPr/>
          </p:nvSpPr>
          <p:spPr>
            <a:xfrm>
              <a:off x="598450" y="4434950"/>
              <a:ext cx="920625" cy="976525"/>
            </a:xfrm>
            <a:custGeom>
              <a:avLst/>
              <a:gdLst/>
              <a:ahLst/>
              <a:cxnLst/>
              <a:rect l="l" t="t" r="r" b="b"/>
              <a:pathLst>
                <a:path w="36825" h="39061" extrusionOk="0">
                  <a:moveTo>
                    <a:pt x="24563" y="1"/>
                  </a:moveTo>
                  <a:cubicBezTo>
                    <a:pt x="20645" y="1"/>
                    <a:pt x="17062" y="2146"/>
                    <a:pt x="13941" y="6866"/>
                  </a:cubicBezTo>
                  <a:cubicBezTo>
                    <a:pt x="9733" y="13705"/>
                    <a:pt x="7365" y="18492"/>
                    <a:pt x="3525" y="29013"/>
                  </a:cubicBezTo>
                  <a:cubicBezTo>
                    <a:pt x="1895" y="33484"/>
                    <a:pt x="369" y="37693"/>
                    <a:pt x="1" y="39061"/>
                  </a:cubicBezTo>
                  <a:lnTo>
                    <a:pt x="28355" y="39061"/>
                  </a:lnTo>
                  <a:cubicBezTo>
                    <a:pt x="28618" y="38482"/>
                    <a:pt x="30827" y="31854"/>
                    <a:pt x="31038" y="31275"/>
                  </a:cubicBezTo>
                  <a:cubicBezTo>
                    <a:pt x="33247" y="25068"/>
                    <a:pt x="33668" y="22437"/>
                    <a:pt x="35562" y="15283"/>
                  </a:cubicBezTo>
                  <a:cubicBezTo>
                    <a:pt x="36824" y="9760"/>
                    <a:pt x="34615" y="2763"/>
                    <a:pt x="28776" y="764"/>
                  </a:cubicBezTo>
                  <a:cubicBezTo>
                    <a:pt x="27335" y="261"/>
                    <a:pt x="25929" y="1"/>
                    <a:pt x="245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3" name="Google Shape;7863;p44"/>
            <p:cNvSpPr/>
            <p:nvPr/>
          </p:nvSpPr>
          <p:spPr>
            <a:xfrm>
              <a:off x="898300" y="4737900"/>
              <a:ext cx="503725" cy="303450"/>
            </a:xfrm>
            <a:custGeom>
              <a:avLst/>
              <a:gdLst/>
              <a:ahLst/>
              <a:cxnLst/>
              <a:rect l="l" t="t" r="r" b="b"/>
              <a:pathLst>
                <a:path w="20149" h="12138" extrusionOk="0">
                  <a:moveTo>
                    <a:pt x="3061" y="1"/>
                  </a:moveTo>
                  <a:cubicBezTo>
                    <a:pt x="2109" y="1"/>
                    <a:pt x="1399" y="355"/>
                    <a:pt x="1053" y="1271"/>
                  </a:cubicBezTo>
                  <a:cubicBezTo>
                    <a:pt x="1" y="4007"/>
                    <a:pt x="3052" y="9846"/>
                    <a:pt x="7365" y="11582"/>
                  </a:cubicBezTo>
                  <a:cubicBezTo>
                    <a:pt x="8408" y="11967"/>
                    <a:pt x="9550" y="12138"/>
                    <a:pt x="10701" y="12138"/>
                  </a:cubicBezTo>
                  <a:cubicBezTo>
                    <a:pt x="14427" y="12138"/>
                    <a:pt x="18240" y="10345"/>
                    <a:pt x="19044" y="8215"/>
                  </a:cubicBezTo>
                  <a:cubicBezTo>
                    <a:pt x="20148" y="5427"/>
                    <a:pt x="15309" y="4323"/>
                    <a:pt x="10890" y="2639"/>
                  </a:cubicBezTo>
                  <a:cubicBezTo>
                    <a:pt x="7960" y="1474"/>
                    <a:pt x="5005" y="1"/>
                    <a:pt x="3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4" name="Google Shape;7864;p44"/>
            <p:cNvSpPr/>
            <p:nvPr/>
          </p:nvSpPr>
          <p:spPr>
            <a:xfrm>
              <a:off x="1232350" y="4075425"/>
              <a:ext cx="401125" cy="364875"/>
            </a:xfrm>
            <a:custGeom>
              <a:avLst/>
              <a:gdLst/>
              <a:ahLst/>
              <a:cxnLst/>
              <a:rect l="l" t="t" r="r" b="b"/>
              <a:pathLst>
                <a:path w="16045" h="14595" extrusionOk="0">
                  <a:moveTo>
                    <a:pt x="8008" y="0"/>
                  </a:moveTo>
                  <a:cubicBezTo>
                    <a:pt x="4696" y="0"/>
                    <a:pt x="1710" y="2256"/>
                    <a:pt x="947" y="5624"/>
                  </a:cubicBezTo>
                  <a:cubicBezTo>
                    <a:pt x="0" y="9517"/>
                    <a:pt x="2420" y="13462"/>
                    <a:pt x="6366" y="14409"/>
                  </a:cubicBezTo>
                  <a:cubicBezTo>
                    <a:pt x="6912" y="14534"/>
                    <a:pt x="7460" y="14595"/>
                    <a:pt x="8000" y="14595"/>
                  </a:cubicBezTo>
                  <a:cubicBezTo>
                    <a:pt x="11307" y="14595"/>
                    <a:pt x="14337" y="12337"/>
                    <a:pt x="15151" y="8991"/>
                  </a:cubicBezTo>
                  <a:cubicBezTo>
                    <a:pt x="16045" y="5045"/>
                    <a:pt x="13625" y="1100"/>
                    <a:pt x="9732" y="206"/>
                  </a:cubicBezTo>
                  <a:cubicBezTo>
                    <a:pt x="9154" y="67"/>
                    <a:pt x="8576" y="0"/>
                    <a:pt x="80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5" name="Google Shape;7865;p44"/>
            <p:cNvSpPr/>
            <p:nvPr/>
          </p:nvSpPr>
          <p:spPr>
            <a:xfrm>
              <a:off x="1011400" y="4744675"/>
              <a:ext cx="128900" cy="76425"/>
            </a:xfrm>
            <a:custGeom>
              <a:avLst/>
              <a:gdLst/>
              <a:ahLst/>
              <a:cxnLst/>
              <a:rect l="l" t="t" r="r" b="b"/>
              <a:pathLst>
                <a:path w="5156" h="3057" extrusionOk="0">
                  <a:moveTo>
                    <a:pt x="106" y="1"/>
                  </a:moveTo>
                  <a:lnTo>
                    <a:pt x="106" y="1"/>
                  </a:lnTo>
                  <a:cubicBezTo>
                    <a:pt x="1" y="1158"/>
                    <a:pt x="632" y="2368"/>
                    <a:pt x="1894" y="2894"/>
                  </a:cubicBezTo>
                  <a:cubicBezTo>
                    <a:pt x="2224" y="3004"/>
                    <a:pt x="2556" y="3056"/>
                    <a:pt x="2880" y="3056"/>
                  </a:cubicBezTo>
                  <a:cubicBezTo>
                    <a:pt x="3800" y="3056"/>
                    <a:pt x="4650" y="2634"/>
                    <a:pt x="5156" y="1895"/>
                  </a:cubicBezTo>
                  <a:cubicBezTo>
                    <a:pt x="3315" y="1106"/>
                    <a:pt x="1579" y="369"/>
                    <a:pt x="1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6" name="Google Shape;7866;p44"/>
            <p:cNvSpPr/>
            <p:nvPr/>
          </p:nvSpPr>
          <p:spPr>
            <a:xfrm>
              <a:off x="1270475" y="4369375"/>
              <a:ext cx="130225" cy="231225"/>
            </a:xfrm>
            <a:custGeom>
              <a:avLst/>
              <a:gdLst/>
              <a:ahLst/>
              <a:cxnLst/>
              <a:rect l="l" t="t" r="r" b="b"/>
              <a:pathLst>
                <a:path w="5209" h="9249" extrusionOk="0">
                  <a:moveTo>
                    <a:pt x="4070" y="1"/>
                  </a:moveTo>
                  <a:cubicBezTo>
                    <a:pt x="3868" y="1"/>
                    <a:pt x="3662" y="69"/>
                    <a:pt x="3473" y="231"/>
                  </a:cubicBezTo>
                  <a:cubicBezTo>
                    <a:pt x="2315" y="1125"/>
                    <a:pt x="1789" y="2493"/>
                    <a:pt x="1158" y="3808"/>
                  </a:cubicBezTo>
                  <a:cubicBezTo>
                    <a:pt x="580" y="5228"/>
                    <a:pt x="1" y="6649"/>
                    <a:pt x="211" y="8174"/>
                  </a:cubicBezTo>
                  <a:cubicBezTo>
                    <a:pt x="248" y="8724"/>
                    <a:pt x="770" y="9249"/>
                    <a:pt x="1315" y="9249"/>
                  </a:cubicBezTo>
                  <a:cubicBezTo>
                    <a:pt x="1552" y="9249"/>
                    <a:pt x="1793" y="9150"/>
                    <a:pt x="2000" y="8911"/>
                  </a:cubicBezTo>
                  <a:cubicBezTo>
                    <a:pt x="2894" y="7859"/>
                    <a:pt x="3368" y="6544"/>
                    <a:pt x="3894" y="5228"/>
                  </a:cubicBezTo>
                  <a:cubicBezTo>
                    <a:pt x="4420" y="3913"/>
                    <a:pt x="5209" y="2598"/>
                    <a:pt x="5209" y="1125"/>
                  </a:cubicBezTo>
                  <a:cubicBezTo>
                    <a:pt x="5209" y="578"/>
                    <a:pt x="4656" y="1"/>
                    <a:pt x="40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7" name="Google Shape;7867;p44"/>
            <p:cNvSpPr/>
            <p:nvPr/>
          </p:nvSpPr>
          <p:spPr>
            <a:xfrm>
              <a:off x="1290200" y="4132675"/>
              <a:ext cx="286725" cy="252175"/>
            </a:xfrm>
            <a:custGeom>
              <a:avLst/>
              <a:gdLst/>
              <a:ahLst/>
              <a:cxnLst/>
              <a:rect l="l" t="t" r="r" b="b"/>
              <a:pathLst>
                <a:path w="11469" h="10087" extrusionOk="0">
                  <a:moveTo>
                    <a:pt x="5702" y="0"/>
                  </a:moveTo>
                  <a:cubicBezTo>
                    <a:pt x="3687" y="0"/>
                    <a:pt x="1732" y="1238"/>
                    <a:pt x="1000" y="3229"/>
                  </a:cubicBezTo>
                  <a:cubicBezTo>
                    <a:pt x="1" y="5806"/>
                    <a:pt x="1316" y="8752"/>
                    <a:pt x="3894" y="9752"/>
                  </a:cubicBezTo>
                  <a:cubicBezTo>
                    <a:pt x="4481" y="9979"/>
                    <a:pt x="5087" y="10087"/>
                    <a:pt x="5684" y="10087"/>
                  </a:cubicBezTo>
                  <a:cubicBezTo>
                    <a:pt x="7712" y="10087"/>
                    <a:pt x="9645" y="8849"/>
                    <a:pt x="10417" y="6858"/>
                  </a:cubicBezTo>
                  <a:cubicBezTo>
                    <a:pt x="11469" y="4228"/>
                    <a:pt x="10154" y="1335"/>
                    <a:pt x="7471" y="335"/>
                  </a:cubicBezTo>
                  <a:cubicBezTo>
                    <a:pt x="6896" y="108"/>
                    <a:pt x="6296" y="0"/>
                    <a:pt x="5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8" name="Google Shape;7868;p44"/>
            <p:cNvSpPr/>
            <p:nvPr/>
          </p:nvSpPr>
          <p:spPr>
            <a:xfrm>
              <a:off x="1290200" y="4132675"/>
              <a:ext cx="286725" cy="252175"/>
            </a:xfrm>
            <a:custGeom>
              <a:avLst/>
              <a:gdLst/>
              <a:ahLst/>
              <a:cxnLst/>
              <a:rect l="l" t="t" r="r" b="b"/>
              <a:pathLst>
                <a:path w="11469" h="10087" extrusionOk="0">
                  <a:moveTo>
                    <a:pt x="5702" y="0"/>
                  </a:moveTo>
                  <a:cubicBezTo>
                    <a:pt x="3687" y="0"/>
                    <a:pt x="1732" y="1238"/>
                    <a:pt x="1000" y="3229"/>
                  </a:cubicBezTo>
                  <a:cubicBezTo>
                    <a:pt x="1" y="5806"/>
                    <a:pt x="1316" y="8752"/>
                    <a:pt x="3894" y="9752"/>
                  </a:cubicBezTo>
                  <a:cubicBezTo>
                    <a:pt x="4481" y="9979"/>
                    <a:pt x="5087" y="10087"/>
                    <a:pt x="5684" y="10087"/>
                  </a:cubicBezTo>
                  <a:cubicBezTo>
                    <a:pt x="7712" y="10087"/>
                    <a:pt x="9645" y="8849"/>
                    <a:pt x="10417" y="6858"/>
                  </a:cubicBezTo>
                  <a:cubicBezTo>
                    <a:pt x="11469" y="4228"/>
                    <a:pt x="10154" y="1335"/>
                    <a:pt x="7471" y="335"/>
                  </a:cubicBezTo>
                  <a:cubicBezTo>
                    <a:pt x="6896" y="108"/>
                    <a:pt x="6296" y="0"/>
                    <a:pt x="5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9" name="Google Shape;7869;p44"/>
            <p:cNvSpPr/>
            <p:nvPr/>
          </p:nvSpPr>
          <p:spPr>
            <a:xfrm>
              <a:off x="1302050" y="4205475"/>
              <a:ext cx="260425" cy="177700"/>
            </a:xfrm>
            <a:custGeom>
              <a:avLst/>
              <a:gdLst/>
              <a:ahLst/>
              <a:cxnLst/>
              <a:rect l="l" t="t" r="r" b="b"/>
              <a:pathLst>
                <a:path w="10417" h="7108" extrusionOk="0">
                  <a:moveTo>
                    <a:pt x="9785" y="1"/>
                  </a:moveTo>
                  <a:lnTo>
                    <a:pt x="9785" y="1"/>
                  </a:lnTo>
                  <a:cubicBezTo>
                    <a:pt x="9829" y="2617"/>
                    <a:pt x="7885" y="5377"/>
                    <a:pt x="5032" y="5377"/>
                  </a:cubicBezTo>
                  <a:cubicBezTo>
                    <a:pt x="4442" y="5377"/>
                    <a:pt x="3814" y="5260"/>
                    <a:pt x="3157" y="4998"/>
                  </a:cubicBezTo>
                  <a:cubicBezTo>
                    <a:pt x="1368" y="4315"/>
                    <a:pt x="474" y="2999"/>
                    <a:pt x="211" y="1632"/>
                  </a:cubicBezTo>
                  <a:lnTo>
                    <a:pt x="211" y="1632"/>
                  </a:lnTo>
                  <a:cubicBezTo>
                    <a:pt x="0" y="3789"/>
                    <a:pt x="1210" y="5998"/>
                    <a:pt x="3367" y="6787"/>
                  </a:cubicBezTo>
                  <a:cubicBezTo>
                    <a:pt x="3944" y="7003"/>
                    <a:pt x="4545" y="7107"/>
                    <a:pt x="5141" y="7107"/>
                  </a:cubicBezTo>
                  <a:cubicBezTo>
                    <a:pt x="7155" y="7107"/>
                    <a:pt x="9107" y="5923"/>
                    <a:pt x="9838" y="3894"/>
                  </a:cubicBezTo>
                  <a:cubicBezTo>
                    <a:pt x="10416" y="2631"/>
                    <a:pt x="10364" y="1158"/>
                    <a:pt x="9785" y="1"/>
                  </a:cubicBezTo>
                  <a:close/>
                </a:path>
              </a:pathLst>
            </a:custGeom>
            <a:solidFill>
              <a:srgbClr val="7BB8E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0" name="Google Shape;7870;p44"/>
            <p:cNvSpPr/>
            <p:nvPr/>
          </p:nvSpPr>
          <p:spPr>
            <a:xfrm>
              <a:off x="1375700" y="4207125"/>
              <a:ext cx="115750" cy="101975"/>
            </a:xfrm>
            <a:custGeom>
              <a:avLst/>
              <a:gdLst/>
              <a:ahLst/>
              <a:cxnLst/>
              <a:rect l="l" t="t" r="r" b="b"/>
              <a:pathLst>
                <a:path w="4630" h="4079" extrusionOk="0">
                  <a:moveTo>
                    <a:pt x="2298" y="0"/>
                  </a:moveTo>
                  <a:cubicBezTo>
                    <a:pt x="1478" y="0"/>
                    <a:pt x="703" y="497"/>
                    <a:pt x="421" y="1303"/>
                  </a:cubicBezTo>
                  <a:cubicBezTo>
                    <a:pt x="0" y="2355"/>
                    <a:pt x="526" y="3565"/>
                    <a:pt x="1578" y="3933"/>
                  </a:cubicBezTo>
                  <a:cubicBezTo>
                    <a:pt x="1825" y="4032"/>
                    <a:pt x="2080" y="4078"/>
                    <a:pt x="2332" y="4078"/>
                  </a:cubicBezTo>
                  <a:cubicBezTo>
                    <a:pt x="3152" y="4078"/>
                    <a:pt x="3927" y="3581"/>
                    <a:pt x="4209" y="2776"/>
                  </a:cubicBezTo>
                  <a:cubicBezTo>
                    <a:pt x="4630" y="1724"/>
                    <a:pt x="4103" y="514"/>
                    <a:pt x="3051" y="145"/>
                  </a:cubicBezTo>
                  <a:cubicBezTo>
                    <a:pt x="2805" y="47"/>
                    <a:pt x="2549" y="0"/>
                    <a:pt x="2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1" name="Google Shape;7871;p44"/>
            <p:cNvSpPr/>
            <p:nvPr/>
          </p:nvSpPr>
          <p:spPr>
            <a:xfrm>
              <a:off x="1198150" y="4815700"/>
              <a:ext cx="131550" cy="78525"/>
            </a:xfrm>
            <a:custGeom>
              <a:avLst/>
              <a:gdLst/>
              <a:ahLst/>
              <a:cxnLst/>
              <a:rect l="l" t="t" r="r" b="b"/>
              <a:pathLst>
                <a:path w="5262" h="3141" extrusionOk="0">
                  <a:moveTo>
                    <a:pt x="211" y="1"/>
                  </a:moveTo>
                  <a:lnTo>
                    <a:pt x="211" y="1"/>
                  </a:lnTo>
                  <a:cubicBezTo>
                    <a:pt x="1" y="1211"/>
                    <a:pt x="737" y="2473"/>
                    <a:pt x="2000" y="2946"/>
                  </a:cubicBezTo>
                  <a:cubicBezTo>
                    <a:pt x="2322" y="3078"/>
                    <a:pt x="2656" y="3141"/>
                    <a:pt x="2988" y="3141"/>
                  </a:cubicBezTo>
                  <a:cubicBezTo>
                    <a:pt x="3848" y="3141"/>
                    <a:pt x="4692" y="2721"/>
                    <a:pt x="5261" y="2000"/>
                  </a:cubicBezTo>
                  <a:cubicBezTo>
                    <a:pt x="3946" y="1316"/>
                    <a:pt x="2105" y="632"/>
                    <a:pt x="2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2" name="Google Shape;7872;p44"/>
            <p:cNvSpPr/>
            <p:nvPr/>
          </p:nvSpPr>
          <p:spPr>
            <a:xfrm>
              <a:off x="975900" y="4916025"/>
              <a:ext cx="248575" cy="125950"/>
            </a:xfrm>
            <a:custGeom>
              <a:avLst/>
              <a:gdLst/>
              <a:ahLst/>
              <a:cxnLst/>
              <a:rect l="l" t="t" r="r" b="b"/>
              <a:pathLst>
                <a:path w="9943" h="5038" extrusionOk="0">
                  <a:moveTo>
                    <a:pt x="3500" y="0"/>
                  </a:moveTo>
                  <a:cubicBezTo>
                    <a:pt x="2257" y="0"/>
                    <a:pt x="1052" y="348"/>
                    <a:pt x="0" y="985"/>
                  </a:cubicBezTo>
                  <a:cubicBezTo>
                    <a:pt x="1158" y="2458"/>
                    <a:pt x="2631" y="3773"/>
                    <a:pt x="4367" y="4457"/>
                  </a:cubicBezTo>
                  <a:cubicBezTo>
                    <a:pt x="5409" y="4848"/>
                    <a:pt x="6572" y="5037"/>
                    <a:pt x="7757" y="5037"/>
                  </a:cubicBezTo>
                  <a:cubicBezTo>
                    <a:pt x="8485" y="5037"/>
                    <a:pt x="9221" y="4965"/>
                    <a:pt x="9943" y="4825"/>
                  </a:cubicBezTo>
                  <a:cubicBezTo>
                    <a:pt x="9364" y="2879"/>
                    <a:pt x="7891" y="1248"/>
                    <a:pt x="5945" y="459"/>
                  </a:cubicBezTo>
                  <a:cubicBezTo>
                    <a:pt x="5135" y="148"/>
                    <a:pt x="4310" y="0"/>
                    <a:pt x="35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73" name="Google Shape;7873;p44"/>
          <p:cNvSpPr/>
          <p:nvPr/>
        </p:nvSpPr>
        <p:spPr>
          <a:xfrm>
            <a:off x="1043274" y="6236153"/>
            <a:ext cx="1297135" cy="615596"/>
          </a:xfrm>
          <a:custGeom>
            <a:avLst/>
            <a:gdLst/>
            <a:ahLst/>
            <a:cxnLst/>
            <a:rect l="l" t="t" r="r" b="b"/>
            <a:pathLst>
              <a:path w="24725" h="10627" extrusionOk="0">
                <a:moveTo>
                  <a:pt x="7312" y="0"/>
                </a:moveTo>
                <a:cubicBezTo>
                  <a:pt x="6681" y="0"/>
                  <a:pt x="6050" y="210"/>
                  <a:pt x="5471" y="473"/>
                </a:cubicBezTo>
                <a:cubicBezTo>
                  <a:pt x="4892" y="631"/>
                  <a:pt x="4366" y="1052"/>
                  <a:pt x="3893" y="1526"/>
                </a:cubicBezTo>
                <a:cubicBezTo>
                  <a:pt x="3420" y="1946"/>
                  <a:pt x="3104" y="2578"/>
                  <a:pt x="2894" y="3156"/>
                </a:cubicBezTo>
                <a:cubicBezTo>
                  <a:pt x="2630" y="3735"/>
                  <a:pt x="2525" y="4419"/>
                  <a:pt x="2578" y="5050"/>
                </a:cubicBezTo>
                <a:cubicBezTo>
                  <a:pt x="2630" y="5471"/>
                  <a:pt x="2736" y="5892"/>
                  <a:pt x="2788" y="6313"/>
                </a:cubicBezTo>
                <a:cubicBezTo>
                  <a:pt x="2999" y="6891"/>
                  <a:pt x="3262" y="7417"/>
                  <a:pt x="3630" y="7891"/>
                </a:cubicBezTo>
                <a:cubicBezTo>
                  <a:pt x="3157" y="7943"/>
                  <a:pt x="2736" y="8101"/>
                  <a:pt x="2262" y="8259"/>
                </a:cubicBezTo>
                <a:cubicBezTo>
                  <a:pt x="1736" y="8469"/>
                  <a:pt x="1263" y="8785"/>
                  <a:pt x="895" y="9258"/>
                </a:cubicBezTo>
                <a:cubicBezTo>
                  <a:pt x="474" y="9679"/>
                  <a:pt x="211" y="10100"/>
                  <a:pt x="0" y="10626"/>
                </a:cubicBezTo>
                <a:lnTo>
                  <a:pt x="24725" y="10626"/>
                </a:lnTo>
                <a:cubicBezTo>
                  <a:pt x="24462" y="10048"/>
                  <a:pt x="24093" y="9521"/>
                  <a:pt x="23620" y="9048"/>
                </a:cubicBezTo>
                <a:cubicBezTo>
                  <a:pt x="23304" y="8785"/>
                  <a:pt x="22883" y="8522"/>
                  <a:pt x="22568" y="8364"/>
                </a:cubicBezTo>
                <a:cubicBezTo>
                  <a:pt x="21779" y="7943"/>
                  <a:pt x="20937" y="7733"/>
                  <a:pt x="19990" y="7733"/>
                </a:cubicBezTo>
                <a:cubicBezTo>
                  <a:pt x="19622" y="7733"/>
                  <a:pt x="19201" y="7838"/>
                  <a:pt x="18885" y="7943"/>
                </a:cubicBezTo>
                <a:cubicBezTo>
                  <a:pt x="18833" y="7680"/>
                  <a:pt x="18833" y="7417"/>
                  <a:pt x="18780" y="7154"/>
                </a:cubicBezTo>
                <a:cubicBezTo>
                  <a:pt x="18517" y="6365"/>
                  <a:pt x="18096" y="5629"/>
                  <a:pt x="17465" y="5103"/>
                </a:cubicBezTo>
                <a:cubicBezTo>
                  <a:pt x="17097" y="4840"/>
                  <a:pt x="16781" y="4682"/>
                  <a:pt x="16466" y="4419"/>
                </a:cubicBezTo>
                <a:cubicBezTo>
                  <a:pt x="15677" y="3998"/>
                  <a:pt x="14887" y="3788"/>
                  <a:pt x="13941" y="3788"/>
                </a:cubicBezTo>
                <a:cubicBezTo>
                  <a:pt x="13362" y="3788"/>
                  <a:pt x="12888" y="3945"/>
                  <a:pt x="12362" y="4156"/>
                </a:cubicBezTo>
                <a:cubicBezTo>
                  <a:pt x="12310" y="3893"/>
                  <a:pt x="12310" y="3682"/>
                  <a:pt x="12257" y="3419"/>
                </a:cubicBezTo>
                <a:cubicBezTo>
                  <a:pt x="11994" y="2630"/>
                  <a:pt x="11521" y="1894"/>
                  <a:pt x="10942" y="1315"/>
                </a:cubicBezTo>
                <a:cubicBezTo>
                  <a:pt x="10626" y="1052"/>
                  <a:pt x="10258" y="789"/>
                  <a:pt x="9890" y="579"/>
                </a:cubicBezTo>
                <a:cubicBezTo>
                  <a:pt x="9101" y="210"/>
                  <a:pt x="8259" y="0"/>
                  <a:pt x="7312" y="0"/>
                </a:cubicBezTo>
                <a:close/>
              </a:path>
            </a:pathLst>
          </a:custGeom>
          <a:solidFill>
            <a:srgbClr val="7BB8EF">
              <a:alpha val="34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4" name="Google Shape;7874;p44"/>
          <p:cNvSpPr txBox="1">
            <a:spLocks noGrp="1"/>
          </p:cNvSpPr>
          <p:nvPr>
            <p:ph type="ctrTitle"/>
          </p:nvPr>
        </p:nvSpPr>
        <p:spPr>
          <a:xfrm>
            <a:off x="2841319" y="1441993"/>
            <a:ext cx="5009100" cy="14670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500"/>
              <a:buNone/>
              <a:defRPr sz="13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/>
          </a:p>
        </p:txBody>
      </p:sp>
      <p:sp>
        <p:nvSpPr>
          <p:cNvPr id="7875" name="Google Shape;7875;p44"/>
          <p:cNvSpPr txBox="1">
            <a:spLocks noGrp="1"/>
          </p:cNvSpPr>
          <p:nvPr>
            <p:ph type="subTitle" idx="1"/>
          </p:nvPr>
        </p:nvSpPr>
        <p:spPr>
          <a:xfrm>
            <a:off x="2835625" y="3039474"/>
            <a:ext cx="5020800" cy="1846500"/>
          </a:xfrm>
          <a:prstGeom prst="rect">
            <a:avLst/>
          </a:prstGeom>
        </p:spPr>
        <p:txBody>
          <a:bodyPr spcFirstLastPara="1" wrap="square" lIns="114525" tIns="114525" rIns="114525" bIns="1145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">
    <p:spTree>
      <p:nvGrpSpPr>
        <p:cNvPr id="1" name="Shape 7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78" name="Google Shape;7878;p45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7879" name="Google Shape;7879;p45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880" name="Google Shape;7880;p45"/>
            <p:cNvGrpSpPr/>
            <p:nvPr/>
          </p:nvGrpSpPr>
          <p:grpSpPr>
            <a:xfrm>
              <a:off x="73845" y="61396"/>
              <a:ext cx="10544304" cy="7425379"/>
              <a:chOff x="73845" y="61396"/>
              <a:chExt cx="10544304" cy="7425379"/>
            </a:xfrm>
          </p:grpSpPr>
          <p:grpSp>
            <p:nvGrpSpPr>
              <p:cNvPr id="7881" name="Google Shape;7881;p45"/>
              <p:cNvGrpSpPr/>
              <p:nvPr/>
            </p:nvGrpSpPr>
            <p:grpSpPr>
              <a:xfrm rot="10800000" flipH="1">
                <a:off x="541072" y="720094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7882" name="Google Shape;7882;p45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7883" name="Google Shape;7883;p45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7884" name="Google Shape;7884;p4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885" name="Google Shape;7885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86" name="Google Shape;7886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87" name="Google Shape;7887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888" name="Google Shape;7888;p4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889" name="Google Shape;7889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90" name="Google Shape;7890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91" name="Google Shape;7891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892" name="Google Shape;7892;p4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893" name="Google Shape;7893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94" name="Google Shape;7894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95" name="Google Shape;7895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896" name="Google Shape;7896;p4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7897" name="Google Shape;7897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98" name="Google Shape;7898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7899" name="Google Shape;7899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7900" name="Google Shape;7900;p45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7901" name="Google Shape;7901;p45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7902" name="Google Shape;7902;p45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903" name="Google Shape;7903;p45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04" name="Google Shape;7904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05" name="Google Shape;7905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06" name="Google Shape;7906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07" name="Google Shape;7907;p45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08" name="Google Shape;7908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09" name="Google Shape;7909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10" name="Google Shape;7910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11" name="Google Shape;7911;p45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12" name="Google Shape;7912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13" name="Google Shape;7913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14" name="Google Shape;7914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15" name="Google Shape;7915;p45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16" name="Google Shape;7916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17" name="Google Shape;7917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18" name="Google Shape;7918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7919" name="Google Shape;7919;p45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920" name="Google Shape;7920;p45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21" name="Google Shape;7921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22" name="Google Shape;7922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23" name="Google Shape;7923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24" name="Google Shape;7924;p45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25" name="Google Shape;7925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26" name="Google Shape;7926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27" name="Google Shape;7927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28" name="Google Shape;7928;p45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29" name="Google Shape;7929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30" name="Google Shape;7930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31" name="Google Shape;7931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32" name="Google Shape;7932;p45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33" name="Google Shape;7933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34" name="Google Shape;7934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35" name="Google Shape;7935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7936" name="Google Shape;7936;p45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7937" name="Google Shape;7937;p45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938" name="Google Shape;7938;p45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39" name="Google Shape;7939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40" name="Google Shape;7940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41" name="Google Shape;7941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42" name="Google Shape;7942;p45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43" name="Google Shape;7943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44" name="Google Shape;7944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45" name="Google Shape;7945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46" name="Google Shape;7946;p45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47" name="Google Shape;7947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48" name="Google Shape;7948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49" name="Google Shape;7949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50" name="Google Shape;7950;p45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51" name="Google Shape;7951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52" name="Google Shape;7952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53" name="Google Shape;7953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7954" name="Google Shape;7954;p45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7955" name="Google Shape;7955;p45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56" name="Google Shape;7956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57" name="Google Shape;7957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58" name="Google Shape;7958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59" name="Google Shape;7959;p45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60" name="Google Shape;7960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61" name="Google Shape;7961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62" name="Google Shape;7962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63" name="Google Shape;7963;p45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64" name="Google Shape;7964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65" name="Google Shape;7965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66" name="Google Shape;7966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7967" name="Google Shape;7967;p45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7968" name="Google Shape;7968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69" name="Google Shape;7969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970" name="Google Shape;7970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7971" name="Google Shape;7971;p45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7972" name="Google Shape;7972;p45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973" name="Google Shape;7973;p4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974" name="Google Shape;7974;p4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975" name="Google Shape;7975;p4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976" name="Google Shape;7976;p45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977" name="Google Shape;7977;p4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978" name="Google Shape;7978;p4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979" name="Google Shape;7979;p4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980" name="Google Shape;7980;p45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981" name="Google Shape;7981;p4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982" name="Google Shape;7982;p4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983" name="Google Shape;7983;p4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7984" name="Google Shape;7984;p45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7985" name="Google Shape;7985;p4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986" name="Google Shape;7986;p4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7987" name="Google Shape;7987;p4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7988" name="Google Shape;7988;p45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7989" name="Google Shape;7989;p4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990" name="Google Shape;7990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991" name="Google Shape;7991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992" name="Google Shape;7992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7993" name="Google Shape;7993;p4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7994" name="Google Shape;7994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995" name="Google Shape;7995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7996" name="Google Shape;7996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7997" name="Google Shape;7997;p45"/>
              <p:cNvGrpSpPr/>
              <p:nvPr/>
            </p:nvGrpSpPr>
            <p:grpSpPr>
              <a:xfrm>
                <a:off x="471460" y="61396"/>
                <a:ext cx="9609875" cy="285829"/>
                <a:chOff x="471460" y="61396"/>
                <a:chExt cx="9609875" cy="285829"/>
              </a:xfrm>
            </p:grpSpPr>
            <p:grpSp>
              <p:nvGrpSpPr>
                <p:cNvPr id="7998" name="Google Shape;7998;p45"/>
                <p:cNvGrpSpPr/>
                <p:nvPr/>
              </p:nvGrpSpPr>
              <p:grpSpPr>
                <a:xfrm>
                  <a:off x="471460" y="61396"/>
                  <a:ext cx="8862425" cy="285829"/>
                  <a:chOff x="395260" y="61396"/>
                  <a:chExt cx="8862425" cy="285829"/>
                </a:xfrm>
              </p:grpSpPr>
              <p:grpSp>
                <p:nvGrpSpPr>
                  <p:cNvPr id="7999" name="Google Shape;7999;p45"/>
                  <p:cNvGrpSpPr/>
                  <p:nvPr/>
                </p:nvGrpSpPr>
                <p:grpSpPr>
                  <a:xfrm rot="5400000">
                    <a:off x="8465008" y="-445452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000" name="Google Shape;8000;p4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001" name="Google Shape;8001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02" name="Google Shape;8002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03" name="Google Shape;8003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004" name="Google Shape;8004;p4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005" name="Google Shape;8005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06" name="Google Shape;8006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07" name="Google Shape;8007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008" name="Google Shape;8008;p4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009" name="Google Shape;8009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10" name="Google Shape;8010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11" name="Google Shape;8011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012" name="Google Shape;8012;p4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013" name="Google Shape;8013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14" name="Google Shape;8014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015" name="Google Shape;8015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8016" name="Google Shape;8016;p45"/>
                  <p:cNvGrpSpPr/>
                  <p:nvPr/>
                </p:nvGrpSpPr>
                <p:grpSpPr>
                  <a:xfrm rot="5400000">
                    <a:off x="3923120" y="-3466465"/>
                    <a:ext cx="285829" cy="7341550"/>
                    <a:chOff x="73845" y="36500"/>
                    <a:chExt cx="285829" cy="7341550"/>
                  </a:xfrm>
                </p:grpSpPr>
                <p:grpSp>
                  <p:nvGrpSpPr>
                    <p:cNvPr id="8017" name="Google Shape;8017;p45"/>
                    <p:cNvGrpSpPr/>
                    <p:nvPr/>
                  </p:nvGrpSpPr>
                  <p:grpSpPr>
                    <a:xfrm>
                      <a:off x="73845" y="4538300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8018" name="Google Shape;8018;p45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8019" name="Google Shape;8019;p45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20" name="Google Shape;8020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21" name="Google Shape;8021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22" name="Google Shape;8022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23" name="Google Shape;8023;p45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24" name="Google Shape;8024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25" name="Google Shape;8025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26" name="Google Shape;8026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27" name="Google Shape;8027;p45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28" name="Google Shape;8028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29" name="Google Shape;8029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30" name="Google Shape;8030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31" name="Google Shape;8031;p45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32" name="Google Shape;8032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33" name="Google Shape;8033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34" name="Google Shape;8034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8035" name="Google Shape;8035;p45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8036" name="Google Shape;8036;p45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37" name="Google Shape;8037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38" name="Google Shape;8038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39" name="Google Shape;8039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40" name="Google Shape;8040;p45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41" name="Google Shape;8041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42" name="Google Shape;8042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43" name="Google Shape;8043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44" name="Google Shape;8044;p45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45" name="Google Shape;8045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46" name="Google Shape;8046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47" name="Google Shape;8047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48" name="Google Shape;8048;p45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49" name="Google Shape;8049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50" name="Google Shape;8050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51" name="Google Shape;8051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8052" name="Google Shape;8052;p45"/>
                    <p:cNvGrpSpPr/>
                    <p:nvPr/>
                  </p:nvGrpSpPr>
                  <p:grpSpPr>
                    <a:xfrm>
                      <a:off x="73845" y="1524775"/>
                      <a:ext cx="285829" cy="2839750"/>
                      <a:chOff x="73845" y="3561500"/>
                      <a:chExt cx="285829" cy="2839750"/>
                    </a:xfrm>
                  </p:grpSpPr>
                  <p:grpSp>
                    <p:nvGrpSpPr>
                      <p:cNvPr id="8053" name="Google Shape;8053;p45"/>
                      <p:cNvGrpSpPr/>
                      <p:nvPr/>
                    </p:nvGrpSpPr>
                    <p:grpSpPr>
                      <a:xfrm>
                        <a:off x="73845" y="356150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8054" name="Google Shape;8054;p45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55" name="Google Shape;8055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56" name="Google Shape;8056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57" name="Google Shape;8057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58" name="Google Shape;8058;p45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59" name="Google Shape;8059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60" name="Google Shape;8060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61" name="Google Shape;8061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62" name="Google Shape;8062;p45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63" name="Google Shape;8063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64" name="Google Shape;8064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65" name="Google Shape;8065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66" name="Google Shape;8066;p45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67" name="Google Shape;8067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68" name="Google Shape;8068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69" name="Google Shape;8069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grpSp>
                    <p:nvGrpSpPr>
                      <p:cNvPr id="8070" name="Google Shape;8070;p45"/>
                      <p:cNvGrpSpPr/>
                      <p:nvPr/>
                    </p:nvGrpSpPr>
                    <p:grpSpPr>
                      <a:xfrm>
                        <a:off x="81020" y="5094550"/>
                        <a:ext cx="278654" cy="1306700"/>
                        <a:chOff x="73845" y="3561500"/>
                        <a:chExt cx="278654" cy="1306700"/>
                      </a:xfrm>
                    </p:grpSpPr>
                    <p:grpSp>
                      <p:nvGrpSpPr>
                        <p:cNvPr id="8071" name="Google Shape;8071;p45"/>
                        <p:cNvGrpSpPr/>
                        <p:nvPr/>
                      </p:nvGrpSpPr>
                      <p:grpSpPr>
                        <a:xfrm>
                          <a:off x="179620" y="39543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72" name="Google Shape;8072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73" name="Google Shape;8073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74" name="Google Shape;8074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75" name="Google Shape;8075;p45"/>
                        <p:cNvGrpSpPr/>
                        <p:nvPr/>
                      </p:nvGrpSpPr>
                      <p:grpSpPr>
                        <a:xfrm>
                          <a:off x="116495" y="43471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76" name="Google Shape;8076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77" name="Google Shape;8077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78" name="Google Shape;8078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79" name="Google Shape;8079;p45"/>
                        <p:cNvGrpSpPr/>
                        <p:nvPr/>
                      </p:nvGrpSpPr>
                      <p:grpSpPr>
                        <a:xfrm>
                          <a:off x="213170" y="47399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80" name="Google Shape;8080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81" name="Google Shape;8081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82" name="Google Shape;8082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  <p:grpSp>
                      <p:nvGrpSpPr>
                        <p:cNvPr id="8083" name="Google Shape;8083;p45"/>
                        <p:cNvGrpSpPr/>
                        <p:nvPr/>
                      </p:nvGrpSpPr>
                      <p:grpSpPr>
                        <a:xfrm>
                          <a:off x="73845" y="3561500"/>
                          <a:ext cx="139329" cy="128300"/>
                          <a:chOff x="732600" y="1890325"/>
                          <a:chExt cx="138100" cy="128300"/>
                        </a:xfrm>
                      </p:grpSpPr>
                      <p:sp>
                        <p:nvSpPr>
                          <p:cNvPr id="8084" name="Google Shape;8084;p45"/>
                          <p:cNvSpPr/>
                          <p:nvPr/>
                        </p:nvSpPr>
                        <p:spPr>
                          <a:xfrm>
                            <a:off x="732600" y="1890325"/>
                            <a:ext cx="138100" cy="127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24" h="5101" extrusionOk="0">
                                <a:moveTo>
                                  <a:pt x="1431" y="1"/>
                                </a:moveTo>
                                <a:cubicBezTo>
                                  <a:pt x="1188" y="1"/>
                                  <a:pt x="1025" y="229"/>
                                  <a:pt x="1105" y="548"/>
                                </a:cubicBezTo>
                                <a:lnTo>
                                  <a:pt x="1368" y="1916"/>
                                </a:lnTo>
                                <a:lnTo>
                                  <a:pt x="263" y="2758"/>
                                </a:lnTo>
                                <a:cubicBezTo>
                                  <a:pt x="0" y="2968"/>
                                  <a:pt x="158" y="3389"/>
                                  <a:pt x="474" y="3442"/>
                                </a:cubicBezTo>
                                <a:lnTo>
                                  <a:pt x="1842" y="3547"/>
                                </a:lnTo>
                                <a:lnTo>
                                  <a:pt x="2315" y="4862"/>
                                </a:lnTo>
                                <a:cubicBezTo>
                                  <a:pt x="2372" y="5004"/>
                                  <a:pt x="2537" y="5100"/>
                                  <a:pt x="2701" y="5100"/>
                                </a:cubicBezTo>
                                <a:cubicBezTo>
                                  <a:pt x="2840" y="5100"/>
                                  <a:pt x="2979" y="5031"/>
                                  <a:pt x="3052" y="4862"/>
                                </a:cubicBezTo>
                                <a:lnTo>
                                  <a:pt x="3630" y="3652"/>
                                </a:lnTo>
                                <a:lnTo>
                                  <a:pt x="4998" y="3547"/>
                                </a:lnTo>
                                <a:cubicBezTo>
                                  <a:pt x="5314" y="3547"/>
                                  <a:pt x="5524" y="3126"/>
                                  <a:pt x="5261" y="2916"/>
                                </a:cubicBezTo>
                                <a:lnTo>
                                  <a:pt x="4209" y="1969"/>
                                </a:lnTo>
                                <a:lnTo>
                                  <a:pt x="4630" y="601"/>
                                </a:lnTo>
                                <a:cubicBezTo>
                                  <a:pt x="4716" y="343"/>
                                  <a:pt x="4486" y="86"/>
                                  <a:pt x="4255" y="86"/>
                                </a:cubicBezTo>
                                <a:cubicBezTo>
                                  <a:pt x="4204" y="86"/>
                                  <a:pt x="4152" y="99"/>
                                  <a:pt x="4104" y="128"/>
                                </a:cubicBezTo>
                                <a:lnTo>
                                  <a:pt x="2841" y="864"/>
                                </a:lnTo>
                                <a:lnTo>
                                  <a:pt x="1684" y="75"/>
                                </a:lnTo>
                                <a:cubicBezTo>
                                  <a:pt x="1595" y="24"/>
                                  <a:pt x="1509" y="1"/>
                                  <a:pt x="143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85" name="Google Shape;8085;p45"/>
                          <p:cNvSpPr/>
                          <p:nvPr/>
                        </p:nvSpPr>
                        <p:spPr>
                          <a:xfrm>
                            <a:off x="802300" y="1893750"/>
                            <a:ext cx="42100" cy="234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684" h="938" extrusionOk="0">
                                <a:moveTo>
                                  <a:pt x="1447" y="1"/>
                                </a:moveTo>
                                <a:cubicBezTo>
                                  <a:pt x="1377" y="1"/>
                                  <a:pt x="1299" y="30"/>
                                  <a:pt x="1210" y="96"/>
                                </a:cubicBezTo>
                                <a:lnTo>
                                  <a:pt x="1" y="780"/>
                                </a:lnTo>
                                <a:lnTo>
                                  <a:pt x="316" y="938"/>
                                </a:lnTo>
                                <a:lnTo>
                                  <a:pt x="1684" y="148"/>
                                </a:lnTo>
                                <a:cubicBezTo>
                                  <a:pt x="1623" y="57"/>
                                  <a:pt x="1544" y="1"/>
                                  <a:pt x="144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8086" name="Google Shape;8086;p45"/>
                          <p:cNvSpPr/>
                          <p:nvPr/>
                        </p:nvSpPr>
                        <p:spPr>
                          <a:xfrm>
                            <a:off x="732600" y="1892325"/>
                            <a:ext cx="74975" cy="1263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99" h="5052" extrusionOk="0">
                                <a:moveTo>
                                  <a:pt x="1559" y="0"/>
                                </a:moveTo>
                                <a:cubicBezTo>
                                  <a:pt x="1320" y="0"/>
                                  <a:pt x="1063" y="218"/>
                                  <a:pt x="1105" y="468"/>
                                </a:cubicBezTo>
                                <a:lnTo>
                                  <a:pt x="1368" y="1836"/>
                                </a:lnTo>
                                <a:lnTo>
                                  <a:pt x="263" y="2678"/>
                                </a:lnTo>
                                <a:cubicBezTo>
                                  <a:pt x="0" y="2888"/>
                                  <a:pt x="158" y="3362"/>
                                  <a:pt x="474" y="3362"/>
                                </a:cubicBezTo>
                                <a:lnTo>
                                  <a:pt x="1842" y="3467"/>
                                </a:lnTo>
                                <a:lnTo>
                                  <a:pt x="2315" y="4782"/>
                                </a:lnTo>
                                <a:cubicBezTo>
                                  <a:pt x="2415" y="4949"/>
                                  <a:pt x="2578" y="5052"/>
                                  <a:pt x="2738" y="5052"/>
                                </a:cubicBezTo>
                                <a:cubicBezTo>
                                  <a:pt x="2830" y="5052"/>
                                  <a:pt x="2922" y="5017"/>
                                  <a:pt x="2999" y="4940"/>
                                </a:cubicBezTo>
                                <a:cubicBezTo>
                                  <a:pt x="2894" y="4887"/>
                                  <a:pt x="2841" y="4887"/>
                                  <a:pt x="2841" y="4782"/>
                                </a:cubicBezTo>
                                <a:lnTo>
                                  <a:pt x="2368" y="3467"/>
                                </a:lnTo>
                                <a:lnTo>
                                  <a:pt x="1000" y="3362"/>
                                </a:lnTo>
                                <a:cubicBezTo>
                                  <a:pt x="684" y="3309"/>
                                  <a:pt x="527" y="2888"/>
                                  <a:pt x="790" y="2678"/>
                                </a:cubicBezTo>
                                <a:lnTo>
                                  <a:pt x="1894" y="1836"/>
                                </a:lnTo>
                                <a:lnTo>
                                  <a:pt x="1631" y="468"/>
                                </a:lnTo>
                                <a:cubicBezTo>
                                  <a:pt x="1631" y="311"/>
                                  <a:pt x="1631" y="205"/>
                                  <a:pt x="1789" y="153"/>
                                </a:cubicBezTo>
                                <a:lnTo>
                                  <a:pt x="1736" y="48"/>
                                </a:lnTo>
                                <a:cubicBezTo>
                                  <a:pt x="1682" y="15"/>
                                  <a:pt x="1621" y="0"/>
                                  <a:pt x="1559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>
                              <a:alpha val="59780"/>
                            </a:srgb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8087" name="Google Shape;8087;p45"/>
                    <p:cNvGrpSpPr/>
                    <p:nvPr/>
                  </p:nvGrpSpPr>
                  <p:grpSpPr>
                    <a:xfrm>
                      <a:off x="81020" y="36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088" name="Google Shape;8088;p45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089" name="Google Shape;8089;p4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090" name="Google Shape;8090;p4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091" name="Google Shape;8091;p4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092" name="Google Shape;8092;p45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093" name="Google Shape;8093;p4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094" name="Google Shape;8094;p4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095" name="Google Shape;8095;p4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096" name="Google Shape;8096;p45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097" name="Google Shape;8097;p4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098" name="Google Shape;8098;p4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099" name="Google Shape;8099;p4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100" name="Google Shape;8100;p45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101" name="Google Shape;8101;p45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102" name="Google Shape;8102;p45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103" name="Google Shape;8103;p45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  <p:grpSp>
              <p:nvGrpSpPr>
                <p:cNvPr id="8104" name="Google Shape;8104;p45"/>
                <p:cNvGrpSpPr/>
                <p:nvPr/>
              </p:nvGrpSpPr>
              <p:grpSpPr>
                <a:xfrm rot="5400000">
                  <a:off x="9702783" y="-38502"/>
                  <a:ext cx="236004" cy="521100"/>
                  <a:chOff x="116495" y="4347100"/>
                  <a:chExt cx="236004" cy="521100"/>
                </a:xfrm>
              </p:grpSpPr>
              <p:grpSp>
                <p:nvGrpSpPr>
                  <p:cNvPr id="8105" name="Google Shape;8105;p4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106" name="Google Shape;8106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107" name="Google Shape;8107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108" name="Google Shape;8108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109" name="Google Shape;8109;p4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110" name="Google Shape;8110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111" name="Google Shape;8111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112" name="Google Shape;8112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8113" name="Google Shape;8113;p45"/>
              <p:cNvGrpSpPr/>
              <p:nvPr/>
            </p:nvGrpSpPr>
            <p:grpSpPr>
              <a:xfrm>
                <a:off x="73845" y="987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8114" name="Google Shape;8114;p45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8115" name="Google Shape;8115;p45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116" name="Google Shape;8116;p4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17" name="Google Shape;8117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18" name="Google Shape;8118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19" name="Google Shape;8119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20" name="Google Shape;8120;p4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21" name="Google Shape;8121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22" name="Google Shape;8122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23" name="Google Shape;8123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24" name="Google Shape;8124;p4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25" name="Google Shape;8125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26" name="Google Shape;8126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27" name="Google Shape;8127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28" name="Google Shape;8128;p4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29" name="Google Shape;8129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30" name="Google Shape;8130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31" name="Google Shape;8131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8132" name="Google Shape;8132;p45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133" name="Google Shape;8133;p4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34" name="Google Shape;8134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35" name="Google Shape;8135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36" name="Google Shape;8136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37" name="Google Shape;8137;p4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38" name="Google Shape;8138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39" name="Google Shape;8139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40" name="Google Shape;8140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41" name="Google Shape;8141;p4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42" name="Google Shape;8142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43" name="Google Shape;8143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44" name="Google Shape;8144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45" name="Google Shape;8145;p4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46" name="Google Shape;8146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47" name="Google Shape;8147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48" name="Google Shape;8148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8149" name="Google Shape;8149;p45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8150" name="Google Shape;8150;p45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151" name="Google Shape;8151;p4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52" name="Google Shape;8152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53" name="Google Shape;8153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54" name="Google Shape;8154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55" name="Google Shape;8155;p4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56" name="Google Shape;8156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57" name="Google Shape;8157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58" name="Google Shape;8158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59" name="Google Shape;8159;p4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60" name="Google Shape;8160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61" name="Google Shape;8161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62" name="Google Shape;8162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63" name="Google Shape;8163;p4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64" name="Google Shape;8164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65" name="Google Shape;8165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66" name="Google Shape;8166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8167" name="Google Shape;8167;p45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168" name="Google Shape;8168;p4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69" name="Google Shape;8169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70" name="Google Shape;8170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71" name="Google Shape;8171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72" name="Google Shape;8172;p4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73" name="Google Shape;8173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74" name="Google Shape;8174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75" name="Google Shape;8175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76" name="Google Shape;8176;p4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77" name="Google Shape;8177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78" name="Google Shape;8178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79" name="Google Shape;8179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180" name="Google Shape;8180;p4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181" name="Google Shape;8181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82" name="Google Shape;8182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183" name="Google Shape;8183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8184" name="Google Shape;8184;p45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185" name="Google Shape;8185;p4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186" name="Google Shape;8186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187" name="Google Shape;8187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188" name="Google Shape;8188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189" name="Google Shape;8189;p4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190" name="Google Shape;8190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191" name="Google Shape;8191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192" name="Google Shape;8192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193" name="Google Shape;8193;p4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194" name="Google Shape;8194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195" name="Google Shape;8195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196" name="Google Shape;8196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197" name="Google Shape;8197;p4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198" name="Google Shape;8198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199" name="Google Shape;8199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200" name="Google Shape;8200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8201" name="Google Shape;8201;p45"/>
              <p:cNvGrpSpPr/>
              <p:nvPr/>
            </p:nvGrpSpPr>
            <p:grpSpPr>
              <a:xfrm>
                <a:off x="10332320" y="145213"/>
                <a:ext cx="285829" cy="7341550"/>
                <a:chOff x="73845" y="36500"/>
                <a:chExt cx="285829" cy="7341550"/>
              </a:xfrm>
            </p:grpSpPr>
            <p:grpSp>
              <p:nvGrpSpPr>
                <p:cNvPr id="8202" name="Google Shape;8202;p45"/>
                <p:cNvGrpSpPr/>
                <p:nvPr/>
              </p:nvGrpSpPr>
              <p:grpSpPr>
                <a:xfrm>
                  <a:off x="73845" y="4538300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8203" name="Google Shape;8203;p45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204" name="Google Shape;8204;p4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05" name="Google Shape;8205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06" name="Google Shape;8206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07" name="Google Shape;8207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08" name="Google Shape;8208;p4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09" name="Google Shape;8209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10" name="Google Shape;8210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11" name="Google Shape;8211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12" name="Google Shape;8212;p4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13" name="Google Shape;8213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14" name="Google Shape;8214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15" name="Google Shape;8215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16" name="Google Shape;8216;p4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17" name="Google Shape;8217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18" name="Google Shape;8218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19" name="Google Shape;8219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8220" name="Google Shape;8220;p45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221" name="Google Shape;8221;p4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22" name="Google Shape;8222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23" name="Google Shape;8223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24" name="Google Shape;8224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25" name="Google Shape;8225;p4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26" name="Google Shape;8226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27" name="Google Shape;8227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28" name="Google Shape;8228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29" name="Google Shape;8229;p4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30" name="Google Shape;8230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31" name="Google Shape;8231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32" name="Google Shape;8232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33" name="Google Shape;8233;p4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34" name="Google Shape;8234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35" name="Google Shape;8235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36" name="Google Shape;8236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8237" name="Google Shape;8237;p45"/>
                <p:cNvGrpSpPr/>
                <p:nvPr/>
              </p:nvGrpSpPr>
              <p:grpSpPr>
                <a:xfrm>
                  <a:off x="73845" y="1524775"/>
                  <a:ext cx="285829" cy="2839750"/>
                  <a:chOff x="73845" y="3561500"/>
                  <a:chExt cx="285829" cy="2839750"/>
                </a:xfrm>
              </p:grpSpPr>
              <p:grpSp>
                <p:nvGrpSpPr>
                  <p:cNvPr id="8238" name="Google Shape;8238;p45"/>
                  <p:cNvGrpSpPr/>
                  <p:nvPr/>
                </p:nvGrpSpPr>
                <p:grpSpPr>
                  <a:xfrm>
                    <a:off x="73845" y="3561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239" name="Google Shape;8239;p4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40" name="Google Shape;8240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41" name="Google Shape;8241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42" name="Google Shape;8242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43" name="Google Shape;8243;p4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44" name="Google Shape;8244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45" name="Google Shape;8245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46" name="Google Shape;8246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47" name="Google Shape;8247;p4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48" name="Google Shape;8248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49" name="Google Shape;8249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50" name="Google Shape;8250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51" name="Google Shape;8251;p4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52" name="Google Shape;8252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53" name="Google Shape;8253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54" name="Google Shape;8254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8255" name="Google Shape;8255;p45"/>
                  <p:cNvGrpSpPr/>
                  <p:nvPr/>
                </p:nvGrpSpPr>
                <p:grpSpPr>
                  <a:xfrm>
                    <a:off x="81020" y="509455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256" name="Google Shape;8256;p45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57" name="Google Shape;8257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58" name="Google Shape;8258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59" name="Google Shape;8259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60" name="Google Shape;8260;p45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61" name="Google Shape;8261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62" name="Google Shape;8262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63" name="Google Shape;8263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64" name="Google Shape;8264;p45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65" name="Google Shape;8265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66" name="Google Shape;8266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67" name="Google Shape;8267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268" name="Google Shape;8268;p45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269" name="Google Shape;8269;p45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70" name="Google Shape;8270;p45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271" name="Google Shape;8271;p45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grpSp>
              <p:nvGrpSpPr>
                <p:cNvPr id="8272" name="Google Shape;8272;p45"/>
                <p:cNvGrpSpPr/>
                <p:nvPr/>
              </p:nvGrpSpPr>
              <p:grpSpPr>
                <a:xfrm>
                  <a:off x="81020" y="36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273" name="Google Shape;8273;p45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274" name="Google Shape;8274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275" name="Google Shape;8275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276" name="Google Shape;8276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277" name="Google Shape;8277;p45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278" name="Google Shape;8278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279" name="Google Shape;8279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280" name="Google Shape;8280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281" name="Google Shape;8281;p45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282" name="Google Shape;8282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283" name="Google Shape;8283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284" name="Google Shape;8284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285" name="Google Shape;8285;p45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286" name="Google Shape;8286;p45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287" name="Google Shape;8287;p45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288" name="Google Shape;8288;p45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_1">
    <p:spTree>
      <p:nvGrpSpPr>
        <p:cNvPr id="1" name="Shape 8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0" name="Google Shape;8290;p46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8291" name="Google Shape;8291;p46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92" name="Google Shape;8292;p46"/>
            <p:cNvGrpSpPr/>
            <p:nvPr/>
          </p:nvGrpSpPr>
          <p:grpSpPr>
            <a:xfrm rot="10800000" flipH="1">
              <a:off x="541072" y="7200946"/>
              <a:ext cx="9609875" cy="285829"/>
              <a:chOff x="471460" y="61396"/>
              <a:chExt cx="9609875" cy="285829"/>
            </a:xfrm>
          </p:grpSpPr>
          <p:grpSp>
            <p:nvGrpSpPr>
              <p:cNvPr id="8293" name="Google Shape;8293;p46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8294" name="Google Shape;8294;p46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295" name="Google Shape;8295;p46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296" name="Google Shape;8296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297" name="Google Shape;8297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298" name="Google Shape;8298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299" name="Google Shape;8299;p46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300" name="Google Shape;8300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301" name="Google Shape;8301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302" name="Google Shape;8302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303" name="Google Shape;8303;p46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304" name="Google Shape;8304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305" name="Google Shape;8305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306" name="Google Shape;8306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307" name="Google Shape;8307;p46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308" name="Google Shape;8308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309" name="Google Shape;8309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310" name="Google Shape;8310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8311" name="Google Shape;8311;p46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8312" name="Google Shape;8312;p46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8313" name="Google Shape;8313;p46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314" name="Google Shape;8314;p46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15" name="Google Shape;8315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16" name="Google Shape;8316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17" name="Google Shape;8317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18" name="Google Shape;8318;p46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19" name="Google Shape;8319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20" name="Google Shape;8320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21" name="Google Shape;8321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22" name="Google Shape;8322;p46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23" name="Google Shape;8323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24" name="Google Shape;8324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25" name="Google Shape;8325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26" name="Google Shape;8326;p46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27" name="Google Shape;8327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28" name="Google Shape;8328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29" name="Google Shape;8329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8330" name="Google Shape;8330;p46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331" name="Google Shape;8331;p46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32" name="Google Shape;8332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33" name="Google Shape;8333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34" name="Google Shape;8334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35" name="Google Shape;8335;p46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36" name="Google Shape;8336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37" name="Google Shape;8337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38" name="Google Shape;8338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39" name="Google Shape;8339;p46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40" name="Google Shape;8340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41" name="Google Shape;8341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42" name="Google Shape;8342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43" name="Google Shape;8343;p46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44" name="Google Shape;8344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45" name="Google Shape;8345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46" name="Google Shape;8346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8347" name="Google Shape;8347;p46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8348" name="Google Shape;8348;p46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349" name="Google Shape;8349;p46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50" name="Google Shape;8350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51" name="Google Shape;8351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52" name="Google Shape;8352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53" name="Google Shape;8353;p46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54" name="Google Shape;8354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55" name="Google Shape;8355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56" name="Google Shape;8356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57" name="Google Shape;8357;p46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58" name="Google Shape;8358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59" name="Google Shape;8359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60" name="Google Shape;8360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61" name="Google Shape;8361;p46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62" name="Google Shape;8362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63" name="Google Shape;8363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64" name="Google Shape;8364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8365" name="Google Shape;8365;p46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366" name="Google Shape;8366;p46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67" name="Google Shape;8367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68" name="Google Shape;8368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69" name="Google Shape;8369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70" name="Google Shape;8370;p46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71" name="Google Shape;8371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72" name="Google Shape;8372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73" name="Google Shape;8373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74" name="Google Shape;8374;p46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75" name="Google Shape;8375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76" name="Google Shape;8376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77" name="Google Shape;8377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378" name="Google Shape;8378;p46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379" name="Google Shape;8379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80" name="Google Shape;8380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381" name="Google Shape;8381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8382" name="Google Shape;8382;p46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383" name="Google Shape;8383;p46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384" name="Google Shape;8384;p46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85" name="Google Shape;8385;p46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86" name="Google Shape;8386;p46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387" name="Google Shape;8387;p46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388" name="Google Shape;8388;p46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89" name="Google Shape;8389;p46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90" name="Google Shape;8390;p46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391" name="Google Shape;8391;p46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392" name="Google Shape;8392;p46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93" name="Google Shape;8393;p46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94" name="Google Shape;8394;p46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395" name="Google Shape;8395;p46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396" name="Google Shape;8396;p46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97" name="Google Shape;8397;p46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398" name="Google Shape;8398;p46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8399" name="Google Shape;8399;p46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8400" name="Google Shape;8400;p46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401" name="Google Shape;8401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402" name="Google Shape;8402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403" name="Google Shape;8403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404" name="Google Shape;8404;p46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405" name="Google Shape;8405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406" name="Google Shape;8406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407" name="Google Shape;8407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8408" name="Google Shape;8408;p46"/>
            <p:cNvGrpSpPr/>
            <p:nvPr/>
          </p:nvGrpSpPr>
          <p:grpSpPr>
            <a:xfrm>
              <a:off x="471460" y="61396"/>
              <a:ext cx="9609875" cy="285829"/>
              <a:chOff x="471460" y="61396"/>
              <a:chExt cx="9609875" cy="285829"/>
            </a:xfrm>
          </p:grpSpPr>
          <p:grpSp>
            <p:nvGrpSpPr>
              <p:cNvPr id="8409" name="Google Shape;8409;p46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8410" name="Google Shape;8410;p46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411" name="Google Shape;8411;p46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412" name="Google Shape;8412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413" name="Google Shape;8413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414" name="Google Shape;8414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415" name="Google Shape;8415;p46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416" name="Google Shape;8416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417" name="Google Shape;8417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418" name="Google Shape;8418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419" name="Google Shape;8419;p46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420" name="Google Shape;8420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421" name="Google Shape;8421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422" name="Google Shape;8422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423" name="Google Shape;8423;p46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424" name="Google Shape;8424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425" name="Google Shape;8425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426" name="Google Shape;8426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8427" name="Google Shape;8427;p46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8428" name="Google Shape;8428;p46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8429" name="Google Shape;8429;p46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430" name="Google Shape;8430;p46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31" name="Google Shape;8431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32" name="Google Shape;8432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33" name="Google Shape;8433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34" name="Google Shape;8434;p46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35" name="Google Shape;8435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36" name="Google Shape;8436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37" name="Google Shape;8437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38" name="Google Shape;8438;p46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39" name="Google Shape;8439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40" name="Google Shape;8440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41" name="Google Shape;8441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42" name="Google Shape;8442;p46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43" name="Google Shape;8443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44" name="Google Shape;8444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45" name="Google Shape;8445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8446" name="Google Shape;8446;p46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447" name="Google Shape;8447;p46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48" name="Google Shape;8448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49" name="Google Shape;8449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50" name="Google Shape;8450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51" name="Google Shape;8451;p46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52" name="Google Shape;8452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53" name="Google Shape;8453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54" name="Google Shape;8454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55" name="Google Shape;8455;p46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56" name="Google Shape;8456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57" name="Google Shape;8457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58" name="Google Shape;8458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59" name="Google Shape;8459;p46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60" name="Google Shape;8460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61" name="Google Shape;8461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62" name="Google Shape;8462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8463" name="Google Shape;8463;p46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8464" name="Google Shape;8464;p46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465" name="Google Shape;8465;p46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66" name="Google Shape;8466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67" name="Google Shape;8467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68" name="Google Shape;8468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69" name="Google Shape;8469;p46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70" name="Google Shape;8470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71" name="Google Shape;8471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72" name="Google Shape;8472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73" name="Google Shape;8473;p46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74" name="Google Shape;8474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75" name="Google Shape;8475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76" name="Google Shape;8476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77" name="Google Shape;8477;p46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78" name="Google Shape;8478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79" name="Google Shape;8479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80" name="Google Shape;8480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8481" name="Google Shape;8481;p46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482" name="Google Shape;8482;p46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83" name="Google Shape;8483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84" name="Google Shape;8484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85" name="Google Shape;8485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86" name="Google Shape;8486;p46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87" name="Google Shape;8487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88" name="Google Shape;8488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89" name="Google Shape;8489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90" name="Google Shape;8490;p46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91" name="Google Shape;8491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92" name="Google Shape;8492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93" name="Google Shape;8493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494" name="Google Shape;8494;p46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495" name="Google Shape;8495;p46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96" name="Google Shape;8496;p46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497" name="Google Shape;8497;p46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8498" name="Google Shape;8498;p46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499" name="Google Shape;8499;p46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500" name="Google Shape;8500;p46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01" name="Google Shape;8501;p46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02" name="Google Shape;8502;p46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503" name="Google Shape;8503;p46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504" name="Google Shape;8504;p46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05" name="Google Shape;8505;p46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06" name="Google Shape;8506;p46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507" name="Google Shape;8507;p46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508" name="Google Shape;8508;p46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09" name="Google Shape;8509;p46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10" name="Google Shape;8510;p46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511" name="Google Shape;8511;p46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512" name="Google Shape;8512;p46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13" name="Google Shape;8513;p46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514" name="Google Shape;8514;p46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8515" name="Google Shape;8515;p46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8516" name="Google Shape;8516;p46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517" name="Google Shape;8517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518" name="Google Shape;8518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519" name="Google Shape;8519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520" name="Google Shape;8520;p46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521" name="Google Shape;8521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522" name="Google Shape;8522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523" name="Google Shape;8523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8524" name="Google Shape;8524;p46"/>
            <p:cNvGrpSpPr/>
            <p:nvPr/>
          </p:nvGrpSpPr>
          <p:grpSpPr>
            <a:xfrm>
              <a:off x="73845" y="98713"/>
              <a:ext cx="285829" cy="7341550"/>
              <a:chOff x="73845" y="36500"/>
              <a:chExt cx="285829" cy="7341550"/>
            </a:xfrm>
          </p:grpSpPr>
          <p:grpSp>
            <p:nvGrpSpPr>
              <p:cNvPr id="8525" name="Google Shape;8525;p46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8526" name="Google Shape;8526;p46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527" name="Google Shape;8527;p46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28" name="Google Shape;8528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29" name="Google Shape;8529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30" name="Google Shape;8530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31" name="Google Shape;8531;p46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32" name="Google Shape;8532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33" name="Google Shape;8533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34" name="Google Shape;8534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35" name="Google Shape;8535;p46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36" name="Google Shape;8536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37" name="Google Shape;8537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38" name="Google Shape;8538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39" name="Google Shape;8539;p46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40" name="Google Shape;8540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41" name="Google Shape;8541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42" name="Google Shape;8542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8543" name="Google Shape;8543;p46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544" name="Google Shape;8544;p46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45" name="Google Shape;8545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46" name="Google Shape;8546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47" name="Google Shape;8547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48" name="Google Shape;8548;p46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49" name="Google Shape;8549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50" name="Google Shape;8550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51" name="Google Shape;8551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52" name="Google Shape;8552;p46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53" name="Google Shape;8553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54" name="Google Shape;8554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55" name="Google Shape;8555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56" name="Google Shape;8556;p46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57" name="Google Shape;8557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58" name="Google Shape;8558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59" name="Google Shape;8559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8560" name="Google Shape;8560;p46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8561" name="Google Shape;8561;p46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562" name="Google Shape;8562;p46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63" name="Google Shape;8563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64" name="Google Shape;8564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65" name="Google Shape;8565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66" name="Google Shape;8566;p46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67" name="Google Shape;8567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68" name="Google Shape;8568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69" name="Google Shape;8569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70" name="Google Shape;8570;p46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71" name="Google Shape;8571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72" name="Google Shape;8572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73" name="Google Shape;8573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74" name="Google Shape;8574;p46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75" name="Google Shape;8575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76" name="Google Shape;8576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77" name="Google Shape;8577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8578" name="Google Shape;8578;p46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579" name="Google Shape;8579;p46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80" name="Google Shape;8580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81" name="Google Shape;8581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82" name="Google Shape;8582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83" name="Google Shape;8583;p46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84" name="Google Shape;8584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85" name="Google Shape;8585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86" name="Google Shape;8586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87" name="Google Shape;8587;p46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88" name="Google Shape;8588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89" name="Google Shape;8589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90" name="Google Shape;8590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591" name="Google Shape;8591;p46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592" name="Google Shape;8592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93" name="Google Shape;8593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594" name="Google Shape;8594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8595" name="Google Shape;8595;p46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8596" name="Google Shape;8596;p46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597" name="Google Shape;8597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598" name="Google Shape;8598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599" name="Google Shape;8599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600" name="Google Shape;8600;p46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601" name="Google Shape;8601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02" name="Google Shape;8602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03" name="Google Shape;8603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604" name="Google Shape;8604;p46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605" name="Google Shape;8605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06" name="Google Shape;8606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07" name="Google Shape;8607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608" name="Google Shape;8608;p46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609" name="Google Shape;8609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10" name="Google Shape;8610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11" name="Google Shape;8611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8612" name="Google Shape;8612;p46"/>
            <p:cNvGrpSpPr/>
            <p:nvPr/>
          </p:nvGrpSpPr>
          <p:grpSpPr>
            <a:xfrm>
              <a:off x="10332320" y="145213"/>
              <a:ext cx="285829" cy="7341550"/>
              <a:chOff x="73845" y="36500"/>
              <a:chExt cx="285829" cy="7341550"/>
            </a:xfrm>
          </p:grpSpPr>
          <p:grpSp>
            <p:nvGrpSpPr>
              <p:cNvPr id="8613" name="Google Shape;8613;p46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8614" name="Google Shape;8614;p46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615" name="Google Shape;8615;p46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16" name="Google Shape;8616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17" name="Google Shape;8617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18" name="Google Shape;8618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19" name="Google Shape;8619;p46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20" name="Google Shape;8620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21" name="Google Shape;8621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22" name="Google Shape;8622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23" name="Google Shape;8623;p46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24" name="Google Shape;8624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25" name="Google Shape;8625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26" name="Google Shape;8626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27" name="Google Shape;8627;p46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28" name="Google Shape;8628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29" name="Google Shape;8629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30" name="Google Shape;8630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8631" name="Google Shape;8631;p46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632" name="Google Shape;8632;p46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33" name="Google Shape;8633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34" name="Google Shape;8634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35" name="Google Shape;8635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36" name="Google Shape;8636;p46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37" name="Google Shape;8637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38" name="Google Shape;8638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39" name="Google Shape;8639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40" name="Google Shape;8640;p46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41" name="Google Shape;8641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42" name="Google Shape;8642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43" name="Google Shape;8643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44" name="Google Shape;8644;p46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45" name="Google Shape;8645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46" name="Google Shape;8646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47" name="Google Shape;8647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8648" name="Google Shape;8648;p46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8649" name="Google Shape;8649;p46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650" name="Google Shape;8650;p46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51" name="Google Shape;8651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52" name="Google Shape;8652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53" name="Google Shape;8653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54" name="Google Shape;8654;p46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55" name="Google Shape;8655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56" name="Google Shape;8656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57" name="Google Shape;8657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58" name="Google Shape;8658;p46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59" name="Google Shape;8659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60" name="Google Shape;8660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61" name="Google Shape;8661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62" name="Google Shape;8662;p46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63" name="Google Shape;8663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64" name="Google Shape;8664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65" name="Google Shape;8665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8666" name="Google Shape;8666;p46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667" name="Google Shape;8667;p46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68" name="Google Shape;8668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69" name="Google Shape;8669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70" name="Google Shape;8670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71" name="Google Shape;8671;p46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72" name="Google Shape;8672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73" name="Google Shape;8673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74" name="Google Shape;8674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75" name="Google Shape;8675;p46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76" name="Google Shape;8676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77" name="Google Shape;8677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78" name="Google Shape;8678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679" name="Google Shape;8679;p46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680" name="Google Shape;8680;p46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81" name="Google Shape;8681;p46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682" name="Google Shape;8682;p46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8683" name="Google Shape;8683;p46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8684" name="Google Shape;8684;p46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685" name="Google Shape;8685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86" name="Google Shape;8686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87" name="Google Shape;8687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688" name="Google Shape;8688;p46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689" name="Google Shape;8689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90" name="Google Shape;8690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91" name="Google Shape;8691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692" name="Google Shape;8692;p46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693" name="Google Shape;8693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94" name="Google Shape;8694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95" name="Google Shape;8695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696" name="Google Shape;8696;p46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697" name="Google Shape;8697;p46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98" name="Google Shape;8698;p46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99" name="Google Shape;8699;p46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_1_1">
    <p:spTree>
      <p:nvGrpSpPr>
        <p:cNvPr id="1" name="Shape 8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1" name="Google Shape;8701;p47"/>
          <p:cNvGrpSpPr/>
          <p:nvPr/>
        </p:nvGrpSpPr>
        <p:grpSpPr>
          <a:xfrm>
            <a:off x="-2000" y="-12625"/>
            <a:ext cx="10692000" cy="7589400"/>
            <a:chOff x="-2000" y="-12625"/>
            <a:chExt cx="10692000" cy="7589400"/>
          </a:xfrm>
        </p:grpSpPr>
        <p:sp>
          <p:nvSpPr>
            <p:cNvPr id="8702" name="Google Shape;8702;p47"/>
            <p:cNvSpPr/>
            <p:nvPr/>
          </p:nvSpPr>
          <p:spPr>
            <a:xfrm>
              <a:off x="-2000" y="-12625"/>
              <a:ext cx="10692000" cy="7589400"/>
            </a:xfrm>
            <a:prstGeom prst="frame">
              <a:avLst>
                <a:gd name="adj1" fmla="val 543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03" name="Google Shape;8703;p47"/>
            <p:cNvGrpSpPr/>
            <p:nvPr/>
          </p:nvGrpSpPr>
          <p:grpSpPr>
            <a:xfrm rot="10800000" flipH="1">
              <a:off x="541072" y="7200946"/>
              <a:ext cx="9609875" cy="285829"/>
              <a:chOff x="471460" y="61396"/>
              <a:chExt cx="9609875" cy="285829"/>
            </a:xfrm>
          </p:grpSpPr>
          <p:grpSp>
            <p:nvGrpSpPr>
              <p:cNvPr id="8704" name="Google Shape;8704;p47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8705" name="Google Shape;8705;p47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706" name="Google Shape;8706;p4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707" name="Google Shape;8707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08" name="Google Shape;8708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09" name="Google Shape;8709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710" name="Google Shape;8710;p4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711" name="Google Shape;8711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12" name="Google Shape;8712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13" name="Google Shape;8713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714" name="Google Shape;8714;p4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715" name="Google Shape;8715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16" name="Google Shape;8716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17" name="Google Shape;8717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718" name="Google Shape;8718;p4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719" name="Google Shape;8719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20" name="Google Shape;8720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21" name="Google Shape;8721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8722" name="Google Shape;8722;p47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8723" name="Google Shape;8723;p47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8724" name="Google Shape;8724;p47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725" name="Google Shape;8725;p4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26" name="Google Shape;8726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27" name="Google Shape;8727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28" name="Google Shape;8728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29" name="Google Shape;8729;p4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30" name="Google Shape;8730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31" name="Google Shape;8731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32" name="Google Shape;8732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33" name="Google Shape;8733;p4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34" name="Google Shape;8734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35" name="Google Shape;8735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36" name="Google Shape;8736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37" name="Google Shape;8737;p4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38" name="Google Shape;8738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39" name="Google Shape;8739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40" name="Google Shape;8740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8741" name="Google Shape;8741;p47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742" name="Google Shape;8742;p4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43" name="Google Shape;8743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44" name="Google Shape;8744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45" name="Google Shape;8745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46" name="Google Shape;8746;p4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47" name="Google Shape;8747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48" name="Google Shape;8748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49" name="Google Shape;8749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50" name="Google Shape;8750;p4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51" name="Google Shape;8751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52" name="Google Shape;8752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53" name="Google Shape;8753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54" name="Google Shape;8754;p4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55" name="Google Shape;8755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56" name="Google Shape;8756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57" name="Google Shape;8757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8758" name="Google Shape;8758;p47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8759" name="Google Shape;8759;p47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760" name="Google Shape;8760;p4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61" name="Google Shape;8761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62" name="Google Shape;8762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63" name="Google Shape;8763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64" name="Google Shape;8764;p4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65" name="Google Shape;8765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66" name="Google Shape;8766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67" name="Google Shape;8767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68" name="Google Shape;8768;p4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69" name="Google Shape;8769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70" name="Google Shape;8770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71" name="Google Shape;8771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72" name="Google Shape;8772;p4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73" name="Google Shape;8773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74" name="Google Shape;8774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75" name="Google Shape;8775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8776" name="Google Shape;8776;p47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777" name="Google Shape;8777;p4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78" name="Google Shape;8778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79" name="Google Shape;8779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80" name="Google Shape;8780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81" name="Google Shape;8781;p4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82" name="Google Shape;8782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83" name="Google Shape;8783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84" name="Google Shape;8784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85" name="Google Shape;8785;p4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86" name="Google Shape;8786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87" name="Google Shape;8787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88" name="Google Shape;8788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789" name="Google Shape;8789;p4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790" name="Google Shape;8790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91" name="Google Shape;8791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792" name="Google Shape;8792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8793" name="Google Shape;8793;p47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794" name="Google Shape;8794;p47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795" name="Google Shape;8795;p4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796" name="Google Shape;8796;p4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797" name="Google Shape;8797;p4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798" name="Google Shape;8798;p47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799" name="Google Shape;8799;p4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800" name="Google Shape;8800;p4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801" name="Google Shape;8801;p4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802" name="Google Shape;8802;p47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803" name="Google Shape;8803;p4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804" name="Google Shape;8804;p4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805" name="Google Shape;8805;p4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806" name="Google Shape;8806;p47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807" name="Google Shape;8807;p4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808" name="Google Shape;8808;p4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809" name="Google Shape;8809;p4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8810" name="Google Shape;8810;p47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8811" name="Google Shape;8811;p47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812" name="Google Shape;8812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813" name="Google Shape;8813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814" name="Google Shape;8814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815" name="Google Shape;8815;p47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816" name="Google Shape;8816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817" name="Google Shape;8817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818" name="Google Shape;8818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8819" name="Google Shape;8819;p47"/>
            <p:cNvGrpSpPr/>
            <p:nvPr/>
          </p:nvGrpSpPr>
          <p:grpSpPr>
            <a:xfrm>
              <a:off x="471460" y="61396"/>
              <a:ext cx="9609875" cy="285829"/>
              <a:chOff x="471460" y="61396"/>
              <a:chExt cx="9609875" cy="285829"/>
            </a:xfrm>
          </p:grpSpPr>
          <p:grpSp>
            <p:nvGrpSpPr>
              <p:cNvPr id="8820" name="Google Shape;8820;p47"/>
              <p:cNvGrpSpPr/>
              <p:nvPr/>
            </p:nvGrpSpPr>
            <p:grpSpPr>
              <a:xfrm>
                <a:off x="471460" y="61396"/>
                <a:ext cx="8862425" cy="285829"/>
                <a:chOff x="395260" y="61396"/>
                <a:chExt cx="8862425" cy="285829"/>
              </a:xfrm>
            </p:grpSpPr>
            <p:grpSp>
              <p:nvGrpSpPr>
                <p:cNvPr id="8821" name="Google Shape;8821;p47"/>
                <p:cNvGrpSpPr/>
                <p:nvPr/>
              </p:nvGrpSpPr>
              <p:grpSpPr>
                <a:xfrm rot="5400000">
                  <a:off x="8465008" y="-445452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822" name="Google Shape;8822;p4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823" name="Google Shape;8823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24" name="Google Shape;8824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25" name="Google Shape;8825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826" name="Google Shape;8826;p4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827" name="Google Shape;8827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28" name="Google Shape;8828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29" name="Google Shape;8829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830" name="Google Shape;8830;p4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831" name="Google Shape;8831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32" name="Google Shape;8832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33" name="Google Shape;8833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834" name="Google Shape;8834;p4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835" name="Google Shape;8835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36" name="Google Shape;8836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837" name="Google Shape;8837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8838" name="Google Shape;8838;p47"/>
                <p:cNvGrpSpPr/>
                <p:nvPr/>
              </p:nvGrpSpPr>
              <p:grpSpPr>
                <a:xfrm rot="5400000">
                  <a:off x="3923120" y="-3466465"/>
                  <a:ext cx="285829" cy="7341550"/>
                  <a:chOff x="73845" y="36500"/>
                  <a:chExt cx="285829" cy="7341550"/>
                </a:xfrm>
              </p:grpSpPr>
              <p:grpSp>
                <p:nvGrpSpPr>
                  <p:cNvPr id="8839" name="Google Shape;8839;p47"/>
                  <p:cNvGrpSpPr/>
                  <p:nvPr/>
                </p:nvGrpSpPr>
                <p:grpSpPr>
                  <a:xfrm>
                    <a:off x="73845" y="4538300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8840" name="Google Shape;8840;p47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841" name="Google Shape;8841;p4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42" name="Google Shape;8842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43" name="Google Shape;8843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44" name="Google Shape;8844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845" name="Google Shape;8845;p4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46" name="Google Shape;8846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47" name="Google Shape;8847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48" name="Google Shape;8848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849" name="Google Shape;8849;p4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50" name="Google Shape;8850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51" name="Google Shape;8851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52" name="Google Shape;8852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853" name="Google Shape;8853;p4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54" name="Google Shape;8854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55" name="Google Shape;8855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56" name="Google Shape;8856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8857" name="Google Shape;8857;p47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858" name="Google Shape;8858;p4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59" name="Google Shape;8859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60" name="Google Shape;8860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61" name="Google Shape;8861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862" name="Google Shape;8862;p4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63" name="Google Shape;8863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64" name="Google Shape;8864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65" name="Google Shape;8865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866" name="Google Shape;8866;p4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67" name="Google Shape;8867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68" name="Google Shape;8868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69" name="Google Shape;8869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870" name="Google Shape;8870;p4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71" name="Google Shape;8871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72" name="Google Shape;8872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73" name="Google Shape;8873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8874" name="Google Shape;8874;p47"/>
                  <p:cNvGrpSpPr/>
                  <p:nvPr/>
                </p:nvGrpSpPr>
                <p:grpSpPr>
                  <a:xfrm>
                    <a:off x="73845" y="1524775"/>
                    <a:ext cx="285829" cy="2839750"/>
                    <a:chOff x="73845" y="3561500"/>
                    <a:chExt cx="285829" cy="2839750"/>
                  </a:xfrm>
                </p:grpSpPr>
                <p:grpSp>
                  <p:nvGrpSpPr>
                    <p:cNvPr id="8875" name="Google Shape;8875;p47"/>
                    <p:cNvGrpSpPr/>
                    <p:nvPr/>
                  </p:nvGrpSpPr>
                  <p:grpSpPr>
                    <a:xfrm>
                      <a:off x="73845" y="356150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876" name="Google Shape;8876;p4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77" name="Google Shape;8877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78" name="Google Shape;8878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79" name="Google Shape;8879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880" name="Google Shape;8880;p4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81" name="Google Shape;8881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82" name="Google Shape;8882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83" name="Google Shape;8883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884" name="Google Shape;8884;p4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85" name="Google Shape;8885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86" name="Google Shape;8886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87" name="Google Shape;8887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888" name="Google Shape;8888;p4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89" name="Google Shape;8889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90" name="Google Shape;8890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91" name="Google Shape;8891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  <p:grpSp>
                  <p:nvGrpSpPr>
                    <p:cNvPr id="8892" name="Google Shape;8892;p47"/>
                    <p:cNvGrpSpPr/>
                    <p:nvPr/>
                  </p:nvGrpSpPr>
                  <p:grpSpPr>
                    <a:xfrm>
                      <a:off x="81020" y="5094550"/>
                      <a:ext cx="278654" cy="1306700"/>
                      <a:chOff x="73845" y="3561500"/>
                      <a:chExt cx="278654" cy="1306700"/>
                    </a:xfrm>
                  </p:grpSpPr>
                  <p:grpSp>
                    <p:nvGrpSpPr>
                      <p:cNvPr id="8893" name="Google Shape;8893;p47"/>
                      <p:cNvGrpSpPr/>
                      <p:nvPr/>
                    </p:nvGrpSpPr>
                    <p:grpSpPr>
                      <a:xfrm>
                        <a:off x="179620" y="39543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94" name="Google Shape;8894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95" name="Google Shape;8895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96" name="Google Shape;8896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897" name="Google Shape;8897;p47"/>
                      <p:cNvGrpSpPr/>
                      <p:nvPr/>
                    </p:nvGrpSpPr>
                    <p:grpSpPr>
                      <a:xfrm>
                        <a:off x="116495" y="43471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898" name="Google Shape;8898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899" name="Google Shape;8899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900" name="Google Shape;8900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901" name="Google Shape;8901;p47"/>
                      <p:cNvGrpSpPr/>
                      <p:nvPr/>
                    </p:nvGrpSpPr>
                    <p:grpSpPr>
                      <a:xfrm>
                        <a:off x="213170" y="47399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902" name="Google Shape;8902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903" name="Google Shape;8903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904" name="Google Shape;8904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grpSp>
                    <p:nvGrpSpPr>
                      <p:cNvPr id="8905" name="Google Shape;8905;p47"/>
                      <p:cNvGrpSpPr/>
                      <p:nvPr/>
                    </p:nvGrpSpPr>
                    <p:grpSpPr>
                      <a:xfrm>
                        <a:off x="73845" y="3561500"/>
                        <a:ext cx="139329" cy="128300"/>
                        <a:chOff x="732600" y="1890325"/>
                        <a:chExt cx="138100" cy="128300"/>
                      </a:xfrm>
                    </p:grpSpPr>
                    <p:sp>
                      <p:nvSpPr>
                        <p:cNvPr id="8906" name="Google Shape;8906;p47"/>
                        <p:cNvSpPr/>
                        <p:nvPr/>
                      </p:nvSpPr>
                      <p:spPr>
                        <a:xfrm>
                          <a:off x="732600" y="1890325"/>
                          <a:ext cx="138100" cy="1275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524" h="5101" extrusionOk="0">
                              <a:moveTo>
                                <a:pt x="1431" y="1"/>
                              </a:moveTo>
                              <a:cubicBezTo>
                                <a:pt x="1188" y="1"/>
                                <a:pt x="1025" y="229"/>
                                <a:pt x="1105" y="548"/>
                              </a:cubicBezTo>
                              <a:lnTo>
                                <a:pt x="1368" y="1916"/>
                              </a:lnTo>
                              <a:lnTo>
                                <a:pt x="263" y="2758"/>
                              </a:lnTo>
                              <a:cubicBezTo>
                                <a:pt x="0" y="2968"/>
                                <a:pt x="158" y="3389"/>
                                <a:pt x="474" y="3442"/>
                              </a:cubicBezTo>
                              <a:lnTo>
                                <a:pt x="1842" y="3547"/>
                              </a:lnTo>
                              <a:lnTo>
                                <a:pt x="2315" y="4862"/>
                              </a:lnTo>
                              <a:cubicBezTo>
                                <a:pt x="2372" y="5004"/>
                                <a:pt x="2537" y="5100"/>
                                <a:pt x="2701" y="5100"/>
                              </a:cubicBezTo>
                              <a:cubicBezTo>
                                <a:pt x="2840" y="5100"/>
                                <a:pt x="2979" y="5031"/>
                                <a:pt x="3052" y="4862"/>
                              </a:cubicBezTo>
                              <a:lnTo>
                                <a:pt x="3630" y="3652"/>
                              </a:lnTo>
                              <a:lnTo>
                                <a:pt x="4998" y="3547"/>
                              </a:lnTo>
                              <a:cubicBezTo>
                                <a:pt x="5314" y="3547"/>
                                <a:pt x="5524" y="3126"/>
                                <a:pt x="5261" y="2916"/>
                              </a:cubicBezTo>
                              <a:lnTo>
                                <a:pt x="4209" y="1969"/>
                              </a:lnTo>
                              <a:lnTo>
                                <a:pt x="4630" y="601"/>
                              </a:lnTo>
                              <a:cubicBezTo>
                                <a:pt x="4716" y="343"/>
                                <a:pt x="4486" y="86"/>
                                <a:pt x="4255" y="86"/>
                              </a:cubicBezTo>
                              <a:cubicBezTo>
                                <a:pt x="4204" y="86"/>
                                <a:pt x="4152" y="99"/>
                                <a:pt x="4104" y="128"/>
                              </a:cubicBezTo>
                              <a:lnTo>
                                <a:pt x="2841" y="864"/>
                              </a:lnTo>
                              <a:lnTo>
                                <a:pt x="1684" y="75"/>
                              </a:lnTo>
                              <a:cubicBezTo>
                                <a:pt x="1595" y="24"/>
                                <a:pt x="1509" y="1"/>
                                <a:pt x="143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907" name="Google Shape;8907;p47"/>
                        <p:cNvSpPr/>
                        <p:nvPr/>
                      </p:nvSpPr>
                      <p:spPr>
                        <a:xfrm>
                          <a:off x="802300" y="1893750"/>
                          <a:ext cx="42100" cy="234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84" h="938" extrusionOk="0">
                              <a:moveTo>
                                <a:pt x="1447" y="1"/>
                              </a:moveTo>
                              <a:cubicBezTo>
                                <a:pt x="1377" y="1"/>
                                <a:pt x="1299" y="30"/>
                                <a:pt x="1210" y="96"/>
                              </a:cubicBezTo>
                              <a:lnTo>
                                <a:pt x="1" y="780"/>
                              </a:lnTo>
                              <a:lnTo>
                                <a:pt x="316" y="938"/>
                              </a:lnTo>
                              <a:lnTo>
                                <a:pt x="1684" y="148"/>
                              </a:lnTo>
                              <a:cubicBezTo>
                                <a:pt x="1623" y="57"/>
                                <a:pt x="1544" y="1"/>
                                <a:pt x="1447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8908" name="Google Shape;8908;p47"/>
                        <p:cNvSpPr/>
                        <p:nvPr/>
                      </p:nvSpPr>
                      <p:spPr>
                        <a:xfrm>
                          <a:off x="732600" y="1892325"/>
                          <a:ext cx="74975" cy="1263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999" h="5052" extrusionOk="0">
                              <a:moveTo>
                                <a:pt x="1559" y="0"/>
                              </a:moveTo>
                              <a:cubicBezTo>
                                <a:pt x="1320" y="0"/>
                                <a:pt x="1063" y="218"/>
                                <a:pt x="1105" y="468"/>
                              </a:cubicBezTo>
                              <a:lnTo>
                                <a:pt x="1368" y="1836"/>
                              </a:lnTo>
                              <a:lnTo>
                                <a:pt x="263" y="2678"/>
                              </a:lnTo>
                              <a:cubicBezTo>
                                <a:pt x="0" y="2888"/>
                                <a:pt x="158" y="3362"/>
                                <a:pt x="474" y="3362"/>
                              </a:cubicBezTo>
                              <a:lnTo>
                                <a:pt x="1842" y="3467"/>
                              </a:lnTo>
                              <a:lnTo>
                                <a:pt x="2315" y="4782"/>
                              </a:lnTo>
                              <a:cubicBezTo>
                                <a:pt x="2415" y="4949"/>
                                <a:pt x="2578" y="5052"/>
                                <a:pt x="2738" y="5052"/>
                              </a:cubicBezTo>
                              <a:cubicBezTo>
                                <a:pt x="2830" y="5052"/>
                                <a:pt x="2922" y="5017"/>
                                <a:pt x="2999" y="4940"/>
                              </a:cubicBezTo>
                              <a:cubicBezTo>
                                <a:pt x="2894" y="4887"/>
                                <a:pt x="2841" y="4887"/>
                                <a:pt x="2841" y="4782"/>
                              </a:cubicBezTo>
                              <a:lnTo>
                                <a:pt x="2368" y="3467"/>
                              </a:lnTo>
                              <a:lnTo>
                                <a:pt x="1000" y="3362"/>
                              </a:lnTo>
                              <a:cubicBezTo>
                                <a:pt x="684" y="3309"/>
                                <a:pt x="527" y="2888"/>
                                <a:pt x="790" y="2678"/>
                              </a:cubicBezTo>
                              <a:lnTo>
                                <a:pt x="1894" y="1836"/>
                              </a:lnTo>
                              <a:lnTo>
                                <a:pt x="1631" y="468"/>
                              </a:lnTo>
                              <a:cubicBezTo>
                                <a:pt x="1631" y="311"/>
                                <a:pt x="1631" y="205"/>
                                <a:pt x="1789" y="153"/>
                              </a:cubicBezTo>
                              <a:lnTo>
                                <a:pt x="1736" y="48"/>
                              </a:lnTo>
                              <a:cubicBezTo>
                                <a:pt x="1682" y="15"/>
                                <a:pt x="1621" y="0"/>
                                <a:pt x="155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>
                            <a:alpha val="5978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  <p:grpSp>
                <p:nvGrpSpPr>
                  <p:cNvPr id="8909" name="Google Shape;8909;p47"/>
                  <p:cNvGrpSpPr/>
                  <p:nvPr/>
                </p:nvGrpSpPr>
                <p:grpSpPr>
                  <a:xfrm>
                    <a:off x="81020" y="36500"/>
                    <a:ext cx="278654" cy="1306700"/>
                    <a:chOff x="73845" y="3561500"/>
                    <a:chExt cx="278654" cy="1306700"/>
                  </a:xfrm>
                </p:grpSpPr>
                <p:grpSp>
                  <p:nvGrpSpPr>
                    <p:cNvPr id="8910" name="Google Shape;8910;p47"/>
                    <p:cNvGrpSpPr/>
                    <p:nvPr/>
                  </p:nvGrpSpPr>
                  <p:grpSpPr>
                    <a:xfrm>
                      <a:off x="179620" y="39543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911" name="Google Shape;8911;p4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12" name="Google Shape;8912;p4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13" name="Google Shape;8913;p4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914" name="Google Shape;8914;p47"/>
                    <p:cNvGrpSpPr/>
                    <p:nvPr/>
                  </p:nvGrpSpPr>
                  <p:grpSpPr>
                    <a:xfrm>
                      <a:off x="116495" y="43471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915" name="Google Shape;8915;p4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16" name="Google Shape;8916;p4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17" name="Google Shape;8917;p4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918" name="Google Shape;8918;p47"/>
                    <p:cNvGrpSpPr/>
                    <p:nvPr/>
                  </p:nvGrpSpPr>
                  <p:grpSpPr>
                    <a:xfrm>
                      <a:off x="213170" y="47399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919" name="Google Shape;8919;p4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20" name="Google Shape;8920;p4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21" name="Google Shape;8921;p4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8922" name="Google Shape;8922;p47"/>
                    <p:cNvGrpSpPr/>
                    <p:nvPr/>
                  </p:nvGrpSpPr>
                  <p:grpSpPr>
                    <a:xfrm>
                      <a:off x="73845" y="3561500"/>
                      <a:ext cx="139329" cy="128300"/>
                      <a:chOff x="732600" y="1890325"/>
                      <a:chExt cx="138100" cy="128300"/>
                    </a:xfrm>
                  </p:grpSpPr>
                  <p:sp>
                    <p:nvSpPr>
                      <p:cNvPr id="8923" name="Google Shape;8923;p47"/>
                      <p:cNvSpPr/>
                      <p:nvPr/>
                    </p:nvSpPr>
                    <p:spPr>
                      <a:xfrm>
                        <a:off x="732600" y="1890325"/>
                        <a:ext cx="138100" cy="127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24" h="5101" extrusionOk="0">
                            <a:moveTo>
                              <a:pt x="1431" y="1"/>
                            </a:moveTo>
                            <a:cubicBezTo>
                              <a:pt x="1188" y="1"/>
                              <a:pt x="1025" y="229"/>
                              <a:pt x="1105" y="548"/>
                            </a:cubicBezTo>
                            <a:lnTo>
                              <a:pt x="1368" y="1916"/>
                            </a:lnTo>
                            <a:lnTo>
                              <a:pt x="263" y="2758"/>
                            </a:lnTo>
                            <a:cubicBezTo>
                              <a:pt x="0" y="2968"/>
                              <a:pt x="158" y="3389"/>
                              <a:pt x="474" y="3442"/>
                            </a:cubicBezTo>
                            <a:lnTo>
                              <a:pt x="1842" y="3547"/>
                            </a:lnTo>
                            <a:lnTo>
                              <a:pt x="2315" y="4862"/>
                            </a:lnTo>
                            <a:cubicBezTo>
                              <a:pt x="2372" y="5004"/>
                              <a:pt x="2537" y="5100"/>
                              <a:pt x="2701" y="5100"/>
                            </a:cubicBezTo>
                            <a:cubicBezTo>
                              <a:pt x="2840" y="5100"/>
                              <a:pt x="2979" y="5031"/>
                              <a:pt x="3052" y="4862"/>
                            </a:cubicBezTo>
                            <a:lnTo>
                              <a:pt x="3630" y="3652"/>
                            </a:lnTo>
                            <a:lnTo>
                              <a:pt x="4998" y="3547"/>
                            </a:lnTo>
                            <a:cubicBezTo>
                              <a:pt x="5314" y="3547"/>
                              <a:pt x="5524" y="3126"/>
                              <a:pt x="5261" y="2916"/>
                            </a:cubicBezTo>
                            <a:lnTo>
                              <a:pt x="4209" y="1969"/>
                            </a:lnTo>
                            <a:lnTo>
                              <a:pt x="4630" y="601"/>
                            </a:lnTo>
                            <a:cubicBezTo>
                              <a:pt x="4716" y="343"/>
                              <a:pt x="4486" y="86"/>
                              <a:pt x="4255" y="86"/>
                            </a:cubicBezTo>
                            <a:cubicBezTo>
                              <a:pt x="4204" y="86"/>
                              <a:pt x="4152" y="99"/>
                              <a:pt x="4104" y="128"/>
                            </a:cubicBezTo>
                            <a:lnTo>
                              <a:pt x="2841" y="864"/>
                            </a:lnTo>
                            <a:lnTo>
                              <a:pt x="1684" y="75"/>
                            </a:lnTo>
                            <a:cubicBezTo>
                              <a:pt x="1595" y="24"/>
                              <a:pt x="1509" y="1"/>
                              <a:pt x="14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24" name="Google Shape;8924;p47"/>
                      <p:cNvSpPr/>
                      <p:nvPr/>
                    </p:nvSpPr>
                    <p:spPr>
                      <a:xfrm>
                        <a:off x="802300" y="1893750"/>
                        <a:ext cx="42100" cy="2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84" h="938" extrusionOk="0">
                            <a:moveTo>
                              <a:pt x="1447" y="1"/>
                            </a:moveTo>
                            <a:cubicBezTo>
                              <a:pt x="1377" y="1"/>
                              <a:pt x="1299" y="30"/>
                              <a:pt x="1210" y="96"/>
                            </a:cubicBezTo>
                            <a:lnTo>
                              <a:pt x="1" y="780"/>
                            </a:lnTo>
                            <a:lnTo>
                              <a:pt x="316" y="938"/>
                            </a:lnTo>
                            <a:lnTo>
                              <a:pt x="1684" y="148"/>
                            </a:lnTo>
                            <a:cubicBezTo>
                              <a:pt x="1623" y="57"/>
                              <a:pt x="1544" y="1"/>
                              <a:pt x="144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8925" name="Google Shape;8925;p47"/>
                      <p:cNvSpPr/>
                      <p:nvPr/>
                    </p:nvSpPr>
                    <p:spPr>
                      <a:xfrm>
                        <a:off x="732600" y="1892325"/>
                        <a:ext cx="74975" cy="126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99" h="5052" extrusionOk="0">
                            <a:moveTo>
                              <a:pt x="1559" y="0"/>
                            </a:moveTo>
                            <a:cubicBezTo>
                              <a:pt x="1320" y="0"/>
                              <a:pt x="1063" y="218"/>
                              <a:pt x="1105" y="468"/>
                            </a:cubicBezTo>
                            <a:lnTo>
                              <a:pt x="1368" y="1836"/>
                            </a:lnTo>
                            <a:lnTo>
                              <a:pt x="263" y="2678"/>
                            </a:lnTo>
                            <a:cubicBezTo>
                              <a:pt x="0" y="2888"/>
                              <a:pt x="158" y="3362"/>
                              <a:pt x="474" y="3362"/>
                            </a:cubicBezTo>
                            <a:lnTo>
                              <a:pt x="1842" y="3467"/>
                            </a:lnTo>
                            <a:lnTo>
                              <a:pt x="2315" y="4782"/>
                            </a:lnTo>
                            <a:cubicBezTo>
                              <a:pt x="2415" y="4949"/>
                              <a:pt x="2578" y="5052"/>
                              <a:pt x="2738" y="5052"/>
                            </a:cubicBezTo>
                            <a:cubicBezTo>
                              <a:pt x="2830" y="5052"/>
                              <a:pt x="2922" y="5017"/>
                              <a:pt x="2999" y="4940"/>
                            </a:cubicBezTo>
                            <a:cubicBezTo>
                              <a:pt x="2894" y="4887"/>
                              <a:pt x="2841" y="4887"/>
                              <a:pt x="2841" y="4782"/>
                            </a:cubicBezTo>
                            <a:lnTo>
                              <a:pt x="2368" y="3467"/>
                            </a:lnTo>
                            <a:lnTo>
                              <a:pt x="1000" y="3362"/>
                            </a:lnTo>
                            <a:cubicBezTo>
                              <a:pt x="684" y="3309"/>
                              <a:pt x="527" y="2888"/>
                              <a:pt x="790" y="2678"/>
                            </a:cubicBezTo>
                            <a:lnTo>
                              <a:pt x="1894" y="1836"/>
                            </a:lnTo>
                            <a:lnTo>
                              <a:pt x="1631" y="468"/>
                            </a:lnTo>
                            <a:cubicBezTo>
                              <a:pt x="1631" y="311"/>
                              <a:pt x="1631" y="205"/>
                              <a:pt x="1789" y="153"/>
                            </a:cubicBezTo>
                            <a:lnTo>
                              <a:pt x="1736" y="48"/>
                            </a:lnTo>
                            <a:cubicBezTo>
                              <a:pt x="1682" y="15"/>
                              <a:pt x="1621" y="0"/>
                              <a:pt x="15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9780"/>
                        </a:srgbClr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  <p:grpSp>
            <p:nvGrpSpPr>
              <p:cNvPr id="8926" name="Google Shape;8926;p47"/>
              <p:cNvGrpSpPr/>
              <p:nvPr/>
            </p:nvGrpSpPr>
            <p:grpSpPr>
              <a:xfrm rot="5400000">
                <a:off x="9702783" y="-38502"/>
                <a:ext cx="236004" cy="521100"/>
                <a:chOff x="116495" y="4347100"/>
                <a:chExt cx="236004" cy="521100"/>
              </a:xfrm>
            </p:grpSpPr>
            <p:grpSp>
              <p:nvGrpSpPr>
                <p:cNvPr id="8927" name="Google Shape;8927;p47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928" name="Google Shape;8928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929" name="Google Shape;8929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930" name="Google Shape;8930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931" name="Google Shape;8931;p47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8932" name="Google Shape;8932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933" name="Google Shape;8933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934" name="Google Shape;8934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8935" name="Google Shape;8935;p47"/>
            <p:cNvGrpSpPr/>
            <p:nvPr/>
          </p:nvGrpSpPr>
          <p:grpSpPr>
            <a:xfrm>
              <a:off x="73845" y="98713"/>
              <a:ext cx="285829" cy="7341550"/>
              <a:chOff x="73845" y="36500"/>
              <a:chExt cx="285829" cy="7341550"/>
            </a:xfrm>
          </p:grpSpPr>
          <p:grpSp>
            <p:nvGrpSpPr>
              <p:cNvPr id="8936" name="Google Shape;8936;p47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8937" name="Google Shape;8937;p47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938" name="Google Shape;8938;p4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39" name="Google Shape;8939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40" name="Google Shape;8940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41" name="Google Shape;8941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942" name="Google Shape;8942;p4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43" name="Google Shape;8943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44" name="Google Shape;8944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45" name="Google Shape;8945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946" name="Google Shape;8946;p4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47" name="Google Shape;8947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48" name="Google Shape;8948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49" name="Google Shape;8949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950" name="Google Shape;8950;p4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51" name="Google Shape;8951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52" name="Google Shape;8952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53" name="Google Shape;8953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8954" name="Google Shape;8954;p47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955" name="Google Shape;8955;p4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56" name="Google Shape;8956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57" name="Google Shape;8957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58" name="Google Shape;8958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959" name="Google Shape;8959;p4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60" name="Google Shape;8960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61" name="Google Shape;8961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62" name="Google Shape;8962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963" name="Google Shape;8963;p4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64" name="Google Shape;8964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65" name="Google Shape;8965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66" name="Google Shape;8966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967" name="Google Shape;8967;p4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68" name="Google Shape;8968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69" name="Google Shape;8969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70" name="Google Shape;8970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8971" name="Google Shape;8971;p47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8972" name="Google Shape;8972;p47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973" name="Google Shape;8973;p4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74" name="Google Shape;8974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75" name="Google Shape;8975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76" name="Google Shape;8976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977" name="Google Shape;8977;p4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78" name="Google Shape;8978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79" name="Google Shape;8979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80" name="Google Shape;8980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981" name="Google Shape;8981;p4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82" name="Google Shape;8982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83" name="Google Shape;8983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84" name="Google Shape;8984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985" name="Google Shape;8985;p4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86" name="Google Shape;8986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87" name="Google Shape;8987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88" name="Google Shape;8988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8989" name="Google Shape;8989;p47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8990" name="Google Shape;8990;p4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91" name="Google Shape;8991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92" name="Google Shape;8992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93" name="Google Shape;8993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994" name="Google Shape;8994;p4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95" name="Google Shape;8995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96" name="Google Shape;8996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97" name="Google Shape;8997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8998" name="Google Shape;8998;p4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8999" name="Google Shape;8999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00" name="Google Shape;9000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01" name="Google Shape;9001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02" name="Google Shape;9002;p4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03" name="Google Shape;9003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04" name="Google Shape;9004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05" name="Google Shape;9005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9006" name="Google Shape;9006;p47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9007" name="Google Shape;9007;p47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9008" name="Google Shape;9008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09" name="Google Shape;9009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10" name="Google Shape;9010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9011" name="Google Shape;9011;p47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9012" name="Google Shape;9012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13" name="Google Shape;9013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14" name="Google Shape;9014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9015" name="Google Shape;9015;p47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9016" name="Google Shape;9016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17" name="Google Shape;9017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18" name="Google Shape;9018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9019" name="Google Shape;9019;p47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9020" name="Google Shape;9020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21" name="Google Shape;9021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22" name="Google Shape;9022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9023" name="Google Shape;9023;p47"/>
            <p:cNvGrpSpPr/>
            <p:nvPr/>
          </p:nvGrpSpPr>
          <p:grpSpPr>
            <a:xfrm>
              <a:off x="10332320" y="145213"/>
              <a:ext cx="285829" cy="7341550"/>
              <a:chOff x="73845" y="36500"/>
              <a:chExt cx="285829" cy="7341550"/>
            </a:xfrm>
          </p:grpSpPr>
          <p:grpSp>
            <p:nvGrpSpPr>
              <p:cNvPr id="9024" name="Google Shape;9024;p47"/>
              <p:cNvGrpSpPr/>
              <p:nvPr/>
            </p:nvGrpSpPr>
            <p:grpSpPr>
              <a:xfrm>
                <a:off x="73845" y="4538300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9025" name="Google Shape;9025;p47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9026" name="Google Shape;9026;p4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27" name="Google Shape;9027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28" name="Google Shape;9028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29" name="Google Shape;9029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30" name="Google Shape;9030;p4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31" name="Google Shape;9031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32" name="Google Shape;9032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33" name="Google Shape;9033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34" name="Google Shape;9034;p4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35" name="Google Shape;9035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36" name="Google Shape;9036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37" name="Google Shape;9037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38" name="Google Shape;9038;p4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39" name="Google Shape;9039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40" name="Google Shape;9040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41" name="Google Shape;9041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9042" name="Google Shape;9042;p47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9043" name="Google Shape;9043;p4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44" name="Google Shape;9044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45" name="Google Shape;9045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46" name="Google Shape;9046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47" name="Google Shape;9047;p4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48" name="Google Shape;9048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49" name="Google Shape;9049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50" name="Google Shape;9050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51" name="Google Shape;9051;p4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52" name="Google Shape;9052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53" name="Google Shape;9053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54" name="Google Shape;9054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55" name="Google Shape;9055;p4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56" name="Google Shape;9056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57" name="Google Shape;9057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58" name="Google Shape;9058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9059" name="Google Shape;9059;p47"/>
              <p:cNvGrpSpPr/>
              <p:nvPr/>
            </p:nvGrpSpPr>
            <p:grpSpPr>
              <a:xfrm>
                <a:off x="73845" y="1524775"/>
                <a:ext cx="285829" cy="2839750"/>
                <a:chOff x="73845" y="3561500"/>
                <a:chExt cx="285829" cy="2839750"/>
              </a:xfrm>
            </p:grpSpPr>
            <p:grpSp>
              <p:nvGrpSpPr>
                <p:cNvPr id="9060" name="Google Shape;9060;p47"/>
                <p:cNvGrpSpPr/>
                <p:nvPr/>
              </p:nvGrpSpPr>
              <p:grpSpPr>
                <a:xfrm>
                  <a:off x="73845" y="356150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9061" name="Google Shape;9061;p4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62" name="Google Shape;9062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63" name="Google Shape;9063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64" name="Google Shape;9064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65" name="Google Shape;9065;p4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66" name="Google Shape;9066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67" name="Google Shape;9067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68" name="Google Shape;9068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69" name="Google Shape;9069;p4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70" name="Google Shape;9070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71" name="Google Shape;9071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72" name="Google Shape;9072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73" name="Google Shape;9073;p4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74" name="Google Shape;9074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75" name="Google Shape;9075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76" name="Google Shape;9076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9077" name="Google Shape;9077;p47"/>
                <p:cNvGrpSpPr/>
                <p:nvPr/>
              </p:nvGrpSpPr>
              <p:grpSpPr>
                <a:xfrm>
                  <a:off x="81020" y="5094550"/>
                  <a:ext cx="278654" cy="1306700"/>
                  <a:chOff x="73845" y="3561500"/>
                  <a:chExt cx="278654" cy="1306700"/>
                </a:xfrm>
              </p:grpSpPr>
              <p:grpSp>
                <p:nvGrpSpPr>
                  <p:cNvPr id="9078" name="Google Shape;9078;p47"/>
                  <p:cNvGrpSpPr/>
                  <p:nvPr/>
                </p:nvGrpSpPr>
                <p:grpSpPr>
                  <a:xfrm>
                    <a:off x="179620" y="39543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79" name="Google Shape;9079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80" name="Google Shape;9080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81" name="Google Shape;9081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82" name="Google Shape;9082;p47"/>
                  <p:cNvGrpSpPr/>
                  <p:nvPr/>
                </p:nvGrpSpPr>
                <p:grpSpPr>
                  <a:xfrm>
                    <a:off x="116495" y="43471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83" name="Google Shape;9083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84" name="Google Shape;9084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85" name="Google Shape;9085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86" name="Google Shape;9086;p47"/>
                  <p:cNvGrpSpPr/>
                  <p:nvPr/>
                </p:nvGrpSpPr>
                <p:grpSpPr>
                  <a:xfrm>
                    <a:off x="213170" y="47399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87" name="Google Shape;9087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88" name="Google Shape;9088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89" name="Google Shape;9089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9090" name="Google Shape;9090;p47"/>
                  <p:cNvGrpSpPr/>
                  <p:nvPr/>
                </p:nvGrpSpPr>
                <p:grpSpPr>
                  <a:xfrm>
                    <a:off x="73845" y="3561500"/>
                    <a:ext cx="139329" cy="128300"/>
                    <a:chOff x="732600" y="1890325"/>
                    <a:chExt cx="138100" cy="128300"/>
                  </a:xfrm>
                </p:grpSpPr>
                <p:sp>
                  <p:nvSpPr>
                    <p:cNvPr id="9091" name="Google Shape;9091;p47"/>
                    <p:cNvSpPr/>
                    <p:nvPr/>
                  </p:nvSpPr>
                  <p:spPr>
                    <a:xfrm>
                      <a:off x="732600" y="1890325"/>
                      <a:ext cx="138100" cy="127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24" h="5101" extrusionOk="0">
                          <a:moveTo>
                            <a:pt x="1431" y="1"/>
                          </a:moveTo>
                          <a:cubicBezTo>
                            <a:pt x="1188" y="1"/>
                            <a:pt x="1025" y="229"/>
                            <a:pt x="1105" y="548"/>
                          </a:cubicBezTo>
                          <a:lnTo>
                            <a:pt x="1368" y="1916"/>
                          </a:lnTo>
                          <a:lnTo>
                            <a:pt x="263" y="2758"/>
                          </a:lnTo>
                          <a:cubicBezTo>
                            <a:pt x="0" y="2968"/>
                            <a:pt x="158" y="3389"/>
                            <a:pt x="474" y="3442"/>
                          </a:cubicBezTo>
                          <a:lnTo>
                            <a:pt x="1842" y="3547"/>
                          </a:lnTo>
                          <a:lnTo>
                            <a:pt x="2315" y="4862"/>
                          </a:lnTo>
                          <a:cubicBezTo>
                            <a:pt x="2372" y="5004"/>
                            <a:pt x="2537" y="5100"/>
                            <a:pt x="2701" y="5100"/>
                          </a:cubicBezTo>
                          <a:cubicBezTo>
                            <a:pt x="2840" y="5100"/>
                            <a:pt x="2979" y="5031"/>
                            <a:pt x="3052" y="4862"/>
                          </a:cubicBezTo>
                          <a:lnTo>
                            <a:pt x="3630" y="3652"/>
                          </a:lnTo>
                          <a:lnTo>
                            <a:pt x="4998" y="3547"/>
                          </a:lnTo>
                          <a:cubicBezTo>
                            <a:pt x="5314" y="3547"/>
                            <a:pt x="5524" y="3126"/>
                            <a:pt x="5261" y="2916"/>
                          </a:cubicBezTo>
                          <a:lnTo>
                            <a:pt x="4209" y="1969"/>
                          </a:lnTo>
                          <a:lnTo>
                            <a:pt x="4630" y="601"/>
                          </a:lnTo>
                          <a:cubicBezTo>
                            <a:pt x="4716" y="343"/>
                            <a:pt x="4486" y="86"/>
                            <a:pt x="4255" y="86"/>
                          </a:cubicBezTo>
                          <a:cubicBezTo>
                            <a:pt x="4204" y="86"/>
                            <a:pt x="4152" y="99"/>
                            <a:pt x="4104" y="128"/>
                          </a:cubicBezTo>
                          <a:lnTo>
                            <a:pt x="2841" y="864"/>
                          </a:lnTo>
                          <a:lnTo>
                            <a:pt x="1684" y="75"/>
                          </a:lnTo>
                          <a:cubicBezTo>
                            <a:pt x="1595" y="24"/>
                            <a:pt x="1509" y="1"/>
                            <a:pt x="1431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92" name="Google Shape;9092;p47"/>
                    <p:cNvSpPr/>
                    <p:nvPr/>
                  </p:nvSpPr>
                  <p:spPr>
                    <a:xfrm>
                      <a:off x="802300" y="1893750"/>
                      <a:ext cx="42100" cy="23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84" h="938" extrusionOk="0">
                          <a:moveTo>
                            <a:pt x="1447" y="1"/>
                          </a:moveTo>
                          <a:cubicBezTo>
                            <a:pt x="1377" y="1"/>
                            <a:pt x="1299" y="30"/>
                            <a:pt x="1210" y="96"/>
                          </a:cubicBezTo>
                          <a:lnTo>
                            <a:pt x="1" y="780"/>
                          </a:lnTo>
                          <a:lnTo>
                            <a:pt x="316" y="938"/>
                          </a:lnTo>
                          <a:lnTo>
                            <a:pt x="1684" y="148"/>
                          </a:lnTo>
                          <a:cubicBezTo>
                            <a:pt x="1623" y="57"/>
                            <a:pt x="1544" y="1"/>
                            <a:pt x="1447" y="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093" name="Google Shape;9093;p47"/>
                    <p:cNvSpPr/>
                    <p:nvPr/>
                  </p:nvSpPr>
                  <p:spPr>
                    <a:xfrm>
                      <a:off x="732600" y="1892325"/>
                      <a:ext cx="74975" cy="1263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99" h="5052" extrusionOk="0">
                          <a:moveTo>
                            <a:pt x="1559" y="0"/>
                          </a:moveTo>
                          <a:cubicBezTo>
                            <a:pt x="1320" y="0"/>
                            <a:pt x="1063" y="218"/>
                            <a:pt x="1105" y="468"/>
                          </a:cubicBezTo>
                          <a:lnTo>
                            <a:pt x="1368" y="1836"/>
                          </a:lnTo>
                          <a:lnTo>
                            <a:pt x="263" y="2678"/>
                          </a:lnTo>
                          <a:cubicBezTo>
                            <a:pt x="0" y="2888"/>
                            <a:pt x="158" y="3362"/>
                            <a:pt x="474" y="3362"/>
                          </a:cubicBezTo>
                          <a:lnTo>
                            <a:pt x="1842" y="3467"/>
                          </a:lnTo>
                          <a:lnTo>
                            <a:pt x="2315" y="4782"/>
                          </a:lnTo>
                          <a:cubicBezTo>
                            <a:pt x="2415" y="4949"/>
                            <a:pt x="2578" y="5052"/>
                            <a:pt x="2738" y="5052"/>
                          </a:cubicBezTo>
                          <a:cubicBezTo>
                            <a:pt x="2830" y="5052"/>
                            <a:pt x="2922" y="5017"/>
                            <a:pt x="2999" y="4940"/>
                          </a:cubicBezTo>
                          <a:cubicBezTo>
                            <a:pt x="2894" y="4887"/>
                            <a:pt x="2841" y="4887"/>
                            <a:pt x="2841" y="4782"/>
                          </a:cubicBezTo>
                          <a:lnTo>
                            <a:pt x="2368" y="3467"/>
                          </a:lnTo>
                          <a:lnTo>
                            <a:pt x="1000" y="3362"/>
                          </a:lnTo>
                          <a:cubicBezTo>
                            <a:pt x="684" y="3309"/>
                            <a:pt x="527" y="2888"/>
                            <a:pt x="790" y="2678"/>
                          </a:cubicBezTo>
                          <a:lnTo>
                            <a:pt x="1894" y="1836"/>
                          </a:lnTo>
                          <a:lnTo>
                            <a:pt x="1631" y="468"/>
                          </a:lnTo>
                          <a:cubicBezTo>
                            <a:pt x="1631" y="311"/>
                            <a:pt x="1631" y="205"/>
                            <a:pt x="1789" y="153"/>
                          </a:cubicBezTo>
                          <a:lnTo>
                            <a:pt x="1736" y="48"/>
                          </a:lnTo>
                          <a:cubicBezTo>
                            <a:pt x="1682" y="15"/>
                            <a:pt x="1621" y="0"/>
                            <a:pt x="155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978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9094" name="Google Shape;9094;p47"/>
              <p:cNvGrpSpPr/>
              <p:nvPr/>
            </p:nvGrpSpPr>
            <p:grpSpPr>
              <a:xfrm>
                <a:off x="81020" y="36500"/>
                <a:ext cx="278654" cy="1306700"/>
                <a:chOff x="73845" y="3561500"/>
                <a:chExt cx="278654" cy="1306700"/>
              </a:xfrm>
            </p:grpSpPr>
            <p:grpSp>
              <p:nvGrpSpPr>
                <p:cNvPr id="9095" name="Google Shape;9095;p47"/>
                <p:cNvGrpSpPr/>
                <p:nvPr/>
              </p:nvGrpSpPr>
              <p:grpSpPr>
                <a:xfrm>
                  <a:off x="179620" y="39543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9096" name="Google Shape;9096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97" name="Google Shape;9097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98" name="Google Shape;9098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9099" name="Google Shape;9099;p47"/>
                <p:cNvGrpSpPr/>
                <p:nvPr/>
              </p:nvGrpSpPr>
              <p:grpSpPr>
                <a:xfrm>
                  <a:off x="116495" y="43471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9100" name="Google Shape;9100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01" name="Google Shape;9101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02" name="Google Shape;9102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9103" name="Google Shape;9103;p47"/>
                <p:cNvGrpSpPr/>
                <p:nvPr/>
              </p:nvGrpSpPr>
              <p:grpSpPr>
                <a:xfrm>
                  <a:off x="213170" y="47399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9104" name="Google Shape;9104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05" name="Google Shape;9105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06" name="Google Shape;9106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9107" name="Google Shape;9107;p47"/>
                <p:cNvGrpSpPr/>
                <p:nvPr/>
              </p:nvGrpSpPr>
              <p:grpSpPr>
                <a:xfrm>
                  <a:off x="73845" y="3561500"/>
                  <a:ext cx="139329" cy="128300"/>
                  <a:chOff x="732600" y="1890325"/>
                  <a:chExt cx="138100" cy="128300"/>
                </a:xfrm>
              </p:grpSpPr>
              <p:sp>
                <p:nvSpPr>
                  <p:cNvPr id="9108" name="Google Shape;9108;p47"/>
                  <p:cNvSpPr/>
                  <p:nvPr/>
                </p:nvSpPr>
                <p:spPr>
                  <a:xfrm>
                    <a:off x="732600" y="1890325"/>
                    <a:ext cx="138100" cy="12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4" h="5101" extrusionOk="0">
                        <a:moveTo>
                          <a:pt x="1431" y="1"/>
                        </a:moveTo>
                        <a:cubicBezTo>
                          <a:pt x="1188" y="1"/>
                          <a:pt x="1025" y="229"/>
                          <a:pt x="1105" y="548"/>
                        </a:cubicBezTo>
                        <a:lnTo>
                          <a:pt x="1368" y="1916"/>
                        </a:lnTo>
                        <a:lnTo>
                          <a:pt x="263" y="2758"/>
                        </a:lnTo>
                        <a:cubicBezTo>
                          <a:pt x="0" y="2968"/>
                          <a:pt x="158" y="3389"/>
                          <a:pt x="474" y="3442"/>
                        </a:cubicBezTo>
                        <a:lnTo>
                          <a:pt x="1842" y="3547"/>
                        </a:lnTo>
                        <a:lnTo>
                          <a:pt x="2315" y="4862"/>
                        </a:lnTo>
                        <a:cubicBezTo>
                          <a:pt x="2372" y="5004"/>
                          <a:pt x="2537" y="5100"/>
                          <a:pt x="2701" y="5100"/>
                        </a:cubicBezTo>
                        <a:cubicBezTo>
                          <a:pt x="2840" y="5100"/>
                          <a:pt x="2979" y="5031"/>
                          <a:pt x="3052" y="4862"/>
                        </a:cubicBezTo>
                        <a:lnTo>
                          <a:pt x="3630" y="3652"/>
                        </a:lnTo>
                        <a:lnTo>
                          <a:pt x="4998" y="3547"/>
                        </a:lnTo>
                        <a:cubicBezTo>
                          <a:pt x="5314" y="3547"/>
                          <a:pt x="5524" y="3126"/>
                          <a:pt x="5261" y="2916"/>
                        </a:cubicBezTo>
                        <a:lnTo>
                          <a:pt x="4209" y="1969"/>
                        </a:lnTo>
                        <a:lnTo>
                          <a:pt x="4630" y="601"/>
                        </a:lnTo>
                        <a:cubicBezTo>
                          <a:pt x="4716" y="343"/>
                          <a:pt x="4486" y="86"/>
                          <a:pt x="4255" y="86"/>
                        </a:cubicBezTo>
                        <a:cubicBezTo>
                          <a:pt x="4204" y="86"/>
                          <a:pt x="4152" y="99"/>
                          <a:pt x="4104" y="128"/>
                        </a:cubicBezTo>
                        <a:lnTo>
                          <a:pt x="2841" y="864"/>
                        </a:lnTo>
                        <a:lnTo>
                          <a:pt x="1684" y="75"/>
                        </a:lnTo>
                        <a:cubicBezTo>
                          <a:pt x="1595" y="24"/>
                          <a:pt x="1509" y="1"/>
                          <a:pt x="14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09" name="Google Shape;9109;p47"/>
                  <p:cNvSpPr/>
                  <p:nvPr/>
                </p:nvSpPr>
                <p:spPr>
                  <a:xfrm>
                    <a:off x="802300" y="1893750"/>
                    <a:ext cx="42100" cy="2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4" h="938" extrusionOk="0">
                        <a:moveTo>
                          <a:pt x="1447" y="1"/>
                        </a:moveTo>
                        <a:cubicBezTo>
                          <a:pt x="1377" y="1"/>
                          <a:pt x="1299" y="30"/>
                          <a:pt x="1210" y="96"/>
                        </a:cubicBezTo>
                        <a:lnTo>
                          <a:pt x="1" y="780"/>
                        </a:lnTo>
                        <a:lnTo>
                          <a:pt x="316" y="938"/>
                        </a:lnTo>
                        <a:lnTo>
                          <a:pt x="1684" y="148"/>
                        </a:lnTo>
                        <a:cubicBezTo>
                          <a:pt x="1623" y="57"/>
                          <a:pt x="1544" y="1"/>
                          <a:pt x="144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10" name="Google Shape;9110;p47"/>
                  <p:cNvSpPr/>
                  <p:nvPr/>
                </p:nvSpPr>
                <p:spPr>
                  <a:xfrm>
                    <a:off x="732600" y="1892325"/>
                    <a:ext cx="74975" cy="12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9" h="5052" extrusionOk="0">
                        <a:moveTo>
                          <a:pt x="1559" y="0"/>
                        </a:moveTo>
                        <a:cubicBezTo>
                          <a:pt x="1320" y="0"/>
                          <a:pt x="1063" y="218"/>
                          <a:pt x="1105" y="468"/>
                        </a:cubicBezTo>
                        <a:lnTo>
                          <a:pt x="1368" y="1836"/>
                        </a:lnTo>
                        <a:lnTo>
                          <a:pt x="263" y="2678"/>
                        </a:lnTo>
                        <a:cubicBezTo>
                          <a:pt x="0" y="2888"/>
                          <a:pt x="158" y="3362"/>
                          <a:pt x="474" y="3362"/>
                        </a:cubicBezTo>
                        <a:lnTo>
                          <a:pt x="1842" y="3467"/>
                        </a:lnTo>
                        <a:lnTo>
                          <a:pt x="2315" y="4782"/>
                        </a:lnTo>
                        <a:cubicBezTo>
                          <a:pt x="2415" y="4949"/>
                          <a:pt x="2578" y="5052"/>
                          <a:pt x="2738" y="5052"/>
                        </a:cubicBezTo>
                        <a:cubicBezTo>
                          <a:pt x="2830" y="5052"/>
                          <a:pt x="2922" y="5017"/>
                          <a:pt x="2999" y="4940"/>
                        </a:cubicBezTo>
                        <a:cubicBezTo>
                          <a:pt x="2894" y="4887"/>
                          <a:pt x="2841" y="4887"/>
                          <a:pt x="2841" y="4782"/>
                        </a:cubicBezTo>
                        <a:lnTo>
                          <a:pt x="2368" y="3467"/>
                        </a:lnTo>
                        <a:lnTo>
                          <a:pt x="1000" y="3362"/>
                        </a:lnTo>
                        <a:cubicBezTo>
                          <a:pt x="684" y="3309"/>
                          <a:pt x="527" y="2888"/>
                          <a:pt x="790" y="2678"/>
                        </a:cubicBezTo>
                        <a:lnTo>
                          <a:pt x="1894" y="1836"/>
                        </a:lnTo>
                        <a:lnTo>
                          <a:pt x="1631" y="468"/>
                        </a:lnTo>
                        <a:cubicBezTo>
                          <a:pt x="1631" y="311"/>
                          <a:pt x="1631" y="205"/>
                          <a:pt x="1789" y="153"/>
                        </a:cubicBezTo>
                        <a:lnTo>
                          <a:pt x="1736" y="48"/>
                        </a:lnTo>
                        <a:cubicBezTo>
                          <a:pt x="1682" y="15"/>
                          <a:pt x="1621" y="0"/>
                          <a:pt x="15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97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6150" y="806675"/>
            <a:ext cx="9019800" cy="8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525" tIns="114525" rIns="114525" bIns="1145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Amatic SC"/>
              <a:buNone/>
              <a:defRPr sz="4800" b="1">
                <a:solidFill>
                  <a:schemeClr val="accent3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  <a:defRPr sz="4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  <a:defRPr sz="4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  <a:defRPr sz="4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  <a:defRPr sz="4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  <a:defRPr sz="4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  <a:defRPr sz="4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  <a:defRPr sz="4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bas Neue"/>
              <a:buNone/>
              <a:defRPr sz="4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6150" y="1694390"/>
            <a:ext cx="9019800" cy="50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525" tIns="114525" rIns="114525" bIns="1145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Medium"/>
              <a:buChar char="●"/>
              <a:defRPr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lvl="1" indent="-3429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Medium"/>
              <a:buChar char="○"/>
              <a:defRPr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lvl="2" indent="-3429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Medium"/>
              <a:buChar char="■"/>
              <a:defRPr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lvl="3" indent="-3429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Medium"/>
              <a:buChar char="●"/>
              <a:defRPr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lvl="4" indent="-3429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Medium"/>
              <a:buChar char="○"/>
              <a:defRPr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lvl="5" indent="-3429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Medium"/>
              <a:buChar char="■"/>
              <a:defRPr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lvl="6" indent="-3429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Medium"/>
              <a:buChar char="●"/>
              <a:defRPr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lvl="7" indent="-3429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Medium"/>
              <a:buChar char="○"/>
              <a:defRPr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lvl="8" indent="-3429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1"/>
              </a:buClr>
              <a:buSzPts val="1800"/>
              <a:buFont typeface="Quicksand Medium"/>
              <a:buChar char="■"/>
              <a:defRPr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3" r:id="rId12"/>
    <p:sldLayoutId id="2147483666" r:id="rId13"/>
    <p:sldLayoutId id="2147483668" r:id="rId14"/>
    <p:sldLayoutId id="2147483675" r:id="rId15"/>
    <p:sldLayoutId id="2147483677" r:id="rId16"/>
    <p:sldLayoutId id="2147483678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Calculator_icon.svg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ommons.wikimedia.org/wiki/File:Icons8_flat_calculator.svg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www.freestock.com/free-photos/3d-person-calculator-isolated-white-background-55684189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commons.wikimedia.org/wiki/File:Calculator_icon.sv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learn.e-limu.org/topic/view/?c=50&amp;t=80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commons.wikimedia.org/wiki/File:Calculator_icon.sv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sN_pP5Fpu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id.wikipedia.org/wiki/Berkas:YouTube_Kids_LogoVector.svg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commons.wikimedia.org/wiki/File:Icons8_flat_calculator.sv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commons.wikimedia.org/wiki/File:Icons8_flat_calculator.sv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orientacionandujar.es/2015/09/30/nos-ayudas-en-los-premios-bitacoras-2015-educacion/42548453_l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ommons.wikimedia.org/wiki/File:Icons8_flat_calculator.svg" TargetMode="Externa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commons.wikimedia.org/wiki/File:Icons8_flat_calculator.sv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.png"/><Relationship Id="rId5" Type="http://schemas.openxmlformats.org/officeDocument/2006/relationships/image" Target="../media/image13.jpeg"/><Relationship Id="rId4" Type="http://schemas.openxmlformats.org/officeDocument/2006/relationships/hyperlink" Target="https://pixabay.com/en/notepad-note-memo-paper-stickies-2154581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Calculator_icon.sv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commons.wikimedia.org/wiki/File:Icons8_flat_calculator.sv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219014F-5730-4F3D-8BEE-E00DF30EAAED}"/>
              </a:ext>
            </a:extLst>
          </p:cNvPr>
          <p:cNvSpPr txBox="1"/>
          <p:nvPr/>
        </p:nvSpPr>
        <p:spPr>
          <a:xfrm>
            <a:off x="1030518" y="2530571"/>
            <a:ext cx="9167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b="1" dirty="0">
                <a:latin typeface="Calibri" panose="020F0502020204030204" pitchFamily="34" charset="0"/>
                <a:cs typeface="Calibri" panose="020F0502020204030204" pitchFamily="34" charset="0"/>
              </a:rPr>
              <a:t>إيجاد القوى والجذور باستخدام الآلة الحاسبة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F0522D-BEAB-48AF-BD75-229F7DFAEB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241299" y="3690911"/>
            <a:ext cx="2492831" cy="332377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E096432-61A5-4ACE-9869-E36C986E7B15}"/>
              </a:ext>
            </a:extLst>
          </p:cNvPr>
          <p:cNvGrpSpPr/>
          <p:nvPr/>
        </p:nvGrpSpPr>
        <p:grpSpPr>
          <a:xfrm>
            <a:off x="7425740" y="4721261"/>
            <a:ext cx="3266073" cy="2841589"/>
            <a:chOff x="7425740" y="4721261"/>
            <a:chExt cx="3266073" cy="2841589"/>
          </a:xfrm>
        </p:grpSpPr>
        <p:pic>
          <p:nvPicPr>
            <p:cNvPr id="5" name="Picture 4" descr="Icon&#10;&#10;Description automatically generated">
              <a:extLst>
                <a:ext uri="{FF2B5EF4-FFF2-40B4-BE49-F238E27FC236}">
                  <a16:creationId xmlns:a16="http://schemas.microsoft.com/office/drawing/2014/main" id="{EF4A5941-61B3-4655-ACFA-C876E88FD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7425740" y="4721261"/>
              <a:ext cx="2492832" cy="2492832"/>
            </a:xfrm>
            <a:prstGeom prst="rect">
              <a:avLst/>
            </a:prstGeom>
          </p:spPr>
        </p:pic>
        <p:pic>
          <p:nvPicPr>
            <p:cNvPr id="9" name="Picture 8" descr="Icon&#10;&#10;Description automatically generated">
              <a:extLst>
                <a:ext uri="{FF2B5EF4-FFF2-40B4-BE49-F238E27FC236}">
                  <a16:creationId xmlns:a16="http://schemas.microsoft.com/office/drawing/2014/main" id="{BF8A9D13-68AC-4FB6-BCF9-DDDB3D711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8672156" y="5543193"/>
              <a:ext cx="2019657" cy="2019657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B4C2B84-3AD4-4245-B2B4-2B259D06F683}"/>
              </a:ext>
            </a:extLst>
          </p:cNvPr>
          <p:cNvSpPr txBox="1"/>
          <p:nvPr/>
        </p:nvSpPr>
        <p:spPr>
          <a:xfrm>
            <a:off x="5473700" y="647700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الوحدة الأولى :أنواع الأعداد والعمليات عليها </a:t>
            </a:r>
            <a:endParaRPr lang="en-US" sz="2000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3D54EB-24E2-43D0-9E9A-4BCA051B1140}"/>
              </a:ext>
            </a:extLst>
          </p:cNvPr>
          <p:cNvSpPr txBox="1"/>
          <p:nvPr/>
        </p:nvSpPr>
        <p:spPr>
          <a:xfrm>
            <a:off x="3035689" y="6553021"/>
            <a:ext cx="3985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 الأُستاذة:شيـــــــخة السنيدية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FFD100-1AC8-49D5-88D9-146BFF7AF4FF}"/>
              </a:ext>
            </a:extLst>
          </p:cNvPr>
          <p:cNvSpPr txBox="1"/>
          <p:nvPr/>
        </p:nvSpPr>
        <p:spPr>
          <a:xfrm>
            <a:off x="2906563" y="1536637"/>
            <a:ext cx="5207620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4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معاييـــــــــــــــــــر الــــــــــــــــنجاح</a:t>
            </a:r>
            <a:endParaRPr lang="en-US" sz="44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" name="Google Shape;9163;p55">
            <a:extLst>
              <a:ext uri="{FF2B5EF4-FFF2-40B4-BE49-F238E27FC236}">
                <a16:creationId xmlns:a16="http://schemas.microsoft.com/office/drawing/2014/main" id="{73E3CA3C-58C6-4CD0-8E3E-D487B2E67CCA}"/>
              </a:ext>
            </a:extLst>
          </p:cNvPr>
          <p:cNvGrpSpPr/>
          <p:nvPr/>
        </p:nvGrpSpPr>
        <p:grpSpPr>
          <a:xfrm rot="10800000" flipH="1">
            <a:off x="2128151" y="1159842"/>
            <a:ext cx="1530782" cy="761515"/>
            <a:chOff x="1270725" y="4178700"/>
            <a:chExt cx="1738143" cy="864768"/>
          </a:xfrm>
        </p:grpSpPr>
        <p:sp>
          <p:nvSpPr>
            <p:cNvPr id="29" name="Google Shape;9164;p55">
              <a:extLst>
                <a:ext uri="{FF2B5EF4-FFF2-40B4-BE49-F238E27FC236}">
                  <a16:creationId xmlns:a16="http://schemas.microsoft.com/office/drawing/2014/main" id="{089B1727-2300-4AB7-BAD7-0F89BA44EF08}"/>
                </a:ext>
              </a:extLst>
            </p:cNvPr>
            <p:cNvSpPr/>
            <p:nvPr/>
          </p:nvSpPr>
          <p:spPr>
            <a:xfrm>
              <a:off x="1270725" y="4178700"/>
              <a:ext cx="1738143" cy="864768"/>
            </a:xfrm>
            <a:custGeom>
              <a:avLst/>
              <a:gdLst/>
              <a:ahLst/>
              <a:cxnLst/>
              <a:rect l="l" t="t" r="r" b="b"/>
              <a:pathLst>
                <a:path w="29689" h="14771" extrusionOk="0">
                  <a:moveTo>
                    <a:pt x="18814" y="0"/>
                  </a:moveTo>
                  <a:lnTo>
                    <a:pt x="20882" y="4036"/>
                  </a:lnTo>
                  <a:cubicBezTo>
                    <a:pt x="17937" y="4774"/>
                    <a:pt x="15257" y="5060"/>
                    <a:pt x="12873" y="5060"/>
                  </a:cubicBezTo>
                  <a:cubicBezTo>
                    <a:pt x="4700" y="5060"/>
                    <a:pt x="1" y="1702"/>
                    <a:pt x="1" y="1701"/>
                  </a:cubicBezTo>
                  <a:lnTo>
                    <a:pt x="1" y="1701"/>
                  </a:lnTo>
                  <a:cubicBezTo>
                    <a:pt x="2981" y="7532"/>
                    <a:pt x="5332" y="8518"/>
                    <a:pt x="5404" y="8540"/>
                  </a:cubicBezTo>
                  <a:lnTo>
                    <a:pt x="5404" y="8540"/>
                  </a:lnTo>
                  <a:lnTo>
                    <a:pt x="1835" y="13643"/>
                  </a:lnTo>
                  <a:cubicBezTo>
                    <a:pt x="4449" y="14444"/>
                    <a:pt x="6881" y="14770"/>
                    <a:pt x="9107" y="14770"/>
                  </a:cubicBezTo>
                  <a:cubicBezTo>
                    <a:pt x="18841" y="14770"/>
                    <a:pt x="24652" y="8539"/>
                    <a:pt x="24652" y="8539"/>
                  </a:cubicBezTo>
                  <a:lnTo>
                    <a:pt x="26753" y="12342"/>
                  </a:lnTo>
                  <a:lnTo>
                    <a:pt x="29689" y="3169"/>
                  </a:lnTo>
                  <a:lnTo>
                    <a:pt x="188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165;p55">
              <a:extLst>
                <a:ext uri="{FF2B5EF4-FFF2-40B4-BE49-F238E27FC236}">
                  <a16:creationId xmlns:a16="http://schemas.microsoft.com/office/drawing/2014/main" id="{EB898D58-219B-4453-BA65-EAFA8B65C7B5}"/>
                </a:ext>
              </a:extLst>
            </p:cNvPr>
            <p:cNvSpPr/>
            <p:nvPr/>
          </p:nvSpPr>
          <p:spPr>
            <a:xfrm>
              <a:off x="1647641" y="4318975"/>
              <a:ext cx="1285063" cy="430013"/>
            </a:xfrm>
            <a:custGeom>
              <a:avLst/>
              <a:gdLst/>
              <a:ahLst/>
              <a:cxnLst/>
              <a:rect l="l" t="t" r="r" b="b"/>
              <a:pathLst>
                <a:path w="21950" h="7345" extrusionOk="0">
                  <a:moveTo>
                    <a:pt x="15750" y="1"/>
                  </a:moveTo>
                  <a:cubicBezTo>
                    <a:pt x="15572" y="1"/>
                    <a:pt x="15405" y="126"/>
                    <a:pt x="15345" y="306"/>
                  </a:cubicBezTo>
                  <a:cubicBezTo>
                    <a:pt x="15312" y="506"/>
                    <a:pt x="15445" y="740"/>
                    <a:pt x="15645" y="773"/>
                  </a:cubicBezTo>
                  <a:lnTo>
                    <a:pt x="20515" y="1807"/>
                  </a:lnTo>
                  <a:cubicBezTo>
                    <a:pt x="16441" y="4434"/>
                    <a:pt x="9975" y="6587"/>
                    <a:pt x="4390" y="6587"/>
                  </a:cubicBezTo>
                  <a:cubicBezTo>
                    <a:pt x="3025" y="6587"/>
                    <a:pt x="1713" y="6459"/>
                    <a:pt x="501" y="6177"/>
                  </a:cubicBezTo>
                  <a:cubicBezTo>
                    <a:pt x="480" y="6173"/>
                    <a:pt x="460" y="6172"/>
                    <a:pt x="439" y="6172"/>
                  </a:cubicBezTo>
                  <a:cubicBezTo>
                    <a:pt x="261" y="6172"/>
                    <a:pt x="97" y="6298"/>
                    <a:pt x="67" y="6477"/>
                  </a:cubicBezTo>
                  <a:cubicBezTo>
                    <a:pt x="1" y="6677"/>
                    <a:pt x="134" y="6911"/>
                    <a:pt x="334" y="6944"/>
                  </a:cubicBezTo>
                  <a:cubicBezTo>
                    <a:pt x="1602" y="7244"/>
                    <a:pt x="2936" y="7344"/>
                    <a:pt x="4337" y="7344"/>
                  </a:cubicBezTo>
                  <a:cubicBezTo>
                    <a:pt x="10074" y="7344"/>
                    <a:pt x="16646" y="5176"/>
                    <a:pt x="20849" y="2508"/>
                  </a:cubicBezTo>
                  <a:lnTo>
                    <a:pt x="20849" y="2508"/>
                  </a:lnTo>
                  <a:lnTo>
                    <a:pt x="19948" y="5777"/>
                  </a:lnTo>
                  <a:cubicBezTo>
                    <a:pt x="19915" y="5977"/>
                    <a:pt x="19982" y="6177"/>
                    <a:pt x="20248" y="6277"/>
                  </a:cubicBezTo>
                  <a:lnTo>
                    <a:pt x="20348" y="6277"/>
                  </a:lnTo>
                  <a:cubicBezTo>
                    <a:pt x="20515" y="6277"/>
                    <a:pt x="20682" y="6143"/>
                    <a:pt x="20749" y="5977"/>
                  </a:cubicBezTo>
                  <a:lnTo>
                    <a:pt x="21950" y="1674"/>
                  </a:lnTo>
                  <a:lnTo>
                    <a:pt x="21950" y="1640"/>
                  </a:lnTo>
                  <a:cubicBezTo>
                    <a:pt x="21920" y="1685"/>
                    <a:pt x="21903" y="1703"/>
                    <a:pt x="21894" y="1703"/>
                  </a:cubicBezTo>
                  <a:cubicBezTo>
                    <a:pt x="21883" y="1703"/>
                    <a:pt x="21883" y="1677"/>
                    <a:pt x="21883" y="1640"/>
                  </a:cubicBezTo>
                  <a:lnTo>
                    <a:pt x="21883" y="1574"/>
                  </a:lnTo>
                  <a:cubicBezTo>
                    <a:pt x="21883" y="1540"/>
                    <a:pt x="21883" y="1540"/>
                    <a:pt x="21816" y="1473"/>
                  </a:cubicBezTo>
                  <a:lnTo>
                    <a:pt x="21816" y="1440"/>
                  </a:lnTo>
                  <a:lnTo>
                    <a:pt x="21783" y="1407"/>
                  </a:lnTo>
                  <a:lnTo>
                    <a:pt x="21749" y="1340"/>
                  </a:lnTo>
                  <a:cubicBezTo>
                    <a:pt x="21683" y="1340"/>
                    <a:pt x="21683" y="1307"/>
                    <a:pt x="21649" y="1307"/>
                  </a:cubicBezTo>
                  <a:cubicBezTo>
                    <a:pt x="21649" y="1307"/>
                    <a:pt x="21616" y="1307"/>
                    <a:pt x="21616" y="1273"/>
                  </a:cubicBezTo>
                  <a:lnTo>
                    <a:pt x="15812" y="6"/>
                  </a:lnTo>
                  <a:cubicBezTo>
                    <a:pt x="15791" y="2"/>
                    <a:pt x="15771" y="1"/>
                    <a:pt x="157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166;p55">
              <a:extLst>
                <a:ext uri="{FF2B5EF4-FFF2-40B4-BE49-F238E27FC236}">
                  <a16:creationId xmlns:a16="http://schemas.microsoft.com/office/drawing/2014/main" id="{511734F1-4824-421E-9D74-A54DF9744CE7}"/>
                </a:ext>
              </a:extLst>
            </p:cNvPr>
            <p:cNvSpPr/>
            <p:nvPr/>
          </p:nvSpPr>
          <p:spPr>
            <a:xfrm>
              <a:off x="1510234" y="4917954"/>
              <a:ext cx="543356" cy="70078"/>
            </a:xfrm>
            <a:custGeom>
              <a:avLst/>
              <a:gdLst/>
              <a:ahLst/>
              <a:cxnLst/>
              <a:rect l="l" t="t" r="r" b="b"/>
              <a:pathLst>
                <a:path w="9281" h="1197" extrusionOk="0">
                  <a:moveTo>
                    <a:pt x="8728" y="0"/>
                  </a:moveTo>
                  <a:cubicBezTo>
                    <a:pt x="8694" y="0"/>
                    <a:pt x="8657" y="5"/>
                    <a:pt x="8619" y="15"/>
                  </a:cubicBezTo>
                  <a:cubicBezTo>
                    <a:pt x="7280" y="287"/>
                    <a:pt x="5941" y="420"/>
                    <a:pt x="4598" y="420"/>
                  </a:cubicBezTo>
                  <a:cubicBezTo>
                    <a:pt x="3297" y="420"/>
                    <a:pt x="1993" y="295"/>
                    <a:pt x="680" y="49"/>
                  </a:cubicBezTo>
                  <a:cubicBezTo>
                    <a:pt x="660" y="46"/>
                    <a:pt x="640" y="45"/>
                    <a:pt x="620" y="45"/>
                  </a:cubicBezTo>
                  <a:cubicBezTo>
                    <a:pt x="194" y="45"/>
                    <a:pt x="1" y="720"/>
                    <a:pt x="480" y="816"/>
                  </a:cubicBezTo>
                  <a:cubicBezTo>
                    <a:pt x="1817" y="1071"/>
                    <a:pt x="3147" y="1196"/>
                    <a:pt x="4473" y="1196"/>
                  </a:cubicBezTo>
                  <a:cubicBezTo>
                    <a:pt x="5925" y="1196"/>
                    <a:pt x="7372" y="1046"/>
                    <a:pt x="8819" y="749"/>
                  </a:cubicBezTo>
                  <a:cubicBezTo>
                    <a:pt x="9281" y="688"/>
                    <a:pt x="9146" y="0"/>
                    <a:pt x="8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167;p55">
              <a:extLst>
                <a:ext uri="{FF2B5EF4-FFF2-40B4-BE49-F238E27FC236}">
                  <a16:creationId xmlns:a16="http://schemas.microsoft.com/office/drawing/2014/main" id="{0E380827-60AE-4307-95F4-BC5ED463D8A2}"/>
                </a:ext>
              </a:extLst>
            </p:cNvPr>
            <p:cNvSpPr/>
            <p:nvPr/>
          </p:nvSpPr>
          <p:spPr>
            <a:xfrm>
              <a:off x="2083160" y="4901268"/>
              <a:ext cx="58604" cy="46895"/>
            </a:xfrm>
            <a:custGeom>
              <a:avLst/>
              <a:gdLst/>
              <a:ahLst/>
              <a:cxnLst/>
              <a:rect l="l" t="t" r="r" b="b"/>
              <a:pathLst>
                <a:path w="1001" h="801" extrusionOk="0">
                  <a:moveTo>
                    <a:pt x="501" y="0"/>
                  </a:moveTo>
                  <a:cubicBezTo>
                    <a:pt x="0" y="0"/>
                    <a:pt x="0" y="801"/>
                    <a:pt x="501" y="801"/>
                  </a:cubicBezTo>
                  <a:cubicBezTo>
                    <a:pt x="1001" y="767"/>
                    <a:pt x="1001" y="0"/>
                    <a:pt x="5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69624488-8B54-4993-853C-FB32E6F53B9B}"/>
              </a:ext>
            </a:extLst>
          </p:cNvPr>
          <p:cNvSpPr txBox="1"/>
          <p:nvPr/>
        </p:nvSpPr>
        <p:spPr>
          <a:xfrm>
            <a:off x="1120770" y="3781425"/>
            <a:ext cx="81741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يحسب مربعات الأعداد وجذورها التربيعية ومكعباتهاوجذورها التكعيبيةوالقوى والجذور الأخرى للأعداد،مستخدماً الألة الحاسبة أينما أمكن .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178B73F-8E4E-4FD3-9E12-B77D6017F234}"/>
              </a:ext>
            </a:extLst>
          </p:cNvPr>
          <p:cNvSpPr txBox="1"/>
          <p:nvPr/>
        </p:nvSpPr>
        <p:spPr>
          <a:xfrm>
            <a:off x="2352108" y="5804456"/>
            <a:ext cx="6942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2-يستخدم الآلة الحاسبة ليجد قوى وجذور الأعداد .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9163;p55">
            <a:extLst>
              <a:ext uri="{FF2B5EF4-FFF2-40B4-BE49-F238E27FC236}">
                <a16:creationId xmlns:a16="http://schemas.microsoft.com/office/drawing/2014/main" id="{A085DEFC-215B-407B-AAE0-8F4001B4B158}"/>
              </a:ext>
            </a:extLst>
          </p:cNvPr>
          <p:cNvGrpSpPr/>
          <p:nvPr/>
        </p:nvGrpSpPr>
        <p:grpSpPr>
          <a:xfrm rot="9951713">
            <a:off x="7466321" y="1076778"/>
            <a:ext cx="1530782" cy="761515"/>
            <a:chOff x="1270725" y="4178700"/>
            <a:chExt cx="1738143" cy="864768"/>
          </a:xfrm>
        </p:grpSpPr>
        <p:sp>
          <p:nvSpPr>
            <p:cNvPr id="36" name="Google Shape;9164;p55">
              <a:extLst>
                <a:ext uri="{FF2B5EF4-FFF2-40B4-BE49-F238E27FC236}">
                  <a16:creationId xmlns:a16="http://schemas.microsoft.com/office/drawing/2014/main" id="{98CF632D-6DC8-449A-8F0E-3AE4D3B96E2A}"/>
                </a:ext>
              </a:extLst>
            </p:cNvPr>
            <p:cNvSpPr/>
            <p:nvPr/>
          </p:nvSpPr>
          <p:spPr>
            <a:xfrm>
              <a:off x="1270725" y="4178700"/>
              <a:ext cx="1738143" cy="864768"/>
            </a:xfrm>
            <a:custGeom>
              <a:avLst/>
              <a:gdLst/>
              <a:ahLst/>
              <a:cxnLst/>
              <a:rect l="l" t="t" r="r" b="b"/>
              <a:pathLst>
                <a:path w="29689" h="14771" extrusionOk="0">
                  <a:moveTo>
                    <a:pt x="18814" y="0"/>
                  </a:moveTo>
                  <a:lnTo>
                    <a:pt x="20882" y="4036"/>
                  </a:lnTo>
                  <a:cubicBezTo>
                    <a:pt x="17937" y="4774"/>
                    <a:pt x="15257" y="5060"/>
                    <a:pt x="12873" y="5060"/>
                  </a:cubicBezTo>
                  <a:cubicBezTo>
                    <a:pt x="4700" y="5060"/>
                    <a:pt x="1" y="1702"/>
                    <a:pt x="1" y="1701"/>
                  </a:cubicBezTo>
                  <a:lnTo>
                    <a:pt x="1" y="1701"/>
                  </a:lnTo>
                  <a:cubicBezTo>
                    <a:pt x="2981" y="7532"/>
                    <a:pt x="5332" y="8518"/>
                    <a:pt x="5404" y="8540"/>
                  </a:cubicBezTo>
                  <a:lnTo>
                    <a:pt x="5404" y="8540"/>
                  </a:lnTo>
                  <a:lnTo>
                    <a:pt x="1835" y="13643"/>
                  </a:lnTo>
                  <a:cubicBezTo>
                    <a:pt x="4449" y="14444"/>
                    <a:pt x="6881" y="14770"/>
                    <a:pt x="9107" y="14770"/>
                  </a:cubicBezTo>
                  <a:cubicBezTo>
                    <a:pt x="18841" y="14770"/>
                    <a:pt x="24652" y="8539"/>
                    <a:pt x="24652" y="8539"/>
                  </a:cubicBezTo>
                  <a:lnTo>
                    <a:pt x="26753" y="12342"/>
                  </a:lnTo>
                  <a:lnTo>
                    <a:pt x="29689" y="3169"/>
                  </a:lnTo>
                  <a:lnTo>
                    <a:pt x="188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165;p55">
              <a:extLst>
                <a:ext uri="{FF2B5EF4-FFF2-40B4-BE49-F238E27FC236}">
                  <a16:creationId xmlns:a16="http://schemas.microsoft.com/office/drawing/2014/main" id="{2AB87905-AD90-4308-A182-E0178F33CA9D}"/>
                </a:ext>
              </a:extLst>
            </p:cNvPr>
            <p:cNvSpPr/>
            <p:nvPr/>
          </p:nvSpPr>
          <p:spPr>
            <a:xfrm>
              <a:off x="1647641" y="4318975"/>
              <a:ext cx="1285063" cy="430013"/>
            </a:xfrm>
            <a:custGeom>
              <a:avLst/>
              <a:gdLst/>
              <a:ahLst/>
              <a:cxnLst/>
              <a:rect l="l" t="t" r="r" b="b"/>
              <a:pathLst>
                <a:path w="21950" h="7345" extrusionOk="0">
                  <a:moveTo>
                    <a:pt x="15750" y="1"/>
                  </a:moveTo>
                  <a:cubicBezTo>
                    <a:pt x="15572" y="1"/>
                    <a:pt x="15405" y="126"/>
                    <a:pt x="15345" y="306"/>
                  </a:cubicBezTo>
                  <a:cubicBezTo>
                    <a:pt x="15312" y="506"/>
                    <a:pt x="15445" y="740"/>
                    <a:pt x="15645" y="773"/>
                  </a:cubicBezTo>
                  <a:lnTo>
                    <a:pt x="20515" y="1807"/>
                  </a:lnTo>
                  <a:cubicBezTo>
                    <a:pt x="16441" y="4434"/>
                    <a:pt x="9975" y="6587"/>
                    <a:pt x="4390" y="6587"/>
                  </a:cubicBezTo>
                  <a:cubicBezTo>
                    <a:pt x="3025" y="6587"/>
                    <a:pt x="1713" y="6459"/>
                    <a:pt x="501" y="6177"/>
                  </a:cubicBezTo>
                  <a:cubicBezTo>
                    <a:pt x="480" y="6173"/>
                    <a:pt x="460" y="6172"/>
                    <a:pt x="439" y="6172"/>
                  </a:cubicBezTo>
                  <a:cubicBezTo>
                    <a:pt x="261" y="6172"/>
                    <a:pt x="97" y="6298"/>
                    <a:pt x="67" y="6477"/>
                  </a:cubicBezTo>
                  <a:cubicBezTo>
                    <a:pt x="1" y="6677"/>
                    <a:pt x="134" y="6911"/>
                    <a:pt x="334" y="6944"/>
                  </a:cubicBezTo>
                  <a:cubicBezTo>
                    <a:pt x="1602" y="7244"/>
                    <a:pt x="2936" y="7344"/>
                    <a:pt x="4337" y="7344"/>
                  </a:cubicBezTo>
                  <a:cubicBezTo>
                    <a:pt x="10074" y="7344"/>
                    <a:pt x="16646" y="5176"/>
                    <a:pt x="20849" y="2508"/>
                  </a:cubicBezTo>
                  <a:lnTo>
                    <a:pt x="20849" y="2508"/>
                  </a:lnTo>
                  <a:lnTo>
                    <a:pt x="19948" y="5777"/>
                  </a:lnTo>
                  <a:cubicBezTo>
                    <a:pt x="19915" y="5977"/>
                    <a:pt x="19982" y="6177"/>
                    <a:pt x="20248" y="6277"/>
                  </a:cubicBezTo>
                  <a:lnTo>
                    <a:pt x="20348" y="6277"/>
                  </a:lnTo>
                  <a:cubicBezTo>
                    <a:pt x="20515" y="6277"/>
                    <a:pt x="20682" y="6143"/>
                    <a:pt x="20749" y="5977"/>
                  </a:cubicBezTo>
                  <a:lnTo>
                    <a:pt x="21950" y="1674"/>
                  </a:lnTo>
                  <a:lnTo>
                    <a:pt x="21950" y="1640"/>
                  </a:lnTo>
                  <a:cubicBezTo>
                    <a:pt x="21920" y="1685"/>
                    <a:pt x="21903" y="1703"/>
                    <a:pt x="21894" y="1703"/>
                  </a:cubicBezTo>
                  <a:cubicBezTo>
                    <a:pt x="21883" y="1703"/>
                    <a:pt x="21883" y="1677"/>
                    <a:pt x="21883" y="1640"/>
                  </a:cubicBezTo>
                  <a:lnTo>
                    <a:pt x="21883" y="1574"/>
                  </a:lnTo>
                  <a:cubicBezTo>
                    <a:pt x="21883" y="1540"/>
                    <a:pt x="21883" y="1540"/>
                    <a:pt x="21816" y="1473"/>
                  </a:cubicBezTo>
                  <a:lnTo>
                    <a:pt x="21816" y="1440"/>
                  </a:lnTo>
                  <a:lnTo>
                    <a:pt x="21783" y="1407"/>
                  </a:lnTo>
                  <a:lnTo>
                    <a:pt x="21749" y="1340"/>
                  </a:lnTo>
                  <a:cubicBezTo>
                    <a:pt x="21683" y="1340"/>
                    <a:pt x="21683" y="1307"/>
                    <a:pt x="21649" y="1307"/>
                  </a:cubicBezTo>
                  <a:cubicBezTo>
                    <a:pt x="21649" y="1307"/>
                    <a:pt x="21616" y="1307"/>
                    <a:pt x="21616" y="1273"/>
                  </a:cubicBezTo>
                  <a:lnTo>
                    <a:pt x="15812" y="6"/>
                  </a:lnTo>
                  <a:cubicBezTo>
                    <a:pt x="15791" y="2"/>
                    <a:pt x="15771" y="1"/>
                    <a:pt x="157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166;p55">
              <a:extLst>
                <a:ext uri="{FF2B5EF4-FFF2-40B4-BE49-F238E27FC236}">
                  <a16:creationId xmlns:a16="http://schemas.microsoft.com/office/drawing/2014/main" id="{53115D8D-1456-408D-8E8D-D4881F783B1B}"/>
                </a:ext>
              </a:extLst>
            </p:cNvPr>
            <p:cNvSpPr/>
            <p:nvPr/>
          </p:nvSpPr>
          <p:spPr>
            <a:xfrm>
              <a:off x="1510234" y="4917954"/>
              <a:ext cx="543356" cy="70078"/>
            </a:xfrm>
            <a:custGeom>
              <a:avLst/>
              <a:gdLst/>
              <a:ahLst/>
              <a:cxnLst/>
              <a:rect l="l" t="t" r="r" b="b"/>
              <a:pathLst>
                <a:path w="9281" h="1197" extrusionOk="0">
                  <a:moveTo>
                    <a:pt x="8728" y="0"/>
                  </a:moveTo>
                  <a:cubicBezTo>
                    <a:pt x="8694" y="0"/>
                    <a:pt x="8657" y="5"/>
                    <a:pt x="8619" y="15"/>
                  </a:cubicBezTo>
                  <a:cubicBezTo>
                    <a:pt x="7280" y="287"/>
                    <a:pt x="5941" y="420"/>
                    <a:pt x="4598" y="420"/>
                  </a:cubicBezTo>
                  <a:cubicBezTo>
                    <a:pt x="3297" y="420"/>
                    <a:pt x="1993" y="295"/>
                    <a:pt x="680" y="49"/>
                  </a:cubicBezTo>
                  <a:cubicBezTo>
                    <a:pt x="660" y="46"/>
                    <a:pt x="640" y="45"/>
                    <a:pt x="620" y="45"/>
                  </a:cubicBezTo>
                  <a:cubicBezTo>
                    <a:pt x="194" y="45"/>
                    <a:pt x="1" y="720"/>
                    <a:pt x="480" y="816"/>
                  </a:cubicBezTo>
                  <a:cubicBezTo>
                    <a:pt x="1817" y="1071"/>
                    <a:pt x="3147" y="1196"/>
                    <a:pt x="4473" y="1196"/>
                  </a:cubicBezTo>
                  <a:cubicBezTo>
                    <a:pt x="5925" y="1196"/>
                    <a:pt x="7372" y="1046"/>
                    <a:pt x="8819" y="749"/>
                  </a:cubicBezTo>
                  <a:cubicBezTo>
                    <a:pt x="9281" y="688"/>
                    <a:pt x="9146" y="0"/>
                    <a:pt x="8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167;p55">
              <a:extLst>
                <a:ext uri="{FF2B5EF4-FFF2-40B4-BE49-F238E27FC236}">
                  <a16:creationId xmlns:a16="http://schemas.microsoft.com/office/drawing/2014/main" id="{04CBBA84-F25E-4039-A882-25F45C7CBF2E}"/>
                </a:ext>
              </a:extLst>
            </p:cNvPr>
            <p:cNvSpPr/>
            <p:nvPr/>
          </p:nvSpPr>
          <p:spPr>
            <a:xfrm>
              <a:off x="2083160" y="4901268"/>
              <a:ext cx="58604" cy="46895"/>
            </a:xfrm>
            <a:custGeom>
              <a:avLst/>
              <a:gdLst/>
              <a:ahLst/>
              <a:cxnLst/>
              <a:rect l="l" t="t" r="r" b="b"/>
              <a:pathLst>
                <a:path w="1001" h="801" extrusionOk="0">
                  <a:moveTo>
                    <a:pt x="501" y="0"/>
                  </a:moveTo>
                  <a:cubicBezTo>
                    <a:pt x="0" y="0"/>
                    <a:pt x="0" y="801"/>
                    <a:pt x="501" y="801"/>
                  </a:cubicBezTo>
                  <a:cubicBezTo>
                    <a:pt x="1001" y="767"/>
                    <a:pt x="1001" y="0"/>
                    <a:pt x="5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0" name="Picture 39" descr="Icon&#10;&#10;Description automatically generated">
            <a:extLst>
              <a:ext uri="{FF2B5EF4-FFF2-40B4-BE49-F238E27FC236}">
                <a16:creationId xmlns:a16="http://schemas.microsoft.com/office/drawing/2014/main" id="{84C81726-A66C-4B76-83E2-9FEE813B5E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5634433"/>
            <a:ext cx="1808720" cy="18087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01" name="Google Shape;9301;p63"/>
          <p:cNvCxnSpPr/>
          <p:nvPr/>
        </p:nvCxnSpPr>
        <p:spPr>
          <a:xfrm>
            <a:off x="2805807" y="1066635"/>
            <a:ext cx="34827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9254A91-4902-409A-9C8C-1D59019D02D5}"/>
              </a:ext>
            </a:extLst>
          </p:cNvPr>
          <p:cNvSpPr txBox="1"/>
          <p:nvPr/>
        </p:nvSpPr>
        <p:spPr>
          <a:xfrm>
            <a:off x="2129881" y="390293"/>
            <a:ext cx="45162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التعلم القبلي/التمهيد:</a:t>
            </a:r>
            <a:endParaRPr lang="en-US" sz="40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756395-AD31-480E-BA3A-CBBCC1D70E6F}"/>
              </a:ext>
            </a:extLst>
          </p:cNvPr>
          <p:cNvSpPr txBox="1"/>
          <p:nvPr/>
        </p:nvSpPr>
        <p:spPr>
          <a:xfrm>
            <a:off x="1103971" y="3431034"/>
            <a:ext cx="32338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dirty="0">
                <a:latin typeface="Calibri" panose="020F0502020204030204" pitchFamily="34" charset="0"/>
                <a:cs typeface="Calibri" panose="020F0502020204030204" pitchFamily="34" charset="0"/>
              </a:rPr>
              <a:t>أكمل الفراغ بكتابة</a:t>
            </a:r>
          </a:p>
          <a:p>
            <a:pPr algn="ctr"/>
            <a:r>
              <a:rPr lang="ar-OM" sz="36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ar-OM" sz="3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&gt; </a:t>
            </a:r>
            <a:r>
              <a:rPr lang="ar-OM" sz="3600" dirty="0">
                <a:latin typeface="Calibri" panose="020F0502020204030204" pitchFamily="34" charset="0"/>
                <a:cs typeface="Calibri" panose="020F0502020204030204" pitchFamily="34" charset="0"/>
              </a:rPr>
              <a:t>أو </a:t>
            </a:r>
            <a:r>
              <a:rPr lang="ar-OM" sz="3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lang="ar-OM" sz="3600" dirty="0">
                <a:latin typeface="Calibri" panose="020F0502020204030204" pitchFamily="34" charset="0"/>
                <a:cs typeface="Calibri" panose="020F0502020204030204" pitchFamily="34" charset="0"/>
              </a:rPr>
              <a:t> أو</a:t>
            </a:r>
            <a:r>
              <a:rPr lang="ar-OM" sz="3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OM" sz="3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/>
            <a:r>
              <a:rPr lang="ar-OM" sz="3600" dirty="0">
                <a:latin typeface="Calibri" panose="020F0502020204030204" pitchFamily="34" charset="0"/>
                <a:cs typeface="Calibri" panose="020F0502020204030204" pitchFamily="34" charset="0"/>
              </a:rPr>
              <a:t> فيما يلي لتكون العبارة الرياضية صحيحة: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F8559F-7BDE-4DEF-A0A9-61479D185C38}"/>
              </a:ext>
            </a:extLst>
          </p:cNvPr>
          <p:cNvSpPr txBox="1"/>
          <p:nvPr/>
        </p:nvSpPr>
        <p:spPr>
          <a:xfrm>
            <a:off x="8193700" y="3077091"/>
            <a:ext cx="1193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dirty="0"/>
              <a:t>2 </a:t>
            </a:r>
            <a:r>
              <a:rPr lang="ar-OM" sz="4400" baseline="30000" dirty="0"/>
              <a:t>2 </a:t>
            </a:r>
            <a:endParaRPr lang="en-US" sz="4400" dirty="0"/>
          </a:p>
        </p:txBody>
      </p:sp>
      <p:sp>
        <p:nvSpPr>
          <p:cNvPr id="15" name="Google Shape;6099;p36">
            <a:extLst>
              <a:ext uri="{FF2B5EF4-FFF2-40B4-BE49-F238E27FC236}">
                <a16:creationId xmlns:a16="http://schemas.microsoft.com/office/drawing/2014/main" id="{4F718F2D-B37D-4D6A-8F77-26E9BAAD346D}"/>
              </a:ext>
            </a:extLst>
          </p:cNvPr>
          <p:cNvSpPr/>
          <p:nvPr/>
        </p:nvSpPr>
        <p:spPr>
          <a:xfrm>
            <a:off x="7527467" y="3077091"/>
            <a:ext cx="835140" cy="694045"/>
          </a:xfrm>
          <a:prstGeom prst="frame">
            <a:avLst>
              <a:gd name="adj1" fmla="val 12500"/>
            </a:avLst>
          </a:prstGeom>
          <a:solidFill>
            <a:schemeClr val="accent4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" name="Google Shape;6100;p36">
            <a:extLst>
              <a:ext uri="{FF2B5EF4-FFF2-40B4-BE49-F238E27FC236}">
                <a16:creationId xmlns:a16="http://schemas.microsoft.com/office/drawing/2014/main" id="{2897D04B-DC8C-411B-BE5F-4EFE3C1FAF20}"/>
              </a:ext>
            </a:extLst>
          </p:cNvPr>
          <p:cNvGrpSpPr/>
          <p:nvPr/>
        </p:nvGrpSpPr>
        <p:grpSpPr>
          <a:xfrm rot="783977">
            <a:off x="9417618" y="3273909"/>
            <a:ext cx="369674" cy="314249"/>
            <a:chOff x="1916200" y="1417475"/>
            <a:chExt cx="229350" cy="228000"/>
          </a:xfrm>
        </p:grpSpPr>
        <p:sp>
          <p:nvSpPr>
            <p:cNvPr id="17" name="Google Shape;6101;p36">
              <a:extLst>
                <a:ext uri="{FF2B5EF4-FFF2-40B4-BE49-F238E27FC236}">
                  <a16:creationId xmlns:a16="http://schemas.microsoft.com/office/drawing/2014/main" id="{C56ADB37-FC87-4412-A4B2-4DB54C7BE6E8}"/>
                </a:ext>
              </a:extLst>
            </p:cNvPr>
            <p:cNvSpPr/>
            <p:nvPr/>
          </p:nvSpPr>
          <p:spPr>
            <a:xfrm>
              <a:off x="1918850" y="1417475"/>
              <a:ext cx="226700" cy="227800"/>
            </a:xfrm>
            <a:custGeom>
              <a:avLst/>
              <a:gdLst/>
              <a:ahLst/>
              <a:cxnLst/>
              <a:rect l="l" t="t" r="r" b="b"/>
              <a:pathLst>
                <a:path w="9068" h="9112" extrusionOk="0">
                  <a:moveTo>
                    <a:pt x="3793" y="1"/>
                  </a:moveTo>
                  <a:cubicBezTo>
                    <a:pt x="3485" y="1"/>
                    <a:pt x="3189" y="218"/>
                    <a:pt x="3156" y="577"/>
                  </a:cubicBezTo>
                  <a:lnTo>
                    <a:pt x="2893" y="2997"/>
                  </a:lnTo>
                  <a:lnTo>
                    <a:pt x="579" y="3786"/>
                  </a:lnTo>
                  <a:cubicBezTo>
                    <a:pt x="53" y="3944"/>
                    <a:pt x="0" y="4733"/>
                    <a:pt x="526" y="4996"/>
                  </a:cubicBezTo>
                  <a:lnTo>
                    <a:pt x="2683" y="6048"/>
                  </a:lnTo>
                  <a:lnTo>
                    <a:pt x="2683" y="8468"/>
                  </a:lnTo>
                  <a:cubicBezTo>
                    <a:pt x="2683" y="8863"/>
                    <a:pt x="3027" y="9111"/>
                    <a:pt x="3362" y="9111"/>
                  </a:cubicBezTo>
                  <a:cubicBezTo>
                    <a:pt x="3517" y="9111"/>
                    <a:pt x="3671" y="9058"/>
                    <a:pt x="3788" y="8942"/>
                  </a:cubicBezTo>
                  <a:lnTo>
                    <a:pt x="5524" y="7153"/>
                  </a:lnTo>
                  <a:lnTo>
                    <a:pt x="7786" y="7889"/>
                  </a:lnTo>
                  <a:cubicBezTo>
                    <a:pt x="7871" y="7918"/>
                    <a:pt x="7953" y="7931"/>
                    <a:pt x="8029" y="7931"/>
                  </a:cubicBezTo>
                  <a:cubicBezTo>
                    <a:pt x="8518" y="7931"/>
                    <a:pt x="8802" y="7397"/>
                    <a:pt x="8575" y="6943"/>
                  </a:cubicBezTo>
                  <a:lnTo>
                    <a:pt x="7417" y="4786"/>
                  </a:lnTo>
                  <a:lnTo>
                    <a:pt x="8785" y="2787"/>
                  </a:lnTo>
                  <a:cubicBezTo>
                    <a:pt x="9067" y="2317"/>
                    <a:pt x="8803" y="1763"/>
                    <a:pt x="8331" y="1763"/>
                  </a:cubicBezTo>
                  <a:cubicBezTo>
                    <a:pt x="8275" y="1763"/>
                    <a:pt x="8215" y="1770"/>
                    <a:pt x="8154" y="1787"/>
                  </a:cubicBezTo>
                  <a:lnTo>
                    <a:pt x="5787" y="2208"/>
                  </a:lnTo>
                  <a:lnTo>
                    <a:pt x="4314" y="262"/>
                  </a:lnTo>
                  <a:cubicBezTo>
                    <a:pt x="4174" y="82"/>
                    <a:pt x="3981" y="1"/>
                    <a:pt x="37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102;p36">
              <a:extLst>
                <a:ext uri="{FF2B5EF4-FFF2-40B4-BE49-F238E27FC236}">
                  <a16:creationId xmlns:a16="http://schemas.microsoft.com/office/drawing/2014/main" id="{EE2D31EB-2882-4B3C-BDC5-ED3FE2DB3154}"/>
                </a:ext>
              </a:extLst>
            </p:cNvPr>
            <p:cNvSpPr/>
            <p:nvPr/>
          </p:nvSpPr>
          <p:spPr>
            <a:xfrm>
              <a:off x="2063500" y="1463200"/>
              <a:ext cx="76300" cy="21325"/>
            </a:xfrm>
            <a:custGeom>
              <a:avLst/>
              <a:gdLst/>
              <a:ahLst/>
              <a:cxnLst/>
              <a:rect l="l" t="t" r="r" b="b"/>
              <a:pathLst>
                <a:path w="3052" h="853" extrusionOk="0">
                  <a:moveTo>
                    <a:pt x="2487" y="1"/>
                  </a:moveTo>
                  <a:cubicBezTo>
                    <a:pt x="2449" y="1"/>
                    <a:pt x="2409" y="4"/>
                    <a:pt x="2368" y="11"/>
                  </a:cubicBezTo>
                  <a:lnTo>
                    <a:pt x="1" y="484"/>
                  </a:lnTo>
                  <a:lnTo>
                    <a:pt x="316" y="853"/>
                  </a:lnTo>
                  <a:lnTo>
                    <a:pt x="3052" y="379"/>
                  </a:lnTo>
                  <a:cubicBezTo>
                    <a:pt x="2960" y="150"/>
                    <a:pt x="2749" y="1"/>
                    <a:pt x="248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103;p36">
              <a:extLst>
                <a:ext uri="{FF2B5EF4-FFF2-40B4-BE49-F238E27FC236}">
                  <a16:creationId xmlns:a16="http://schemas.microsoft.com/office/drawing/2014/main" id="{2F1C7E9A-0BE6-4651-9C9F-2383BFB7A8AF}"/>
                </a:ext>
              </a:extLst>
            </p:cNvPr>
            <p:cNvSpPr/>
            <p:nvPr/>
          </p:nvSpPr>
          <p:spPr>
            <a:xfrm>
              <a:off x="1916200" y="1417475"/>
              <a:ext cx="113125" cy="228000"/>
            </a:xfrm>
            <a:custGeom>
              <a:avLst/>
              <a:gdLst/>
              <a:ahLst/>
              <a:cxnLst/>
              <a:rect l="l" t="t" r="r" b="b"/>
              <a:pathLst>
                <a:path w="4525" h="9120" extrusionOk="0">
                  <a:moveTo>
                    <a:pt x="3919" y="1"/>
                  </a:moveTo>
                  <a:cubicBezTo>
                    <a:pt x="3604" y="1"/>
                    <a:pt x="3275" y="218"/>
                    <a:pt x="3210" y="577"/>
                  </a:cubicBezTo>
                  <a:lnTo>
                    <a:pt x="2894" y="2997"/>
                  </a:lnTo>
                  <a:lnTo>
                    <a:pt x="580" y="3786"/>
                  </a:lnTo>
                  <a:cubicBezTo>
                    <a:pt x="54" y="3997"/>
                    <a:pt x="1" y="4733"/>
                    <a:pt x="527" y="4996"/>
                  </a:cubicBezTo>
                  <a:lnTo>
                    <a:pt x="2684" y="6048"/>
                  </a:lnTo>
                  <a:lnTo>
                    <a:pt x="2684" y="8468"/>
                  </a:lnTo>
                  <a:cubicBezTo>
                    <a:pt x="2684" y="8871"/>
                    <a:pt x="2992" y="9119"/>
                    <a:pt x="3349" y="9119"/>
                  </a:cubicBezTo>
                  <a:cubicBezTo>
                    <a:pt x="3458" y="9119"/>
                    <a:pt x="3572" y="9096"/>
                    <a:pt x="3683" y="9047"/>
                  </a:cubicBezTo>
                  <a:cubicBezTo>
                    <a:pt x="3631" y="8942"/>
                    <a:pt x="3631" y="8889"/>
                    <a:pt x="3631" y="8784"/>
                  </a:cubicBezTo>
                  <a:lnTo>
                    <a:pt x="3631" y="6364"/>
                  </a:lnTo>
                  <a:lnTo>
                    <a:pt x="1474" y="5312"/>
                  </a:lnTo>
                  <a:cubicBezTo>
                    <a:pt x="948" y="5049"/>
                    <a:pt x="1000" y="4260"/>
                    <a:pt x="1526" y="4154"/>
                  </a:cubicBezTo>
                  <a:lnTo>
                    <a:pt x="3841" y="3365"/>
                  </a:lnTo>
                  <a:lnTo>
                    <a:pt x="4157" y="893"/>
                  </a:lnTo>
                  <a:cubicBezTo>
                    <a:pt x="4157" y="630"/>
                    <a:pt x="4367" y="525"/>
                    <a:pt x="4525" y="367"/>
                  </a:cubicBezTo>
                  <a:lnTo>
                    <a:pt x="4420" y="262"/>
                  </a:lnTo>
                  <a:cubicBezTo>
                    <a:pt x="4300" y="82"/>
                    <a:pt x="4112" y="1"/>
                    <a:pt x="3919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6A54A5F-8847-4577-880E-AE9E9B754347}"/>
              </a:ext>
            </a:extLst>
          </p:cNvPr>
          <p:cNvSpPr txBox="1"/>
          <p:nvPr/>
        </p:nvSpPr>
        <p:spPr>
          <a:xfrm>
            <a:off x="6151801" y="3086582"/>
            <a:ext cx="1193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dirty="0"/>
              <a:t>25</a:t>
            </a:r>
            <a:endParaRPr lang="en-US" sz="4400" dirty="0"/>
          </a:p>
        </p:txBody>
      </p:sp>
      <p:pic>
        <p:nvPicPr>
          <p:cNvPr id="21" name="Picture 20" descr="Shape&#10;&#10;Description automatically generated">
            <a:extLst>
              <a:ext uri="{FF2B5EF4-FFF2-40B4-BE49-F238E27FC236}">
                <a16:creationId xmlns:a16="http://schemas.microsoft.com/office/drawing/2014/main" id="{B485C9D7-C1B5-44B9-9D2C-A6A74C5A50E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22801" y="3028072"/>
            <a:ext cx="955225" cy="753353"/>
          </a:xfrm>
          <a:prstGeom prst="rect">
            <a:avLst/>
          </a:prstGeom>
        </p:spPr>
      </p:pic>
      <p:sp>
        <p:nvSpPr>
          <p:cNvPr id="23" name="Google Shape;6099;p36">
            <a:extLst>
              <a:ext uri="{FF2B5EF4-FFF2-40B4-BE49-F238E27FC236}">
                <a16:creationId xmlns:a16="http://schemas.microsoft.com/office/drawing/2014/main" id="{8E3E0A36-C4D2-4399-90E2-5448632AF96E}"/>
              </a:ext>
            </a:extLst>
          </p:cNvPr>
          <p:cNvSpPr/>
          <p:nvPr/>
        </p:nvSpPr>
        <p:spPr>
          <a:xfrm>
            <a:off x="7462582" y="4712603"/>
            <a:ext cx="835140" cy="694045"/>
          </a:xfrm>
          <a:prstGeom prst="frame">
            <a:avLst>
              <a:gd name="adj1" fmla="val 12500"/>
            </a:avLst>
          </a:prstGeom>
          <a:solidFill>
            <a:schemeClr val="accent4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" name="Google Shape;6100;p36">
            <a:extLst>
              <a:ext uri="{FF2B5EF4-FFF2-40B4-BE49-F238E27FC236}">
                <a16:creationId xmlns:a16="http://schemas.microsoft.com/office/drawing/2014/main" id="{89D6B4D1-8815-4F5C-8D6B-AD8F640F56C7}"/>
              </a:ext>
            </a:extLst>
          </p:cNvPr>
          <p:cNvGrpSpPr/>
          <p:nvPr/>
        </p:nvGrpSpPr>
        <p:grpSpPr>
          <a:xfrm rot="783977">
            <a:off x="9352733" y="4909421"/>
            <a:ext cx="369674" cy="314249"/>
            <a:chOff x="1916200" y="1417475"/>
            <a:chExt cx="229350" cy="228000"/>
          </a:xfrm>
        </p:grpSpPr>
        <p:sp>
          <p:nvSpPr>
            <p:cNvPr id="25" name="Google Shape;6101;p36">
              <a:extLst>
                <a:ext uri="{FF2B5EF4-FFF2-40B4-BE49-F238E27FC236}">
                  <a16:creationId xmlns:a16="http://schemas.microsoft.com/office/drawing/2014/main" id="{44193660-6CCA-4BE1-9AF1-0F3E36CCBD69}"/>
                </a:ext>
              </a:extLst>
            </p:cNvPr>
            <p:cNvSpPr/>
            <p:nvPr/>
          </p:nvSpPr>
          <p:spPr>
            <a:xfrm>
              <a:off x="1918850" y="1417475"/>
              <a:ext cx="226700" cy="227800"/>
            </a:xfrm>
            <a:custGeom>
              <a:avLst/>
              <a:gdLst/>
              <a:ahLst/>
              <a:cxnLst/>
              <a:rect l="l" t="t" r="r" b="b"/>
              <a:pathLst>
                <a:path w="9068" h="9112" extrusionOk="0">
                  <a:moveTo>
                    <a:pt x="3793" y="1"/>
                  </a:moveTo>
                  <a:cubicBezTo>
                    <a:pt x="3485" y="1"/>
                    <a:pt x="3189" y="218"/>
                    <a:pt x="3156" y="577"/>
                  </a:cubicBezTo>
                  <a:lnTo>
                    <a:pt x="2893" y="2997"/>
                  </a:lnTo>
                  <a:lnTo>
                    <a:pt x="579" y="3786"/>
                  </a:lnTo>
                  <a:cubicBezTo>
                    <a:pt x="53" y="3944"/>
                    <a:pt x="0" y="4733"/>
                    <a:pt x="526" y="4996"/>
                  </a:cubicBezTo>
                  <a:lnTo>
                    <a:pt x="2683" y="6048"/>
                  </a:lnTo>
                  <a:lnTo>
                    <a:pt x="2683" y="8468"/>
                  </a:lnTo>
                  <a:cubicBezTo>
                    <a:pt x="2683" y="8863"/>
                    <a:pt x="3027" y="9111"/>
                    <a:pt x="3362" y="9111"/>
                  </a:cubicBezTo>
                  <a:cubicBezTo>
                    <a:pt x="3517" y="9111"/>
                    <a:pt x="3671" y="9058"/>
                    <a:pt x="3788" y="8942"/>
                  </a:cubicBezTo>
                  <a:lnTo>
                    <a:pt x="5524" y="7153"/>
                  </a:lnTo>
                  <a:lnTo>
                    <a:pt x="7786" y="7889"/>
                  </a:lnTo>
                  <a:cubicBezTo>
                    <a:pt x="7871" y="7918"/>
                    <a:pt x="7953" y="7931"/>
                    <a:pt x="8029" y="7931"/>
                  </a:cubicBezTo>
                  <a:cubicBezTo>
                    <a:pt x="8518" y="7931"/>
                    <a:pt x="8802" y="7397"/>
                    <a:pt x="8575" y="6943"/>
                  </a:cubicBezTo>
                  <a:lnTo>
                    <a:pt x="7417" y="4786"/>
                  </a:lnTo>
                  <a:lnTo>
                    <a:pt x="8785" y="2787"/>
                  </a:lnTo>
                  <a:cubicBezTo>
                    <a:pt x="9067" y="2317"/>
                    <a:pt x="8803" y="1763"/>
                    <a:pt x="8331" y="1763"/>
                  </a:cubicBezTo>
                  <a:cubicBezTo>
                    <a:pt x="8275" y="1763"/>
                    <a:pt x="8215" y="1770"/>
                    <a:pt x="8154" y="1787"/>
                  </a:cubicBezTo>
                  <a:lnTo>
                    <a:pt x="5787" y="2208"/>
                  </a:lnTo>
                  <a:lnTo>
                    <a:pt x="4314" y="262"/>
                  </a:lnTo>
                  <a:cubicBezTo>
                    <a:pt x="4174" y="82"/>
                    <a:pt x="3981" y="1"/>
                    <a:pt x="37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102;p36">
              <a:extLst>
                <a:ext uri="{FF2B5EF4-FFF2-40B4-BE49-F238E27FC236}">
                  <a16:creationId xmlns:a16="http://schemas.microsoft.com/office/drawing/2014/main" id="{D0862894-CBEB-4662-8283-132C4D2773E2}"/>
                </a:ext>
              </a:extLst>
            </p:cNvPr>
            <p:cNvSpPr/>
            <p:nvPr/>
          </p:nvSpPr>
          <p:spPr>
            <a:xfrm>
              <a:off x="2063500" y="1463200"/>
              <a:ext cx="76300" cy="21325"/>
            </a:xfrm>
            <a:custGeom>
              <a:avLst/>
              <a:gdLst/>
              <a:ahLst/>
              <a:cxnLst/>
              <a:rect l="l" t="t" r="r" b="b"/>
              <a:pathLst>
                <a:path w="3052" h="853" extrusionOk="0">
                  <a:moveTo>
                    <a:pt x="2487" y="1"/>
                  </a:moveTo>
                  <a:cubicBezTo>
                    <a:pt x="2449" y="1"/>
                    <a:pt x="2409" y="4"/>
                    <a:pt x="2368" y="11"/>
                  </a:cubicBezTo>
                  <a:lnTo>
                    <a:pt x="1" y="484"/>
                  </a:lnTo>
                  <a:lnTo>
                    <a:pt x="316" y="853"/>
                  </a:lnTo>
                  <a:lnTo>
                    <a:pt x="3052" y="379"/>
                  </a:lnTo>
                  <a:cubicBezTo>
                    <a:pt x="2960" y="150"/>
                    <a:pt x="2749" y="1"/>
                    <a:pt x="2487" y="1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103;p36">
              <a:extLst>
                <a:ext uri="{FF2B5EF4-FFF2-40B4-BE49-F238E27FC236}">
                  <a16:creationId xmlns:a16="http://schemas.microsoft.com/office/drawing/2014/main" id="{86150720-D5D3-48B1-A823-8408C4678B4C}"/>
                </a:ext>
              </a:extLst>
            </p:cNvPr>
            <p:cNvSpPr/>
            <p:nvPr/>
          </p:nvSpPr>
          <p:spPr>
            <a:xfrm>
              <a:off x="1916200" y="1417475"/>
              <a:ext cx="113125" cy="228000"/>
            </a:xfrm>
            <a:custGeom>
              <a:avLst/>
              <a:gdLst/>
              <a:ahLst/>
              <a:cxnLst/>
              <a:rect l="l" t="t" r="r" b="b"/>
              <a:pathLst>
                <a:path w="4525" h="9120" extrusionOk="0">
                  <a:moveTo>
                    <a:pt x="3919" y="1"/>
                  </a:moveTo>
                  <a:cubicBezTo>
                    <a:pt x="3604" y="1"/>
                    <a:pt x="3275" y="218"/>
                    <a:pt x="3210" y="577"/>
                  </a:cubicBezTo>
                  <a:lnTo>
                    <a:pt x="2894" y="2997"/>
                  </a:lnTo>
                  <a:lnTo>
                    <a:pt x="580" y="3786"/>
                  </a:lnTo>
                  <a:cubicBezTo>
                    <a:pt x="54" y="3997"/>
                    <a:pt x="1" y="4733"/>
                    <a:pt x="527" y="4996"/>
                  </a:cubicBezTo>
                  <a:lnTo>
                    <a:pt x="2684" y="6048"/>
                  </a:lnTo>
                  <a:lnTo>
                    <a:pt x="2684" y="8468"/>
                  </a:lnTo>
                  <a:cubicBezTo>
                    <a:pt x="2684" y="8871"/>
                    <a:pt x="2992" y="9119"/>
                    <a:pt x="3349" y="9119"/>
                  </a:cubicBezTo>
                  <a:cubicBezTo>
                    <a:pt x="3458" y="9119"/>
                    <a:pt x="3572" y="9096"/>
                    <a:pt x="3683" y="9047"/>
                  </a:cubicBezTo>
                  <a:cubicBezTo>
                    <a:pt x="3631" y="8942"/>
                    <a:pt x="3631" y="8889"/>
                    <a:pt x="3631" y="8784"/>
                  </a:cubicBezTo>
                  <a:lnTo>
                    <a:pt x="3631" y="6364"/>
                  </a:lnTo>
                  <a:lnTo>
                    <a:pt x="1474" y="5312"/>
                  </a:lnTo>
                  <a:cubicBezTo>
                    <a:pt x="948" y="5049"/>
                    <a:pt x="1000" y="4260"/>
                    <a:pt x="1526" y="4154"/>
                  </a:cubicBezTo>
                  <a:lnTo>
                    <a:pt x="3841" y="3365"/>
                  </a:lnTo>
                  <a:lnTo>
                    <a:pt x="4157" y="893"/>
                  </a:lnTo>
                  <a:cubicBezTo>
                    <a:pt x="4157" y="630"/>
                    <a:pt x="4367" y="525"/>
                    <a:pt x="4525" y="367"/>
                  </a:cubicBezTo>
                  <a:lnTo>
                    <a:pt x="4420" y="262"/>
                  </a:lnTo>
                  <a:cubicBezTo>
                    <a:pt x="4300" y="82"/>
                    <a:pt x="4112" y="1"/>
                    <a:pt x="3919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3C921893-F695-4880-AEA6-CD41293FE584}"/>
              </a:ext>
            </a:extLst>
          </p:cNvPr>
          <p:cNvSpPr txBox="1"/>
          <p:nvPr/>
        </p:nvSpPr>
        <p:spPr>
          <a:xfrm>
            <a:off x="8093608" y="4787999"/>
            <a:ext cx="1193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dirty="0"/>
              <a:t>8</a:t>
            </a:r>
            <a:endParaRPr lang="en-US" sz="44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30E08B-B359-4F57-9F40-6017C1AEAFF4}"/>
              </a:ext>
            </a:extLst>
          </p:cNvPr>
          <p:cNvGrpSpPr/>
          <p:nvPr/>
        </p:nvGrpSpPr>
        <p:grpSpPr>
          <a:xfrm>
            <a:off x="8384830" y="4469450"/>
            <a:ext cx="1532081" cy="937198"/>
            <a:chOff x="6591976" y="5111517"/>
            <a:chExt cx="1532081" cy="93719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F14017-6CB6-4DE0-8E89-91E2B8545926}"/>
                </a:ext>
              </a:extLst>
            </p:cNvPr>
            <p:cNvSpPr txBox="1"/>
            <p:nvPr/>
          </p:nvSpPr>
          <p:spPr>
            <a:xfrm>
              <a:off x="6930876" y="5111517"/>
              <a:ext cx="1193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4400" baseline="30000" dirty="0"/>
                <a:t>3</a:t>
              </a:r>
              <a:endParaRPr lang="en-US" sz="4400" dirty="0"/>
            </a:p>
          </p:txBody>
        </p:sp>
        <p:pic>
          <p:nvPicPr>
            <p:cNvPr id="29" name="Picture 28" descr="Shape&#10;&#10;Description automatically generated">
              <a:extLst>
                <a:ext uri="{FF2B5EF4-FFF2-40B4-BE49-F238E27FC236}">
                  <a16:creationId xmlns:a16="http://schemas.microsoft.com/office/drawing/2014/main" id="{931541AA-2888-4FBA-9413-23FB65746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6591976" y="5295362"/>
              <a:ext cx="955225" cy="753353"/>
            </a:xfrm>
            <a:prstGeom prst="rect">
              <a:avLst/>
            </a:prstGeom>
          </p:spPr>
        </p:pic>
      </p:grpSp>
      <p:pic>
        <p:nvPicPr>
          <p:cNvPr id="33" name="Picture 32" descr="Shape&#10;&#10;Description automatically generated">
            <a:extLst>
              <a:ext uri="{FF2B5EF4-FFF2-40B4-BE49-F238E27FC236}">
                <a16:creationId xmlns:a16="http://schemas.microsoft.com/office/drawing/2014/main" id="{FC578CC8-F3E4-4713-AC44-1D5DF2C62D8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114903" y="4702013"/>
            <a:ext cx="955225" cy="75335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A15A320-2AC4-4831-A22B-ECCF3CB539FB}"/>
              </a:ext>
            </a:extLst>
          </p:cNvPr>
          <p:cNvSpPr txBox="1"/>
          <p:nvPr/>
        </p:nvSpPr>
        <p:spPr>
          <a:xfrm>
            <a:off x="5826210" y="4787999"/>
            <a:ext cx="1193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dirty="0"/>
              <a:t>4</a:t>
            </a:r>
            <a:endParaRPr lang="en-US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E926BD-306E-4AA9-897D-B89C287F2E82}"/>
              </a:ext>
            </a:extLst>
          </p:cNvPr>
          <p:cNvSpPr txBox="1"/>
          <p:nvPr/>
        </p:nvSpPr>
        <p:spPr>
          <a:xfrm>
            <a:off x="1264342" y="540574"/>
            <a:ext cx="7850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هنالك "بعض" القواعد الهامة التي يجب أن تكون على دراية بها عند ايجاد ناتج عملية حسابية تحوي الجذور أو مرفوعة لقوى 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ADE2B4-4C7C-4372-84BD-2E4D099E45D3}"/>
              </a:ext>
            </a:extLst>
          </p:cNvPr>
          <p:cNvSpPr txBox="1"/>
          <p:nvPr/>
        </p:nvSpPr>
        <p:spPr>
          <a:xfrm>
            <a:off x="4382429" y="2365987"/>
            <a:ext cx="5229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احسب ما في داخل الأقواس قبل القيام باحتساب مافي خارجها.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99DE3-D442-45BC-87D7-2328383D0C93}"/>
              </a:ext>
            </a:extLst>
          </p:cNvPr>
          <p:cNvSpPr txBox="1"/>
          <p:nvPr/>
        </p:nvSpPr>
        <p:spPr>
          <a:xfrm>
            <a:off x="4839631" y="3388004"/>
            <a:ext cx="4672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00B050"/>
                </a:solidFill>
              </a:rPr>
              <a:t>(  16  ) </a:t>
            </a:r>
            <a:r>
              <a:rPr lang="ar-OM" sz="3200" b="1" baseline="30000" dirty="0">
                <a:solidFill>
                  <a:srgbClr val="00B050"/>
                </a:solidFill>
              </a:rPr>
              <a:t>3</a:t>
            </a:r>
            <a:r>
              <a:rPr lang="ar-OM" sz="3200" b="1" dirty="0">
                <a:solidFill>
                  <a:srgbClr val="00B050"/>
                </a:solidFill>
              </a:rPr>
              <a:t>  = ( 4 )</a:t>
            </a:r>
            <a:r>
              <a:rPr lang="ar-OM" sz="3200" b="1" baseline="30000" dirty="0">
                <a:solidFill>
                  <a:srgbClr val="00B050"/>
                </a:solidFill>
              </a:rPr>
              <a:t>3</a:t>
            </a:r>
            <a:r>
              <a:rPr lang="ar-OM" sz="3200" b="1" dirty="0">
                <a:solidFill>
                  <a:srgbClr val="00B050"/>
                </a:solidFill>
              </a:rPr>
              <a:t> =64</a:t>
            </a:r>
            <a:endParaRPr lang="en-US" sz="3200" b="1" dirty="0">
              <a:solidFill>
                <a:srgbClr val="00B05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B4AD05D-35D8-4BA2-9CCC-072AE5EE6229}"/>
              </a:ext>
            </a:extLst>
          </p:cNvPr>
          <p:cNvGrpSpPr/>
          <p:nvPr/>
        </p:nvGrpSpPr>
        <p:grpSpPr>
          <a:xfrm>
            <a:off x="8095786" y="3435507"/>
            <a:ext cx="761629" cy="489767"/>
            <a:chOff x="5345906" y="4371278"/>
            <a:chExt cx="846367" cy="4897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FD6DE47-E8D2-42BB-A8E8-2B36998D9225}"/>
                </a:ext>
              </a:extLst>
            </p:cNvPr>
            <p:cNvCxnSpPr>
              <a:cxnSpLocks/>
            </p:cNvCxnSpPr>
            <p:nvPr/>
          </p:nvCxnSpPr>
          <p:spPr>
            <a:xfrm>
              <a:off x="5345906" y="4371278"/>
              <a:ext cx="709206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91E8A05-C51E-42F4-9AF2-6D09EE186FAE}"/>
                </a:ext>
              </a:extLst>
            </p:cNvPr>
            <p:cNvCxnSpPr>
              <a:cxnSpLocks/>
            </p:cNvCxnSpPr>
            <p:nvPr/>
          </p:nvCxnSpPr>
          <p:spPr>
            <a:xfrm>
              <a:off x="6055112" y="4371278"/>
              <a:ext cx="89210" cy="47950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89D9F16-8D30-4B46-B963-DC6C3000CD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4323" y="4705815"/>
              <a:ext cx="47950" cy="15523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95E9606-6D56-41EB-8FAE-9E2E89FECA83}"/>
              </a:ext>
            </a:extLst>
          </p:cNvPr>
          <p:cNvSpPr txBox="1"/>
          <p:nvPr/>
        </p:nvSpPr>
        <p:spPr>
          <a:xfrm>
            <a:off x="4509291" y="4354819"/>
            <a:ext cx="5229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يجب إكمال العملية الحسابية بداخل علامة الجذر أولاً قبل أن تجد قيمة الجذر  نفسه.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CAFAB93-6C2B-4B83-AD32-6E863072408A}"/>
              </a:ext>
            </a:extLst>
          </p:cNvPr>
          <p:cNvSpPr txBox="1"/>
          <p:nvPr/>
        </p:nvSpPr>
        <p:spPr>
          <a:xfrm>
            <a:off x="4939991" y="5421550"/>
            <a:ext cx="4672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00B050"/>
                </a:solidFill>
              </a:rPr>
              <a:t>100 – 36 =  64 = 8</a:t>
            </a:r>
            <a:endParaRPr lang="en-US" sz="3200" b="1" dirty="0">
              <a:solidFill>
                <a:srgbClr val="00B050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AA97D7F-6DAA-4990-8CF5-BF5F33A44428}"/>
              </a:ext>
            </a:extLst>
          </p:cNvPr>
          <p:cNvGrpSpPr/>
          <p:nvPr/>
        </p:nvGrpSpPr>
        <p:grpSpPr>
          <a:xfrm>
            <a:off x="7281746" y="5421550"/>
            <a:ext cx="1833055" cy="489767"/>
            <a:chOff x="5345906" y="4371278"/>
            <a:chExt cx="846367" cy="48976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A15CF8A-E55D-4DF5-8020-E9033163C13B}"/>
                </a:ext>
              </a:extLst>
            </p:cNvPr>
            <p:cNvCxnSpPr>
              <a:cxnSpLocks/>
            </p:cNvCxnSpPr>
            <p:nvPr/>
          </p:nvCxnSpPr>
          <p:spPr>
            <a:xfrm>
              <a:off x="5345906" y="4371278"/>
              <a:ext cx="709206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4151B1D-16DE-4A65-9E34-A55B3A723CB9}"/>
                </a:ext>
              </a:extLst>
            </p:cNvPr>
            <p:cNvCxnSpPr>
              <a:cxnSpLocks/>
            </p:cNvCxnSpPr>
            <p:nvPr/>
          </p:nvCxnSpPr>
          <p:spPr>
            <a:xfrm>
              <a:off x="6055112" y="4371278"/>
              <a:ext cx="89210" cy="47950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CB45A7C-495F-4F9C-B05C-EB53AE8967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4323" y="4705815"/>
              <a:ext cx="47950" cy="15523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EE6836F-FD56-47A8-8CC8-ECBF7863E4CC}"/>
              </a:ext>
            </a:extLst>
          </p:cNvPr>
          <p:cNvGrpSpPr/>
          <p:nvPr/>
        </p:nvGrpSpPr>
        <p:grpSpPr>
          <a:xfrm>
            <a:off x="6146553" y="5469053"/>
            <a:ext cx="761629" cy="489767"/>
            <a:chOff x="5345906" y="4371278"/>
            <a:chExt cx="846367" cy="48976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26EC8F3-417C-403D-B4AF-45D7E3BA843B}"/>
                </a:ext>
              </a:extLst>
            </p:cNvPr>
            <p:cNvCxnSpPr>
              <a:cxnSpLocks/>
            </p:cNvCxnSpPr>
            <p:nvPr/>
          </p:nvCxnSpPr>
          <p:spPr>
            <a:xfrm>
              <a:off x="5345906" y="4371278"/>
              <a:ext cx="709206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5E4C680-5801-4EF7-89A7-98E1B8C13984}"/>
                </a:ext>
              </a:extLst>
            </p:cNvPr>
            <p:cNvCxnSpPr>
              <a:cxnSpLocks/>
            </p:cNvCxnSpPr>
            <p:nvPr/>
          </p:nvCxnSpPr>
          <p:spPr>
            <a:xfrm>
              <a:off x="6055112" y="4371278"/>
              <a:ext cx="89210" cy="47950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9B5E68C-1A8F-42CC-A5C3-FC43D63DB0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4323" y="4705815"/>
              <a:ext cx="47950" cy="15523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5DD7848F-52B1-4ECA-9571-A1977BB8CCB3}"/>
              </a:ext>
            </a:extLst>
          </p:cNvPr>
          <p:cNvSpPr txBox="1"/>
          <p:nvPr/>
        </p:nvSpPr>
        <p:spPr>
          <a:xfrm>
            <a:off x="383752" y="2278268"/>
            <a:ext cx="360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الجذر هو عملية معاكسة لعملية </a:t>
            </a:r>
          </a:p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رفع العدد لقوة.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3B040BD-808A-40A3-A1E4-190C8A63CFA6}"/>
              </a:ext>
            </a:extLst>
          </p:cNvPr>
          <p:cNvSpPr txBox="1"/>
          <p:nvPr/>
        </p:nvSpPr>
        <p:spPr>
          <a:xfrm>
            <a:off x="-151829" y="3435507"/>
            <a:ext cx="4672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00B050"/>
                </a:solidFill>
              </a:rPr>
              <a:t>(  </a:t>
            </a:r>
            <a:r>
              <a:rPr lang="ar-OM" sz="3200" b="1" dirty="0">
                <a:solidFill>
                  <a:schemeClr val="accent4">
                    <a:lumMod val="75000"/>
                  </a:schemeClr>
                </a:solidFill>
              </a:rPr>
              <a:t>36</a:t>
            </a:r>
            <a:r>
              <a:rPr lang="ar-OM" sz="3200" b="1" dirty="0">
                <a:solidFill>
                  <a:srgbClr val="00B050"/>
                </a:solidFill>
              </a:rPr>
              <a:t>  )</a:t>
            </a:r>
            <a:r>
              <a:rPr lang="ar-OM" sz="3200" b="1" baseline="30000" dirty="0">
                <a:solidFill>
                  <a:srgbClr val="00B050"/>
                </a:solidFill>
              </a:rPr>
              <a:t>2</a:t>
            </a:r>
            <a:r>
              <a:rPr lang="ar-OM" sz="3200" b="1" dirty="0">
                <a:solidFill>
                  <a:srgbClr val="00B050"/>
                </a:solidFill>
              </a:rPr>
              <a:t> =  </a:t>
            </a:r>
            <a:r>
              <a:rPr lang="ar-OM" sz="3200" b="1" dirty="0">
                <a:solidFill>
                  <a:schemeClr val="accent4">
                    <a:lumMod val="75000"/>
                  </a:schemeClr>
                </a:solidFill>
              </a:rPr>
              <a:t>36</a:t>
            </a:r>
            <a:endParaRPr lang="en-US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26EA443-F53D-4282-AF5C-E30ED2776821}"/>
              </a:ext>
            </a:extLst>
          </p:cNvPr>
          <p:cNvGrpSpPr/>
          <p:nvPr/>
        </p:nvGrpSpPr>
        <p:grpSpPr>
          <a:xfrm>
            <a:off x="2452863" y="3456469"/>
            <a:ext cx="761629" cy="489767"/>
            <a:chOff x="5345906" y="4371278"/>
            <a:chExt cx="846367" cy="489767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35704B7-E4FA-45CE-AD39-A9F24AF8C04D}"/>
                </a:ext>
              </a:extLst>
            </p:cNvPr>
            <p:cNvCxnSpPr>
              <a:cxnSpLocks/>
            </p:cNvCxnSpPr>
            <p:nvPr/>
          </p:nvCxnSpPr>
          <p:spPr>
            <a:xfrm>
              <a:off x="5345906" y="4371278"/>
              <a:ext cx="709206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3F41959-BFE6-471C-A78E-566A777FFA95}"/>
                </a:ext>
              </a:extLst>
            </p:cNvPr>
            <p:cNvCxnSpPr>
              <a:cxnSpLocks/>
            </p:cNvCxnSpPr>
            <p:nvPr/>
          </p:nvCxnSpPr>
          <p:spPr>
            <a:xfrm>
              <a:off x="6055112" y="4371278"/>
              <a:ext cx="89210" cy="47950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7DB8BFA-C189-4BD4-BBBC-6E26C63B60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4323" y="4705815"/>
              <a:ext cx="47950" cy="15523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EEFF38D-3EFF-4E15-B4F7-E05C7D78B0B1}"/>
              </a:ext>
            </a:extLst>
          </p:cNvPr>
          <p:cNvCxnSpPr/>
          <p:nvPr/>
        </p:nvCxnSpPr>
        <p:spPr>
          <a:xfrm flipH="1">
            <a:off x="2452863" y="3284068"/>
            <a:ext cx="319100" cy="2975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090257D-AA61-4B7F-9316-29264CF11449}"/>
              </a:ext>
            </a:extLst>
          </p:cNvPr>
          <p:cNvCxnSpPr/>
          <p:nvPr/>
        </p:nvCxnSpPr>
        <p:spPr>
          <a:xfrm flipH="1">
            <a:off x="1938000" y="3493530"/>
            <a:ext cx="319100" cy="2975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2F2FDE0-BEAC-4148-BED0-CC8101369999}"/>
              </a:ext>
            </a:extLst>
          </p:cNvPr>
          <p:cNvSpPr txBox="1"/>
          <p:nvPr/>
        </p:nvSpPr>
        <p:spPr>
          <a:xfrm>
            <a:off x="2684330" y="5168636"/>
            <a:ext cx="10548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00B050"/>
                </a:solidFill>
              </a:rPr>
              <a:t>4</a:t>
            </a:r>
          </a:p>
          <a:p>
            <a:pPr algn="ctr"/>
            <a:r>
              <a:rPr lang="ar-OM" sz="3200" b="1" dirty="0">
                <a:solidFill>
                  <a:srgbClr val="00B050"/>
                </a:solidFill>
              </a:rPr>
              <a:t>9</a:t>
            </a:r>
            <a:endParaRPr lang="en-US" sz="3200" b="1" dirty="0">
              <a:solidFill>
                <a:srgbClr val="00B050"/>
              </a:solidFill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0DE919D-47C6-4842-B7E0-947CE023257A}"/>
              </a:ext>
            </a:extLst>
          </p:cNvPr>
          <p:cNvGrpSpPr/>
          <p:nvPr/>
        </p:nvGrpSpPr>
        <p:grpSpPr>
          <a:xfrm>
            <a:off x="2948696" y="5217478"/>
            <a:ext cx="761629" cy="1077218"/>
            <a:chOff x="5345906" y="4371278"/>
            <a:chExt cx="846367" cy="489767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8968C77-A7B9-44AD-805C-9BD8C984CF4D}"/>
                </a:ext>
              </a:extLst>
            </p:cNvPr>
            <p:cNvCxnSpPr>
              <a:cxnSpLocks/>
            </p:cNvCxnSpPr>
            <p:nvPr/>
          </p:nvCxnSpPr>
          <p:spPr>
            <a:xfrm>
              <a:off x="5345906" y="4371278"/>
              <a:ext cx="709206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EB87550-9CFF-42BD-BFBE-1840AA2CEF9B}"/>
                </a:ext>
              </a:extLst>
            </p:cNvPr>
            <p:cNvCxnSpPr>
              <a:cxnSpLocks/>
            </p:cNvCxnSpPr>
            <p:nvPr/>
          </p:nvCxnSpPr>
          <p:spPr>
            <a:xfrm>
              <a:off x="6055112" y="4371278"/>
              <a:ext cx="89210" cy="47950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AA83FDE-51FC-47BF-B6A4-0DD03E5127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4323" y="4705815"/>
              <a:ext cx="47950" cy="15523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648B5DD-0633-4092-85D8-E3046B8623C2}"/>
              </a:ext>
            </a:extLst>
          </p:cNvPr>
          <p:cNvCxnSpPr>
            <a:cxnSpLocks/>
          </p:cNvCxnSpPr>
          <p:nvPr/>
        </p:nvCxnSpPr>
        <p:spPr>
          <a:xfrm>
            <a:off x="2948696" y="5750455"/>
            <a:ext cx="539599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1E2CC03-B612-4130-8A1B-B7F555F3366A}"/>
              </a:ext>
            </a:extLst>
          </p:cNvPr>
          <p:cNvSpPr txBox="1"/>
          <p:nvPr/>
        </p:nvSpPr>
        <p:spPr>
          <a:xfrm>
            <a:off x="2204342" y="5545821"/>
            <a:ext cx="812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00B050"/>
                </a:solidFill>
              </a:rPr>
              <a:t>=</a:t>
            </a:r>
            <a:endParaRPr lang="en-US" sz="2000" b="1" dirty="0">
              <a:solidFill>
                <a:srgbClr val="00B050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E92028C-C1DE-44C2-8D29-517223BAB1FD}"/>
              </a:ext>
            </a:extLst>
          </p:cNvPr>
          <p:cNvGrpSpPr/>
          <p:nvPr/>
        </p:nvGrpSpPr>
        <p:grpSpPr>
          <a:xfrm>
            <a:off x="1868947" y="5266869"/>
            <a:ext cx="605479" cy="377566"/>
            <a:chOff x="5345906" y="4371278"/>
            <a:chExt cx="846367" cy="489767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B018974-54DA-4862-B322-9EF2728E847A}"/>
                </a:ext>
              </a:extLst>
            </p:cNvPr>
            <p:cNvCxnSpPr>
              <a:cxnSpLocks/>
            </p:cNvCxnSpPr>
            <p:nvPr/>
          </p:nvCxnSpPr>
          <p:spPr>
            <a:xfrm>
              <a:off x="5345906" y="4371278"/>
              <a:ext cx="709206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AF1DAE10-1C6D-4D4C-8D2E-82C75B3456E9}"/>
                </a:ext>
              </a:extLst>
            </p:cNvPr>
            <p:cNvCxnSpPr>
              <a:cxnSpLocks/>
            </p:cNvCxnSpPr>
            <p:nvPr/>
          </p:nvCxnSpPr>
          <p:spPr>
            <a:xfrm>
              <a:off x="6055112" y="4371278"/>
              <a:ext cx="89210" cy="47950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0B9D28A-F24E-4EF2-89FD-3B2B3C0B44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4323" y="4705815"/>
              <a:ext cx="47950" cy="15523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83E6FB29-74A0-4613-AF37-95F1C075C86E}"/>
              </a:ext>
            </a:extLst>
          </p:cNvPr>
          <p:cNvSpPr txBox="1"/>
          <p:nvPr/>
        </p:nvSpPr>
        <p:spPr>
          <a:xfrm>
            <a:off x="1646115" y="5268552"/>
            <a:ext cx="10548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00B050"/>
                </a:solidFill>
              </a:rPr>
              <a:t>4</a:t>
            </a:r>
          </a:p>
          <a:p>
            <a:pPr algn="ctr"/>
            <a:r>
              <a:rPr lang="ar-OM" sz="3200" b="1" dirty="0">
                <a:solidFill>
                  <a:srgbClr val="00B050"/>
                </a:solidFill>
              </a:rPr>
              <a:t>9</a:t>
            </a:r>
            <a:endParaRPr lang="en-US" sz="3200" b="1" dirty="0">
              <a:solidFill>
                <a:srgbClr val="00B050"/>
              </a:solidFill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F358F77-FCB8-44E0-A253-90473434E751}"/>
              </a:ext>
            </a:extLst>
          </p:cNvPr>
          <p:cNvCxnSpPr>
            <a:cxnSpLocks/>
          </p:cNvCxnSpPr>
          <p:nvPr/>
        </p:nvCxnSpPr>
        <p:spPr>
          <a:xfrm>
            <a:off x="1911117" y="5744798"/>
            <a:ext cx="539599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CB7912C-8687-4216-8B3E-B6658A9D5120}"/>
              </a:ext>
            </a:extLst>
          </p:cNvPr>
          <p:cNvGrpSpPr/>
          <p:nvPr/>
        </p:nvGrpSpPr>
        <p:grpSpPr>
          <a:xfrm>
            <a:off x="1898084" y="5828621"/>
            <a:ext cx="605479" cy="461042"/>
            <a:chOff x="5345906" y="4371278"/>
            <a:chExt cx="846367" cy="489767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F337837-E7EC-4555-B8DF-88E8F763515B}"/>
                </a:ext>
              </a:extLst>
            </p:cNvPr>
            <p:cNvCxnSpPr>
              <a:cxnSpLocks/>
            </p:cNvCxnSpPr>
            <p:nvPr/>
          </p:nvCxnSpPr>
          <p:spPr>
            <a:xfrm>
              <a:off x="5345906" y="4371278"/>
              <a:ext cx="709206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F1CEF92-A7AB-4518-B24A-C37850DE8A5F}"/>
                </a:ext>
              </a:extLst>
            </p:cNvPr>
            <p:cNvCxnSpPr>
              <a:cxnSpLocks/>
            </p:cNvCxnSpPr>
            <p:nvPr/>
          </p:nvCxnSpPr>
          <p:spPr>
            <a:xfrm>
              <a:off x="6055112" y="4371278"/>
              <a:ext cx="89210" cy="47950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BF5ED71-9E8B-448E-A8FF-26AE6844B1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4323" y="4705815"/>
              <a:ext cx="47950" cy="15523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758A188A-572A-4D5C-9EDB-D16A29888F15}"/>
              </a:ext>
            </a:extLst>
          </p:cNvPr>
          <p:cNvSpPr txBox="1"/>
          <p:nvPr/>
        </p:nvSpPr>
        <p:spPr>
          <a:xfrm>
            <a:off x="706408" y="5206189"/>
            <a:ext cx="10548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00B050"/>
                </a:solidFill>
              </a:rPr>
              <a:t>2</a:t>
            </a:r>
          </a:p>
          <a:p>
            <a:pPr algn="ctr"/>
            <a:r>
              <a:rPr lang="ar-OM" sz="3200" b="1" dirty="0">
                <a:solidFill>
                  <a:srgbClr val="00B050"/>
                </a:solidFill>
              </a:rPr>
              <a:t>3</a:t>
            </a:r>
            <a:endParaRPr lang="en-US" sz="3200" b="1" dirty="0">
              <a:solidFill>
                <a:srgbClr val="00B050"/>
              </a:solidFill>
            </a:endParaRP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05320DAE-ADFC-44C2-B8C7-B56F053E1FDE}"/>
              </a:ext>
            </a:extLst>
          </p:cNvPr>
          <p:cNvCxnSpPr>
            <a:cxnSpLocks/>
          </p:cNvCxnSpPr>
          <p:nvPr/>
        </p:nvCxnSpPr>
        <p:spPr>
          <a:xfrm>
            <a:off x="963888" y="5682435"/>
            <a:ext cx="539599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50F21A91-C648-4193-B27F-7D5F2432E315}"/>
              </a:ext>
            </a:extLst>
          </p:cNvPr>
          <p:cNvSpPr txBox="1"/>
          <p:nvPr/>
        </p:nvSpPr>
        <p:spPr>
          <a:xfrm>
            <a:off x="1297755" y="5542732"/>
            <a:ext cx="812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00B050"/>
                </a:solidFill>
              </a:rPr>
              <a:t>=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F175C-DBE7-43B0-A6BC-B3DC9B62BCE1}"/>
              </a:ext>
            </a:extLst>
          </p:cNvPr>
          <p:cNvSpPr txBox="1"/>
          <p:nvPr/>
        </p:nvSpPr>
        <p:spPr>
          <a:xfrm>
            <a:off x="9511991" y="1866900"/>
            <a:ext cx="584509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/>
              <a:t>1</a:t>
            </a:r>
            <a:endParaRPr lang="en-US" sz="28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EC39A52-AABE-4908-B6CB-4106483306EC}"/>
              </a:ext>
            </a:extLst>
          </p:cNvPr>
          <p:cNvSpPr txBox="1"/>
          <p:nvPr/>
        </p:nvSpPr>
        <p:spPr>
          <a:xfrm>
            <a:off x="3652436" y="1754110"/>
            <a:ext cx="584509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/>
              <a:t>2</a:t>
            </a:r>
            <a:endParaRPr lang="en-US" sz="28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1763C5A-EEFE-4F33-BFE2-2A8430BD9B72}"/>
              </a:ext>
            </a:extLst>
          </p:cNvPr>
          <p:cNvSpPr txBox="1"/>
          <p:nvPr/>
        </p:nvSpPr>
        <p:spPr>
          <a:xfrm>
            <a:off x="3692695" y="4615735"/>
            <a:ext cx="584509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/>
              <a:t>3</a:t>
            </a:r>
            <a:endParaRPr lang="en-US" sz="2800" b="1" dirty="0"/>
          </a:p>
        </p:txBody>
      </p:sp>
      <p:pic>
        <p:nvPicPr>
          <p:cNvPr id="58" name="Picture 57" descr="Icon&#10;&#10;Description automatically generated">
            <a:extLst>
              <a:ext uri="{FF2B5EF4-FFF2-40B4-BE49-F238E27FC236}">
                <a16:creationId xmlns:a16="http://schemas.microsoft.com/office/drawing/2014/main" id="{2D339414-902F-457C-ABC4-F41043374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265920" y="299539"/>
            <a:ext cx="1424344" cy="142434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C339F16-EA3C-4BEA-A798-98A25D92B888}"/>
              </a:ext>
            </a:extLst>
          </p:cNvPr>
          <p:cNvGrpSpPr/>
          <p:nvPr/>
        </p:nvGrpSpPr>
        <p:grpSpPr>
          <a:xfrm>
            <a:off x="108417" y="6429074"/>
            <a:ext cx="3833983" cy="565495"/>
            <a:chOff x="63235" y="6329676"/>
            <a:chExt cx="3833983" cy="565495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8A9D927-38B4-4466-9A99-5CCA495FCDCE}"/>
                </a:ext>
              </a:extLst>
            </p:cNvPr>
            <p:cNvGrpSpPr/>
            <p:nvPr/>
          </p:nvGrpSpPr>
          <p:grpSpPr>
            <a:xfrm>
              <a:off x="2382218" y="6433506"/>
              <a:ext cx="474700" cy="461665"/>
              <a:chOff x="5345906" y="4371278"/>
              <a:chExt cx="846367" cy="489767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63E0BC39-A5FA-4805-80C0-ACA6315E05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93C66134-CBB9-4F22-8733-F34BE6B9DA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B6F19DB7-8880-40A3-B572-19C7C3C326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FA16C1D-000A-491E-9FC6-AE20AA73EF3A}"/>
                </a:ext>
              </a:extLst>
            </p:cNvPr>
            <p:cNvSpPr txBox="1"/>
            <p:nvPr/>
          </p:nvSpPr>
          <p:spPr>
            <a:xfrm>
              <a:off x="63235" y="6393055"/>
              <a:ext cx="38339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>
                  <a:solidFill>
                    <a:srgbClr val="00B050"/>
                  </a:solidFill>
                </a:rPr>
                <a:t>4×25=  4  ×  25 = 2 × 5=</a:t>
              </a:r>
              <a:r>
                <a:rPr lang="ar-OM" sz="2000" b="1" dirty="0">
                  <a:solidFill>
                    <a:srgbClr val="00B050"/>
                  </a:solidFill>
                </a:rPr>
                <a:t>1</a:t>
              </a:r>
              <a:r>
                <a:rPr lang="ar-OM" sz="2400" b="1" dirty="0">
                  <a:solidFill>
                    <a:srgbClr val="00B050"/>
                  </a:solidFill>
                </a:rPr>
                <a:t>0</a:t>
              </a:r>
              <a:endParaRPr lang="en-US" sz="2400" b="1" dirty="0">
                <a:solidFill>
                  <a:srgbClr val="00B050"/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F0F3E0C5-9D43-4463-8B95-C1E497E3DA3F}"/>
                </a:ext>
              </a:extLst>
            </p:cNvPr>
            <p:cNvGrpSpPr/>
            <p:nvPr/>
          </p:nvGrpSpPr>
          <p:grpSpPr>
            <a:xfrm>
              <a:off x="3016745" y="6329676"/>
              <a:ext cx="880473" cy="461042"/>
              <a:chOff x="5345906" y="4371278"/>
              <a:chExt cx="846367" cy="489767"/>
            </a:xfrm>
          </p:grpSpPr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67A65BC2-3083-49D7-AEA3-442AD952C4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E7EC9963-668C-4012-8619-D64B4A3EDE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63DED80A-32DE-4811-872F-BF49C3D76D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2618C84-C851-44C7-9521-FBC859F9BECE}"/>
                </a:ext>
              </a:extLst>
            </p:cNvPr>
            <p:cNvGrpSpPr/>
            <p:nvPr/>
          </p:nvGrpSpPr>
          <p:grpSpPr>
            <a:xfrm>
              <a:off x="1721146" y="6393055"/>
              <a:ext cx="474700" cy="461665"/>
              <a:chOff x="5345906" y="4371278"/>
              <a:chExt cx="846367" cy="489767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B0BE0C2F-8284-45A1-8D48-9F088B3532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EE5704F6-B2F4-4490-8934-36F9B60FA6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D59050AC-F08F-4A7B-9A6F-C9BAD08DD4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52D5F33-E305-46EC-84B0-5919CC059D62}"/>
              </a:ext>
            </a:extLst>
          </p:cNvPr>
          <p:cNvSpPr txBox="1"/>
          <p:nvPr/>
        </p:nvSpPr>
        <p:spPr>
          <a:xfrm>
            <a:off x="3026755" y="515348"/>
            <a:ext cx="3952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أوجـــــــــــــــــــــــد ناتــــــــــــــــــــج مايــــــــــــــــــلي: 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ABDE4BA-6384-46C0-9F44-E01310BCB17B}"/>
              </a:ext>
            </a:extLst>
          </p:cNvPr>
          <p:cNvGrpSpPr/>
          <p:nvPr/>
        </p:nvGrpSpPr>
        <p:grpSpPr>
          <a:xfrm>
            <a:off x="7865726" y="2229994"/>
            <a:ext cx="2074127" cy="626924"/>
            <a:chOff x="7865726" y="2229994"/>
            <a:chExt cx="2074127" cy="626924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A9CD143-7311-43A1-B8E9-892FBDC6B828}"/>
                </a:ext>
              </a:extLst>
            </p:cNvPr>
            <p:cNvGrpSpPr/>
            <p:nvPr/>
          </p:nvGrpSpPr>
          <p:grpSpPr>
            <a:xfrm>
              <a:off x="8229601" y="2229994"/>
              <a:ext cx="1420459" cy="489767"/>
              <a:chOff x="5345906" y="4371278"/>
              <a:chExt cx="846367" cy="489767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93F94014-7775-4985-91E6-938F0275FF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F51035EE-6EAC-4AB4-B8C1-4ED10E4063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CDA30C0C-41BC-47D9-95F1-2A287ACD18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302CC33-DA05-4709-86F9-D198007F401C}"/>
                </a:ext>
              </a:extLst>
            </p:cNvPr>
            <p:cNvSpPr txBox="1"/>
            <p:nvPr/>
          </p:nvSpPr>
          <p:spPr>
            <a:xfrm>
              <a:off x="7865726" y="2272143"/>
              <a:ext cx="20741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</a:rPr>
                <a:t>64+36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68A7AA-A70D-439E-A9D9-81FA35D1A5F6}"/>
              </a:ext>
            </a:extLst>
          </p:cNvPr>
          <p:cNvGrpSpPr/>
          <p:nvPr/>
        </p:nvGrpSpPr>
        <p:grpSpPr>
          <a:xfrm>
            <a:off x="702073" y="2241364"/>
            <a:ext cx="2074127" cy="646331"/>
            <a:chOff x="847892" y="3129014"/>
            <a:chExt cx="2074127" cy="646331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1A63896-333A-49A5-BD34-E9DD57DBE1FE}"/>
                </a:ext>
              </a:extLst>
            </p:cNvPr>
            <p:cNvGrpSpPr/>
            <p:nvPr/>
          </p:nvGrpSpPr>
          <p:grpSpPr>
            <a:xfrm>
              <a:off x="1245220" y="3164922"/>
              <a:ext cx="1420459" cy="489767"/>
              <a:chOff x="5345906" y="4371278"/>
              <a:chExt cx="846367" cy="489767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A9882BC-69D7-442D-B582-631D880090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B1FB9A3B-1540-4DF9-B369-F57760ED48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009C472-322F-47ED-9C5F-A8F641DC1B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7660DFA-4B60-4248-B96C-ABA2A3F76043}"/>
                </a:ext>
              </a:extLst>
            </p:cNvPr>
            <p:cNvSpPr txBox="1"/>
            <p:nvPr/>
          </p:nvSpPr>
          <p:spPr>
            <a:xfrm>
              <a:off x="847892" y="3129014"/>
              <a:ext cx="20741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600" b="1" dirty="0">
                  <a:solidFill>
                    <a:srgbClr val="FF0000"/>
                  </a:solidFill>
                </a:rPr>
                <a:t>9 × 4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E68EB7-8E04-4BE8-BEC9-8B96726C62CF}"/>
              </a:ext>
            </a:extLst>
          </p:cNvPr>
          <p:cNvGrpSpPr/>
          <p:nvPr/>
        </p:nvGrpSpPr>
        <p:grpSpPr>
          <a:xfrm>
            <a:off x="90838" y="5058904"/>
            <a:ext cx="3137037" cy="707440"/>
            <a:chOff x="425254" y="5812738"/>
            <a:chExt cx="3137037" cy="70744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E182E6E-F092-471A-A5A7-A035F1853298}"/>
                </a:ext>
              </a:extLst>
            </p:cNvPr>
            <p:cNvGrpSpPr/>
            <p:nvPr/>
          </p:nvGrpSpPr>
          <p:grpSpPr>
            <a:xfrm>
              <a:off x="1706137" y="5893254"/>
              <a:ext cx="959542" cy="489767"/>
              <a:chOff x="5345906" y="4371278"/>
              <a:chExt cx="846367" cy="489767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7EF6FAA-1D7D-4C94-93B6-3AFEB58793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C969E32-F48B-4C8B-A35B-6C075441F3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3EF446FC-44B5-4B2F-A6A2-60E768EDB8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2B770D8-9B6E-4340-B5F3-1246A7DDE807}"/>
                </a:ext>
              </a:extLst>
            </p:cNvPr>
            <p:cNvSpPr txBox="1"/>
            <p:nvPr/>
          </p:nvSpPr>
          <p:spPr>
            <a:xfrm>
              <a:off x="1245220" y="5935403"/>
              <a:ext cx="17102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</a:rPr>
                <a:t>64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10D06D-A0E2-4FF7-8C5D-084DEA5486AB}"/>
                </a:ext>
              </a:extLst>
            </p:cNvPr>
            <p:cNvSpPr txBox="1"/>
            <p:nvPr/>
          </p:nvSpPr>
          <p:spPr>
            <a:xfrm>
              <a:off x="1852039" y="5812738"/>
              <a:ext cx="17102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b="1" dirty="0">
                  <a:solidFill>
                    <a:srgbClr val="FF0000"/>
                  </a:solidFill>
                </a:rPr>
                <a:t>3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86C52D-BA0E-4F82-8117-F9E884F9792B}"/>
                </a:ext>
              </a:extLst>
            </p:cNvPr>
            <p:cNvSpPr txBox="1"/>
            <p:nvPr/>
          </p:nvSpPr>
          <p:spPr>
            <a:xfrm>
              <a:off x="1256016" y="5893254"/>
              <a:ext cx="20741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200" dirty="0">
                  <a:solidFill>
                    <a:srgbClr val="FF0000"/>
                  </a:solidFill>
                </a:rPr>
                <a:t>(             )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B318FC0-D7BF-4889-9877-4EDD81D0C6A3}"/>
                </a:ext>
              </a:extLst>
            </p:cNvPr>
            <p:cNvSpPr txBox="1"/>
            <p:nvPr/>
          </p:nvSpPr>
          <p:spPr>
            <a:xfrm>
              <a:off x="425254" y="5831137"/>
              <a:ext cx="17102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b="1" dirty="0">
                  <a:solidFill>
                    <a:srgbClr val="FF0000"/>
                  </a:solidFill>
                </a:rPr>
                <a:t>3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3D5E90D1-1EF8-4D67-889A-94802C35A8EF}"/>
              </a:ext>
            </a:extLst>
          </p:cNvPr>
          <p:cNvSpPr txBox="1"/>
          <p:nvPr/>
        </p:nvSpPr>
        <p:spPr>
          <a:xfrm>
            <a:off x="4308841" y="5600866"/>
            <a:ext cx="2074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</a:rPr>
              <a:t>1  ×    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4738F55-84E7-46C8-97C7-172A0752184F}"/>
              </a:ext>
            </a:extLst>
          </p:cNvPr>
          <p:cNvGrpSpPr/>
          <p:nvPr/>
        </p:nvGrpSpPr>
        <p:grpSpPr>
          <a:xfrm>
            <a:off x="5519854" y="5584581"/>
            <a:ext cx="647552" cy="489767"/>
            <a:chOff x="5345906" y="4371278"/>
            <a:chExt cx="846367" cy="489767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7F952B2-CBB1-4DF9-A0AD-9C57B3C8F828}"/>
                </a:ext>
              </a:extLst>
            </p:cNvPr>
            <p:cNvCxnSpPr>
              <a:cxnSpLocks/>
            </p:cNvCxnSpPr>
            <p:nvPr/>
          </p:nvCxnSpPr>
          <p:spPr>
            <a:xfrm>
              <a:off x="5345906" y="4371278"/>
              <a:ext cx="709206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21E31D5-5E3C-4A27-B606-6E12421F7EDC}"/>
                </a:ext>
              </a:extLst>
            </p:cNvPr>
            <p:cNvCxnSpPr>
              <a:cxnSpLocks/>
            </p:cNvCxnSpPr>
            <p:nvPr/>
          </p:nvCxnSpPr>
          <p:spPr>
            <a:xfrm>
              <a:off x="6055112" y="4371278"/>
              <a:ext cx="89210" cy="479502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D0C695D-E4B7-4EF5-B171-26CFF47388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4323" y="4705815"/>
              <a:ext cx="47950" cy="15523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63E006B-5215-46E8-A7B2-F117F122BDBE}"/>
              </a:ext>
            </a:extLst>
          </p:cNvPr>
          <p:cNvGrpSpPr/>
          <p:nvPr/>
        </p:nvGrpSpPr>
        <p:grpSpPr>
          <a:xfrm>
            <a:off x="4629348" y="5567854"/>
            <a:ext cx="647552" cy="489767"/>
            <a:chOff x="5345906" y="4371278"/>
            <a:chExt cx="846367" cy="489767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CD3AE65-CB91-496A-AEC1-F057015669B1}"/>
                </a:ext>
              </a:extLst>
            </p:cNvPr>
            <p:cNvCxnSpPr>
              <a:cxnSpLocks/>
            </p:cNvCxnSpPr>
            <p:nvPr/>
          </p:nvCxnSpPr>
          <p:spPr>
            <a:xfrm>
              <a:off x="5345906" y="4371278"/>
              <a:ext cx="709206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D2F7EC8-B026-4907-9CD0-60907D1A6F51}"/>
                </a:ext>
              </a:extLst>
            </p:cNvPr>
            <p:cNvCxnSpPr>
              <a:cxnSpLocks/>
            </p:cNvCxnSpPr>
            <p:nvPr/>
          </p:nvCxnSpPr>
          <p:spPr>
            <a:xfrm>
              <a:off x="6055112" y="4371278"/>
              <a:ext cx="89210" cy="479502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0BD147B-C41F-4723-8063-8252E3B1D7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4323" y="4705815"/>
              <a:ext cx="47950" cy="15523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D7A91EE-4AAD-4327-9FFF-C3035939851A}"/>
              </a:ext>
            </a:extLst>
          </p:cNvPr>
          <p:cNvGrpSpPr/>
          <p:nvPr/>
        </p:nvGrpSpPr>
        <p:grpSpPr>
          <a:xfrm>
            <a:off x="7581808" y="4872181"/>
            <a:ext cx="2358045" cy="760754"/>
            <a:chOff x="7660542" y="5313594"/>
            <a:chExt cx="2358045" cy="76075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A54834ED-62C9-4966-ABF4-51641666CB98}"/>
                </a:ext>
              </a:extLst>
            </p:cNvPr>
            <p:cNvGrpSpPr/>
            <p:nvPr/>
          </p:nvGrpSpPr>
          <p:grpSpPr>
            <a:xfrm>
              <a:off x="9001082" y="5412624"/>
              <a:ext cx="647552" cy="489767"/>
              <a:chOff x="5345906" y="4371278"/>
              <a:chExt cx="846367" cy="489767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C9B72C89-270A-45BA-8442-1D00A9827D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93345557-903F-4CA4-989F-B37CD05F2B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46AB2934-A6ED-4D6D-83AB-DB196D6F1A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E9588A0-0F72-496D-A943-483F1EDEDD43}"/>
                </a:ext>
              </a:extLst>
            </p:cNvPr>
            <p:cNvSpPr txBox="1"/>
            <p:nvPr/>
          </p:nvSpPr>
          <p:spPr>
            <a:xfrm>
              <a:off x="7779667" y="5428017"/>
              <a:ext cx="19376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b="1" dirty="0">
                  <a:solidFill>
                    <a:srgbClr val="FF0000"/>
                  </a:solidFill>
                </a:rPr>
                <a:t>27  -   1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D1F6326B-F074-4B0B-9D9E-D228FA254E39}"/>
                </a:ext>
              </a:extLst>
            </p:cNvPr>
            <p:cNvGrpSpPr/>
            <p:nvPr/>
          </p:nvGrpSpPr>
          <p:grpSpPr>
            <a:xfrm>
              <a:off x="7660542" y="5412624"/>
              <a:ext cx="647552" cy="489767"/>
              <a:chOff x="5345906" y="4371278"/>
              <a:chExt cx="846367" cy="489767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93443C81-626A-4B45-BC9A-D9510804F3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7D398034-5E08-43C1-9AA0-ABEB0D6C0C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9902AA08-EE9E-4D30-821E-F57722A984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76A7607-8A64-40D3-A828-602BAFC5F8EA}"/>
                </a:ext>
              </a:extLst>
            </p:cNvPr>
            <p:cNvSpPr txBox="1"/>
            <p:nvPr/>
          </p:nvSpPr>
          <p:spPr>
            <a:xfrm>
              <a:off x="8041050" y="5325979"/>
              <a:ext cx="6329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b="1" dirty="0">
                  <a:solidFill>
                    <a:srgbClr val="FF0000"/>
                  </a:solidFill>
                </a:rPr>
                <a:t>3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28F8EC6-3040-4208-80E4-C5739D521530}"/>
                </a:ext>
              </a:extLst>
            </p:cNvPr>
            <p:cNvSpPr txBox="1"/>
            <p:nvPr/>
          </p:nvSpPr>
          <p:spPr>
            <a:xfrm>
              <a:off x="9385591" y="5313594"/>
              <a:ext cx="6329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b="1" dirty="0">
                  <a:solidFill>
                    <a:srgbClr val="FF0000"/>
                  </a:solidFill>
                </a:rPr>
                <a:t>3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E9F5FF9A-9E63-4B05-8463-9AED9D0E6732}"/>
              </a:ext>
            </a:extLst>
          </p:cNvPr>
          <p:cNvSpPr txBox="1"/>
          <p:nvPr/>
        </p:nvSpPr>
        <p:spPr>
          <a:xfrm>
            <a:off x="4391841" y="2992299"/>
            <a:ext cx="2587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تــــــــــــــــدريب (1)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A07BBE-6C20-49D0-A7D6-11FA8B962D41}"/>
              </a:ext>
            </a:extLst>
          </p:cNvPr>
          <p:cNvSpPr txBox="1"/>
          <p:nvPr/>
        </p:nvSpPr>
        <p:spPr>
          <a:xfrm>
            <a:off x="702073" y="7159083"/>
            <a:ext cx="3610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/>
              <a:t>كتاب الطالب صفحة 29 رقم 7</a:t>
            </a:r>
            <a:endParaRPr lang="en-US" sz="16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112B9D-42C5-488C-8C93-1000A327BC2D}"/>
              </a:ext>
            </a:extLst>
          </p:cNvPr>
          <p:cNvSpPr txBox="1"/>
          <p:nvPr/>
        </p:nvSpPr>
        <p:spPr>
          <a:xfrm>
            <a:off x="921600" y="572802"/>
            <a:ext cx="158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نشاط ثنائي </a:t>
            </a:r>
            <a:endParaRPr lang="en-US" sz="2800" b="1" u="sng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D19FA06-9530-4DE8-A588-CA22E480543D}"/>
              </a:ext>
            </a:extLst>
          </p:cNvPr>
          <p:cNvSpPr txBox="1"/>
          <p:nvPr/>
        </p:nvSpPr>
        <p:spPr>
          <a:xfrm>
            <a:off x="8728331" y="1100123"/>
            <a:ext cx="519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2F9CA21-323E-4A56-A141-92E33EF17EB1}"/>
              </a:ext>
            </a:extLst>
          </p:cNvPr>
          <p:cNvSpPr txBox="1"/>
          <p:nvPr/>
        </p:nvSpPr>
        <p:spPr>
          <a:xfrm>
            <a:off x="8468483" y="4036837"/>
            <a:ext cx="519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9044D8E-9BE7-436A-BE5F-6E9D55447D09}"/>
              </a:ext>
            </a:extLst>
          </p:cNvPr>
          <p:cNvSpPr txBox="1"/>
          <p:nvPr/>
        </p:nvSpPr>
        <p:spPr>
          <a:xfrm>
            <a:off x="4826209" y="4794396"/>
            <a:ext cx="519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D8B9048-78D6-4688-957D-3EDBAAC2D660}"/>
              </a:ext>
            </a:extLst>
          </p:cNvPr>
          <p:cNvSpPr txBox="1"/>
          <p:nvPr/>
        </p:nvSpPr>
        <p:spPr>
          <a:xfrm>
            <a:off x="1438968" y="4130996"/>
            <a:ext cx="519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E721625-75E5-45A6-A56C-9ED67B3431EC}"/>
              </a:ext>
            </a:extLst>
          </p:cNvPr>
          <p:cNvSpPr txBox="1"/>
          <p:nvPr/>
        </p:nvSpPr>
        <p:spPr>
          <a:xfrm>
            <a:off x="1307194" y="1366831"/>
            <a:ext cx="519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10086;p87">
            <a:extLst>
              <a:ext uri="{FF2B5EF4-FFF2-40B4-BE49-F238E27FC236}">
                <a16:creationId xmlns:a16="http://schemas.microsoft.com/office/drawing/2014/main" id="{22402FE9-897C-4440-9130-B6476E6693C5}"/>
              </a:ext>
            </a:extLst>
          </p:cNvPr>
          <p:cNvSpPr/>
          <p:nvPr/>
        </p:nvSpPr>
        <p:spPr>
          <a:xfrm>
            <a:off x="-127000" y="6316991"/>
            <a:ext cx="4167170" cy="743730"/>
          </a:xfrm>
          <a:custGeom>
            <a:avLst/>
            <a:gdLst/>
            <a:ahLst/>
            <a:cxnLst/>
            <a:rect l="l" t="t" r="r" b="b"/>
            <a:pathLst>
              <a:path w="58542" h="15417" extrusionOk="0">
                <a:moveTo>
                  <a:pt x="5062" y="0"/>
                </a:moveTo>
                <a:cubicBezTo>
                  <a:pt x="4829" y="0"/>
                  <a:pt x="4592" y="30"/>
                  <a:pt x="4370" y="30"/>
                </a:cubicBezTo>
                <a:cubicBezTo>
                  <a:pt x="4003" y="30"/>
                  <a:pt x="3669" y="63"/>
                  <a:pt x="3302" y="130"/>
                </a:cubicBezTo>
                <a:cubicBezTo>
                  <a:pt x="2969" y="230"/>
                  <a:pt x="2635" y="230"/>
                  <a:pt x="2302" y="263"/>
                </a:cubicBezTo>
                <a:cubicBezTo>
                  <a:pt x="1635" y="363"/>
                  <a:pt x="967" y="230"/>
                  <a:pt x="300" y="497"/>
                </a:cubicBezTo>
                <a:lnTo>
                  <a:pt x="0" y="764"/>
                </a:lnTo>
                <a:cubicBezTo>
                  <a:pt x="133" y="964"/>
                  <a:pt x="234" y="1164"/>
                  <a:pt x="334" y="1331"/>
                </a:cubicBezTo>
                <a:cubicBezTo>
                  <a:pt x="567" y="1831"/>
                  <a:pt x="901" y="2265"/>
                  <a:pt x="1401" y="2531"/>
                </a:cubicBezTo>
                <a:cubicBezTo>
                  <a:pt x="2402" y="2998"/>
                  <a:pt x="3202" y="3732"/>
                  <a:pt x="4070" y="4399"/>
                </a:cubicBezTo>
                <a:cubicBezTo>
                  <a:pt x="4803" y="4933"/>
                  <a:pt x="5404" y="5600"/>
                  <a:pt x="6038" y="6234"/>
                </a:cubicBezTo>
                <a:cubicBezTo>
                  <a:pt x="6204" y="6434"/>
                  <a:pt x="6538" y="6534"/>
                  <a:pt x="6638" y="6901"/>
                </a:cubicBezTo>
                <a:cubicBezTo>
                  <a:pt x="6338" y="7168"/>
                  <a:pt x="5971" y="7402"/>
                  <a:pt x="5671" y="7735"/>
                </a:cubicBezTo>
                <a:cubicBezTo>
                  <a:pt x="5237" y="8169"/>
                  <a:pt x="4837" y="8602"/>
                  <a:pt x="4403" y="9069"/>
                </a:cubicBezTo>
                <a:cubicBezTo>
                  <a:pt x="3736" y="9770"/>
                  <a:pt x="3169" y="10571"/>
                  <a:pt x="2569" y="11371"/>
                </a:cubicBezTo>
                <a:cubicBezTo>
                  <a:pt x="2302" y="11738"/>
                  <a:pt x="2001" y="12105"/>
                  <a:pt x="1835" y="12572"/>
                </a:cubicBezTo>
                <a:cubicBezTo>
                  <a:pt x="1735" y="12839"/>
                  <a:pt x="1668" y="13039"/>
                  <a:pt x="1501" y="13206"/>
                </a:cubicBezTo>
                <a:cubicBezTo>
                  <a:pt x="1234" y="13506"/>
                  <a:pt x="1168" y="13773"/>
                  <a:pt x="1201" y="14173"/>
                </a:cubicBezTo>
                <a:cubicBezTo>
                  <a:pt x="1355" y="14224"/>
                  <a:pt x="1528" y="14295"/>
                  <a:pt x="1781" y="14295"/>
                </a:cubicBezTo>
                <a:cubicBezTo>
                  <a:pt x="1858" y="14295"/>
                  <a:pt x="1942" y="14289"/>
                  <a:pt x="2035" y="14273"/>
                </a:cubicBezTo>
                <a:cubicBezTo>
                  <a:pt x="2140" y="14279"/>
                  <a:pt x="2243" y="14281"/>
                  <a:pt x="2346" y="14281"/>
                </a:cubicBezTo>
                <a:cubicBezTo>
                  <a:pt x="2504" y="14281"/>
                  <a:pt x="2660" y="14277"/>
                  <a:pt x="2815" y="14277"/>
                </a:cubicBezTo>
                <a:cubicBezTo>
                  <a:pt x="3142" y="14277"/>
                  <a:pt x="3467" y="14295"/>
                  <a:pt x="3803" y="14407"/>
                </a:cubicBezTo>
                <a:cubicBezTo>
                  <a:pt x="5204" y="14440"/>
                  <a:pt x="6571" y="14473"/>
                  <a:pt x="8006" y="14540"/>
                </a:cubicBezTo>
                <a:lnTo>
                  <a:pt x="15411" y="14540"/>
                </a:lnTo>
                <a:cubicBezTo>
                  <a:pt x="16612" y="14540"/>
                  <a:pt x="17828" y="14510"/>
                  <a:pt x="19038" y="14510"/>
                </a:cubicBezTo>
                <a:cubicBezTo>
                  <a:pt x="19644" y="14510"/>
                  <a:pt x="20248" y="14518"/>
                  <a:pt x="20848" y="14540"/>
                </a:cubicBezTo>
                <a:cubicBezTo>
                  <a:pt x="21839" y="14540"/>
                  <a:pt x="22842" y="14497"/>
                  <a:pt x="23855" y="14497"/>
                </a:cubicBezTo>
                <a:cubicBezTo>
                  <a:pt x="24614" y="14497"/>
                  <a:pt x="25380" y="14521"/>
                  <a:pt x="26152" y="14607"/>
                </a:cubicBezTo>
                <a:cubicBezTo>
                  <a:pt x="26512" y="14660"/>
                  <a:pt x="26889" y="14676"/>
                  <a:pt x="27272" y="14676"/>
                </a:cubicBezTo>
                <a:cubicBezTo>
                  <a:pt x="27848" y="14676"/>
                  <a:pt x="28440" y="14640"/>
                  <a:pt x="29021" y="14640"/>
                </a:cubicBezTo>
                <a:cubicBezTo>
                  <a:pt x="29321" y="14640"/>
                  <a:pt x="29629" y="14636"/>
                  <a:pt x="29941" y="14636"/>
                </a:cubicBezTo>
                <a:cubicBezTo>
                  <a:pt x="30566" y="14636"/>
                  <a:pt x="31211" y="14651"/>
                  <a:pt x="31856" y="14740"/>
                </a:cubicBezTo>
                <a:cubicBezTo>
                  <a:pt x="32183" y="14786"/>
                  <a:pt x="32517" y="14799"/>
                  <a:pt x="32855" y="14799"/>
                </a:cubicBezTo>
                <a:cubicBezTo>
                  <a:pt x="33333" y="14799"/>
                  <a:pt x="33819" y="14772"/>
                  <a:pt x="34304" y="14772"/>
                </a:cubicBezTo>
                <a:cubicBezTo>
                  <a:pt x="34737" y="14772"/>
                  <a:pt x="35168" y="14793"/>
                  <a:pt x="35592" y="14874"/>
                </a:cubicBezTo>
                <a:cubicBezTo>
                  <a:pt x="35798" y="14901"/>
                  <a:pt x="36002" y="14908"/>
                  <a:pt x="36205" y="14908"/>
                </a:cubicBezTo>
                <a:cubicBezTo>
                  <a:pt x="36470" y="14908"/>
                  <a:pt x="36733" y="14895"/>
                  <a:pt x="36997" y="14895"/>
                </a:cubicBezTo>
                <a:cubicBezTo>
                  <a:pt x="37282" y="14895"/>
                  <a:pt x="37569" y="14910"/>
                  <a:pt x="37860" y="14974"/>
                </a:cubicBezTo>
                <a:cubicBezTo>
                  <a:pt x="38327" y="15107"/>
                  <a:pt x="38761" y="15040"/>
                  <a:pt x="39228" y="15107"/>
                </a:cubicBezTo>
                <a:cubicBezTo>
                  <a:pt x="39548" y="15161"/>
                  <a:pt x="39874" y="15166"/>
                  <a:pt x="40201" y="15166"/>
                </a:cubicBezTo>
                <a:cubicBezTo>
                  <a:pt x="40282" y="15166"/>
                  <a:pt x="40364" y="15166"/>
                  <a:pt x="40446" y="15166"/>
                </a:cubicBezTo>
                <a:cubicBezTo>
                  <a:pt x="40854" y="15166"/>
                  <a:pt x="41263" y="15174"/>
                  <a:pt x="41663" y="15274"/>
                </a:cubicBezTo>
                <a:cubicBezTo>
                  <a:pt x="42931" y="15274"/>
                  <a:pt x="44228" y="15259"/>
                  <a:pt x="45515" y="15259"/>
                </a:cubicBezTo>
                <a:cubicBezTo>
                  <a:pt x="46159" y="15259"/>
                  <a:pt x="46800" y="15263"/>
                  <a:pt x="47434" y="15274"/>
                </a:cubicBezTo>
                <a:cubicBezTo>
                  <a:pt x="47918" y="15291"/>
                  <a:pt x="48403" y="15295"/>
                  <a:pt x="48890" y="15295"/>
                </a:cubicBezTo>
                <a:cubicBezTo>
                  <a:pt x="49376" y="15295"/>
                  <a:pt x="49863" y="15291"/>
                  <a:pt x="50349" y="15291"/>
                </a:cubicBezTo>
                <a:cubicBezTo>
                  <a:pt x="51320" y="15291"/>
                  <a:pt x="52287" y="15307"/>
                  <a:pt x="53238" y="15407"/>
                </a:cubicBezTo>
                <a:cubicBezTo>
                  <a:pt x="53351" y="15414"/>
                  <a:pt x="53467" y="15417"/>
                  <a:pt x="53584" y="15417"/>
                </a:cubicBezTo>
                <a:cubicBezTo>
                  <a:pt x="53906" y="15417"/>
                  <a:pt x="54243" y="15398"/>
                  <a:pt x="54576" y="15398"/>
                </a:cubicBezTo>
                <a:cubicBezTo>
                  <a:pt x="54698" y="15398"/>
                  <a:pt x="54819" y="15400"/>
                  <a:pt x="54939" y="15407"/>
                </a:cubicBezTo>
                <a:cubicBezTo>
                  <a:pt x="54986" y="15410"/>
                  <a:pt x="55032" y="15411"/>
                  <a:pt x="55077" y="15411"/>
                </a:cubicBezTo>
                <a:cubicBezTo>
                  <a:pt x="55572" y="15411"/>
                  <a:pt x="56005" y="15270"/>
                  <a:pt x="56477" y="15270"/>
                </a:cubicBezTo>
                <a:cubicBezTo>
                  <a:pt x="56520" y="15270"/>
                  <a:pt x="56563" y="15271"/>
                  <a:pt x="56607" y="15274"/>
                </a:cubicBezTo>
                <a:cubicBezTo>
                  <a:pt x="56665" y="15278"/>
                  <a:pt x="56722" y="15280"/>
                  <a:pt x="56778" y="15280"/>
                </a:cubicBezTo>
                <a:cubicBezTo>
                  <a:pt x="57180" y="15280"/>
                  <a:pt x="57557" y="15174"/>
                  <a:pt x="57908" y="14940"/>
                </a:cubicBezTo>
                <a:cubicBezTo>
                  <a:pt x="57608" y="14573"/>
                  <a:pt x="57341" y="14206"/>
                  <a:pt x="57041" y="13873"/>
                </a:cubicBezTo>
                <a:cubicBezTo>
                  <a:pt x="56941" y="13739"/>
                  <a:pt x="56841" y="13639"/>
                  <a:pt x="56774" y="13539"/>
                </a:cubicBezTo>
                <a:cubicBezTo>
                  <a:pt x="56574" y="12939"/>
                  <a:pt x="56174" y="12472"/>
                  <a:pt x="55773" y="12072"/>
                </a:cubicBezTo>
                <a:cubicBezTo>
                  <a:pt x="55106" y="11304"/>
                  <a:pt x="54439" y="10571"/>
                  <a:pt x="53872" y="9737"/>
                </a:cubicBezTo>
                <a:cubicBezTo>
                  <a:pt x="53271" y="8903"/>
                  <a:pt x="52504" y="8236"/>
                  <a:pt x="52037" y="7368"/>
                </a:cubicBezTo>
                <a:cubicBezTo>
                  <a:pt x="52037" y="7302"/>
                  <a:pt x="52004" y="7268"/>
                  <a:pt x="51937" y="7268"/>
                </a:cubicBezTo>
                <a:cubicBezTo>
                  <a:pt x="51704" y="7235"/>
                  <a:pt x="51670" y="7035"/>
                  <a:pt x="51604" y="6801"/>
                </a:cubicBezTo>
                <a:cubicBezTo>
                  <a:pt x="51737" y="6601"/>
                  <a:pt x="51837" y="6368"/>
                  <a:pt x="52104" y="6267"/>
                </a:cubicBezTo>
                <a:cubicBezTo>
                  <a:pt x="52438" y="6234"/>
                  <a:pt x="52704" y="6034"/>
                  <a:pt x="52905" y="5767"/>
                </a:cubicBezTo>
                <a:cubicBezTo>
                  <a:pt x="53071" y="5600"/>
                  <a:pt x="53238" y="5434"/>
                  <a:pt x="53438" y="5333"/>
                </a:cubicBezTo>
                <a:cubicBezTo>
                  <a:pt x="53505" y="5267"/>
                  <a:pt x="53572" y="5267"/>
                  <a:pt x="53605" y="5233"/>
                </a:cubicBezTo>
                <a:cubicBezTo>
                  <a:pt x="54239" y="4833"/>
                  <a:pt x="54873" y="4399"/>
                  <a:pt x="55440" y="3899"/>
                </a:cubicBezTo>
                <a:cubicBezTo>
                  <a:pt x="56073" y="3365"/>
                  <a:pt x="56674" y="2732"/>
                  <a:pt x="57274" y="2198"/>
                </a:cubicBezTo>
                <a:cubicBezTo>
                  <a:pt x="57741" y="1764"/>
                  <a:pt x="58108" y="1264"/>
                  <a:pt x="58542" y="830"/>
                </a:cubicBezTo>
                <a:lnTo>
                  <a:pt x="58542" y="530"/>
                </a:lnTo>
                <a:cubicBezTo>
                  <a:pt x="57999" y="530"/>
                  <a:pt x="57529" y="383"/>
                  <a:pt x="57007" y="383"/>
                </a:cubicBezTo>
                <a:cubicBezTo>
                  <a:pt x="56920" y="383"/>
                  <a:pt x="56831" y="387"/>
                  <a:pt x="56741" y="397"/>
                </a:cubicBezTo>
                <a:cubicBezTo>
                  <a:pt x="56718" y="397"/>
                  <a:pt x="56666" y="411"/>
                  <a:pt x="56624" y="411"/>
                </a:cubicBezTo>
                <a:cubicBezTo>
                  <a:pt x="56603" y="411"/>
                  <a:pt x="56585" y="408"/>
                  <a:pt x="56574" y="397"/>
                </a:cubicBezTo>
                <a:cubicBezTo>
                  <a:pt x="56442" y="309"/>
                  <a:pt x="56316" y="292"/>
                  <a:pt x="56191" y="292"/>
                </a:cubicBezTo>
                <a:cubicBezTo>
                  <a:pt x="56112" y="292"/>
                  <a:pt x="56034" y="298"/>
                  <a:pt x="55954" y="298"/>
                </a:cubicBezTo>
                <a:cubicBezTo>
                  <a:pt x="55873" y="298"/>
                  <a:pt x="55791" y="291"/>
                  <a:pt x="55707" y="263"/>
                </a:cubicBezTo>
                <a:cubicBezTo>
                  <a:pt x="55373" y="130"/>
                  <a:pt x="55073" y="130"/>
                  <a:pt x="54739" y="130"/>
                </a:cubicBezTo>
                <a:lnTo>
                  <a:pt x="52438" y="130"/>
                </a:lnTo>
                <a:cubicBezTo>
                  <a:pt x="51704" y="196"/>
                  <a:pt x="50936" y="96"/>
                  <a:pt x="50203" y="263"/>
                </a:cubicBezTo>
                <a:cubicBezTo>
                  <a:pt x="49992" y="308"/>
                  <a:pt x="49774" y="326"/>
                  <a:pt x="49556" y="326"/>
                </a:cubicBezTo>
                <a:cubicBezTo>
                  <a:pt x="49291" y="326"/>
                  <a:pt x="49024" y="300"/>
                  <a:pt x="48768" y="263"/>
                </a:cubicBezTo>
                <a:cubicBezTo>
                  <a:pt x="48335" y="230"/>
                  <a:pt x="47868" y="130"/>
                  <a:pt x="47401" y="130"/>
                </a:cubicBezTo>
                <a:lnTo>
                  <a:pt x="15878" y="130"/>
                </a:lnTo>
                <a:cubicBezTo>
                  <a:pt x="14722" y="130"/>
                  <a:pt x="13550" y="159"/>
                  <a:pt x="12384" y="159"/>
                </a:cubicBezTo>
                <a:cubicBezTo>
                  <a:pt x="11801" y="159"/>
                  <a:pt x="11219" y="152"/>
                  <a:pt x="10641" y="130"/>
                </a:cubicBezTo>
                <a:cubicBezTo>
                  <a:pt x="10468" y="126"/>
                  <a:pt x="10296" y="125"/>
                  <a:pt x="10124" y="125"/>
                </a:cubicBezTo>
                <a:cubicBezTo>
                  <a:pt x="9294" y="125"/>
                  <a:pt x="8470" y="157"/>
                  <a:pt x="7649" y="157"/>
                </a:cubicBezTo>
                <a:cubicBezTo>
                  <a:pt x="6899" y="157"/>
                  <a:pt x="6151" y="130"/>
                  <a:pt x="5404" y="30"/>
                </a:cubicBezTo>
                <a:cubicBezTo>
                  <a:pt x="5293" y="7"/>
                  <a:pt x="5178" y="0"/>
                  <a:pt x="506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3" name="Google Shape;9333;p65"/>
          <p:cNvSpPr/>
          <p:nvPr/>
        </p:nvSpPr>
        <p:spPr>
          <a:xfrm>
            <a:off x="8401079" y="2355991"/>
            <a:ext cx="830726" cy="6471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5" name="Google Shape;9335;p65"/>
          <p:cNvSpPr/>
          <p:nvPr/>
        </p:nvSpPr>
        <p:spPr>
          <a:xfrm>
            <a:off x="8863086" y="6059363"/>
            <a:ext cx="830726" cy="647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7" name="Google Shape;9337;p65"/>
          <p:cNvSpPr/>
          <p:nvPr/>
        </p:nvSpPr>
        <p:spPr>
          <a:xfrm>
            <a:off x="8114855" y="3748209"/>
            <a:ext cx="785559" cy="647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8" name="Google Shape;9338;p65"/>
          <p:cNvSpPr/>
          <p:nvPr/>
        </p:nvSpPr>
        <p:spPr>
          <a:xfrm>
            <a:off x="1618811" y="2780990"/>
            <a:ext cx="749027" cy="647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99" name="Google Shape;9399;p65"/>
          <p:cNvGrpSpPr/>
          <p:nvPr/>
        </p:nvGrpSpPr>
        <p:grpSpPr>
          <a:xfrm>
            <a:off x="3893356" y="727828"/>
            <a:ext cx="2846718" cy="194314"/>
            <a:chOff x="3893356" y="727828"/>
            <a:chExt cx="2846718" cy="194314"/>
          </a:xfrm>
        </p:grpSpPr>
        <p:grpSp>
          <p:nvGrpSpPr>
            <p:cNvPr id="9400" name="Google Shape;9400;p65"/>
            <p:cNvGrpSpPr/>
            <p:nvPr/>
          </p:nvGrpSpPr>
          <p:grpSpPr>
            <a:xfrm>
              <a:off x="6511481" y="727828"/>
              <a:ext cx="228593" cy="194302"/>
              <a:chOff x="1916200" y="1417475"/>
              <a:chExt cx="229350" cy="228000"/>
            </a:xfrm>
          </p:grpSpPr>
          <p:sp>
            <p:nvSpPr>
              <p:cNvPr id="9401" name="Google Shape;9401;p65"/>
              <p:cNvSpPr/>
              <p:nvPr/>
            </p:nvSpPr>
            <p:spPr>
              <a:xfrm>
                <a:off x="1918850" y="1417475"/>
                <a:ext cx="226700" cy="227800"/>
              </a:xfrm>
              <a:custGeom>
                <a:avLst/>
                <a:gdLst/>
                <a:ahLst/>
                <a:cxnLst/>
                <a:rect l="l" t="t" r="r" b="b"/>
                <a:pathLst>
                  <a:path w="9068" h="9112" extrusionOk="0">
                    <a:moveTo>
                      <a:pt x="3793" y="1"/>
                    </a:moveTo>
                    <a:cubicBezTo>
                      <a:pt x="3485" y="1"/>
                      <a:pt x="3189" y="218"/>
                      <a:pt x="3156" y="577"/>
                    </a:cubicBezTo>
                    <a:lnTo>
                      <a:pt x="2893" y="2997"/>
                    </a:lnTo>
                    <a:lnTo>
                      <a:pt x="579" y="3786"/>
                    </a:lnTo>
                    <a:cubicBezTo>
                      <a:pt x="53" y="3944"/>
                      <a:pt x="0" y="4733"/>
                      <a:pt x="526" y="4996"/>
                    </a:cubicBezTo>
                    <a:lnTo>
                      <a:pt x="2683" y="6048"/>
                    </a:lnTo>
                    <a:lnTo>
                      <a:pt x="2683" y="8468"/>
                    </a:lnTo>
                    <a:cubicBezTo>
                      <a:pt x="2683" y="8863"/>
                      <a:pt x="3027" y="9111"/>
                      <a:pt x="3362" y="9111"/>
                    </a:cubicBezTo>
                    <a:cubicBezTo>
                      <a:pt x="3517" y="9111"/>
                      <a:pt x="3671" y="9058"/>
                      <a:pt x="3788" y="8942"/>
                    </a:cubicBezTo>
                    <a:lnTo>
                      <a:pt x="5524" y="7153"/>
                    </a:lnTo>
                    <a:lnTo>
                      <a:pt x="7786" y="7889"/>
                    </a:lnTo>
                    <a:cubicBezTo>
                      <a:pt x="7871" y="7918"/>
                      <a:pt x="7953" y="7931"/>
                      <a:pt x="8029" y="7931"/>
                    </a:cubicBezTo>
                    <a:cubicBezTo>
                      <a:pt x="8518" y="7931"/>
                      <a:pt x="8802" y="7397"/>
                      <a:pt x="8575" y="6943"/>
                    </a:cubicBezTo>
                    <a:lnTo>
                      <a:pt x="7417" y="4786"/>
                    </a:lnTo>
                    <a:lnTo>
                      <a:pt x="8785" y="2787"/>
                    </a:lnTo>
                    <a:cubicBezTo>
                      <a:pt x="9067" y="2317"/>
                      <a:pt x="8803" y="1763"/>
                      <a:pt x="8331" y="1763"/>
                    </a:cubicBezTo>
                    <a:cubicBezTo>
                      <a:pt x="8275" y="1763"/>
                      <a:pt x="8215" y="1770"/>
                      <a:pt x="8154" y="1787"/>
                    </a:cubicBezTo>
                    <a:lnTo>
                      <a:pt x="5787" y="2208"/>
                    </a:lnTo>
                    <a:lnTo>
                      <a:pt x="4314" y="262"/>
                    </a:lnTo>
                    <a:cubicBezTo>
                      <a:pt x="4174" y="82"/>
                      <a:pt x="3981" y="1"/>
                      <a:pt x="379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2" name="Google Shape;9402;p65"/>
              <p:cNvSpPr/>
              <p:nvPr/>
            </p:nvSpPr>
            <p:spPr>
              <a:xfrm>
                <a:off x="2063500" y="1463200"/>
                <a:ext cx="76300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3052" h="853" extrusionOk="0">
                    <a:moveTo>
                      <a:pt x="2487" y="1"/>
                    </a:moveTo>
                    <a:cubicBezTo>
                      <a:pt x="2449" y="1"/>
                      <a:pt x="2409" y="4"/>
                      <a:pt x="2368" y="11"/>
                    </a:cubicBezTo>
                    <a:lnTo>
                      <a:pt x="1" y="484"/>
                    </a:lnTo>
                    <a:lnTo>
                      <a:pt x="316" y="853"/>
                    </a:lnTo>
                    <a:lnTo>
                      <a:pt x="3052" y="379"/>
                    </a:lnTo>
                    <a:cubicBezTo>
                      <a:pt x="2960" y="150"/>
                      <a:pt x="2749" y="1"/>
                      <a:pt x="248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3" name="Google Shape;9403;p65"/>
              <p:cNvSpPr/>
              <p:nvPr/>
            </p:nvSpPr>
            <p:spPr>
              <a:xfrm>
                <a:off x="1916200" y="1417475"/>
                <a:ext cx="113125" cy="228000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9120" extrusionOk="0">
                    <a:moveTo>
                      <a:pt x="3919" y="1"/>
                    </a:moveTo>
                    <a:cubicBezTo>
                      <a:pt x="3604" y="1"/>
                      <a:pt x="3275" y="218"/>
                      <a:pt x="3210" y="577"/>
                    </a:cubicBezTo>
                    <a:lnTo>
                      <a:pt x="2894" y="2997"/>
                    </a:lnTo>
                    <a:lnTo>
                      <a:pt x="580" y="3786"/>
                    </a:lnTo>
                    <a:cubicBezTo>
                      <a:pt x="54" y="3997"/>
                      <a:pt x="1" y="4733"/>
                      <a:pt x="527" y="4996"/>
                    </a:cubicBezTo>
                    <a:lnTo>
                      <a:pt x="2684" y="6048"/>
                    </a:lnTo>
                    <a:lnTo>
                      <a:pt x="2684" y="8468"/>
                    </a:lnTo>
                    <a:cubicBezTo>
                      <a:pt x="2684" y="8871"/>
                      <a:pt x="2992" y="9119"/>
                      <a:pt x="3349" y="9119"/>
                    </a:cubicBezTo>
                    <a:cubicBezTo>
                      <a:pt x="3458" y="9119"/>
                      <a:pt x="3572" y="9096"/>
                      <a:pt x="3683" y="9047"/>
                    </a:cubicBezTo>
                    <a:cubicBezTo>
                      <a:pt x="3631" y="8942"/>
                      <a:pt x="3631" y="8889"/>
                      <a:pt x="3631" y="8784"/>
                    </a:cubicBezTo>
                    <a:lnTo>
                      <a:pt x="3631" y="6364"/>
                    </a:lnTo>
                    <a:lnTo>
                      <a:pt x="1474" y="5312"/>
                    </a:lnTo>
                    <a:cubicBezTo>
                      <a:pt x="948" y="5049"/>
                      <a:pt x="1000" y="4260"/>
                      <a:pt x="1526" y="4154"/>
                    </a:cubicBezTo>
                    <a:lnTo>
                      <a:pt x="3841" y="3365"/>
                    </a:lnTo>
                    <a:lnTo>
                      <a:pt x="4157" y="893"/>
                    </a:lnTo>
                    <a:cubicBezTo>
                      <a:pt x="4157" y="630"/>
                      <a:pt x="4367" y="525"/>
                      <a:pt x="4525" y="367"/>
                    </a:cubicBezTo>
                    <a:lnTo>
                      <a:pt x="4420" y="262"/>
                    </a:lnTo>
                    <a:cubicBezTo>
                      <a:pt x="4300" y="82"/>
                      <a:pt x="4112" y="1"/>
                      <a:pt x="3919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404" name="Google Shape;9404;p65"/>
            <p:cNvGrpSpPr/>
            <p:nvPr/>
          </p:nvGrpSpPr>
          <p:grpSpPr>
            <a:xfrm>
              <a:off x="3893356" y="727841"/>
              <a:ext cx="228593" cy="194302"/>
              <a:chOff x="1916200" y="1417475"/>
              <a:chExt cx="229350" cy="228000"/>
            </a:xfrm>
          </p:grpSpPr>
          <p:sp>
            <p:nvSpPr>
              <p:cNvPr id="9405" name="Google Shape;9405;p65"/>
              <p:cNvSpPr/>
              <p:nvPr/>
            </p:nvSpPr>
            <p:spPr>
              <a:xfrm>
                <a:off x="1918850" y="1417475"/>
                <a:ext cx="226700" cy="227800"/>
              </a:xfrm>
              <a:custGeom>
                <a:avLst/>
                <a:gdLst/>
                <a:ahLst/>
                <a:cxnLst/>
                <a:rect l="l" t="t" r="r" b="b"/>
                <a:pathLst>
                  <a:path w="9068" h="9112" extrusionOk="0">
                    <a:moveTo>
                      <a:pt x="3793" y="1"/>
                    </a:moveTo>
                    <a:cubicBezTo>
                      <a:pt x="3485" y="1"/>
                      <a:pt x="3189" y="218"/>
                      <a:pt x="3156" y="577"/>
                    </a:cubicBezTo>
                    <a:lnTo>
                      <a:pt x="2893" y="2997"/>
                    </a:lnTo>
                    <a:lnTo>
                      <a:pt x="579" y="3786"/>
                    </a:lnTo>
                    <a:cubicBezTo>
                      <a:pt x="53" y="3944"/>
                      <a:pt x="0" y="4733"/>
                      <a:pt x="526" y="4996"/>
                    </a:cubicBezTo>
                    <a:lnTo>
                      <a:pt x="2683" y="6048"/>
                    </a:lnTo>
                    <a:lnTo>
                      <a:pt x="2683" y="8468"/>
                    </a:lnTo>
                    <a:cubicBezTo>
                      <a:pt x="2683" y="8863"/>
                      <a:pt x="3027" y="9111"/>
                      <a:pt x="3362" y="9111"/>
                    </a:cubicBezTo>
                    <a:cubicBezTo>
                      <a:pt x="3517" y="9111"/>
                      <a:pt x="3671" y="9058"/>
                      <a:pt x="3788" y="8942"/>
                    </a:cubicBezTo>
                    <a:lnTo>
                      <a:pt x="5524" y="7153"/>
                    </a:lnTo>
                    <a:lnTo>
                      <a:pt x="7786" y="7889"/>
                    </a:lnTo>
                    <a:cubicBezTo>
                      <a:pt x="7871" y="7918"/>
                      <a:pt x="7953" y="7931"/>
                      <a:pt x="8029" y="7931"/>
                    </a:cubicBezTo>
                    <a:cubicBezTo>
                      <a:pt x="8518" y="7931"/>
                      <a:pt x="8802" y="7397"/>
                      <a:pt x="8575" y="6943"/>
                    </a:cubicBezTo>
                    <a:lnTo>
                      <a:pt x="7417" y="4786"/>
                    </a:lnTo>
                    <a:lnTo>
                      <a:pt x="8785" y="2787"/>
                    </a:lnTo>
                    <a:cubicBezTo>
                      <a:pt x="9067" y="2317"/>
                      <a:pt x="8803" y="1763"/>
                      <a:pt x="8331" y="1763"/>
                    </a:cubicBezTo>
                    <a:cubicBezTo>
                      <a:pt x="8275" y="1763"/>
                      <a:pt x="8215" y="1770"/>
                      <a:pt x="8154" y="1787"/>
                    </a:cubicBezTo>
                    <a:lnTo>
                      <a:pt x="5787" y="2208"/>
                    </a:lnTo>
                    <a:lnTo>
                      <a:pt x="4314" y="262"/>
                    </a:lnTo>
                    <a:cubicBezTo>
                      <a:pt x="4174" y="82"/>
                      <a:pt x="3981" y="1"/>
                      <a:pt x="379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6" name="Google Shape;9406;p65"/>
              <p:cNvSpPr/>
              <p:nvPr/>
            </p:nvSpPr>
            <p:spPr>
              <a:xfrm>
                <a:off x="2063500" y="1463200"/>
                <a:ext cx="76300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3052" h="853" extrusionOk="0">
                    <a:moveTo>
                      <a:pt x="2487" y="1"/>
                    </a:moveTo>
                    <a:cubicBezTo>
                      <a:pt x="2449" y="1"/>
                      <a:pt x="2409" y="4"/>
                      <a:pt x="2368" y="11"/>
                    </a:cubicBezTo>
                    <a:lnTo>
                      <a:pt x="1" y="484"/>
                    </a:lnTo>
                    <a:lnTo>
                      <a:pt x="316" y="853"/>
                    </a:lnTo>
                    <a:lnTo>
                      <a:pt x="3052" y="379"/>
                    </a:lnTo>
                    <a:cubicBezTo>
                      <a:pt x="2960" y="150"/>
                      <a:pt x="2749" y="1"/>
                      <a:pt x="248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7" name="Google Shape;9407;p65"/>
              <p:cNvSpPr/>
              <p:nvPr/>
            </p:nvSpPr>
            <p:spPr>
              <a:xfrm>
                <a:off x="1916200" y="1417475"/>
                <a:ext cx="113125" cy="228000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9120" extrusionOk="0">
                    <a:moveTo>
                      <a:pt x="3919" y="1"/>
                    </a:moveTo>
                    <a:cubicBezTo>
                      <a:pt x="3604" y="1"/>
                      <a:pt x="3275" y="218"/>
                      <a:pt x="3210" y="577"/>
                    </a:cubicBezTo>
                    <a:lnTo>
                      <a:pt x="2894" y="2997"/>
                    </a:lnTo>
                    <a:lnTo>
                      <a:pt x="580" y="3786"/>
                    </a:lnTo>
                    <a:cubicBezTo>
                      <a:pt x="54" y="3997"/>
                      <a:pt x="1" y="4733"/>
                      <a:pt x="527" y="4996"/>
                    </a:cubicBezTo>
                    <a:lnTo>
                      <a:pt x="2684" y="6048"/>
                    </a:lnTo>
                    <a:lnTo>
                      <a:pt x="2684" y="8468"/>
                    </a:lnTo>
                    <a:cubicBezTo>
                      <a:pt x="2684" y="8871"/>
                      <a:pt x="2992" y="9119"/>
                      <a:pt x="3349" y="9119"/>
                    </a:cubicBezTo>
                    <a:cubicBezTo>
                      <a:pt x="3458" y="9119"/>
                      <a:pt x="3572" y="9096"/>
                      <a:pt x="3683" y="9047"/>
                    </a:cubicBezTo>
                    <a:cubicBezTo>
                      <a:pt x="3631" y="8942"/>
                      <a:pt x="3631" y="8889"/>
                      <a:pt x="3631" y="8784"/>
                    </a:cubicBezTo>
                    <a:lnTo>
                      <a:pt x="3631" y="6364"/>
                    </a:lnTo>
                    <a:lnTo>
                      <a:pt x="1474" y="5312"/>
                    </a:lnTo>
                    <a:cubicBezTo>
                      <a:pt x="948" y="5049"/>
                      <a:pt x="1000" y="4260"/>
                      <a:pt x="1526" y="4154"/>
                    </a:cubicBezTo>
                    <a:lnTo>
                      <a:pt x="3841" y="3365"/>
                    </a:lnTo>
                    <a:lnTo>
                      <a:pt x="4157" y="893"/>
                    </a:lnTo>
                    <a:cubicBezTo>
                      <a:pt x="4157" y="630"/>
                      <a:pt x="4367" y="525"/>
                      <a:pt x="4525" y="367"/>
                    </a:cubicBezTo>
                    <a:lnTo>
                      <a:pt x="4420" y="262"/>
                    </a:lnTo>
                    <a:cubicBezTo>
                      <a:pt x="4300" y="82"/>
                      <a:pt x="4112" y="1"/>
                      <a:pt x="3919" y="1"/>
                    </a:cubicBezTo>
                    <a:close/>
                  </a:path>
                </a:pathLst>
              </a:custGeom>
              <a:solidFill>
                <a:srgbClr val="191919">
                  <a:alpha val="72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506C7639-6CCA-480A-8DA2-5B46F467746E}"/>
              </a:ext>
            </a:extLst>
          </p:cNvPr>
          <p:cNvSpPr txBox="1"/>
          <p:nvPr/>
        </p:nvSpPr>
        <p:spPr>
          <a:xfrm>
            <a:off x="2325449" y="502129"/>
            <a:ext cx="7393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المفاتيح الأساسية المستخدمة لإيجاد القوى والجذور 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CASIO Fx-350ES PLUS SCIENTIFIC CALCULATOR السعر في سلطنة عُمان ، المواصفات  ، التقييمات وأفضل عرض للعمانيين">
            <a:extLst>
              <a:ext uri="{FF2B5EF4-FFF2-40B4-BE49-F238E27FC236}">
                <a16:creationId xmlns:a16="http://schemas.microsoft.com/office/drawing/2014/main" id="{541DEF82-342E-4815-8C98-E01D3BB5C3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3" r="21822"/>
          <a:stretch/>
        </p:blipFill>
        <p:spPr bwMode="auto">
          <a:xfrm>
            <a:off x="3834838" y="1312603"/>
            <a:ext cx="3482967" cy="625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Google Shape;9336;p65">
            <a:extLst>
              <a:ext uri="{FF2B5EF4-FFF2-40B4-BE49-F238E27FC236}">
                <a16:creationId xmlns:a16="http://schemas.microsoft.com/office/drawing/2014/main" id="{0B6FE01C-515E-41CB-A463-A093B14FFD12}"/>
              </a:ext>
            </a:extLst>
          </p:cNvPr>
          <p:cNvSpPr/>
          <p:nvPr/>
        </p:nvSpPr>
        <p:spPr>
          <a:xfrm>
            <a:off x="4694663" y="4103869"/>
            <a:ext cx="280054" cy="233956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9339;p65">
            <a:extLst>
              <a:ext uri="{FF2B5EF4-FFF2-40B4-BE49-F238E27FC236}">
                <a16:creationId xmlns:a16="http://schemas.microsoft.com/office/drawing/2014/main" id="{8B86881B-54B6-4782-BE5C-8CBB7499F4C5}"/>
              </a:ext>
            </a:extLst>
          </p:cNvPr>
          <p:cNvGrpSpPr/>
          <p:nvPr/>
        </p:nvGrpSpPr>
        <p:grpSpPr>
          <a:xfrm flipV="1">
            <a:off x="4399495" y="2131599"/>
            <a:ext cx="3990818" cy="2089248"/>
            <a:chOff x="5558258" y="1052890"/>
            <a:chExt cx="4596423" cy="2089248"/>
          </a:xfrm>
        </p:grpSpPr>
        <p:grpSp>
          <p:nvGrpSpPr>
            <p:cNvPr id="109" name="Google Shape;9340;p65">
              <a:extLst>
                <a:ext uri="{FF2B5EF4-FFF2-40B4-BE49-F238E27FC236}">
                  <a16:creationId xmlns:a16="http://schemas.microsoft.com/office/drawing/2014/main" id="{68E913A6-16A5-4DDE-8317-5BEF844156DD}"/>
                </a:ext>
              </a:extLst>
            </p:cNvPr>
            <p:cNvGrpSpPr/>
            <p:nvPr/>
          </p:nvGrpSpPr>
          <p:grpSpPr>
            <a:xfrm>
              <a:off x="6133482" y="1052890"/>
              <a:ext cx="4021199" cy="1638023"/>
              <a:chOff x="6133482" y="1052890"/>
              <a:chExt cx="4021199" cy="1638023"/>
            </a:xfrm>
          </p:grpSpPr>
          <p:cxnSp>
            <p:nvCxnSpPr>
              <p:cNvPr id="114" name="Google Shape;9341;p65">
                <a:extLst>
                  <a:ext uri="{FF2B5EF4-FFF2-40B4-BE49-F238E27FC236}">
                    <a16:creationId xmlns:a16="http://schemas.microsoft.com/office/drawing/2014/main" id="{B80BD4BF-14A3-44ED-BABC-F3ED713E326B}"/>
                  </a:ext>
                </a:extLst>
              </p:cNvPr>
              <p:cNvCxnSpPr>
                <a:cxnSpLocks/>
                <a:endCxn id="107" idx="3"/>
              </p:cNvCxnSpPr>
              <p:nvPr/>
            </p:nvCxnSpPr>
            <p:spPr>
              <a:xfrm rot="10800000">
                <a:off x="6133482" y="1052890"/>
                <a:ext cx="4021199" cy="1530710"/>
              </a:xfrm>
              <a:prstGeom prst="bentConnector3">
                <a:avLst>
                  <a:gd name="adj1" fmla="val 50000"/>
                </a:avLst>
              </a:prstGeom>
              <a:noFill/>
              <a:ln w="2857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15" name="Google Shape;9342;p65">
                <a:extLst>
                  <a:ext uri="{FF2B5EF4-FFF2-40B4-BE49-F238E27FC236}">
                    <a16:creationId xmlns:a16="http://schemas.microsoft.com/office/drawing/2014/main" id="{FEFE4874-0E4D-4F02-A64F-F3CB1E1ABA75}"/>
                  </a:ext>
                </a:extLst>
              </p:cNvPr>
              <p:cNvGrpSpPr/>
              <p:nvPr/>
            </p:nvGrpSpPr>
            <p:grpSpPr>
              <a:xfrm>
                <a:off x="8362258" y="2564613"/>
                <a:ext cx="112795" cy="126300"/>
                <a:chOff x="732600" y="1892325"/>
                <a:chExt cx="111800" cy="126300"/>
              </a:xfrm>
            </p:grpSpPr>
            <p:sp>
              <p:nvSpPr>
                <p:cNvPr id="117" name="Google Shape;9344;p65">
                  <a:extLst>
                    <a:ext uri="{FF2B5EF4-FFF2-40B4-BE49-F238E27FC236}">
                      <a16:creationId xmlns:a16="http://schemas.microsoft.com/office/drawing/2014/main" id="{C44AD2E7-DD3D-4EEC-8B6B-5B30926D69CF}"/>
                    </a:ext>
                  </a:extLst>
                </p:cNvPr>
                <p:cNvSpPr/>
                <p:nvPr/>
              </p:nvSpPr>
              <p:spPr>
                <a:xfrm>
                  <a:off x="802300" y="1893750"/>
                  <a:ext cx="42100" cy="2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4" h="938" extrusionOk="0">
                      <a:moveTo>
                        <a:pt x="1447" y="1"/>
                      </a:moveTo>
                      <a:cubicBezTo>
                        <a:pt x="1377" y="1"/>
                        <a:pt x="1299" y="30"/>
                        <a:pt x="1210" y="96"/>
                      </a:cubicBezTo>
                      <a:lnTo>
                        <a:pt x="1" y="780"/>
                      </a:lnTo>
                      <a:lnTo>
                        <a:pt x="316" y="938"/>
                      </a:lnTo>
                      <a:lnTo>
                        <a:pt x="1684" y="148"/>
                      </a:lnTo>
                      <a:cubicBezTo>
                        <a:pt x="1623" y="57"/>
                        <a:pt x="1544" y="1"/>
                        <a:pt x="1447" y="1"/>
                      </a:cubicBezTo>
                      <a:close/>
                    </a:path>
                  </a:pathLst>
                </a:custGeom>
                <a:solidFill>
                  <a:srgbClr val="FAB83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9345;p65">
                  <a:extLst>
                    <a:ext uri="{FF2B5EF4-FFF2-40B4-BE49-F238E27FC236}">
                      <a16:creationId xmlns:a16="http://schemas.microsoft.com/office/drawing/2014/main" id="{861FADB6-3380-4928-9EF4-549660D745E5}"/>
                    </a:ext>
                  </a:extLst>
                </p:cNvPr>
                <p:cNvSpPr/>
                <p:nvPr/>
              </p:nvSpPr>
              <p:spPr>
                <a:xfrm>
                  <a:off x="732600" y="1892325"/>
                  <a:ext cx="74975" cy="12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9" h="5052" extrusionOk="0">
                      <a:moveTo>
                        <a:pt x="1559" y="0"/>
                      </a:moveTo>
                      <a:cubicBezTo>
                        <a:pt x="1320" y="0"/>
                        <a:pt x="1063" y="218"/>
                        <a:pt x="1105" y="468"/>
                      </a:cubicBezTo>
                      <a:lnTo>
                        <a:pt x="1368" y="1836"/>
                      </a:lnTo>
                      <a:lnTo>
                        <a:pt x="263" y="2678"/>
                      </a:lnTo>
                      <a:cubicBezTo>
                        <a:pt x="0" y="2888"/>
                        <a:pt x="158" y="3362"/>
                        <a:pt x="474" y="3362"/>
                      </a:cubicBezTo>
                      <a:lnTo>
                        <a:pt x="1842" y="3467"/>
                      </a:lnTo>
                      <a:lnTo>
                        <a:pt x="2315" y="4782"/>
                      </a:lnTo>
                      <a:cubicBezTo>
                        <a:pt x="2415" y="4949"/>
                        <a:pt x="2578" y="5052"/>
                        <a:pt x="2738" y="5052"/>
                      </a:cubicBezTo>
                      <a:cubicBezTo>
                        <a:pt x="2830" y="5052"/>
                        <a:pt x="2922" y="5017"/>
                        <a:pt x="2999" y="4940"/>
                      </a:cubicBezTo>
                      <a:cubicBezTo>
                        <a:pt x="2894" y="4887"/>
                        <a:pt x="2841" y="4887"/>
                        <a:pt x="2841" y="4782"/>
                      </a:cubicBezTo>
                      <a:lnTo>
                        <a:pt x="2368" y="3467"/>
                      </a:lnTo>
                      <a:lnTo>
                        <a:pt x="1000" y="3362"/>
                      </a:lnTo>
                      <a:cubicBezTo>
                        <a:pt x="684" y="3309"/>
                        <a:pt x="527" y="2888"/>
                        <a:pt x="790" y="2678"/>
                      </a:cubicBezTo>
                      <a:lnTo>
                        <a:pt x="1894" y="1836"/>
                      </a:lnTo>
                      <a:lnTo>
                        <a:pt x="1631" y="468"/>
                      </a:lnTo>
                      <a:cubicBezTo>
                        <a:pt x="1631" y="311"/>
                        <a:pt x="1631" y="205"/>
                        <a:pt x="1789" y="153"/>
                      </a:cubicBezTo>
                      <a:lnTo>
                        <a:pt x="1736" y="48"/>
                      </a:lnTo>
                      <a:cubicBezTo>
                        <a:pt x="1682" y="15"/>
                        <a:pt x="1621" y="0"/>
                        <a:pt x="1559" y="0"/>
                      </a:cubicBezTo>
                      <a:close/>
                    </a:path>
                  </a:pathLst>
                </a:custGeom>
                <a:solidFill>
                  <a:srgbClr val="FAB83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10" name="Google Shape;9346;p65">
              <a:extLst>
                <a:ext uri="{FF2B5EF4-FFF2-40B4-BE49-F238E27FC236}">
                  <a16:creationId xmlns:a16="http://schemas.microsoft.com/office/drawing/2014/main" id="{046B4035-3DE8-4BAD-9268-647152A51AFA}"/>
                </a:ext>
              </a:extLst>
            </p:cNvPr>
            <p:cNvGrpSpPr/>
            <p:nvPr/>
          </p:nvGrpSpPr>
          <p:grpSpPr>
            <a:xfrm>
              <a:off x="5558258" y="3013838"/>
              <a:ext cx="139329" cy="128300"/>
              <a:chOff x="732600" y="1890325"/>
              <a:chExt cx="138100" cy="128300"/>
            </a:xfrm>
          </p:grpSpPr>
          <p:sp>
            <p:nvSpPr>
              <p:cNvPr id="111" name="Google Shape;9347;p65">
                <a:extLst>
                  <a:ext uri="{FF2B5EF4-FFF2-40B4-BE49-F238E27FC236}">
                    <a16:creationId xmlns:a16="http://schemas.microsoft.com/office/drawing/2014/main" id="{B845EA7D-FB1B-4133-9845-DFBE634D8FD2}"/>
                  </a:ext>
                </a:extLst>
              </p:cNvPr>
              <p:cNvSpPr/>
              <p:nvPr/>
            </p:nvSpPr>
            <p:spPr>
              <a:xfrm>
                <a:off x="732600" y="1890325"/>
                <a:ext cx="138100" cy="127525"/>
              </a:xfrm>
              <a:custGeom>
                <a:avLst/>
                <a:gdLst/>
                <a:ahLst/>
                <a:cxnLst/>
                <a:rect l="l" t="t" r="r" b="b"/>
                <a:pathLst>
                  <a:path w="5524" h="5101" extrusionOk="0">
                    <a:moveTo>
                      <a:pt x="1431" y="1"/>
                    </a:moveTo>
                    <a:cubicBezTo>
                      <a:pt x="1188" y="1"/>
                      <a:pt x="1025" y="229"/>
                      <a:pt x="1105" y="548"/>
                    </a:cubicBezTo>
                    <a:lnTo>
                      <a:pt x="1368" y="1916"/>
                    </a:lnTo>
                    <a:lnTo>
                      <a:pt x="263" y="2758"/>
                    </a:lnTo>
                    <a:cubicBezTo>
                      <a:pt x="0" y="2968"/>
                      <a:pt x="158" y="3389"/>
                      <a:pt x="474" y="3442"/>
                    </a:cubicBezTo>
                    <a:lnTo>
                      <a:pt x="1842" y="3547"/>
                    </a:lnTo>
                    <a:lnTo>
                      <a:pt x="2315" y="4862"/>
                    </a:lnTo>
                    <a:cubicBezTo>
                      <a:pt x="2372" y="5004"/>
                      <a:pt x="2537" y="5100"/>
                      <a:pt x="2701" y="5100"/>
                    </a:cubicBezTo>
                    <a:cubicBezTo>
                      <a:pt x="2840" y="5100"/>
                      <a:pt x="2979" y="5031"/>
                      <a:pt x="3052" y="4862"/>
                    </a:cubicBezTo>
                    <a:lnTo>
                      <a:pt x="3630" y="3652"/>
                    </a:lnTo>
                    <a:lnTo>
                      <a:pt x="4998" y="3547"/>
                    </a:lnTo>
                    <a:cubicBezTo>
                      <a:pt x="5314" y="3547"/>
                      <a:pt x="5524" y="3126"/>
                      <a:pt x="5261" y="2916"/>
                    </a:cubicBezTo>
                    <a:lnTo>
                      <a:pt x="4209" y="1969"/>
                    </a:lnTo>
                    <a:lnTo>
                      <a:pt x="4630" y="601"/>
                    </a:lnTo>
                    <a:cubicBezTo>
                      <a:pt x="4716" y="343"/>
                      <a:pt x="4486" y="86"/>
                      <a:pt x="4255" y="86"/>
                    </a:cubicBezTo>
                    <a:cubicBezTo>
                      <a:pt x="4204" y="86"/>
                      <a:pt x="4152" y="99"/>
                      <a:pt x="4104" y="128"/>
                    </a:cubicBezTo>
                    <a:lnTo>
                      <a:pt x="2841" y="864"/>
                    </a:lnTo>
                    <a:lnTo>
                      <a:pt x="1684" y="75"/>
                    </a:lnTo>
                    <a:cubicBezTo>
                      <a:pt x="1595" y="24"/>
                      <a:pt x="1509" y="1"/>
                      <a:pt x="1431" y="1"/>
                    </a:cubicBezTo>
                    <a:close/>
                  </a:path>
                </a:pathLst>
              </a:custGeom>
              <a:solidFill>
                <a:srgbClr val="FCC3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9348;p65">
                <a:extLst>
                  <a:ext uri="{FF2B5EF4-FFF2-40B4-BE49-F238E27FC236}">
                    <a16:creationId xmlns:a16="http://schemas.microsoft.com/office/drawing/2014/main" id="{A1AA1872-5B35-4DF6-A0A3-1BF10B946BE2}"/>
                  </a:ext>
                </a:extLst>
              </p:cNvPr>
              <p:cNvSpPr/>
              <p:nvPr/>
            </p:nvSpPr>
            <p:spPr>
              <a:xfrm>
                <a:off x="802300" y="1893750"/>
                <a:ext cx="42100" cy="23450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938" extrusionOk="0">
                    <a:moveTo>
                      <a:pt x="1447" y="1"/>
                    </a:moveTo>
                    <a:cubicBezTo>
                      <a:pt x="1377" y="1"/>
                      <a:pt x="1299" y="30"/>
                      <a:pt x="1210" y="96"/>
                    </a:cubicBezTo>
                    <a:lnTo>
                      <a:pt x="1" y="780"/>
                    </a:lnTo>
                    <a:lnTo>
                      <a:pt x="316" y="938"/>
                    </a:lnTo>
                    <a:lnTo>
                      <a:pt x="1684" y="148"/>
                    </a:lnTo>
                    <a:cubicBezTo>
                      <a:pt x="1623" y="57"/>
                      <a:pt x="1544" y="1"/>
                      <a:pt x="144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9349;p65">
                <a:extLst>
                  <a:ext uri="{FF2B5EF4-FFF2-40B4-BE49-F238E27FC236}">
                    <a16:creationId xmlns:a16="http://schemas.microsoft.com/office/drawing/2014/main" id="{BFDBBC76-10F5-4E7D-9D94-4D72E998BBBF}"/>
                  </a:ext>
                </a:extLst>
              </p:cNvPr>
              <p:cNvSpPr/>
              <p:nvPr/>
            </p:nvSpPr>
            <p:spPr>
              <a:xfrm>
                <a:off x="732600" y="1892325"/>
                <a:ext cx="74975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5052" extrusionOk="0">
                    <a:moveTo>
                      <a:pt x="1559" y="0"/>
                    </a:moveTo>
                    <a:cubicBezTo>
                      <a:pt x="1320" y="0"/>
                      <a:pt x="1063" y="218"/>
                      <a:pt x="1105" y="468"/>
                    </a:cubicBezTo>
                    <a:lnTo>
                      <a:pt x="1368" y="1836"/>
                    </a:lnTo>
                    <a:lnTo>
                      <a:pt x="263" y="2678"/>
                    </a:lnTo>
                    <a:cubicBezTo>
                      <a:pt x="0" y="2888"/>
                      <a:pt x="158" y="3362"/>
                      <a:pt x="474" y="3362"/>
                    </a:cubicBezTo>
                    <a:lnTo>
                      <a:pt x="1842" y="3467"/>
                    </a:lnTo>
                    <a:lnTo>
                      <a:pt x="2315" y="4782"/>
                    </a:lnTo>
                    <a:cubicBezTo>
                      <a:pt x="2415" y="4949"/>
                      <a:pt x="2578" y="5052"/>
                      <a:pt x="2738" y="5052"/>
                    </a:cubicBezTo>
                    <a:cubicBezTo>
                      <a:pt x="2830" y="5052"/>
                      <a:pt x="2922" y="5017"/>
                      <a:pt x="2999" y="4940"/>
                    </a:cubicBezTo>
                    <a:cubicBezTo>
                      <a:pt x="2894" y="4887"/>
                      <a:pt x="2841" y="4887"/>
                      <a:pt x="2841" y="4782"/>
                    </a:cubicBezTo>
                    <a:lnTo>
                      <a:pt x="2368" y="3467"/>
                    </a:lnTo>
                    <a:lnTo>
                      <a:pt x="1000" y="3362"/>
                    </a:lnTo>
                    <a:cubicBezTo>
                      <a:pt x="684" y="3309"/>
                      <a:pt x="527" y="2888"/>
                      <a:pt x="790" y="2678"/>
                    </a:cubicBezTo>
                    <a:lnTo>
                      <a:pt x="1894" y="1836"/>
                    </a:lnTo>
                    <a:lnTo>
                      <a:pt x="1631" y="468"/>
                    </a:lnTo>
                    <a:cubicBezTo>
                      <a:pt x="1631" y="311"/>
                      <a:pt x="1631" y="205"/>
                      <a:pt x="1789" y="153"/>
                    </a:cubicBezTo>
                    <a:lnTo>
                      <a:pt x="1736" y="48"/>
                    </a:lnTo>
                    <a:cubicBezTo>
                      <a:pt x="1682" y="15"/>
                      <a:pt x="1621" y="0"/>
                      <a:pt x="1559" y="0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2" name="Google Shape;9336;p65">
            <a:extLst>
              <a:ext uri="{FF2B5EF4-FFF2-40B4-BE49-F238E27FC236}">
                <a16:creationId xmlns:a16="http://schemas.microsoft.com/office/drawing/2014/main" id="{A9F5C575-D397-4F36-ADCA-54FBB0E08162}"/>
              </a:ext>
            </a:extLst>
          </p:cNvPr>
          <p:cNvSpPr/>
          <p:nvPr/>
        </p:nvSpPr>
        <p:spPr>
          <a:xfrm>
            <a:off x="5115156" y="4413797"/>
            <a:ext cx="369413" cy="260187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" name="Google Shape;9350;p65">
            <a:extLst>
              <a:ext uri="{FF2B5EF4-FFF2-40B4-BE49-F238E27FC236}">
                <a16:creationId xmlns:a16="http://schemas.microsoft.com/office/drawing/2014/main" id="{6E5FB4F4-602E-45F1-85CE-CFE6B1188710}"/>
              </a:ext>
            </a:extLst>
          </p:cNvPr>
          <p:cNvGrpSpPr/>
          <p:nvPr/>
        </p:nvGrpSpPr>
        <p:grpSpPr>
          <a:xfrm rot="16200000" flipV="1">
            <a:off x="6544771" y="3313562"/>
            <a:ext cx="1537599" cy="4173811"/>
            <a:chOff x="5558258" y="3450438"/>
            <a:chExt cx="2916795" cy="1961650"/>
          </a:xfrm>
        </p:grpSpPr>
        <p:cxnSp>
          <p:nvCxnSpPr>
            <p:cNvPr id="124" name="Google Shape;9351;p65">
              <a:extLst>
                <a:ext uri="{FF2B5EF4-FFF2-40B4-BE49-F238E27FC236}">
                  <a16:creationId xmlns:a16="http://schemas.microsoft.com/office/drawing/2014/main" id="{780D225C-9D28-4DF7-89BB-7C69616CDB03}"/>
                </a:ext>
              </a:extLst>
            </p:cNvPr>
            <p:cNvCxnSpPr/>
            <p:nvPr/>
          </p:nvCxnSpPr>
          <p:spPr>
            <a:xfrm>
              <a:off x="5577846" y="3523675"/>
              <a:ext cx="2807400" cy="1824900"/>
            </a:xfrm>
            <a:prstGeom prst="bentConnector3">
              <a:avLst>
                <a:gd name="adj1" fmla="val 50000"/>
              </a:avLst>
            </a:prstGeom>
            <a:noFill/>
            <a:ln w="2857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25" name="Google Shape;9352;p65">
              <a:extLst>
                <a:ext uri="{FF2B5EF4-FFF2-40B4-BE49-F238E27FC236}">
                  <a16:creationId xmlns:a16="http://schemas.microsoft.com/office/drawing/2014/main" id="{6A80B500-1733-4514-B476-844B17D656BD}"/>
                </a:ext>
              </a:extLst>
            </p:cNvPr>
            <p:cNvGrpSpPr/>
            <p:nvPr/>
          </p:nvGrpSpPr>
          <p:grpSpPr>
            <a:xfrm>
              <a:off x="8362258" y="5285788"/>
              <a:ext cx="112795" cy="126300"/>
              <a:chOff x="732600" y="1892325"/>
              <a:chExt cx="111800" cy="126300"/>
            </a:xfrm>
          </p:grpSpPr>
          <p:sp>
            <p:nvSpPr>
              <p:cNvPr id="131" name="Google Shape;9354;p65">
                <a:extLst>
                  <a:ext uri="{FF2B5EF4-FFF2-40B4-BE49-F238E27FC236}">
                    <a16:creationId xmlns:a16="http://schemas.microsoft.com/office/drawing/2014/main" id="{C7C74444-3BEC-4DC9-8E30-9FDF3C0B9934}"/>
                  </a:ext>
                </a:extLst>
              </p:cNvPr>
              <p:cNvSpPr/>
              <p:nvPr/>
            </p:nvSpPr>
            <p:spPr>
              <a:xfrm>
                <a:off x="802300" y="1893750"/>
                <a:ext cx="42100" cy="23450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938" extrusionOk="0">
                    <a:moveTo>
                      <a:pt x="1447" y="1"/>
                    </a:moveTo>
                    <a:cubicBezTo>
                      <a:pt x="1377" y="1"/>
                      <a:pt x="1299" y="30"/>
                      <a:pt x="1210" y="96"/>
                    </a:cubicBezTo>
                    <a:lnTo>
                      <a:pt x="1" y="780"/>
                    </a:lnTo>
                    <a:lnTo>
                      <a:pt x="316" y="938"/>
                    </a:lnTo>
                    <a:lnTo>
                      <a:pt x="1684" y="148"/>
                    </a:lnTo>
                    <a:cubicBezTo>
                      <a:pt x="1623" y="57"/>
                      <a:pt x="1544" y="1"/>
                      <a:pt x="144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9355;p65">
                <a:extLst>
                  <a:ext uri="{FF2B5EF4-FFF2-40B4-BE49-F238E27FC236}">
                    <a16:creationId xmlns:a16="http://schemas.microsoft.com/office/drawing/2014/main" id="{BC336C80-7ECE-4DD4-B00D-940D40EE3DCC}"/>
                  </a:ext>
                </a:extLst>
              </p:cNvPr>
              <p:cNvSpPr/>
              <p:nvPr/>
            </p:nvSpPr>
            <p:spPr>
              <a:xfrm>
                <a:off x="732600" y="1892325"/>
                <a:ext cx="74975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5052" extrusionOk="0">
                    <a:moveTo>
                      <a:pt x="1559" y="0"/>
                    </a:moveTo>
                    <a:cubicBezTo>
                      <a:pt x="1320" y="0"/>
                      <a:pt x="1063" y="218"/>
                      <a:pt x="1105" y="468"/>
                    </a:cubicBezTo>
                    <a:lnTo>
                      <a:pt x="1368" y="1836"/>
                    </a:lnTo>
                    <a:lnTo>
                      <a:pt x="263" y="2678"/>
                    </a:lnTo>
                    <a:cubicBezTo>
                      <a:pt x="0" y="2888"/>
                      <a:pt x="158" y="3362"/>
                      <a:pt x="474" y="3362"/>
                    </a:cubicBezTo>
                    <a:lnTo>
                      <a:pt x="1842" y="3467"/>
                    </a:lnTo>
                    <a:lnTo>
                      <a:pt x="2315" y="4782"/>
                    </a:lnTo>
                    <a:cubicBezTo>
                      <a:pt x="2415" y="4949"/>
                      <a:pt x="2578" y="5052"/>
                      <a:pt x="2738" y="5052"/>
                    </a:cubicBezTo>
                    <a:cubicBezTo>
                      <a:pt x="2830" y="5052"/>
                      <a:pt x="2922" y="5017"/>
                      <a:pt x="2999" y="4940"/>
                    </a:cubicBezTo>
                    <a:cubicBezTo>
                      <a:pt x="2894" y="4887"/>
                      <a:pt x="2841" y="4887"/>
                      <a:pt x="2841" y="4782"/>
                    </a:cubicBezTo>
                    <a:lnTo>
                      <a:pt x="2368" y="3467"/>
                    </a:lnTo>
                    <a:lnTo>
                      <a:pt x="1000" y="3362"/>
                    </a:lnTo>
                    <a:cubicBezTo>
                      <a:pt x="684" y="3309"/>
                      <a:pt x="527" y="2888"/>
                      <a:pt x="790" y="2678"/>
                    </a:cubicBezTo>
                    <a:lnTo>
                      <a:pt x="1894" y="1836"/>
                    </a:lnTo>
                    <a:lnTo>
                      <a:pt x="1631" y="468"/>
                    </a:lnTo>
                    <a:cubicBezTo>
                      <a:pt x="1631" y="311"/>
                      <a:pt x="1631" y="205"/>
                      <a:pt x="1789" y="153"/>
                    </a:cubicBezTo>
                    <a:lnTo>
                      <a:pt x="1736" y="48"/>
                    </a:lnTo>
                    <a:cubicBezTo>
                      <a:pt x="1682" y="15"/>
                      <a:pt x="1621" y="0"/>
                      <a:pt x="1559" y="0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6" name="Google Shape;9356;p65">
              <a:extLst>
                <a:ext uri="{FF2B5EF4-FFF2-40B4-BE49-F238E27FC236}">
                  <a16:creationId xmlns:a16="http://schemas.microsoft.com/office/drawing/2014/main" id="{4B2892D6-3D5F-4DF8-B28E-D6D4C9FDC14D}"/>
                </a:ext>
              </a:extLst>
            </p:cNvPr>
            <p:cNvGrpSpPr/>
            <p:nvPr/>
          </p:nvGrpSpPr>
          <p:grpSpPr>
            <a:xfrm>
              <a:off x="5558258" y="3450438"/>
              <a:ext cx="112795" cy="126300"/>
              <a:chOff x="732600" y="1892325"/>
              <a:chExt cx="111800" cy="126300"/>
            </a:xfrm>
          </p:grpSpPr>
          <p:sp>
            <p:nvSpPr>
              <p:cNvPr id="128" name="Google Shape;9358;p65">
                <a:extLst>
                  <a:ext uri="{FF2B5EF4-FFF2-40B4-BE49-F238E27FC236}">
                    <a16:creationId xmlns:a16="http://schemas.microsoft.com/office/drawing/2014/main" id="{96352723-C629-492B-9DFB-C9578D30EC95}"/>
                  </a:ext>
                </a:extLst>
              </p:cNvPr>
              <p:cNvSpPr/>
              <p:nvPr/>
            </p:nvSpPr>
            <p:spPr>
              <a:xfrm>
                <a:off x="802300" y="1893750"/>
                <a:ext cx="42100" cy="23450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938" extrusionOk="0">
                    <a:moveTo>
                      <a:pt x="1447" y="1"/>
                    </a:moveTo>
                    <a:cubicBezTo>
                      <a:pt x="1377" y="1"/>
                      <a:pt x="1299" y="30"/>
                      <a:pt x="1210" y="96"/>
                    </a:cubicBezTo>
                    <a:lnTo>
                      <a:pt x="1" y="780"/>
                    </a:lnTo>
                    <a:lnTo>
                      <a:pt x="316" y="938"/>
                    </a:lnTo>
                    <a:lnTo>
                      <a:pt x="1684" y="148"/>
                    </a:lnTo>
                    <a:cubicBezTo>
                      <a:pt x="1623" y="57"/>
                      <a:pt x="1544" y="1"/>
                      <a:pt x="1447" y="1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9359;p65">
                <a:extLst>
                  <a:ext uri="{FF2B5EF4-FFF2-40B4-BE49-F238E27FC236}">
                    <a16:creationId xmlns:a16="http://schemas.microsoft.com/office/drawing/2014/main" id="{73019D4F-38A1-4CF9-B544-EC1C761606A7}"/>
                  </a:ext>
                </a:extLst>
              </p:cNvPr>
              <p:cNvSpPr/>
              <p:nvPr/>
            </p:nvSpPr>
            <p:spPr>
              <a:xfrm>
                <a:off x="732600" y="1892325"/>
                <a:ext cx="74975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5052" extrusionOk="0">
                    <a:moveTo>
                      <a:pt x="1559" y="0"/>
                    </a:moveTo>
                    <a:cubicBezTo>
                      <a:pt x="1320" y="0"/>
                      <a:pt x="1063" y="218"/>
                      <a:pt x="1105" y="468"/>
                    </a:cubicBezTo>
                    <a:lnTo>
                      <a:pt x="1368" y="1836"/>
                    </a:lnTo>
                    <a:lnTo>
                      <a:pt x="263" y="2678"/>
                    </a:lnTo>
                    <a:cubicBezTo>
                      <a:pt x="0" y="2888"/>
                      <a:pt x="158" y="3362"/>
                      <a:pt x="474" y="3362"/>
                    </a:cubicBezTo>
                    <a:lnTo>
                      <a:pt x="1842" y="3467"/>
                    </a:lnTo>
                    <a:lnTo>
                      <a:pt x="2315" y="4782"/>
                    </a:lnTo>
                    <a:cubicBezTo>
                      <a:pt x="2415" y="4949"/>
                      <a:pt x="2578" y="5052"/>
                      <a:pt x="2738" y="5052"/>
                    </a:cubicBezTo>
                    <a:cubicBezTo>
                      <a:pt x="2830" y="5052"/>
                      <a:pt x="2922" y="5017"/>
                      <a:pt x="2999" y="4940"/>
                    </a:cubicBezTo>
                    <a:cubicBezTo>
                      <a:pt x="2894" y="4887"/>
                      <a:pt x="2841" y="4887"/>
                      <a:pt x="2841" y="4782"/>
                    </a:cubicBezTo>
                    <a:lnTo>
                      <a:pt x="2368" y="3467"/>
                    </a:lnTo>
                    <a:lnTo>
                      <a:pt x="1000" y="3362"/>
                    </a:lnTo>
                    <a:cubicBezTo>
                      <a:pt x="684" y="3309"/>
                      <a:pt x="527" y="2888"/>
                      <a:pt x="790" y="2678"/>
                    </a:cubicBezTo>
                    <a:lnTo>
                      <a:pt x="1894" y="1836"/>
                    </a:lnTo>
                    <a:lnTo>
                      <a:pt x="1631" y="468"/>
                    </a:lnTo>
                    <a:cubicBezTo>
                      <a:pt x="1631" y="311"/>
                      <a:pt x="1631" y="205"/>
                      <a:pt x="1789" y="153"/>
                    </a:cubicBezTo>
                    <a:lnTo>
                      <a:pt x="1736" y="48"/>
                    </a:lnTo>
                    <a:cubicBezTo>
                      <a:pt x="1682" y="15"/>
                      <a:pt x="1621" y="0"/>
                      <a:pt x="1559" y="0"/>
                    </a:cubicBezTo>
                    <a:close/>
                  </a:path>
                </a:pathLst>
              </a:custGeom>
              <a:solidFill>
                <a:srgbClr val="FAB8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5" name="Google Shape;9336;p65">
            <a:extLst>
              <a:ext uri="{FF2B5EF4-FFF2-40B4-BE49-F238E27FC236}">
                <a16:creationId xmlns:a16="http://schemas.microsoft.com/office/drawing/2014/main" id="{FD679123-6DC4-4DFF-B717-C1FEE1F29C96}"/>
              </a:ext>
            </a:extLst>
          </p:cNvPr>
          <p:cNvSpPr/>
          <p:nvPr/>
        </p:nvSpPr>
        <p:spPr>
          <a:xfrm>
            <a:off x="4714178" y="4424948"/>
            <a:ext cx="318316" cy="2460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" name="Google Shape;9381;p65">
            <a:extLst>
              <a:ext uri="{FF2B5EF4-FFF2-40B4-BE49-F238E27FC236}">
                <a16:creationId xmlns:a16="http://schemas.microsoft.com/office/drawing/2014/main" id="{884E2B82-0824-4E19-8A53-95473614D879}"/>
              </a:ext>
            </a:extLst>
          </p:cNvPr>
          <p:cNvGrpSpPr/>
          <p:nvPr/>
        </p:nvGrpSpPr>
        <p:grpSpPr>
          <a:xfrm flipV="1">
            <a:off x="2214863" y="3087822"/>
            <a:ext cx="2502282" cy="1616933"/>
            <a:chOff x="2190420" y="4711663"/>
            <a:chExt cx="2071717" cy="700425"/>
          </a:xfrm>
        </p:grpSpPr>
        <p:grpSp>
          <p:nvGrpSpPr>
            <p:cNvPr id="137" name="Google Shape;9382;p65">
              <a:extLst>
                <a:ext uri="{FF2B5EF4-FFF2-40B4-BE49-F238E27FC236}">
                  <a16:creationId xmlns:a16="http://schemas.microsoft.com/office/drawing/2014/main" id="{AFF364DE-4F34-45B8-9F49-3CBC4D4C2B74}"/>
                </a:ext>
              </a:extLst>
            </p:cNvPr>
            <p:cNvGrpSpPr/>
            <p:nvPr/>
          </p:nvGrpSpPr>
          <p:grpSpPr>
            <a:xfrm>
              <a:off x="2190420" y="4782775"/>
              <a:ext cx="2030730" cy="629313"/>
              <a:chOff x="2190420" y="4782775"/>
              <a:chExt cx="2030730" cy="629313"/>
            </a:xfrm>
          </p:grpSpPr>
          <p:cxnSp>
            <p:nvCxnSpPr>
              <p:cNvPr id="142" name="Google Shape;9383;p65">
                <a:extLst>
                  <a:ext uri="{FF2B5EF4-FFF2-40B4-BE49-F238E27FC236}">
                    <a16:creationId xmlns:a16="http://schemas.microsoft.com/office/drawing/2014/main" id="{A895E917-27B0-4A27-9D4A-239D7B1F4A51}"/>
                  </a:ext>
                </a:extLst>
              </p:cNvPr>
              <p:cNvCxnSpPr/>
              <p:nvPr/>
            </p:nvCxnSpPr>
            <p:spPr>
              <a:xfrm flipH="1">
                <a:off x="2262150" y="4782775"/>
                <a:ext cx="1959000" cy="565800"/>
              </a:xfrm>
              <a:prstGeom prst="bentConnector3">
                <a:avLst>
                  <a:gd name="adj1" fmla="val 50000"/>
                </a:avLst>
              </a:prstGeom>
              <a:noFill/>
              <a:ln w="2857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43" name="Google Shape;9384;p65">
                <a:extLst>
                  <a:ext uri="{FF2B5EF4-FFF2-40B4-BE49-F238E27FC236}">
                    <a16:creationId xmlns:a16="http://schemas.microsoft.com/office/drawing/2014/main" id="{AFE15572-EA72-4779-99FC-D59AF4FF8343}"/>
                  </a:ext>
                </a:extLst>
              </p:cNvPr>
              <p:cNvGrpSpPr/>
              <p:nvPr/>
            </p:nvGrpSpPr>
            <p:grpSpPr>
              <a:xfrm>
                <a:off x="2190420" y="5283788"/>
                <a:ext cx="139329" cy="128300"/>
                <a:chOff x="732600" y="1890325"/>
                <a:chExt cx="138100" cy="128300"/>
              </a:xfrm>
            </p:grpSpPr>
            <p:sp>
              <p:nvSpPr>
                <p:cNvPr id="144" name="Google Shape;9385;p65">
                  <a:extLst>
                    <a:ext uri="{FF2B5EF4-FFF2-40B4-BE49-F238E27FC236}">
                      <a16:creationId xmlns:a16="http://schemas.microsoft.com/office/drawing/2014/main" id="{5CB24D34-0C47-4179-8D4B-73775A8C98F4}"/>
                    </a:ext>
                  </a:extLst>
                </p:cNvPr>
                <p:cNvSpPr/>
                <p:nvPr/>
              </p:nvSpPr>
              <p:spPr>
                <a:xfrm>
                  <a:off x="732600" y="1890325"/>
                  <a:ext cx="138100" cy="12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4" h="5101" extrusionOk="0">
                      <a:moveTo>
                        <a:pt x="1431" y="1"/>
                      </a:moveTo>
                      <a:cubicBezTo>
                        <a:pt x="1188" y="1"/>
                        <a:pt x="1025" y="229"/>
                        <a:pt x="1105" y="548"/>
                      </a:cubicBezTo>
                      <a:lnTo>
                        <a:pt x="1368" y="1916"/>
                      </a:lnTo>
                      <a:lnTo>
                        <a:pt x="263" y="2758"/>
                      </a:lnTo>
                      <a:cubicBezTo>
                        <a:pt x="0" y="2968"/>
                        <a:pt x="158" y="3389"/>
                        <a:pt x="474" y="3442"/>
                      </a:cubicBezTo>
                      <a:lnTo>
                        <a:pt x="1842" y="3547"/>
                      </a:lnTo>
                      <a:lnTo>
                        <a:pt x="2315" y="4862"/>
                      </a:lnTo>
                      <a:cubicBezTo>
                        <a:pt x="2372" y="5004"/>
                        <a:pt x="2537" y="5100"/>
                        <a:pt x="2701" y="5100"/>
                      </a:cubicBezTo>
                      <a:cubicBezTo>
                        <a:pt x="2840" y="5100"/>
                        <a:pt x="2979" y="5031"/>
                        <a:pt x="3052" y="4862"/>
                      </a:cubicBezTo>
                      <a:lnTo>
                        <a:pt x="3630" y="3652"/>
                      </a:lnTo>
                      <a:lnTo>
                        <a:pt x="4998" y="3547"/>
                      </a:lnTo>
                      <a:cubicBezTo>
                        <a:pt x="5314" y="3547"/>
                        <a:pt x="5524" y="3126"/>
                        <a:pt x="5261" y="2916"/>
                      </a:cubicBezTo>
                      <a:lnTo>
                        <a:pt x="4209" y="1969"/>
                      </a:lnTo>
                      <a:lnTo>
                        <a:pt x="4630" y="601"/>
                      </a:lnTo>
                      <a:cubicBezTo>
                        <a:pt x="4716" y="343"/>
                        <a:pt x="4486" y="86"/>
                        <a:pt x="4255" y="86"/>
                      </a:cubicBezTo>
                      <a:cubicBezTo>
                        <a:pt x="4204" y="86"/>
                        <a:pt x="4152" y="99"/>
                        <a:pt x="4104" y="128"/>
                      </a:cubicBezTo>
                      <a:lnTo>
                        <a:pt x="2841" y="864"/>
                      </a:lnTo>
                      <a:lnTo>
                        <a:pt x="1684" y="75"/>
                      </a:lnTo>
                      <a:cubicBezTo>
                        <a:pt x="1595" y="24"/>
                        <a:pt x="1509" y="1"/>
                        <a:pt x="1431" y="1"/>
                      </a:cubicBezTo>
                      <a:close/>
                    </a:path>
                  </a:pathLst>
                </a:custGeom>
                <a:solidFill>
                  <a:srgbClr val="FCC34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9386;p65">
                  <a:extLst>
                    <a:ext uri="{FF2B5EF4-FFF2-40B4-BE49-F238E27FC236}">
                      <a16:creationId xmlns:a16="http://schemas.microsoft.com/office/drawing/2014/main" id="{A9509B65-35F5-4C48-8CC6-0FF040DE585E}"/>
                    </a:ext>
                  </a:extLst>
                </p:cNvPr>
                <p:cNvSpPr/>
                <p:nvPr/>
              </p:nvSpPr>
              <p:spPr>
                <a:xfrm>
                  <a:off x="802300" y="1893750"/>
                  <a:ext cx="42100" cy="2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4" h="938" extrusionOk="0">
                      <a:moveTo>
                        <a:pt x="1447" y="1"/>
                      </a:moveTo>
                      <a:cubicBezTo>
                        <a:pt x="1377" y="1"/>
                        <a:pt x="1299" y="30"/>
                        <a:pt x="1210" y="96"/>
                      </a:cubicBezTo>
                      <a:lnTo>
                        <a:pt x="1" y="780"/>
                      </a:lnTo>
                      <a:lnTo>
                        <a:pt x="316" y="938"/>
                      </a:lnTo>
                      <a:lnTo>
                        <a:pt x="1684" y="148"/>
                      </a:lnTo>
                      <a:cubicBezTo>
                        <a:pt x="1623" y="57"/>
                        <a:pt x="1544" y="1"/>
                        <a:pt x="1447" y="1"/>
                      </a:cubicBezTo>
                      <a:close/>
                    </a:path>
                  </a:pathLst>
                </a:custGeom>
                <a:solidFill>
                  <a:srgbClr val="FAB83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9387;p65">
                  <a:extLst>
                    <a:ext uri="{FF2B5EF4-FFF2-40B4-BE49-F238E27FC236}">
                      <a16:creationId xmlns:a16="http://schemas.microsoft.com/office/drawing/2014/main" id="{A9AB75E7-2B85-4B6B-AD61-00D69F4833B2}"/>
                    </a:ext>
                  </a:extLst>
                </p:cNvPr>
                <p:cNvSpPr/>
                <p:nvPr/>
              </p:nvSpPr>
              <p:spPr>
                <a:xfrm>
                  <a:off x="732600" y="1892325"/>
                  <a:ext cx="74975" cy="12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9" h="5052" extrusionOk="0">
                      <a:moveTo>
                        <a:pt x="1559" y="0"/>
                      </a:moveTo>
                      <a:cubicBezTo>
                        <a:pt x="1320" y="0"/>
                        <a:pt x="1063" y="218"/>
                        <a:pt x="1105" y="468"/>
                      </a:cubicBezTo>
                      <a:lnTo>
                        <a:pt x="1368" y="1836"/>
                      </a:lnTo>
                      <a:lnTo>
                        <a:pt x="263" y="2678"/>
                      </a:lnTo>
                      <a:cubicBezTo>
                        <a:pt x="0" y="2888"/>
                        <a:pt x="158" y="3362"/>
                        <a:pt x="474" y="3362"/>
                      </a:cubicBezTo>
                      <a:lnTo>
                        <a:pt x="1842" y="3467"/>
                      </a:lnTo>
                      <a:lnTo>
                        <a:pt x="2315" y="4782"/>
                      </a:lnTo>
                      <a:cubicBezTo>
                        <a:pt x="2415" y="4949"/>
                        <a:pt x="2578" y="5052"/>
                        <a:pt x="2738" y="5052"/>
                      </a:cubicBezTo>
                      <a:cubicBezTo>
                        <a:pt x="2830" y="5052"/>
                        <a:pt x="2922" y="5017"/>
                        <a:pt x="2999" y="4940"/>
                      </a:cubicBezTo>
                      <a:cubicBezTo>
                        <a:pt x="2894" y="4887"/>
                        <a:pt x="2841" y="4887"/>
                        <a:pt x="2841" y="4782"/>
                      </a:cubicBezTo>
                      <a:lnTo>
                        <a:pt x="2368" y="3467"/>
                      </a:lnTo>
                      <a:lnTo>
                        <a:pt x="1000" y="3362"/>
                      </a:lnTo>
                      <a:cubicBezTo>
                        <a:pt x="684" y="3309"/>
                        <a:pt x="527" y="2888"/>
                        <a:pt x="790" y="2678"/>
                      </a:cubicBezTo>
                      <a:lnTo>
                        <a:pt x="1894" y="1836"/>
                      </a:lnTo>
                      <a:lnTo>
                        <a:pt x="1631" y="468"/>
                      </a:lnTo>
                      <a:cubicBezTo>
                        <a:pt x="1631" y="311"/>
                        <a:pt x="1631" y="205"/>
                        <a:pt x="1789" y="153"/>
                      </a:cubicBezTo>
                      <a:lnTo>
                        <a:pt x="1736" y="48"/>
                      </a:lnTo>
                      <a:cubicBezTo>
                        <a:pt x="1682" y="15"/>
                        <a:pt x="1621" y="0"/>
                        <a:pt x="1559" y="0"/>
                      </a:cubicBezTo>
                      <a:close/>
                    </a:path>
                  </a:pathLst>
                </a:custGeom>
                <a:solidFill>
                  <a:srgbClr val="FAB83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41" name="Google Shape;9391;p65">
              <a:extLst>
                <a:ext uri="{FF2B5EF4-FFF2-40B4-BE49-F238E27FC236}">
                  <a16:creationId xmlns:a16="http://schemas.microsoft.com/office/drawing/2014/main" id="{AC55C71E-D15A-401A-8E17-5A5EB3DF7A49}"/>
                </a:ext>
              </a:extLst>
            </p:cNvPr>
            <p:cNvSpPr/>
            <p:nvPr/>
          </p:nvSpPr>
          <p:spPr>
            <a:xfrm>
              <a:off x="4186495" y="4711663"/>
              <a:ext cx="75642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27F82462-FCA6-43C6-98B0-9862C7300B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369" t="30180" r="61502" b="64034"/>
          <a:stretch/>
        </p:blipFill>
        <p:spPr>
          <a:xfrm>
            <a:off x="8144460" y="3647329"/>
            <a:ext cx="755954" cy="7860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31B1BDE-A94D-4C8E-A0F2-04016C639A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017" t="31721" r="45525" b="64530"/>
          <a:stretch/>
        </p:blipFill>
        <p:spPr>
          <a:xfrm>
            <a:off x="8886482" y="6109808"/>
            <a:ext cx="807330" cy="622803"/>
          </a:xfrm>
          <a:prstGeom prst="rect">
            <a:avLst/>
          </a:prstGeom>
          <a:noFill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98CB281-E8E4-41AB-9A74-0E8C7D0099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56877" t="31215" r="40328" b="64651"/>
          <a:stretch/>
        </p:blipFill>
        <p:spPr>
          <a:xfrm>
            <a:off x="8482445" y="2367721"/>
            <a:ext cx="721291" cy="6001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2EDB502-1410-436E-A127-42E9D68325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335" t="66271" r="25974" b="29409"/>
          <a:stretch/>
        </p:blipFill>
        <p:spPr>
          <a:xfrm>
            <a:off x="1633588" y="2753096"/>
            <a:ext cx="716461" cy="647100"/>
          </a:xfrm>
          <a:prstGeom prst="rect">
            <a:avLst/>
          </a:prstGeom>
        </p:spPr>
      </p:pic>
      <p:sp>
        <p:nvSpPr>
          <p:cNvPr id="155" name="Google Shape;9336;p65">
            <a:extLst>
              <a:ext uri="{FF2B5EF4-FFF2-40B4-BE49-F238E27FC236}">
                <a16:creationId xmlns:a16="http://schemas.microsoft.com/office/drawing/2014/main" id="{628F5200-9A60-4099-9829-35AEEF3D565C}"/>
              </a:ext>
            </a:extLst>
          </p:cNvPr>
          <p:cNvSpPr/>
          <p:nvPr/>
        </p:nvSpPr>
        <p:spPr>
          <a:xfrm>
            <a:off x="5551441" y="4433614"/>
            <a:ext cx="298883" cy="245396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0" name="Google Shape;9341;p65">
            <a:extLst>
              <a:ext uri="{FF2B5EF4-FFF2-40B4-BE49-F238E27FC236}">
                <a16:creationId xmlns:a16="http://schemas.microsoft.com/office/drawing/2014/main" id="{5CD7BE39-434D-4243-AF68-EC27D82A5E2D}"/>
              </a:ext>
            </a:extLst>
          </p:cNvPr>
          <p:cNvCxnSpPr>
            <a:cxnSpLocks/>
          </p:cNvCxnSpPr>
          <p:nvPr/>
        </p:nvCxnSpPr>
        <p:spPr>
          <a:xfrm rot="10800000" flipV="1">
            <a:off x="5850324" y="4046265"/>
            <a:ext cx="2345822" cy="543812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4" name="Google Shape;9338;p65">
            <a:extLst>
              <a:ext uri="{FF2B5EF4-FFF2-40B4-BE49-F238E27FC236}">
                <a16:creationId xmlns:a16="http://schemas.microsoft.com/office/drawing/2014/main" id="{843EDBE5-1067-4CC3-82EA-814652626679}"/>
              </a:ext>
            </a:extLst>
          </p:cNvPr>
          <p:cNvSpPr/>
          <p:nvPr/>
        </p:nvSpPr>
        <p:spPr>
          <a:xfrm>
            <a:off x="1453624" y="5224071"/>
            <a:ext cx="922036" cy="647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B2647A8-5DC0-4E4A-B6AD-E63BBB8541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79235" t="69955" r="16523" b="25729"/>
          <a:stretch/>
        </p:blipFill>
        <p:spPr>
          <a:xfrm>
            <a:off x="1557783" y="5271833"/>
            <a:ext cx="803133" cy="613957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CC28C83B-C3D1-492F-B30E-00FA1F6FAC35}"/>
              </a:ext>
            </a:extLst>
          </p:cNvPr>
          <p:cNvSpPr/>
          <p:nvPr/>
        </p:nvSpPr>
        <p:spPr>
          <a:xfrm>
            <a:off x="7956901" y="1650933"/>
            <a:ext cx="1733276" cy="572764"/>
          </a:xfrm>
          <a:custGeom>
            <a:avLst/>
            <a:gdLst>
              <a:gd name="connsiteX0" fmla="*/ 0 w 1733276"/>
              <a:gd name="connsiteY0" fmla="*/ 0 h 572764"/>
              <a:gd name="connsiteX1" fmla="*/ 543093 w 1733276"/>
              <a:gd name="connsiteY1" fmla="*/ 0 h 572764"/>
              <a:gd name="connsiteX2" fmla="*/ 1103519 w 1733276"/>
              <a:gd name="connsiteY2" fmla="*/ 0 h 572764"/>
              <a:gd name="connsiteX3" fmla="*/ 1733276 w 1733276"/>
              <a:gd name="connsiteY3" fmla="*/ 0 h 572764"/>
              <a:gd name="connsiteX4" fmla="*/ 1733276 w 1733276"/>
              <a:gd name="connsiteY4" fmla="*/ 572764 h 572764"/>
              <a:gd name="connsiteX5" fmla="*/ 1207516 w 1733276"/>
              <a:gd name="connsiteY5" fmla="*/ 572764 h 572764"/>
              <a:gd name="connsiteX6" fmla="*/ 647090 w 1733276"/>
              <a:gd name="connsiteY6" fmla="*/ 572764 h 572764"/>
              <a:gd name="connsiteX7" fmla="*/ 0 w 1733276"/>
              <a:gd name="connsiteY7" fmla="*/ 572764 h 572764"/>
              <a:gd name="connsiteX8" fmla="*/ 0 w 1733276"/>
              <a:gd name="connsiteY8" fmla="*/ 0 h 572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276" h="572764" extrusionOk="0">
                <a:moveTo>
                  <a:pt x="0" y="0"/>
                </a:moveTo>
                <a:cubicBezTo>
                  <a:pt x="185784" y="15514"/>
                  <a:pt x="298575" y="-24320"/>
                  <a:pt x="543093" y="0"/>
                </a:cubicBezTo>
                <a:cubicBezTo>
                  <a:pt x="787611" y="24320"/>
                  <a:pt x="856122" y="-10584"/>
                  <a:pt x="1103519" y="0"/>
                </a:cubicBezTo>
                <a:cubicBezTo>
                  <a:pt x="1350916" y="10584"/>
                  <a:pt x="1519602" y="-28025"/>
                  <a:pt x="1733276" y="0"/>
                </a:cubicBezTo>
                <a:cubicBezTo>
                  <a:pt x="1738650" y="168817"/>
                  <a:pt x="1759264" y="308836"/>
                  <a:pt x="1733276" y="572764"/>
                </a:cubicBezTo>
                <a:cubicBezTo>
                  <a:pt x="1564932" y="576681"/>
                  <a:pt x="1354468" y="598069"/>
                  <a:pt x="1207516" y="572764"/>
                </a:cubicBezTo>
                <a:cubicBezTo>
                  <a:pt x="1060564" y="547459"/>
                  <a:pt x="810233" y="574489"/>
                  <a:pt x="647090" y="572764"/>
                </a:cubicBezTo>
                <a:cubicBezTo>
                  <a:pt x="483947" y="571039"/>
                  <a:pt x="228963" y="571564"/>
                  <a:pt x="0" y="572764"/>
                </a:cubicBezTo>
                <a:cubicBezTo>
                  <a:pt x="9424" y="365207"/>
                  <a:pt x="-26548" y="134712"/>
                  <a:pt x="0" y="0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28975850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لتكعيب العدد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4B979C83-003D-4C62-B616-4C543F3309E6}"/>
              </a:ext>
            </a:extLst>
          </p:cNvPr>
          <p:cNvSpPr/>
          <p:nvPr/>
        </p:nvSpPr>
        <p:spPr>
          <a:xfrm>
            <a:off x="1176046" y="2148729"/>
            <a:ext cx="1617917" cy="572764"/>
          </a:xfrm>
          <a:custGeom>
            <a:avLst/>
            <a:gdLst>
              <a:gd name="connsiteX0" fmla="*/ 0 w 1617917"/>
              <a:gd name="connsiteY0" fmla="*/ 0 h 572764"/>
              <a:gd name="connsiteX1" fmla="*/ 506947 w 1617917"/>
              <a:gd name="connsiteY1" fmla="*/ 0 h 572764"/>
              <a:gd name="connsiteX2" fmla="*/ 1030074 w 1617917"/>
              <a:gd name="connsiteY2" fmla="*/ 0 h 572764"/>
              <a:gd name="connsiteX3" fmla="*/ 1617917 w 1617917"/>
              <a:gd name="connsiteY3" fmla="*/ 0 h 572764"/>
              <a:gd name="connsiteX4" fmla="*/ 1617917 w 1617917"/>
              <a:gd name="connsiteY4" fmla="*/ 572764 h 572764"/>
              <a:gd name="connsiteX5" fmla="*/ 1127149 w 1617917"/>
              <a:gd name="connsiteY5" fmla="*/ 572764 h 572764"/>
              <a:gd name="connsiteX6" fmla="*/ 604022 w 1617917"/>
              <a:gd name="connsiteY6" fmla="*/ 572764 h 572764"/>
              <a:gd name="connsiteX7" fmla="*/ 0 w 1617917"/>
              <a:gd name="connsiteY7" fmla="*/ 572764 h 572764"/>
              <a:gd name="connsiteX8" fmla="*/ 0 w 1617917"/>
              <a:gd name="connsiteY8" fmla="*/ 0 h 572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7917" h="572764" extrusionOk="0">
                <a:moveTo>
                  <a:pt x="0" y="0"/>
                </a:moveTo>
                <a:cubicBezTo>
                  <a:pt x="152255" y="15414"/>
                  <a:pt x="319748" y="4205"/>
                  <a:pt x="506947" y="0"/>
                </a:cubicBezTo>
                <a:cubicBezTo>
                  <a:pt x="694146" y="-4205"/>
                  <a:pt x="854570" y="-9266"/>
                  <a:pt x="1030074" y="0"/>
                </a:cubicBezTo>
                <a:cubicBezTo>
                  <a:pt x="1205578" y="9266"/>
                  <a:pt x="1366536" y="19366"/>
                  <a:pt x="1617917" y="0"/>
                </a:cubicBezTo>
                <a:cubicBezTo>
                  <a:pt x="1623291" y="168817"/>
                  <a:pt x="1643905" y="308836"/>
                  <a:pt x="1617917" y="572764"/>
                </a:cubicBezTo>
                <a:cubicBezTo>
                  <a:pt x="1488456" y="572040"/>
                  <a:pt x="1253702" y="584110"/>
                  <a:pt x="1127149" y="572764"/>
                </a:cubicBezTo>
                <a:cubicBezTo>
                  <a:pt x="1000596" y="561418"/>
                  <a:pt x="742018" y="588297"/>
                  <a:pt x="604022" y="572764"/>
                </a:cubicBezTo>
                <a:cubicBezTo>
                  <a:pt x="466026" y="557231"/>
                  <a:pt x="185130" y="602604"/>
                  <a:pt x="0" y="572764"/>
                </a:cubicBezTo>
                <a:cubicBezTo>
                  <a:pt x="9424" y="365207"/>
                  <a:pt x="-26548" y="134712"/>
                  <a:pt x="0" y="0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28975850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الجذر التربيعي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D96B79D9-7747-4E74-9593-9528A920CBC7}"/>
              </a:ext>
            </a:extLst>
          </p:cNvPr>
          <p:cNvSpPr/>
          <p:nvPr/>
        </p:nvSpPr>
        <p:spPr>
          <a:xfrm>
            <a:off x="8438746" y="6783002"/>
            <a:ext cx="1617917" cy="572764"/>
          </a:xfrm>
          <a:custGeom>
            <a:avLst/>
            <a:gdLst>
              <a:gd name="connsiteX0" fmla="*/ 0 w 1617917"/>
              <a:gd name="connsiteY0" fmla="*/ 0 h 572764"/>
              <a:gd name="connsiteX1" fmla="*/ 506947 w 1617917"/>
              <a:gd name="connsiteY1" fmla="*/ 0 h 572764"/>
              <a:gd name="connsiteX2" fmla="*/ 1030074 w 1617917"/>
              <a:gd name="connsiteY2" fmla="*/ 0 h 572764"/>
              <a:gd name="connsiteX3" fmla="*/ 1617917 w 1617917"/>
              <a:gd name="connsiteY3" fmla="*/ 0 h 572764"/>
              <a:gd name="connsiteX4" fmla="*/ 1617917 w 1617917"/>
              <a:gd name="connsiteY4" fmla="*/ 572764 h 572764"/>
              <a:gd name="connsiteX5" fmla="*/ 1127149 w 1617917"/>
              <a:gd name="connsiteY5" fmla="*/ 572764 h 572764"/>
              <a:gd name="connsiteX6" fmla="*/ 604022 w 1617917"/>
              <a:gd name="connsiteY6" fmla="*/ 572764 h 572764"/>
              <a:gd name="connsiteX7" fmla="*/ 0 w 1617917"/>
              <a:gd name="connsiteY7" fmla="*/ 572764 h 572764"/>
              <a:gd name="connsiteX8" fmla="*/ 0 w 1617917"/>
              <a:gd name="connsiteY8" fmla="*/ 0 h 572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7917" h="572764" extrusionOk="0">
                <a:moveTo>
                  <a:pt x="0" y="0"/>
                </a:moveTo>
                <a:cubicBezTo>
                  <a:pt x="152255" y="15414"/>
                  <a:pt x="319748" y="4205"/>
                  <a:pt x="506947" y="0"/>
                </a:cubicBezTo>
                <a:cubicBezTo>
                  <a:pt x="694146" y="-4205"/>
                  <a:pt x="854570" y="-9266"/>
                  <a:pt x="1030074" y="0"/>
                </a:cubicBezTo>
                <a:cubicBezTo>
                  <a:pt x="1205578" y="9266"/>
                  <a:pt x="1366536" y="19366"/>
                  <a:pt x="1617917" y="0"/>
                </a:cubicBezTo>
                <a:cubicBezTo>
                  <a:pt x="1623291" y="168817"/>
                  <a:pt x="1643905" y="308836"/>
                  <a:pt x="1617917" y="572764"/>
                </a:cubicBezTo>
                <a:cubicBezTo>
                  <a:pt x="1488456" y="572040"/>
                  <a:pt x="1253702" y="584110"/>
                  <a:pt x="1127149" y="572764"/>
                </a:cubicBezTo>
                <a:cubicBezTo>
                  <a:pt x="1000596" y="561418"/>
                  <a:pt x="742018" y="588297"/>
                  <a:pt x="604022" y="572764"/>
                </a:cubicBezTo>
                <a:cubicBezTo>
                  <a:pt x="466026" y="557231"/>
                  <a:pt x="185130" y="602604"/>
                  <a:pt x="0" y="572764"/>
                </a:cubicBezTo>
                <a:cubicBezTo>
                  <a:pt x="9424" y="365207"/>
                  <a:pt x="-26548" y="134712"/>
                  <a:pt x="0" y="0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28975850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لتربيع العدد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FE1028C2-EC8E-4973-BF92-8B54E7122E81}"/>
              </a:ext>
            </a:extLst>
          </p:cNvPr>
          <p:cNvSpPr/>
          <p:nvPr/>
        </p:nvSpPr>
        <p:spPr>
          <a:xfrm>
            <a:off x="7640362" y="4515858"/>
            <a:ext cx="2202407" cy="572764"/>
          </a:xfrm>
          <a:custGeom>
            <a:avLst/>
            <a:gdLst>
              <a:gd name="connsiteX0" fmla="*/ 0 w 2202407"/>
              <a:gd name="connsiteY0" fmla="*/ 0 h 572764"/>
              <a:gd name="connsiteX1" fmla="*/ 506554 w 2202407"/>
              <a:gd name="connsiteY1" fmla="*/ 0 h 572764"/>
              <a:gd name="connsiteX2" fmla="*/ 1035131 w 2202407"/>
              <a:gd name="connsiteY2" fmla="*/ 0 h 572764"/>
              <a:gd name="connsiteX3" fmla="*/ 1519661 w 2202407"/>
              <a:gd name="connsiteY3" fmla="*/ 0 h 572764"/>
              <a:gd name="connsiteX4" fmla="*/ 2202407 w 2202407"/>
              <a:gd name="connsiteY4" fmla="*/ 0 h 572764"/>
              <a:gd name="connsiteX5" fmla="*/ 2202407 w 2202407"/>
              <a:gd name="connsiteY5" fmla="*/ 572764 h 572764"/>
              <a:gd name="connsiteX6" fmla="*/ 1673829 w 2202407"/>
              <a:gd name="connsiteY6" fmla="*/ 572764 h 572764"/>
              <a:gd name="connsiteX7" fmla="*/ 1079179 w 2202407"/>
              <a:gd name="connsiteY7" fmla="*/ 572764 h 572764"/>
              <a:gd name="connsiteX8" fmla="*/ 506554 w 2202407"/>
              <a:gd name="connsiteY8" fmla="*/ 572764 h 572764"/>
              <a:gd name="connsiteX9" fmla="*/ 0 w 2202407"/>
              <a:gd name="connsiteY9" fmla="*/ 572764 h 572764"/>
              <a:gd name="connsiteX10" fmla="*/ 0 w 2202407"/>
              <a:gd name="connsiteY10" fmla="*/ 0 h 572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02407" h="572764" extrusionOk="0">
                <a:moveTo>
                  <a:pt x="0" y="0"/>
                </a:moveTo>
                <a:cubicBezTo>
                  <a:pt x="124541" y="-6071"/>
                  <a:pt x="293525" y="15249"/>
                  <a:pt x="506554" y="0"/>
                </a:cubicBezTo>
                <a:cubicBezTo>
                  <a:pt x="719583" y="-15249"/>
                  <a:pt x="852550" y="11483"/>
                  <a:pt x="1035131" y="0"/>
                </a:cubicBezTo>
                <a:cubicBezTo>
                  <a:pt x="1217712" y="-11483"/>
                  <a:pt x="1298820" y="18106"/>
                  <a:pt x="1519661" y="0"/>
                </a:cubicBezTo>
                <a:cubicBezTo>
                  <a:pt x="1740502" y="-18106"/>
                  <a:pt x="1870351" y="33858"/>
                  <a:pt x="2202407" y="0"/>
                </a:cubicBezTo>
                <a:cubicBezTo>
                  <a:pt x="2179752" y="152506"/>
                  <a:pt x="2183942" y="383795"/>
                  <a:pt x="2202407" y="572764"/>
                </a:cubicBezTo>
                <a:cubicBezTo>
                  <a:pt x="1971528" y="572906"/>
                  <a:pt x="1785288" y="598943"/>
                  <a:pt x="1673829" y="572764"/>
                </a:cubicBezTo>
                <a:cubicBezTo>
                  <a:pt x="1562370" y="546585"/>
                  <a:pt x="1325274" y="546552"/>
                  <a:pt x="1079179" y="572764"/>
                </a:cubicBezTo>
                <a:cubicBezTo>
                  <a:pt x="833084" y="598977"/>
                  <a:pt x="640132" y="561665"/>
                  <a:pt x="506554" y="572764"/>
                </a:cubicBezTo>
                <a:cubicBezTo>
                  <a:pt x="372976" y="583863"/>
                  <a:pt x="129111" y="548420"/>
                  <a:pt x="0" y="572764"/>
                </a:cubicBezTo>
                <a:cubicBezTo>
                  <a:pt x="-10571" y="435991"/>
                  <a:pt x="13075" y="137266"/>
                  <a:pt x="0" y="0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28975850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لرفع العدد لأي قوة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A2AA3F5A-7B3A-4270-A4EE-04A5D9105358}"/>
              </a:ext>
            </a:extLst>
          </p:cNvPr>
          <p:cNvSpPr/>
          <p:nvPr/>
        </p:nvSpPr>
        <p:spPr>
          <a:xfrm>
            <a:off x="1054740" y="4469802"/>
            <a:ext cx="1748631" cy="647099"/>
          </a:xfrm>
          <a:custGeom>
            <a:avLst/>
            <a:gdLst>
              <a:gd name="connsiteX0" fmla="*/ 0 w 1748631"/>
              <a:gd name="connsiteY0" fmla="*/ 0 h 647099"/>
              <a:gd name="connsiteX1" fmla="*/ 547904 w 1748631"/>
              <a:gd name="connsiteY1" fmla="*/ 0 h 647099"/>
              <a:gd name="connsiteX2" fmla="*/ 1113295 w 1748631"/>
              <a:gd name="connsiteY2" fmla="*/ 0 h 647099"/>
              <a:gd name="connsiteX3" fmla="*/ 1748631 w 1748631"/>
              <a:gd name="connsiteY3" fmla="*/ 0 h 647099"/>
              <a:gd name="connsiteX4" fmla="*/ 1748631 w 1748631"/>
              <a:gd name="connsiteY4" fmla="*/ 647099 h 647099"/>
              <a:gd name="connsiteX5" fmla="*/ 1218213 w 1748631"/>
              <a:gd name="connsiteY5" fmla="*/ 647099 h 647099"/>
              <a:gd name="connsiteX6" fmla="*/ 652822 w 1748631"/>
              <a:gd name="connsiteY6" fmla="*/ 647099 h 647099"/>
              <a:gd name="connsiteX7" fmla="*/ 0 w 1748631"/>
              <a:gd name="connsiteY7" fmla="*/ 647099 h 647099"/>
              <a:gd name="connsiteX8" fmla="*/ 0 w 1748631"/>
              <a:gd name="connsiteY8" fmla="*/ 0 h 64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8631" h="647099" extrusionOk="0">
                <a:moveTo>
                  <a:pt x="0" y="0"/>
                </a:moveTo>
                <a:cubicBezTo>
                  <a:pt x="210988" y="14347"/>
                  <a:pt x="298389" y="-1586"/>
                  <a:pt x="547904" y="0"/>
                </a:cubicBezTo>
                <a:cubicBezTo>
                  <a:pt x="797419" y="1586"/>
                  <a:pt x="969325" y="-17841"/>
                  <a:pt x="1113295" y="0"/>
                </a:cubicBezTo>
                <a:cubicBezTo>
                  <a:pt x="1257265" y="17841"/>
                  <a:pt x="1546810" y="14488"/>
                  <a:pt x="1748631" y="0"/>
                </a:cubicBezTo>
                <a:cubicBezTo>
                  <a:pt x="1718012" y="132392"/>
                  <a:pt x="1746583" y="434216"/>
                  <a:pt x="1748631" y="647099"/>
                </a:cubicBezTo>
                <a:cubicBezTo>
                  <a:pt x="1589947" y="652376"/>
                  <a:pt x="1448335" y="663223"/>
                  <a:pt x="1218213" y="647099"/>
                </a:cubicBezTo>
                <a:cubicBezTo>
                  <a:pt x="988091" y="630975"/>
                  <a:pt x="884719" y="646155"/>
                  <a:pt x="652822" y="647099"/>
                </a:cubicBezTo>
                <a:cubicBezTo>
                  <a:pt x="420925" y="648043"/>
                  <a:pt x="304239" y="660749"/>
                  <a:pt x="0" y="647099"/>
                </a:cubicBezTo>
                <a:cubicBezTo>
                  <a:pt x="19626" y="381664"/>
                  <a:pt x="19265" y="317590"/>
                  <a:pt x="0" y="0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28975850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قيمة أي جذر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6" name="Google Shape;9381;p65">
            <a:extLst>
              <a:ext uri="{FF2B5EF4-FFF2-40B4-BE49-F238E27FC236}">
                <a16:creationId xmlns:a16="http://schemas.microsoft.com/office/drawing/2014/main" id="{394CF32C-ED7A-4B08-B254-87CA8DE8C531}"/>
              </a:ext>
            </a:extLst>
          </p:cNvPr>
          <p:cNvGrpSpPr/>
          <p:nvPr/>
        </p:nvGrpSpPr>
        <p:grpSpPr>
          <a:xfrm flipH="1" flipV="1">
            <a:off x="2266160" y="4403772"/>
            <a:ext cx="2478847" cy="1246109"/>
            <a:chOff x="2190420" y="4711663"/>
            <a:chExt cx="2071717" cy="700425"/>
          </a:xfrm>
        </p:grpSpPr>
        <p:grpSp>
          <p:nvGrpSpPr>
            <p:cNvPr id="217" name="Google Shape;9382;p65">
              <a:extLst>
                <a:ext uri="{FF2B5EF4-FFF2-40B4-BE49-F238E27FC236}">
                  <a16:creationId xmlns:a16="http://schemas.microsoft.com/office/drawing/2014/main" id="{01FE638E-EDF0-4B4F-B3E4-95DF60258386}"/>
                </a:ext>
              </a:extLst>
            </p:cNvPr>
            <p:cNvGrpSpPr/>
            <p:nvPr/>
          </p:nvGrpSpPr>
          <p:grpSpPr>
            <a:xfrm>
              <a:off x="2190420" y="4782775"/>
              <a:ext cx="2030730" cy="629313"/>
              <a:chOff x="2190420" y="4782775"/>
              <a:chExt cx="2030730" cy="629313"/>
            </a:xfrm>
          </p:grpSpPr>
          <p:cxnSp>
            <p:nvCxnSpPr>
              <p:cNvPr id="219" name="Google Shape;9383;p65">
                <a:extLst>
                  <a:ext uri="{FF2B5EF4-FFF2-40B4-BE49-F238E27FC236}">
                    <a16:creationId xmlns:a16="http://schemas.microsoft.com/office/drawing/2014/main" id="{F632B14C-51B7-4560-9AB9-469932EF695E}"/>
                  </a:ext>
                </a:extLst>
              </p:cNvPr>
              <p:cNvCxnSpPr/>
              <p:nvPr/>
            </p:nvCxnSpPr>
            <p:spPr>
              <a:xfrm flipH="1">
                <a:off x="2262150" y="4782775"/>
                <a:ext cx="1959000" cy="565800"/>
              </a:xfrm>
              <a:prstGeom prst="bentConnector3">
                <a:avLst>
                  <a:gd name="adj1" fmla="val 50000"/>
                </a:avLst>
              </a:prstGeom>
              <a:noFill/>
              <a:ln w="2857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20" name="Google Shape;9384;p65">
                <a:extLst>
                  <a:ext uri="{FF2B5EF4-FFF2-40B4-BE49-F238E27FC236}">
                    <a16:creationId xmlns:a16="http://schemas.microsoft.com/office/drawing/2014/main" id="{AD89F7B5-2C67-4942-8D38-1E841B9E9250}"/>
                  </a:ext>
                </a:extLst>
              </p:cNvPr>
              <p:cNvGrpSpPr/>
              <p:nvPr/>
            </p:nvGrpSpPr>
            <p:grpSpPr>
              <a:xfrm>
                <a:off x="2190420" y="5285788"/>
                <a:ext cx="112795" cy="126300"/>
                <a:chOff x="732600" y="1892325"/>
                <a:chExt cx="111800" cy="126300"/>
              </a:xfrm>
            </p:grpSpPr>
            <p:sp>
              <p:nvSpPr>
                <p:cNvPr id="222" name="Google Shape;9386;p65">
                  <a:extLst>
                    <a:ext uri="{FF2B5EF4-FFF2-40B4-BE49-F238E27FC236}">
                      <a16:creationId xmlns:a16="http://schemas.microsoft.com/office/drawing/2014/main" id="{EB0F060B-DFAF-4EDC-AC85-56773EA88334}"/>
                    </a:ext>
                  </a:extLst>
                </p:cNvPr>
                <p:cNvSpPr/>
                <p:nvPr/>
              </p:nvSpPr>
              <p:spPr>
                <a:xfrm>
                  <a:off x="802300" y="1893750"/>
                  <a:ext cx="42100" cy="2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4" h="938" extrusionOk="0">
                      <a:moveTo>
                        <a:pt x="1447" y="1"/>
                      </a:moveTo>
                      <a:cubicBezTo>
                        <a:pt x="1377" y="1"/>
                        <a:pt x="1299" y="30"/>
                        <a:pt x="1210" y="96"/>
                      </a:cubicBezTo>
                      <a:lnTo>
                        <a:pt x="1" y="780"/>
                      </a:lnTo>
                      <a:lnTo>
                        <a:pt x="316" y="938"/>
                      </a:lnTo>
                      <a:lnTo>
                        <a:pt x="1684" y="148"/>
                      </a:lnTo>
                      <a:cubicBezTo>
                        <a:pt x="1623" y="57"/>
                        <a:pt x="1544" y="1"/>
                        <a:pt x="1447" y="1"/>
                      </a:cubicBezTo>
                      <a:close/>
                    </a:path>
                  </a:pathLst>
                </a:custGeom>
                <a:solidFill>
                  <a:srgbClr val="FAB83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" name="Google Shape;9387;p65">
                  <a:extLst>
                    <a:ext uri="{FF2B5EF4-FFF2-40B4-BE49-F238E27FC236}">
                      <a16:creationId xmlns:a16="http://schemas.microsoft.com/office/drawing/2014/main" id="{7B7D4948-44BA-44B9-9F3B-F5AAB274367B}"/>
                    </a:ext>
                  </a:extLst>
                </p:cNvPr>
                <p:cNvSpPr/>
                <p:nvPr/>
              </p:nvSpPr>
              <p:spPr>
                <a:xfrm>
                  <a:off x="732600" y="1892325"/>
                  <a:ext cx="74975" cy="12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9" h="5052" extrusionOk="0">
                      <a:moveTo>
                        <a:pt x="1559" y="0"/>
                      </a:moveTo>
                      <a:cubicBezTo>
                        <a:pt x="1320" y="0"/>
                        <a:pt x="1063" y="218"/>
                        <a:pt x="1105" y="468"/>
                      </a:cubicBezTo>
                      <a:lnTo>
                        <a:pt x="1368" y="1836"/>
                      </a:lnTo>
                      <a:lnTo>
                        <a:pt x="263" y="2678"/>
                      </a:lnTo>
                      <a:cubicBezTo>
                        <a:pt x="0" y="2888"/>
                        <a:pt x="158" y="3362"/>
                        <a:pt x="474" y="3362"/>
                      </a:cubicBezTo>
                      <a:lnTo>
                        <a:pt x="1842" y="3467"/>
                      </a:lnTo>
                      <a:lnTo>
                        <a:pt x="2315" y="4782"/>
                      </a:lnTo>
                      <a:cubicBezTo>
                        <a:pt x="2415" y="4949"/>
                        <a:pt x="2578" y="5052"/>
                        <a:pt x="2738" y="5052"/>
                      </a:cubicBezTo>
                      <a:cubicBezTo>
                        <a:pt x="2830" y="5052"/>
                        <a:pt x="2922" y="5017"/>
                        <a:pt x="2999" y="4940"/>
                      </a:cubicBezTo>
                      <a:cubicBezTo>
                        <a:pt x="2894" y="4887"/>
                        <a:pt x="2841" y="4887"/>
                        <a:pt x="2841" y="4782"/>
                      </a:cubicBezTo>
                      <a:lnTo>
                        <a:pt x="2368" y="3467"/>
                      </a:lnTo>
                      <a:lnTo>
                        <a:pt x="1000" y="3362"/>
                      </a:lnTo>
                      <a:cubicBezTo>
                        <a:pt x="684" y="3309"/>
                        <a:pt x="527" y="2888"/>
                        <a:pt x="790" y="2678"/>
                      </a:cubicBezTo>
                      <a:lnTo>
                        <a:pt x="1894" y="1836"/>
                      </a:lnTo>
                      <a:lnTo>
                        <a:pt x="1631" y="468"/>
                      </a:lnTo>
                      <a:cubicBezTo>
                        <a:pt x="1631" y="311"/>
                        <a:pt x="1631" y="205"/>
                        <a:pt x="1789" y="153"/>
                      </a:cubicBezTo>
                      <a:lnTo>
                        <a:pt x="1736" y="48"/>
                      </a:lnTo>
                      <a:cubicBezTo>
                        <a:pt x="1682" y="15"/>
                        <a:pt x="1621" y="0"/>
                        <a:pt x="1559" y="0"/>
                      </a:cubicBezTo>
                      <a:close/>
                    </a:path>
                  </a:pathLst>
                </a:custGeom>
                <a:solidFill>
                  <a:srgbClr val="FAB83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8" name="Google Shape;9391;p65">
              <a:extLst>
                <a:ext uri="{FF2B5EF4-FFF2-40B4-BE49-F238E27FC236}">
                  <a16:creationId xmlns:a16="http://schemas.microsoft.com/office/drawing/2014/main" id="{448B9A39-CA25-4EA8-AD7E-212FCC8EF46F}"/>
                </a:ext>
              </a:extLst>
            </p:cNvPr>
            <p:cNvSpPr/>
            <p:nvPr/>
          </p:nvSpPr>
          <p:spPr>
            <a:xfrm>
              <a:off x="4186495" y="4711663"/>
              <a:ext cx="75642" cy="126300"/>
            </a:xfrm>
            <a:custGeom>
              <a:avLst/>
              <a:gdLst/>
              <a:ahLst/>
              <a:cxnLst/>
              <a:rect l="l" t="t" r="r" b="b"/>
              <a:pathLst>
                <a:path w="2999" h="5052" extrusionOk="0">
                  <a:moveTo>
                    <a:pt x="1559" y="0"/>
                  </a:moveTo>
                  <a:cubicBezTo>
                    <a:pt x="1320" y="0"/>
                    <a:pt x="1063" y="218"/>
                    <a:pt x="1105" y="468"/>
                  </a:cubicBezTo>
                  <a:lnTo>
                    <a:pt x="1368" y="1836"/>
                  </a:lnTo>
                  <a:lnTo>
                    <a:pt x="263" y="2678"/>
                  </a:lnTo>
                  <a:cubicBezTo>
                    <a:pt x="0" y="2888"/>
                    <a:pt x="158" y="3362"/>
                    <a:pt x="474" y="3362"/>
                  </a:cubicBezTo>
                  <a:lnTo>
                    <a:pt x="1842" y="3467"/>
                  </a:lnTo>
                  <a:lnTo>
                    <a:pt x="2315" y="4782"/>
                  </a:lnTo>
                  <a:cubicBezTo>
                    <a:pt x="2415" y="4949"/>
                    <a:pt x="2578" y="5052"/>
                    <a:pt x="2738" y="5052"/>
                  </a:cubicBezTo>
                  <a:cubicBezTo>
                    <a:pt x="2830" y="5052"/>
                    <a:pt x="2922" y="5017"/>
                    <a:pt x="2999" y="4940"/>
                  </a:cubicBezTo>
                  <a:cubicBezTo>
                    <a:pt x="2894" y="4887"/>
                    <a:pt x="2841" y="4887"/>
                    <a:pt x="2841" y="4782"/>
                  </a:cubicBezTo>
                  <a:lnTo>
                    <a:pt x="2368" y="3467"/>
                  </a:lnTo>
                  <a:lnTo>
                    <a:pt x="1000" y="3362"/>
                  </a:lnTo>
                  <a:cubicBezTo>
                    <a:pt x="684" y="3309"/>
                    <a:pt x="527" y="2888"/>
                    <a:pt x="790" y="2678"/>
                  </a:cubicBezTo>
                  <a:lnTo>
                    <a:pt x="1894" y="1836"/>
                  </a:lnTo>
                  <a:lnTo>
                    <a:pt x="1631" y="468"/>
                  </a:lnTo>
                  <a:cubicBezTo>
                    <a:pt x="1631" y="311"/>
                    <a:pt x="1631" y="205"/>
                    <a:pt x="1789" y="153"/>
                  </a:cubicBezTo>
                  <a:lnTo>
                    <a:pt x="1736" y="48"/>
                  </a:lnTo>
                  <a:cubicBezTo>
                    <a:pt x="1682" y="15"/>
                    <a:pt x="1621" y="0"/>
                    <a:pt x="1559" y="0"/>
                  </a:cubicBezTo>
                  <a:close/>
                </a:path>
              </a:pathLst>
            </a:custGeom>
            <a:solidFill>
              <a:srgbClr val="FAB8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063AFE38-E0C8-4E4E-BD97-34F03F8F4DF7}"/>
              </a:ext>
            </a:extLst>
          </p:cNvPr>
          <p:cNvSpPr txBox="1"/>
          <p:nvPr/>
        </p:nvSpPr>
        <p:spPr>
          <a:xfrm>
            <a:off x="195958" y="6354902"/>
            <a:ext cx="3601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ولكن قبل استخدمه يجب الضغط على الزر</a:t>
            </a:r>
            <a:endParaRPr lang="en-US" sz="20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0CB78D3E-E0AA-4596-93E7-50DEF78949B2}"/>
              </a:ext>
            </a:extLst>
          </p:cNvPr>
          <p:cNvSpPr txBox="1"/>
          <p:nvPr/>
        </p:nvSpPr>
        <p:spPr>
          <a:xfrm>
            <a:off x="1615145" y="6656557"/>
            <a:ext cx="6838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shift</a:t>
            </a:r>
          </a:p>
        </p:txBody>
      </p:sp>
      <p:sp>
        <p:nvSpPr>
          <p:cNvPr id="228" name="Google Shape;9336;p65">
            <a:extLst>
              <a:ext uri="{FF2B5EF4-FFF2-40B4-BE49-F238E27FC236}">
                <a16:creationId xmlns:a16="http://schemas.microsoft.com/office/drawing/2014/main" id="{86D60017-3042-48C6-811C-C70902D01208}"/>
              </a:ext>
            </a:extLst>
          </p:cNvPr>
          <p:cNvSpPr/>
          <p:nvPr/>
        </p:nvSpPr>
        <p:spPr>
          <a:xfrm>
            <a:off x="4259834" y="3500486"/>
            <a:ext cx="410929" cy="427272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9" name="Google Shape;9697;p74">
            <a:extLst>
              <a:ext uri="{FF2B5EF4-FFF2-40B4-BE49-F238E27FC236}">
                <a16:creationId xmlns:a16="http://schemas.microsoft.com/office/drawing/2014/main" id="{9B7C3224-6ADF-4A63-B216-8BF6AA6D60EE}"/>
              </a:ext>
            </a:extLst>
          </p:cNvPr>
          <p:cNvGrpSpPr/>
          <p:nvPr/>
        </p:nvGrpSpPr>
        <p:grpSpPr>
          <a:xfrm>
            <a:off x="9757349" y="1474053"/>
            <a:ext cx="557730" cy="920021"/>
            <a:chOff x="6290575" y="5420075"/>
            <a:chExt cx="563581" cy="842094"/>
          </a:xfrm>
        </p:grpSpPr>
        <p:sp>
          <p:nvSpPr>
            <p:cNvPr id="230" name="Google Shape;9698;p74">
              <a:extLst>
                <a:ext uri="{FF2B5EF4-FFF2-40B4-BE49-F238E27FC236}">
                  <a16:creationId xmlns:a16="http://schemas.microsoft.com/office/drawing/2014/main" id="{BD8AF7DB-8DEE-43DB-938C-E1BD87DD3509}"/>
                </a:ext>
              </a:extLst>
            </p:cNvPr>
            <p:cNvSpPr/>
            <p:nvPr/>
          </p:nvSpPr>
          <p:spPr>
            <a:xfrm>
              <a:off x="6290575" y="5420075"/>
              <a:ext cx="563581" cy="842094"/>
            </a:xfrm>
            <a:custGeom>
              <a:avLst/>
              <a:gdLst/>
              <a:ahLst/>
              <a:cxnLst/>
              <a:rect l="l" t="t" r="r" b="b"/>
              <a:pathLst>
                <a:path w="16593" h="24793" extrusionOk="0">
                  <a:moveTo>
                    <a:pt x="1706" y="640"/>
                  </a:moveTo>
                  <a:cubicBezTo>
                    <a:pt x="1825" y="640"/>
                    <a:pt x="1951" y="700"/>
                    <a:pt x="2093" y="824"/>
                  </a:cubicBezTo>
                  <a:cubicBezTo>
                    <a:pt x="2804" y="1389"/>
                    <a:pt x="3495" y="1996"/>
                    <a:pt x="3934" y="2854"/>
                  </a:cubicBezTo>
                  <a:cubicBezTo>
                    <a:pt x="3725" y="3084"/>
                    <a:pt x="3537" y="3314"/>
                    <a:pt x="3306" y="3565"/>
                  </a:cubicBezTo>
                  <a:cubicBezTo>
                    <a:pt x="2490" y="2895"/>
                    <a:pt x="1695" y="2226"/>
                    <a:pt x="649" y="1975"/>
                  </a:cubicBezTo>
                  <a:cubicBezTo>
                    <a:pt x="733" y="1786"/>
                    <a:pt x="754" y="1682"/>
                    <a:pt x="816" y="1577"/>
                  </a:cubicBezTo>
                  <a:cubicBezTo>
                    <a:pt x="942" y="1368"/>
                    <a:pt x="1068" y="1159"/>
                    <a:pt x="1235" y="970"/>
                  </a:cubicBezTo>
                  <a:cubicBezTo>
                    <a:pt x="1392" y="753"/>
                    <a:pt x="1542" y="640"/>
                    <a:pt x="1706" y="640"/>
                  </a:cubicBezTo>
                  <a:close/>
                  <a:moveTo>
                    <a:pt x="4227" y="3356"/>
                  </a:moveTo>
                  <a:cubicBezTo>
                    <a:pt x="4290" y="3460"/>
                    <a:pt x="4353" y="3565"/>
                    <a:pt x="4415" y="3691"/>
                  </a:cubicBezTo>
                  <a:cubicBezTo>
                    <a:pt x="4248" y="3795"/>
                    <a:pt x="4081" y="3900"/>
                    <a:pt x="3871" y="4025"/>
                  </a:cubicBezTo>
                  <a:cubicBezTo>
                    <a:pt x="3746" y="3670"/>
                    <a:pt x="3955" y="3356"/>
                    <a:pt x="4227" y="3356"/>
                  </a:cubicBezTo>
                  <a:close/>
                  <a:moveTo>
                    <a:pt x="15296" y="1912"/>
                  </a:moveTo>
                  <a:cubicBezTo>
                    <a:pt x="15505" y="2498"/>
                    <a:pt x="15693" y="3021"/>
                    <a:pt x="15881" y="3523"/>
                  </a:cubicBezTo>
                  <a:cubicBezTo>
                    <a:pt x="14773" y="3753"/>
                    <a:pt x="13726" y="3963"/>
                    <a:pt x="12638" y="4193"/>
                  </a:cubicBezTo>
                  <a:cubicBezTo>
                    <a:pt x="12492" y="3983"/>
                    <a:pt x="12345" y="3691"/>
                    <a:pt x="12157" y="3377"/>
                  </a:cubicBezTo>
                  <a:cubicBezTo>
                    <a:pt x="13099" y="2686"/>
                    <a:pt x="14103" y="2184"/>
                    <a:pt x="15296" y="1912"/>
                  </a:cubicBezTo>
                  <a:close/>
                  <a:moveTo>
                    <a:pt x="11843" y="3711"/>
                  </a:moveTo>
                  <a:cubicBezTo>
                    <a:pt x="12011" y="3983"/>
                    <a:pt x="12157" y="4193"/>
                    <a:pt x="12324" y="4444"/>
                  </a:cubicBezTo>
                  <a:cubicBezTo>
                    <a:pt x="12115" y="4527"/>
                    <a:pt x="11990" y="4611"/>
                    <a:pt x="11843" y="4653"/>
                  </a:cubicBezTo>
                  <a:cubicBezTo>
                    <a:pt x="11697" y="4486"/>
                    <a:pt x="11571" y="4318"/>
                    <a:pt x="11320" y="4109"/>
                  </a:cubicBezTo>
                  <a:cubicBezTo>
                    <a:pt x="11529" y="3963"/>
                    <a:pt x="11676" y="3879"/>
                    <a:pt x="11843" y="3711"/>
                  </a:cubicBezTo>
                  <a:close/>
                  <a:moveTo>
                    <a:pt x="9070" y="3197"/>
                  </a:moveTo>
                  <a:cubicBezTo>
                    <a:pt x="9502" y="3197"/>
                    <a:pt x="9860" y="3375"/>
                    <a:pt x="10169" y="3649"/>
                  </a:cubicBezTo>
                  <a:cubicBezTo>
                    <a:pt x="10567" y="3983"/>
                    <a:pt x="10985" y="4297"/>
                    <a:pt x="11320" y="4695"/>
                  </a:cubicBezTo>
                  <a:cubicBezTo>
                    <a:pt x="11613" y="5009"/>
                    <a:pt x="11927" y="5343"/>
                    <a:pt x="12011" y="5887"/>
                  </a:cubicBezTo>
                  <a:cubicBezTo>
                    <a:pt x="10630" y="5155"/>
                    <a:pt x="9311" y="4423"/>
                    <a:pt x="8056" y="3774"/>
                  </a:cubicBezTo>
                  <a:cubicBezTo>
                    <a:pt x="6612" y="4946"/>
                    <a:pt x="4980" y="5511"/>
                    <a:pt x="3474" y="6411"/>
                  </a:cubicBezTo>
                  <a:cubicBezTo>
                    <a:pt x="3557" y="5448"/>
                    <a:pt x="3829" y="4590"/>
                    <a:pt x="4687" y="4067"/>
                  </a:cubicBezTo>
                  <a:cubicBezTo>
                    <a:pt x="4980" y="3900"/>
                    <a:pt x="5252" y="3753"/>
                    <a:pt x="5566" y="3628"/>
                  </a:cubicBezTo>
                  <a:cubicBezTo>
                    <a:pt x="6025" y="3428"/>
                    <a:pt x="6446" y="3229"/>
                    <a:pt x="6937" y="3229"/>
                  </a:cubicBezTo>
                  <a:cubicBezTo>
                    <a:pt x="6961" y="3229"/>
                    <a:pt x="6986" y="3229"/>
                    <a:pt x="7010" y="3230"/>
                  </a:cubicBezTo>
                  <a:cubicBezTo>
                    <a:pt x="7313" y="3230"/>
                    <a:pt x="7622" y="3235"/>
                    <a:pt x="7933" y="3235"/>
                  </a:cubicBezTo>
                  <a:cubicBezTo>
                    <a:pt x="8244" y="3235"/>
                    <a:pt x="8558" y="3230"/>
                    <a:pt x="8872" y="3209"/>
                  </a:cubicBezTo>
                  <a:cubicBezTo>
                    <a:pt x="8940" y="3201"/>
                    <a:pt x="9005" y="3197"/>
                    <a:pt x="9070" y="3197"/>
                  </a:cubicBezTo>
                  <a:close/>
                  <a:moveTo>
                    <a:pt x="2235" y="6492"/>
                  </a:moveTo>
                  <a:cubicBezTo>
                    <a:pt x="2454" y="6492"/>
                    <a:pt x="2698" y="6559"/>
                    <a:pt x="2951" y="6704"/>
                  </a:cubicBezTo>
                  <a:cubicBezTo>
                    <a:pt x="2721" y="6808"/>
                    <a:pt x="2574" y="6850"/>
                    <a:pt x="2428" y="6934"/>
                  </a:cubicBezTo>
                  <a:cubicBezTo>
                    <a:pt x="2072" y="7143"/>
                    <a:pt x="2051" y="7582"/>
                    <a:pt x="2407" y="7833"/>
                  </a:cubicBezTo>
                  <a:cubicBezTo>
                    <a:pt x="2490" y="7875"/>
                    <a:pt x="2637" y="7875"/>
                    <a:pt x="2741" y="7938"/>
                  </a:cubicBezTo>
                  <a:cubicBezTo>
                    <a:pt x="2951" y="8001"/>
                    <a:pt x="2930" y="8147"/>
                    <a:pt x="2846" y="8356"/>
                  </a:cubicBezTo>
                  <a:lnTo>
                    <a:pt x="2114" y="8356"/>
                  </a:lnTo>
                  <a:cubicBezTo>
                    <a:pt x="1549" y="8336"/>
                    <a:pt x="1151" y="7708"/>
                    <a:pt x="1340" y="7143"/>
                  </a:cubicBezTo>
                  <a:cubicBezTo>
                    <a:pt x="1490" y="6732"/>
                    <a:pt x="1820" y="6492"/>
                    <a:pt x="2235" y="6492"/>
                  </a:cubicBezTo>
                  <a:close/>
                  <a:moveTo>
                    <a:pt x="13460" y="6752"/>
                  </a:moveTo>
                  <a:cubicBezTo>
                    <a:pt x="13835" y="6752"/>
                    <a:pt x="14192" y="6992"/>
                    <a:pt x="14396" y="7415"/>
                  </a:cubicBezTo>
                  <a:cubicBezTo>
                    <a:pt x="14689" y="8022"/>
                    <a:pt x="14459" y="8168"/>
                    <a:pt x="13957" y="8398"/>
                  </a:cubicBezTo>
                  <a:cubicBezTo>
                    <a:pt x="13873" y="8440"/>
                    <a:pt x="13726" y="8440"/>
                    <a:pt x="13601" y="8440"/>
                  </a:cubicBezTo>
                  <a:lnTo>
                    <a:pt x="13015" y="8440"/>
                  </a:lnTo>
                  <a:cubicBezTo>
                    <a:pt x="13287" y="8084"/>
                    <a:pt x="13915" y="8356"/>
                    <a:pt x="13957" y="7708"/>
                  </a:cubicBezTo>
                  <a:cubicBezTo>
                    <a:pt x="13789" y="7248"/>
                    <a:pt x="13308" y="7206"/>
                    <a:pt x="12848" y="7122"/>
                  </a:cubicBezTo>
                  <a:cubicBezTo>
                    <a:pt x="12889" y="7017"/>
                    <a:pt x="12910" y="6913"/>
                    <a:pt x="12973" y="6892"/>
                  </a:cubicBezTo>
                  <a:cubicBezTo>
                    <a:pt x="13131" y="6797"/>
                    <a:pt x="13297" y="6752"/>
                    <a:pt x="13460" y="6752"/>
                  </a:cubicBezTo>
                  <a:close/>
                  <a:moveTo>
                    <a:pt x="8188" y="4475"/>
                  </a:moveTo>
                  <a:cubicBezTo>
                    <a:pt x="8314" y="4475"/>
                    <a:pt x="8442" y="4512"/>
                    <a:pt x="8579" y="4590"/>
                  </a:cubicBezTo>
                  <a:cubicBezTo>
                    <a:pt x="8914" y="4758"/>
                    <a:pt x="9270" y="4925"/>
                    <a:pt x="9583" y="5113"/>
                  </a:cubicBezTo>
                  <a:cubicBezTo>
                    <a:pt x="10358" y="5532"/>
                    <a:pt x="11090" y="5971"/>
                    <a:pt x="11885" y="6369"/>
                  </a:cubicBezTo>
                  <a:cubicBezTo>
                    <a:pt x="12262" y="6578"/>
                    <a:pt x="12429" y="6892"/>
                    <a:pt x="12471" y="7289"/>
                  </a:cubicBezTo>
                  <a:cubicBezTo>
                    <a:pt x="12534" y="7771"/>
                    <a:pt x="12617" y="8294"/>
                    <a:pt x="12555" y="8817"/>
                  </a:cubicBezTo>
                  <a:cubicBezTo>
                    <a:pt x="12450" y="9717"/>
                    <a:pt x="11927" y="10386"/>
                    <a:pt x="11195" y="10888"/>
                  </a:cubicBezTo>
                  <a:cubicBezTo>
                    <a:pt x="10337" y="11474"/>
                    <a:pt x="9311" y="11641"/>
                    <a:pt x="8328" y="11788"/>
                  </a:cubicBezTo>
                  <a:cubicBezTo>
                    <a:pt x="8140" y="11808"/>
                    <a:pt x="7955" y="11817"/>
                    <a:pt x="7770" y="11817"/>
                  </a:cubicBezTo>
                  <a:cubicBezTo>
                    <a:pt x="7378" y="11817"/>
                    <a:pt x="6989" y="11775"/>
                    <a:pt x="6591" y="11704"/>
                  </a:cubicBezTo>
                  <a:cubicBezTo>
                    <a:pt x="5734" y="11579"/>
                    <a:pt x="4980" y="11160"/>
                    <a:pt x="4353" y="10512"/>
                  </a:cubicBezTo>
                  <a:cubicBezTo>
                    <a:pt x="3767" y="9821"/>
                    <a:pt x="3327" y="8566"/>
                    <a:pt x="3306" y="7624"/>
                  </a:cubicBezTo>
                  <a:cubicBezTo>
                    <a:pt x="3306" y="7248"/>
                    <a:pt x="3432" y="7059"/>
                    <a:pt x="3746" y="6892"/>
                  </a:cubicBezTo>
                  <a:cubicBezTo>
                    <a:pt x="5106" y="6159"/>
                    <a:pt x="6445" y="5364"/>
                    <a:pt x="7763" y="4611"/>
                  </a:cubicBezTo>
                  <a:cubicBezTo>
                    <a:pt x="7908" y="4522"/>
                    <a:pt x="8046" y="4475"/>
                    <a:pt x="8188" y="4475"/>
                  </a:cubicBezTo>
                  <a:close/>
                  <a:moveTo>
                    <a:pt x="8809" y="12269"/>
                  </a:moveTo>
                  <a:cubicBezTo>
                    <a:pt x="8749" y="12610"/>
                    <a:pt x="8612" y="12835"/>
                    <a:pt x="8325" y="12835"/>
                  </a:cubicBezTo>
                  <a:cubicBezTo>
                    <a:pt x="8312" y="12835"/>
                    <a:pt x="8299" y="12835"/>
                    <a:pt x="8286" y="12834"/>
                  </a:cubicBezTo>
                  <a:cubicBezTo>
                    <a:pt x="8056" y="12792"/>
                    <a:pt x="7931" y="12646"/>
                    <a:pt x="8014" y="12311"/>
                  </a:cubicBezTo>
                  <a:cubicBezTo>
                    <a:pt x="8286" y="12311"/>
                    <a:pt x="8537" y="12269"/>
                    <a:pt x="8809" y="12269"/>
                  </a:cubicBezTo>
                  <a:close/>
                  <a:moveTo>
                    <a:pt x="10665" y="11727"/>
                  </a:moveTo>
                  <a:cubicBezTo>
                    <a:pt x="10770" y="11727"/>
                    <a:pt x="10863" y="11762"/>
                    <a:pt x="10964" y="11851"/>
                  </a:cubicBezTo>
                  <a:cubicBezTo>
                    <a:pt x="11404" y="12248"/>
                    <a:pt x="11864" y="12646"/>
                    <a:pt x="12345" y="13002"/>
                  </a:cubicBezTo>
                  <a:cubicBezTo>
                    <a:pt x="12889" y="13420"/>
                    <a:pt x="13015" y="13566"/>
                    <a:pt x="12471" y="14299"/>
                  </a:cubicBezTo>
                  <a:cubicBezTo>
                    <a:pt x="12387" y="14424"/>
                    <a:pt x="12241" y="14508"/>
                    <a:pt x="12073" y="14634"/>
                  </a:cubicBezTo>
                  <a:cubicBezTo>
                    <a:pt x="11739" y="14362"/>
                    <a:pt x="11404" y="14131"/>
                    <a:pt x="11090" y="13901"/>
                  </a:cubicBezTo>
                  <a:cubicBezTo>
                    <a:pt x="10860" y="14006"/>
                    <a:pt x="10860" y="14152"/>
                    <a:pt x="10881" y="14362"/>
                  </a:cubicBezTo>
                  <a:cubicBezTo>
                    <a:pt x="11027" y="15596"/>
                    <a:pt x="11195" y="16810"/>
                    <a:pt x="11341" y="18023"/>
                  </a:cubicBezTo>
                  <a:cubicBezTo>
                    <a:pt x="11425" y="18609"/>
                    <a:pt x="11488" y="19153"/>
                    <a:pt x="11529" y="19760"/>
                  </a:cubicBezTo>
                  <a:cubicBezTo>
                    <a:pt x="9374" y="19676"/>
                    <a:pt x="7240" y="19592"/>
                    <a:pt x="5043" y="19530"/>
                  </a:cubicBezTo>
                  <a:cubicBezTo>
                    <a:pt x="5190" y="18588"/>
                    <a:pt x="5294" y="17647"/>
                    <a:pt x="5441" y="16726"/>
                  </a:cubicBezTo>
                  <a:cubicBezTo>
                    <a:pt x="5545" y="16035"/>
                    <a:pt x="5754" y="15387"/>
                    <a:pt x="5922" y="14717"/>
                  </a:cubicBezTo>
                  <a:cubicBezTo>
                    <a:pt x="5943" y="14550"/>
                    <a:pt x="5922" y="14320"/>
                    <a:pt x="5817" y="14215"/>
                  </a:cubicBezTo>
                  <a:cubicBezTo>
                    <a:pt x="5770" y="14168"/>
                    <a:pt x="5721" y="14149"/>
                    <a:pt x="5672" y="14149"/>
                  </a:cubicBezTo>
                  <a:cubicBezTo>
                    <a:pt x="5549" y="14149"/>
                    <a:pt x="5426" y="14271"/>
                    <a:pt x="5336" y="14362"/>
                  </a:cubicBezTo>
                  <a:cubicBezTo>
                    <a:pt x="5148" y="14550"/>
                    <a:pt x="5001" y="14738"/>
                    <a:pt x="4792" y="14947"/>
                  </a:cubicBezTo>
                  <a:cubicBezTo>
                    <a:pt x="4374" y="14466"/>
                    <a:pt x="3997" y="14027"/>
                    <a:pt x="3578" y="13525"/>
                  </a:cubicBezTo>
                  <a:cubicBezTo>
                    <a:pt x="4060" y="12876"/>
                    <a:pt x="4646" y="12416"/>
                    <a:pt x="5315" y="11997"/>
                  </a:cubicBezTo>
                  <a:cubicBezTo>
                    <a:pt x="5395" y="11933"/>
                    <a:pt x="5499" y="11906"/>
                    <a:pt x="5600" y="11906"/>
                  </a:cubicBezTo>
                  <a:cubicBezTo>
                    <a:pt x="5631" y="11906"/>
                    <a:pt x="5662" y="11909"/>
                    <a:pt x="5692" y="11913"/>
                  </a:cubicBezTo>
                  <a:cubicBezTo>
                    <a:pt x="6319" y="12039"/>
                    <a:pt x="6926" y="12185"/>
                    <a:pt x="7533" y="12353"/>
                  </a:cubicBezTo>
                  <a:cubicBezTo>
                    <a:pt x="7554" y="12374"/>
                    <a:pt x="7596" y="12416"/>
                    <a:pt x="7596" y="12457"/>
                  </a:cubicBezTo>
                  <a:cubicBezTo>
                    <a:pt x="7742" y="13002"/>
                    <a:pt x="7951" y="13211"/>
                    <a:pt x="8349" y="13232"/>
                  </a:cubicBezTo>
                  <a:cubicBezTo>
                    <a:pt x="8381" y="13235"/>
                    <a:pt x="8411" y="13237"/>
                    <a:pt x="8441" y="13237"/>
                  </a:cubicBezTo>
                  <a:cubicBezTo>
                    <a:pt x="8745" y="13237"/>
                    <a:pt x="8950" y="13039"/>
                    <a:pt x="9102" y="12562"/>
                  </a:cubicBezTo>
                  <a:cubicBezTo>
                    <a:pt x="9207" y="12227"/>
                    <a:pt x="9353" y="12039"/>
                    <a:pt x="9730" y="11997"/>
                  </a:cubicBezTo>
                  <a:cubicBezTo>
                    <a:pt x="9960" y="11955"/>
                    <a:pt x="10211" y="11851"/>
                    <a:pt x="10441" y="11767"/>
                  </a:cubicBezTo>
                  <a:cubicBezTo>
                    <a:pt x="10524" y="11742"/>
                    <a:pt x="10597" y="11727"/>
                    <a:pt x="10665" y="11727"/>
                  </a:cubicBezTo>
                  <a:close/>
                  <a:moveTo>
                    <a:pt x="1523" y="1"/>
                  </a:moveTo>
                  <a:cubicBezTo>
                    <a:pt x="1388" y="1"/>
                    <a:pt x="1296" y="115"/>
                    <a:pt x="1130" y="364"/>
                  </a:cubicBezTo>
                  <a:cubicBezTo>
                    <a:pt x="816" y="845"/>
                    <a:pt x="503" y="1305"/>
                    <a:pt x="210" y="1786"/>
                  </a:cubicBezTo>
                  <a:cubicBezTo>
                    <a:pt x="0" y="2121"/>
                    <a:pt x="84" y="2310"/>
                    <a:pt x="440" y="2330"/>
                  </a:cubicBezTo>
                  <a:cubicBezTo>
                    <a:pt x="1444" y="2393"/>
                    <a:pt x="2114" y="3021"/>
                    <a:pt x="2825" y="3586"/>
                  </a:cubicBezTo>
                  <a:cubicBezTo>
                    <a:pt x="3118" y="3837"/>
                    <a:pt x="3348" y="4088"/>
                    <a:pt x="3641" y="4360"/>
                  </a:cubicBezTo>
                  <a:cubicBezTo>
                    <a:pt x="3432" y="4925"/>
                    <a:pt x="3223" y="5469"/>
                    <a:pt x="2993" y="6076"/>
                  </a:cubicBezTo>
                  <a:cubicBezTo>
                    <a:pt x="2804" y="6055"/>
                    <a:pt x="2616" y="5992"/>
                    <a:pt x="2407" y="5971"/>
                  </a:cubicBezTo>
                  <a:cubicBezTo>
                    <a:pt x="2395" y="5971"/>
                    <a:pt x="2383" y="5971"/>
                    <a:pt x="2371" y="5971"/>
                  </a:cubicBezTo>
                  <a:cubicBezTo>
                    <a:pt x="1775" y="5971"/>
                    <a:pt x="1148" y="6486"/>
                    <a:pt x="963" y="7101"/>
                  </a:cubicBezTo>
                  <a:cubicBezTo>
                    <a:pt x="837" y="7624"/>
                    <a:pt x="1151" y="8398"/>
                    <a:pt x="1695" y="8608"/>
                  </a:cubicBezTo>
                  <a:cubicBezTo>
                    <a:pt x="2009" y="8712"/>
                    <a:pt x="2407" y="8712"/>
                    <a:pt x="2741" y="8754"/>
                  </a:cubicBezTo>
                  <a:cubicBezTo>
                    <a:pt x="2776" y="8761"/>
                    <a:pt x="2811" y="8763"/>
                    <a:pt x="2848" y="8763"/>
                  </a:cubicBezTo>
                  <a:cubicBezTo>
                    <a:pt x="2920" y="8763"/>
                    <a:pt x="3000" y="8754"/>
                    <a:pt x="3097" y="8754"/>
                  </a:cubicBezTo>
                  <a:cubicBezTo>
                    <a:pt x="3453" y="9842"/>
                    <a:pt x="3955" y="10867"/>
                    <a:pt x="5022" y="11600"/>
                  </a:cubicBezTo>
                  <a:cubicBezTo>
                    <a:pt x="4311" y="12269"/>
                    <a:pt x="3516" y="12855"/>
                    <a:pt x="3034" y="13713"/>
                  </a:cubicBezTo>
                  <a:cubicBezTo>
                    <a:pt x="3306" y="13922"/>
                    <a:pt x="3516" y="14110"/>
                    <a:pt x="3767" y="14320"/>
                  </a:cubicBezTo>
                  <a:cubicBezTo>
                    <a:pt x="3348" y="14843"/>
                    <a:pt x="2951" y="15303"/>
                    <a:pt x="2595" y="15805"/>
                  </a:cubicBezTo>
                  <a:cubicBezTo>
                    <a:pt x="2169" y="16394"/>
                    <a:pt x="1624" y="16727"/>
                    <a:pt x="904" y="16727"/>
                  </a:cubicBezTo>
                  <a:cubicBezTo>
                    <a:pt x="882" y="16727"/>
                    <a:pt x="860" y="16727"/>
                    <a:pt x="837" y="16726"/>
                  </a:cubicBezTo>
                  <a:cubicBezTo>
                    <a:pt x="796" y="16726"/>
                    <a:pt x="733" y="16768"/>
                    <a:pt x="691" y="16810"/>
                  </a:cubicBezTo>
                  <a:cubicBezTo>
                    <a:pt x="649" y="16831"/>
                    <a:pt x="649" y="16872"/>
                    <a:pt x="628" y="16914"/>
                  </a:cubicBezTo>
                  <a:cubicBezTo>
                    <a:pt x="772" y="17058"/>
                    <a:pt x="826" y="17112"/>
                    <a:pt x="1034" y="17112"/>
                  </a:cubicBezTo>
                  <a:cubicBezTo>
                    <a:pt x="1160" y="17112"/>
                    <a:pt x="1341" y="17092"/>
                    <a:pt x="1633" y="17061"/>
                  </a:cubicBezTo>
                  <a:lnTo>
                    <a:pt x="1633" y="17061"/>
                  </a:lnTo>
                  <a:cubicBezTo>
                    <a:pt x="1695" y="17249"/>
                    <a:pt x="1235" y="17479"/>
                    <a:pt x="1674" y="17667"/>
                  </a:cubicBezTo>
                  <a:cubicBezTo>
                    <a:pt x="1800" y="17563"/>
                    <a:pt x="1967" y="17437"/>
                    <a:pt x="2156" y="17270"/>
                  </a:cubicBezTo>
                  <a:cubicBezTo>
                    <a:pt x="2177" y="17500"/>
                    <a:pt x="2218" y="17688"/>
                    <a:pt x="2260" y="17856"/>
                  </a:cubicBezTo>
                  <a:cubicBezTo>
                    <a:pt x="2323" y="17873"/>
                    <a:pt x="2376" y="17882"/>
                    <a:pt x="2420" y="17882"/>
                  </a:cubicBezTo>
                  <a:cubicBezTo>
                    <a:pt x="2541" y="17882"/>
                    <a:pt x="2601" y="17814"/>
                    <a:pt x="2616" y="17647"/>
                  </a:cubicBezTo>
                  <a:cubicBezTo>
                    <a:pt x="2616" y="17584"/>
                    <a:pt x="2616" y="17542"/>
                    <a:pt x="2595" y="17500"/>
                  </a:cubicBezTo>
                  <a:cubicBezTo>
                    <a:pt x="2218" y="16810"/>
                    <a:pt x="2616" y="16287"/>
                    <a:pt x="3055" y="15784"/>
                  </a:cubicBezTo>
                  <a:cubicBezTo>
                    <a:pt x="3348" y="15450"/>
                    <a:pt x="3641" y="15136"/>
                    <a:pt x="3976" y="14738"/>
                  </a:cubicBezTo>
                  <a:cubicBezTo>
                    <a:pt x="4227" y="15031"/>
                    <a:pt x="4499" y="15282"/>
                    <a:pt x="4750" y="15575"/>
                  </a:cubicBezTo>
                  <a:cubicBezTo>
                    <a:pt x="4938" y="15450"/>
                    <a:pt x="5064" y="15345"/>
                    <a:pt x="5315" y="15178"/>
                  </a:cubicBezTo>
                  <a:lnTo>
                    <a:pt x="5315" y="15178"/>
                  </a:lnTo>
                  <a:cubicBezTo>
                    <a:pt x="5231" y="15680"/>
                    <a:pt x="5127" y="16098"/>
                    <a:pt x="5064" y="16517"/>
                  </a:cubicBezTo>
                  <a:cubicBezTo>
                    <a:pt x="4938" y="17458"/>
                    <a:pt x="4792" y="18421"/>
                    <a:pt x="4687" y="19362"/>
                  </a:cubicBezTo>
                  <a:cubicBezTo>
                    <a:pt x="4625" y="19969"/>
                    <a:pt x="4687" y="19990"/>
                    <a:pt x="5273" y="20011"/>
                  </a:cubicBezTo>
                  <a:cubicBezTo>
                    <a:pt x="5462" y="20011"/>
                    <a:pt x="5650" y="20053"/>
                    <a:pt x="5838" y="20053"/>
                  </a:cubicBezTo>
                  <a:cubicBezTo>
                    <a:pt x="5754" y="21434"/>
                    <a:pt x="5692" y="22794"/>
                    <a:pt x="5629" y="24133"/>
                  </a:cubicBezTo>
                  <a:cubicBezTo>
                    <a:pt x="5064" y="24175"/>
                    <a:pt x="4625" y="24237"/>
                    <a:pt x="4164" y="24279"/>
                  </a:cubicBezTo>
                  <a:cubicBezTo>
                    <a:pt x="4122" y="24300"/>
                    <a:pt x="4102" y="24405"/>
                    <a:pt x="4018" y="24572"/>
                  </a:cubicBezTo>
                  <a:cubicBezTo>
                    <a:pt x="4708" y="24656"/>
                    <a:pt x="5357" y="24698"/>
                    <a:pt x="6047" y="24782"/>
                  </a:cubicBezTo>
                  <a:cubicBezTo>
                    <a:pt x="6257" y="23191"/>
                    <a:pt x="5838" y="21580"/>
                    <a:pt x="6382" y="19990"/>
                  </a:cubicBezTo>
                  <a:cubicBezTo>
                    <a:pt x="7533" y="20032"/>
                    <a:pt x="8663" y="20074"/>
                    <a:pt x="9814" y="20116"/>
                  </a:cubicBezTo>
                  <a:cubicBezTo>
                    <a:pt x="10253" y="21643"/>
                    <a:pt x="10337" y="23149"/>
                    <a:pt x="10525" y="24782"/>
                  </a:cubicBezTo>
                  <a:cubicBezTo>
                    <a:pt x="10593" y="24772"/>
                    <a:pt x="10661" y="24769"/>
                    <a:pt x="10730" y="24769"/>
                  </a:cubicBezTo>
                  <a:cubicBezTo>
                    <a:pt x="10914" y="24769"/>
                    <a:pt x="11102" y="24793"/>
                    <a:pt x="11290" y="24793"/>
                  </a:cubicBezTo>
                  <a:cubicBezTo>
                    <a:pt x="11513" y="24793"/>
                    <a:pt x="11735" y="24759"/>
                    <a:pt x="11948" y="24614"/>
                  </a:cubicBezTo>
                  <a:cubicBezTo>
                    <a:pt x="11934" y="24391"/>
                    <a:pt x="11836" y="24335"/>
                    <a:pt x="11717" y="24335"/>
                  </a:cubicBezTo>
                  <a:cubicBezTo>
                    <a:pt x="11657" y="24335"/>
                    <a:pt x="11592" y="24349"/>
                    <a:pt x="11529" y="24363"/>
                  </a:cubicBezTo>
                  <a:cubicBezTo>
                    <a:pt x="11362" y="24363"/>
                    <a:pt x="11174" y="24363"/>
                    <a:pt x="10902" y="24384"/>
                  </a:cubicBezTo>
                  <a:cubicBezTo>
                    <a:pt x="10692" y="22961"/>
                    <a:pt x="10483" y="21580"/>
                    <a:pt x="10274" y="20136"/>
                  </a:cubicBezTo>
                  <a:lnTo>
                    <a:pt x="10274" y="20136"/>
                  </a:lnTo>
                  <a:cubicBezTo>
                    <a:pt x="10692" y="20178"/>
                    <a:pt x="11069" y="20178"/>
                    <a:pt x="11425" y="20220"/>
                  </a:cubicBezTo>
                  <a:cubicBezTo>
                    <a:pt x="11543" y="20240"/>
                    <a:pt x="11634" y="20251"/>
                    <a:pt x="11704" y="20251"/>
                  </a:cubicBezTo>
                  <a:cubicBezTo>
                    <a:pt x="11933" y="20251"/>
                    <a:pt x="11938" y="20128"/>
                    <a:pt x="11906" y="19760"/>
                  </a:cubicBezTo>
                  <a:cubicBezTo>
                    <a:pt x="11697" y="18191"/>
                    <a:pt x="11508" y="16621"/>
                    <a:pt x="11320" y="15052"/>
                  </a:cubicBezTo>
                  <a:cubicBezTo>
                    <a:pt x="11320" y="14947"/>
                    <a:pt x="11362" y="14843"/>
                    <a:pt x="11383" y="14675"/>
                  </a:cubicBezTo>
                  <a:cubicBezTo>
                    <a:pt x="11697" y="14864"/>
                    <a:pt x="11990" y="15052"/>
                    <a:pt x="12304" y="15261"/>
                  </a:cubicBezTo>
                  <a:cubicBezTo>
                    <a:pt x="12471" y="15052"/>
                    <a:pt x="12638" y="14864"/>
                    <a:pt x="12827" y="14634"/>
                  </a:cubicBezTo>
                  <a:cubicBezTo>
                    <a:pt x="13580" y="15261"/>
                    <a:pt x="14333" y="15889"/>
                    <a:pt x="15065" y="16475"/>
                  </a:cubicBezTo>
                  <a:cubicBezTo>
                    <a:pt x="14940" y="16893"/>
                    <a:pt x="14814" y="17270"/>
                    <a:pt x="14647" y="17709"/>
                  </a:cubicBezTo>
                  <a:cubicBezTo>
                    <a:pt x="15275" y="17709"/>
                    <a:pt x="15065" y="17144"/>
                    <a:pt x="15379" y="16956"/>
                  </a:cubicBezTo>
                  <a:cubicBezTo>
                    <a:pt x="15405" y="16949"/>
                    <a:pt x="15429" y="16946"/>
                    <a:pt x="15451" y="16946"/>
                  </a:cubicBezTo>
                  <a:cubicBezTo>
                    <a:pt x="15707" y="16946"/>
                    <a:pt x="15800" y="17361"/>
                    <a:pt x="16093" y="17361"/>
                  </a:cubicBezTo>
                  <a:cubicBezTo>
                    <a:pt x="16158" y="17361"/>
                    <a:pt x="16233" y="17340"/>
                    <a:pt x="16321" y="17291"/>
                  </a:cubicBezTo>
                  <a:cubicBezTo>
                    <a:pt x="16216" y="17082"/>
                    <a:pt x="16112" y="16935"/>
                    <a:pt x="16007" y="16747"/>
                  </a:cubicBezTo>
                  <a:cubicBezTo>
                    <a:pt x="16174" y="16684"/>
                    <a:pt x="16342" y="16684"/>
                    <a:pt x="16488" y="16621"/>
                  </a:cubicBezTo>
                  <a:cubicBezTo>
                    <a:pt x="16551" y="16579"/>
                    <a:pt x="16593" y="16433"/>
                    <a:pt x="16593" y="16349"/>
                  </a:cubicBezTo>
                  <a:cubicBezTo>
                    <a:pt x="16593" y="16307"/>
                    <a:pt x="16488" y="16245"/>
                    <a:pt x="16405" y="16224"/>
                  </a:cubicBezTo>
                  <a:cubicBezTo>
                    <a:pt x="16342" y="16224"/>
                    <a:pt x="16237" y="16224"/>
                    <a:pt x="16174" y="16245"/>
                  </a:cubicBezTo>
                  <a:cubicBezTo>
                    <a:pt x="16097" y="16258"/>
                    <a:pt x="16021" y="16265"/>
                    <a:pt x="15947" y="16265"/>
                  </a:cubicBezTo>
                  <a:cubicBezTo>
                    <a:pt x="15566" y="16265"/>
                    <a:pt x="15241" y="16093"/>
                    <a:pt x="14961" y="15847"/>
                  </a:cubicBezTo>
                  <a:cubicBezTo>
                    <a:pt x="14501" y="15491"/>
                    <a:pt x="14040" y="15094"/>
                    <a:pt x="13580" y="14696"/>
                  </a:cubicBezTo>
                  <a:cubicBezTo>
                    <a:pt x="13392" y="14571"/>
                    <a:pt x="13266" y="14382"/>
                    <a:pt x="13099" y="14236"/>
                  </a:cubicBezTo>
                  <a:cubicBezTo>
                    <a:pt x="13245" y="13922"/>
                    <a:pt x="13475" y="13650"/>
                    <a:pt x="13413" y="13420"/>
                  </a:cubicBezTo>
                  <a:cubicBezTo>
                    <a:pt x="13371" y="13190"/>
                    <a:pt x="13036" y="13022"/>
                    <a:pt x="12827" y="12855"/>
                  </a:cubicBezTo>
                  <a:cubicBezTo>
                    <a:pt x="12450" y="12478"/>
                    <a:pt x="12052" y="12144"/>
                    <a:pt x="11676" y="11809"/>
                  </a:cubicBezTo>
                  <a:cubicBezTo>
                    <a:pt x="11529" y="11704"/>
                    <a:pt x="11467" y="11558"/>
                    <a:pt x="11320" y="11411"/>
                  </a:cubicBezTo>
                  <a:cubicBezTo>
                    <a:pt x="12094" y="10700"/>
                    <a:pt x="12868" y="10030"/>
                    <a:pt x="12994" y="8900"/>
                  </a:cubicBezTo>
                  <a:cubicBezTo>
                    <a:pt x="13203" y="8900"/>
                    <a:pt x="13371" y="8880"/>
                    <a:pt x="13517" y="8880"/>
                  </a:cubicBezTo>
                  <a:cubicBezTo>
                    <a:pt x="13601" y="8859"/>
                    <a:pt x="13679" y="8859"/>
                    <a:pt x="13755" y="8859"/>
                  </a:cubicBezTo>
                  <a:cubicBezTo>
                    <a:pt x="13831" y="8859"/>
                    <a:pt x="13904" y="8859"/>
                    <a:pt x="13977" y="8838"/>
                  </a:cubicBezTo>
                  <a:cubicBezTo>
                    <a:pt x="14814" y="8691"/>
                    <a:pt x="15128" y="8147"/>
                    <a:pt x="14856" y="7352"/>
                  </a:cubicBezTo>
                  <a:cubicBezTo>
                    <a:pt x="14650" y="6716"/>
                    <a:pt x="14133" y="6334"/>
                    <a:pt x="13514" y="6334"/>
                  </a:cubicBezTo>
                  <a:cubicBezTo>
                    <a:pt x="13380" y="6334"/>
                    <a:pt x="13241" y="6352"/>
                    <a:pt x="13099" y="6390"/>
                  </a:cubicBezTo>
                  <a:cubicBezTo>
                    <a:pt x="12994" y="6411"/>
                    <a:pt x="12889" y="6411"/>
                    <a:pt x="12785" y="6411"/>
                  </a:cubicBezTo>
                  <a:cubicBezTo>
                    <a:pt x="12617" y="5971"/>
                    <a:pt x="12429" y="5553"/>
                    <a:pt x="12262" y="5155"/>
                  </a:cubicBezTo>
                  <a:cubicBezTo>
                    <a:pt x="12917" y="4533"/>
                    <a:pt x="14194" y="4114"/>
                    <a:pt x="15375" y="4114"/>
                  </a:cubicBezTo>
                  <a:cubicBezTo>
                    <a:pt x="15665" y="4114"/>
                    <a:pt x="15949" y="4139"/>
                    <a:pt x="16216" y="4193"/>
                  </a:cubicBezTo>
                  <a:cubicBezTo>
                    <a:pt x="16446" y="3921"/>
                    <a:pt x="16300" y="3649"/>
                    <a:pt x="16216" y="3377"/>
                  </a:cubicBezTo>
                  <a:cubicBezTo>
                    <a:pt x="16028" y="2728"/>
                    <a:pt x="15798" y="2079"/>
                    <a:pt x="15568" y="1368"/>
                  </a:cubicBezTo>
                  <a:cubicBezTo>
                    <a:pt x="14710" y="1494"/>
                    <a:pt x="13894" y="1807"/>
                    <a:pt x="13161" y="2247"/>
                  </a:cubicBezTo>
                  <a:cubicBezTo>
                    <a:pt x="12429" y="2665"/>
                    <a:pt x="11739" y="3188"/>
                    <a:pt x="11048" y="3670"/>
                  </a:cubicBezTo>
                  <a:cubicBezTo>
                    <a:pt x="10672" y="3398"/>
                    <a:pt x="10316" y="3126"/>
                    <a:pt x="9918" y="2916"/>
                  </a:cubicBezTo>
                  <a:cubicBezTo>
                    <a:pt x="9646" y="2770"/>
                    <a:pt x="9332" y="2707"/>
                    <a:pt x="9019" y="2665"/>
                  </a:cubicBezTo>
                  <a:cubicBezTo>
                    <a:pt x="8965" y="2662"/>
                    <a:pt x="8911" y="2661"/>
                    <a:pt x="8855" y="2661"/>
                  </a:cubicBezTo>
                  <a:cubicBezTo>
                    <a:pt x="8640" y="2661"/>
                    <a:pt x="8414" y="2680"/>
                    <a:pt x="8196" y="2680"/>
                  </a:cubicBezTo>
                  <a:cubicBezTo>
                    <a:pt x="8099" y="2680"/>
                    <a:pt x="8003" y="2676"/>
                    <a:pt x="7910" y="2665"/>
                  </a:cubicBezTo>
                  <a:cubicBezTo>
                    <a:pt x="7854" y="2664"/>
                    <a:pt x="7799" y="2664"/>
                    <a:pt x="7745" y="2664"/>
                  </a:cubicBezTo>
                  <a:cubicBezTo>
                    <a:pt x="6781" y="2664"/>
                    <a:pt x="5869" y="2843"/>
                    <a:pt x="4938" y="3398"/>
                  </a:cubicBezTo>
                  <a:cubicBezTo>
                    <a:pt x="4708" y="3126"/>
                    <a:pt x="4520" y="2854"/>
                    <a:pt x="4311" y="2561"/>
                  </a:cubicBezTo>
                  <a:cubicBezTo>
                    <a:pt x="3641" y="1661"/>
                    <a:pt x="2951" y="761"/>
                    <a:pt x="1967" y="196"/>
                  </a:cubicBezTo>
                  <a:cubicBezTo>
                    <a:pt x="1758" y="69"/>
                    <a:pt x="1628" y="1"/>
                    <a:pt x="15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1" name="Google Shape;9699;p74">
              <a:extLst>
                <a:ext uri="{FF2B5EF4-FFF2-40B4-BE49-F238E27FC236}">
                  <a16:creationId xmlns:a16="http://schemas.microsoft.com/office/drawing/2014/main" id="{25EE4402-702E-4B44-B596-8AFA0A68A97A}"/>
                </a:ext>
              </a:extLst>
            </p:cNvPr>
            <p:cNvSpPr/>
            <p:nvPr/>
          </p:nvSpPr>
          <p:spPr>
            <a:xfrm>
              <a:off x="6472493" y="5714554"/>
              <a:ext cx="169893" cy="52850"/>
            </a:xfrm>
            <a:custGeom>
              <a:avLst/>
              <a:gdLst/>
              <a:ahLst/>
              <a:cxnLst/>
              <a:rect l="l" t="t" r="r" b="b"/>
              <a:pathLst>
                <a:path w="5002" h="1556" extrusionOk="0">
                  <a:moveTo>
                    <a:pt x="4311" y="0"/>
                  </a:moveTo>
                  <a:cubicBezTo>
                    <a:pt x="4290" y="0"/>
                    <a:pt x="4269" y="21"/>
                    <a:pt x="4227" y="42"/>
                  </a:cubicBezTo>
                  <a:cubicBezTo>
                    <a:pt x="4227" y="147"/>
                    <a:pt x="4227" y="230"/>
                    <a:pt x="4248" y="335"/>
                  </a:cubicBezTo>
                  <a:cubicBezTo>
                    <a:pt x="4269" y="440"/>
                    <a:pt x="4290" y="544"/>
                    <a:pt x="4332" y="670"/>
                  </a:cubicBezTo>
                  <a:cubicBezTo>
                    <a:pt x="3809" y="1026"/>
                    <a:pt x="3202" y="1088"/>
                    <a:pt x="2595" y="1088"/>
                  </a:cubicBezTo>
                  <a:cubicBezTo>
                    <a:pt x="2428" y="1088"/>
                    <a:pt x="2303" y="1067"/>
                    <a:pt x="2156" y="1047"/>
                  </a:cubicBezTo>
                  <a:cubicBezTo>
                    <a:pt x="1131" y="837"/>
                    <a:pt x="1340" y="1047"/>
                    <a:pt x="440" y="210"/>
                  </a:cubicBezTo>
                  <a:cubicBezTo>
                    <a:pt x="126" y="398"/>
                    <a:pt x="64" y="670"/>
                    <a:pt x="1" y="1088"/>
                  </a:cubicBezTo>
                  <a:cubicBezTo>
                    <a:pt x="137" y="996"/>
                    <a:pt x="260" y="961"/>
                    <a:pt x="376" y="961"/>
                  </a:cubicBezTo>
                  <a:cubicBezTo>
                    <a:pt x="601" y="961"/>
                    <a:pt x="798" y="1089"/>
                    <a:pt x="1005" y="1172"/>
                  </a:cubicBezTo>
                  <a:cubicBezTo>
                    <a:pt x="1581" y="1420"/>
                    <a:pt x="2160" y="1555"/>
                    <a:pt x="2736" y="1555"/>
                  </a:cubicBezTo>
                  <a:cubicBezTo>
                    <a:pt x="3375" y="1555"/>
                    <a:pt x="4009" y="1389"/>
                    <a:pt x="4625" y="1026"/>
                  </a:cubicBezTo>
                  <a:cubicBezTo>
                    <a:pt x="4981" y="816"/>
                    <a:pt x="5002" y="628"/>
                    <a:pt x="4709" y="356"/>
                  </a:cubicBezTo>
                  <a:cubicBezTo>
                    <a:pt x="4583" y="230"/>
                    <a:pt x="4458" y="126"/>
                    <a:pt x="4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2" name="Google Shape;9700;p74">
              <a:extLst>
                <a:ext uri="{FF2B5EF4-FFF2-40B4-BE49-F238E27FC236}">
                  <a16:creationId xmlns:a16="http://schemas.microsoft.com/office/drawing/2014/main" id="{D74D6943-F635-4D5E-B892-2E13D333471F}"/>
                </a:ext>
              </a:extLst>
            </p:cNvPr>
            <p:cNvSpPr/>
            <p:nvPr/>
          </p:nvSpPr>
          <p:spPr>
            <a:xfrm>
              <a:off x="6484584" y="5642785"/>
              <a:ext cx="28463" cy="27681"/>
            </a:xfrm>
            <a:custGeom>
              <a:avLst/>
              <a:gdLst/>
              <a:ahLst/>
              <a:cxnLst/>
              <a:rect l="l" t="t" r="r" b="b"/>
              <a:pathLst>
                <a:path w="838" h="815" extrusionOk="0">
                  <a:moveTo>
                    <a:pt x="126" y="0"/>
                  </a:moveTo>
                  <a:cubicBezTo>
                    <a:pt x="63" y="251"/>
                    <a:pt x="42" y="481"/>
                    <a:pt x="1" y="753"/>
                  </a:cubicBezTo>
                  <a:cubicBezTo>
                    <a:pt x="155" y="788"/>
                    <a:pt x="292" y="815"/>
                    <a:pt x="409" y="815"/>
                  </a:cubicBezTo>
                  <a:cubicBezTo>
                    <a:pt x="576" y="815"/>
                    <a:pt x="701" y="759"/>
                    <a:pt x="775" y="586"/>
                  </a:cubicBezTo>
                  <a:cubicBezTo>
                    <a:pt x="838" y="460"/>
                    <a:pt x="733" y="230"/>
                    <a:pt x="628" y="126"/>
                  </a:cubicBezTo>
                  <a:cubicBezTo>
                    <a:pt x="524" y="21"/>
                    <a:pt x="314" y="21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3" name="Google Shape;9701;p74">
              <a:extLst>
                <a:ext uri="{FF2B5EF4-FFF2-40B4-BE49-F238E27FC236}">
                  <a16:creationId xmlns:a16="http://schemas.microsoft.com/office/drawing/2014/main" id="{3546BFEF-2659-4EB0-849C-8BA37F360260}"/>
                </a:ext>
              </a:extLst>
            </p:cNvPr>
            <p:cNvSpPr/>
            <p:nvPr/>
          </p:nvSpPr>
          <p:spPr>
            <a:xfrm>
              <a:off x="6610392" y="5635550"/>
              <a:ext cx="31282" cy="30908"/>
            </a:xfrm>
            <a:custGeom>
              <a:avLst/>
              <a:gdLst/>
              <a:ahLst/>
              <a:cxnLst/>
              <a:rect l="l" t="t" r="r" b="b"/>
              <a:pathLst>
                <a:path w="921" h="910" extrusionOk="0">
                  <a:moveTo>
                    <a:pt x="376" y="0"/>
                  </a:moveTo>
                  <a:cubicBezTo>
                    <a:pt x="296" y="0"/>
                    <a:pt x="221" y="21"/>
                    <a:pt x="167" y="67"/>
                  </a:cubicBezTo>
                  <a:cubicBezTo>
                    <a:pt x="0" y="213"/>
                    <a:pt x="21" y="527"/>
                    <a:pt x="209" y="757"/>
                  </a:cubicBezTo>
                  <a:cubicBezTo>
                    <a:pt x="276" y="856"/>
                    <a:pt x="377" y="909"/>
                    <a:pt x="479" y="909"/>
                  </a:cubicBezTo>
                  <a:cubicBezTo>
                    <a:pt x="571" y="909"/>
                    <a:pt x="663" y="867"/>
                    <a:pt x="732" y="778"/>
                  </a:cubicBezTo>
                  <a:cubicBezTo>
                    <a:pt x="921" y="590"/>
                    <a:pt x="921" y="380"/>
                    <a:pt x="753" y="171"/>
                  </a:cubicBezTo>
                  <a:cubicBezTo>
                    <a:pt x="673" y="64"/>
                    <a:pt x="517" y="0"/>
                    <a:pt x="3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234" name="Google Shape;9697;p74">
            <a:extLst>
              <a:ext uri="{FF2B5EF4-FFF2-40B4-BE49-F238E27FC236}">
                <a16:creationId xmlns:a16="http://schemas.microsoft.com/office/drawing/2014/main" id="{11E49184-86B2-4A95-A551-ADA13B2C4677}"/>
              </a:ext>
            </a:extLst>
          </p:cNvPr>
          <p:cNvGrpSpPr/>
          <p:nvPr/>
        </p:nvGrpSpPr>
        <p:grpSpPr>
          <a:xfrm>
            <a:off x="9886461" y="4131662"/>
            <a:ext cx="557730" cy="920021"/>
            <a:chOff x="6290575" y="5420075"/>
            <a:chExt cx="563581" cy="842094"/>
          </a:xfrm>
        </p:grpSpPr>
        <p:sp>
          <p:nvSpPr>
            <p:cNvPr id="235" name="Google Shape;9698;p74">
              <a:extLst>
                <a:ext uri="{FF2B5EF4-FFF2-40B4-BE49-F238E27FC236}">
                  <a16:creationId xmlns:a16="http://schemas.microsoft.com/office/drawing/2014/main" id="{B8F85232-1A37-4BBD-B1B3-E4165DA01168}"/>
                </a:ext>
              </a:extLst>
            </p:cNvPr>
            <p:cNvSpPr/>
            <p:nvPr/>
          </p:nvSpPr>
          <p:spPr>
            <a:xfrm>
              <a:off x="6290575" y="5420075"/>
              <a:ext cx="563581" cy="842094"/>
            </a:xfrm>
            <a:custGeom>
              <a:avLst/>
              <a:gdLst/>
              <a:ahLst/>
              <a:cxnLst/>
              <a:rect l="l" t="t" r="r" b="b"/>
              <a:pathLst>
                <a:path w="16593" h="24793" extrusionOk="0">
                  <a:moveTo>
                    <a:pt x="1706" y="640"/>
                  </a:moveTo>
                  <a:cubicBezTo>
                    <a:pt x="1825" y="640"/>
                    <a:pt x="1951" y="700"/>
                    <a:pt x="2093" y="824"/>
                  </a:cubicBezTo>
                  <a:cubicBezTo>
                    <a:pt x="2804" y="1389"/>
                    <a:pt x="3495" y="1996"/>
                    <a:pt x="3934" y="2854"/>
                  </a:cubicBezTo>
                  <a:cubicBezTo>
                    <a:pt x="3725" y="3084"/>
                    <a:pt x="3537" y="3314"/>
                    <a:pt x="3306" y="3565"/>
                  </a:cubicBezTo>
                  <a:cubicBezTo>
                    <a:pt x="2490" y="2895"/>
                    <a:pt x="1695" y="2226"/>
                    <a:pt x="649" y="1975"/>
                  </a:cubicBezTo>
                  <a:cubicBezTo>
                    <a:pt x="733" y="1786"/>
                    <a:pt x="754" y="1682"/>
                    <a:pt x="816" y="1577"/>
                  </a:cubicBezTo>
                  <a:cubicBezTo>
                    <a:pt x="942" y="1368"/>
                    <a:pt x="1068" y="1159"/>
                    <a:pt x="1235" y="970"/>
                  </a:cubicBezTo>
                  <a:cubicBezTo>
                    <a:pt x="1392" y="753"/>
                    <a:pt x="1542" y="640"/>
                    <a:pt x="1706" y="640"/>
                  </a:cubicBezTo>
                  <a:close/>
                  <a:moveTo>
                    <a:pt x="4227" y="3356"/>
                  </a:moveTo>
                  <a:cubicBezTo>
                    <a:pt x="4290" y="3460"/>
                    <a:pt x="4353" y="3565"/>
                    <a:pt x="4415" y="3691"/>
                  </a:cubicBezTo>
                  <a:cubicBezTo>
                    <a:pt x="4248" y="3795"/>
                    <a:pt x="4081" y="3900"/>
                    <a:pt x="3871" y="4025"/>
                  </a:cubicBezTo>
                  <a:cubicBezTo>
                    <a:pt x="3746" y="3670"/>
                    <a:pt x="3955" y="3356"/>
                    <a:pt x="4227" y="3356"/>
                  </a:cubicBezTo>
                  <a:close/>
                  <a:moveTo>
                    <a:pt x="15296" y="1912"/>
                  </a:moveTo>
                  <a:cubicBezTo>
                    <a:pt x="15505" y="2498"/>
                    <a:pt x="15693" y="3021"/>
                    <a:pt x="15881" y="3523"/>
                  </a:cubicBezTo>
                  <a:cubicBezTo>
                    <a:pt x="14773" y="3753"/>
                    <a:pt x="13726" y="3963"/>
                    <a:pt x="12638" y="4193"/>
                  </a:cubicBezTo>
                  <a:cubicBezTo>
                    <a:pt x="12492" y="3983"/>
                    <a:pt x="12345" y="3691"/>
                    <a:pt x="12157" y="3377"/>
                  </a:cubicBezTo>
                  <a:cubicBezTo>
                    <a:pt x="13099" y="2686"/>
                    <a:pt x="14103" y="2184"/>
                    <a:pt x="15296" y="1912"/>
                  </a:cubicBezTo>
                  <a:close/>
                  <a:moveTo>
                    <a:pt x="11843" y="3711"/>
                  </a:moveTo>
                  <a:cubicBezTo>
                    <a:pt x="12011" y="3983"/>
                    <a:pt x="12157" y="4193"/>
                    <a:pt x="12324" y="4444"/>
                  </a:cubicBezTo>
                  <a:cubicBezTo>
                    <a:pt x="12115" y="4527"/>
                    <a:pt x="11990" y="4611"/>
                    <a:pt x="11843" y="4653"/>
                  </a:cubicBezTo>
                  <a:cubicBezTo>
                    <a:pt x="11697" y="4486"/>
                    <a:pt x="11571" y="4318"/>
                    <a:pt x="11320" y="4109"/>
                  </a:cubicBezTo>
                  <a:cubicBezTo>
                    <a:pt x="11529" y="3963"/>
                    <a:pt x="11676" y="3879"/>
                    <a:pt x="11843" y="3711"/>
                  </a:cubicBezTo>
                  <a:close/>
                  <a:moveTo>
                    <a:pt x="9070" y="3197"/>
                  </a:moveTo>
                  <a:cubicBezTo>
                    <a:pt x="9502" y="3197"/>
                    <a:pt x="9860" y="3375"/>
                    <a:pt x="10169" y="3649"/>
                  </a:cubicBezTo>
                  <a:cubicBezTo>
                    <a:pt x="10567" y="3983"/>
                    <a:pt x="10985" y="4297"/>
                    <a:pt x="11320" y="4695"/>
                  </a:cubicBezTo>
                  <a:cubicBezTo>
                    <a:pt x="11613" y="5009"/>
                    <a:pt x="11927" y="5343"/>
                    <a:pt x="12011" y="5887"/>
                  </a:cubicBezTo>
                  <a:cubicBezTo>
                    <a:pt x="10630" y="5155"/>
                    <a:pt x="9311" y="4423"/>
                    <a:pt x="8056" y="3774"/>
                  </a:cubicBezTo>
                  <a:cubicBezTo>
                    <a:pt x="6612" y="4946"/>
                    <a:pt x="4980" y="5511"/>
                    <a:pt x="3474" y="6411"/>
                  </a:cubicBezTo>
                  <a:cubicBezTo>
                    <a:pt x="3557" y="5448"/>
                    <a:pt x="3829" y="4590"/>
                    <a:pt x="4687" y="4067"/>
                  </a:cubicBezTo>
                  <a:cubicBezTo>
                    <a:pt x="4980" y="3900"/>
                    <a:pt x="5252" y="3753"/>
                    <a:pt x="5566" y="3628"/>
                  </a:cubicBezTo>
                  <a:cubicBezTo>
                    <a:pt x="6025" y="3428"/>
                    <a:pt x="6446" y="3229"/>
                    <a:pt x="6937" y="3229"/>
                  </a:cubicBezTo>
                  <a:cubicBezTo>
                    <a:pt x="6961" y="3229"/>
                    <a:pt x="6986" y="3229"/>
                    <a:pt x="7010" y="3230"/>
                  </a:cubicBezTo>
                  <a:cubicBezTo>
                    <a:pt x="7313" y="3230"/>
                    <a:pt x="7622" y="3235"/>
                    <a:pt x="7933" y="3235"/>
                  </a:cubicBezTo>
                  <a:cubicBezTo>
                    <a:pt x="8244" y="3235"/>
                    <a:pt x="8558" y="3230"/>
                    <a:pt x="8872" y="3209"/>
                  </a:cubicBezTo>
                  <a:cubicBezTo>
                    <a:pt x="8940" y="3201"/>
                    <a:pt x="9005" y="3197"/>
                    <a:pt x="9070" y="3197"/>
                  </a:cubicBezTo>
                  <a:close/>
                  <a:moveTo>
                    <a:pt x="2235" y="6492"/>
                  </a:moveTo>
                  <a:cubicBezTo>
                    <a:pt x="2454" y="6492"/>
                    <a:pt x="2698" y="6559"/>
                    <a:pt x="2951" y="6704"/>
                  </a:cubicBezTo>
                  <a:cubicBezTo>
                    <a:pt x="2721" y="6808"/>
                    <a:pt x="2574" y="6850"/>
                    <a:pt x="2428" y="6934"/>
                  </a:cubicBezTo>
                  <a:cubicBezTo>
                    <a:pt x="2072" y="7143"/>
                    <a:pt x="2051" y="7582"/>
                    <a:pt x="2407" y="7833"/>
                  </a:cubicBezTo>
                  <a:cubicBezTo>
                    <a:pt x="2490" y="7875"/>
                    <a:pt x="2637" y="7875"/>
                    <a:pt x="2741" y="7938"/>
                  </a:cubicBezTo>
                  <a:cubicBezTo>
                    <a:pt x="2951" y="8001"/>
                    <a:pt x="2930" y="8147"/>
                    <a:pt x="2846" y="8356"/>
                  </a:cubicBezTo>
                  <a:lnTo>
                    <a:pt x="2114" y="8356"/>
                  </a:lnTo>
                  <a:cubicBezTo>
                    <a:pt x="1549" y="8336"/>
                    <a:pt x="1151" y="7708"/>
                    <a:pt x="1340" y="7143"/>
                  </a:cubicBezTo>
                  <a:cubicBezTo>
                    <a:pt x="1490" y="6732"/>
                    <a:pt x="1820" y="6492"/>
                    <a:pt x="2235" y="6492"/>
                  </a:cubicBezTo>
                  <a:close/>
                  <a:moveTo>
                    <a:pt x="13460" y="6752"/>
                  </a:moveTo>
                  <a:cubicBezTo>
                    <a:pt x="13835" y="6752"/>
                    <a:pt x="14192" y="6992"/>
                    <a:pt x="14396" y="7415"/>
                  </a:cubicBezTo>
                  <a:cubicBezTo>
                    <a:pt x="14689" y="8022"/>
                    <a:pt x="14459" y="8168"/>
                    <a:pt x="13957" y="8398"/>
                  </a:cubicBezTo>
                  <a:cubicBezTo>
                    <a:pt x="13873" y="8440"/>
                    <a:pt x="13726" y="8440"/>
                    <a:pt x="13601" y="8440"/>
                  </a:cubicBezTo>
                  <a:lnTo>
                    <a:pt x="13015" y="8440"/>
                  </a:lnTo>
                  <a:cubicBezTo>
                    <a:pt x="13287" y="8084"/>
                    <a:pt x="13915" y="8356"/>
                    <a:pt x="13957" y="7708"/>
                  </a:cubicBezTo>
                  <a:cubicBezTo>
                    <a:pt x="13789" y="7248"/>
                    <a:pt x="13308" y="7206"/>
                    <a:pt x="12848" y="7122"/>
                  </a:cubicBezTo>
                  <a:cubicBezTo>
                    <a:pt x="12889" y="7017"/>
                    <a:pt x="12910" y="6913"/>
                    <a:pt x="12973" y="6892"/>
                  </a:cubicBezTo>
                  <a:cubicBezTo>
                    <a:pt x="13131" y="6797"/>
                    <a:pt x="13297" y="6752"/>
                    <a:pt x="13460" y="6752"/>
                  </a:cubicBezTo>
                  <a:close/>
                  <a:moveTo>
                    <a:pt x="8188" y="4475"/>
                  </a:moveTo>
                  <a:cubicBezTo>
                    <a:pt x="8314" y="4475"/>
                    <a:pt x="8442" y="4512"/>
                    <a:pt x="8579" y="4590"/>
                  </a:cubicBezTo>
                  <a:cubicBezTo>
                    <a:pt x="8914" y="4758"/>
                    <a:pt x="9270" y="4925"/>
                    <a:pt x="9583" y="5113"/>
                  </a:cubicBezTo>
                  <a:cubicBezTo>
                    <a:pt x="10358" y="5532"/>
                    <a:pt x="11090" y="5971"/>
                    <a:pt x="11885" y="6369"/>
                  </a:cubicBezTo>
                  <a:cubicBezTo>
                    <a:pt x="12262" y="6578"/>
                    <a:pt x="12429" y="6892"/>
                    <a:pt x="12471" y="7289"/>
                  </a:cubicBezTo>
                  <a:cubicBezTo>
                    <a:pt x="12534" y="7771"/>
                    <a:pt x="12617" y="8294"/>
                    <a:pt x="12555" y="8817"/>
                  </a:cubicBezTo>
                  <a:cubicBezTo>
                    <a:pt x="12450" y="9717"/>
                    <a:pt x="11927" y="10386"/>
                    <a:pt x="11195" y="10888"/>
                  </a:cubicBezTo>
                  <a:cubicBezTo>
                    <a:pt x="10337" y="11474"/>
                    <a:pt x="9311" y="11641"/>
                    <a:pt x="8328" y="11788"/>
                  </a:cubicBezTo>
                  <a:cubicBezTo>
                    <a:pt x="8140" y="11808"/>
                    <a:pt x="7955" y="11817"/>
                    <a:pt x="7770" y="11817"/>
                  </a:cubicBezTo>
                  <a:cubicBezTo>
                    <a:pt x="7378" y="11817"/>
                    <a:pt x="6989" y="11775"/>
                    <a:pt x="6591" y="11704"/>
                  </a:cubicBezTo>
                  <a:cubicBezTo>
                    <a:pt x="5734" y="11579"/>
                    <a:pt x="4980" y="11160"/>
                    <a:pt x="4353" y="10512"/>
                  </a:cubicBezTo>
                  <a:cubicBezTo>
                    <a:pt x="3767" y="9821"/>
                    <a:pt x="3327" y="8566"/>
                    <a:pt x="3306" y="7624"/>
                  </a:cubicBezTo>
                  <a:cubicBezTo>
                    <a:pt x="3306" y="7248"/>
                    <a:pt x="3432" y="7059"/>
                    <a:pt x="3746" y="6892"/>
                  </a:cubicBezTo>
                  <a:cubicBezTo>
                    <a:pt x="5106" y="6159"/>
                    <a:pt x="6445" y="5364"/>
                    <a:pt x="7763" y="4611"/>
                  </a:cubicBezTo>
                  <a:cubicBezTo>
                    <a:pt x="7908" y="4522"/>
                    <a:pt x="8046" y="4475"/>
                    <a:pt x="8188" y="4475"/>
                  </a:cubicBezTo>
                  <a:close/>
                  <a:moveTo>
                    <a:pt x="8809" y="12269"/>
                  </a:moveTo>
                  <a:cubicBezTo>
                    <a:pt x="8749" y="12610"/>
                    <a:pt x="8612" y="12835"/>
                    <a:pt x="8325" y="12835"/>
                  </a:cubicBezTo>
                  <a:cubicBezTo>
                    <a:pt x="8312" y="12835"/>
                    <a:pt x="8299" y="12835"/>
                    <a:pt x="8286" y="12834"/>
                  </a:cubicBezTo>
                  <a:cubicBezTo>
                    <a:pt x="8056" y="12792"/>
                    <a:pt x="7931" y="12646"/>
                    <a:pt x="8014" y="12311"/>
                  </a:cubicBezTo>
                  <a:cubicBezTo>
                    <a:pt x="8286" y="12311"/>
                    <a:pt x="8537" y="12269"/>
                    <a:pt x="8809" y="12269"/>
                  </a:cubicBezTo>
                  <a:close/>
                  <a:moveTo>
                    <a:pt x="10665" y="11727"/>
                  </a:moveTo>
                  <a:cubicBezTo>
                    <a:pt x="10770" y="11727"/>
                    <a:pt x="10863" y="11762"/>
                    <a:pt x="10964" y="11851"/>
                  </a:cubicBezTo>
                  <a:cubicBezTo>
                    <a:pt x="11404" y="12248"/>
                    <a:pt x="11864" y="12646"/>
                    <a:pt x="12345" y="13002"/>
                  </a:cubicBezTo>
                  <a:cubicBezTo>
                    <a:pt x="12889" y="13420"/>
                    <a:pt x="13015" y="13566"/>
                    <a:pt x="12471" y="14299"/>
                  </a:cubicBezTo>
                  <a:cubicBezTo>
                    <a:pt x="12387" y="14424"/>
                    <a:pt x="12241" y="14508"/>
                    <a:pt x="12073" y="14634"/>
                  </a:cubicBezTo>
                  <a:cubicBezTo>
                    <a:pt x="11739" y="14362"/>
                    <a:pt x="11404" y="14131"/>
                    <a:pt x="11090" y="13901"/>
                  </a:cubicBezTo>
                  <a:cubicBezTo>
                    <a:pt x="10860" y="14006"/>
                    <a:pt x="10860" y="14152"/>
                    <a:pt x="10881" y="14362"/>
                  </a:cubicBezTo>
                  <a:cubicBezTo>
                    <a:pt x="11027" y="15596"/>
                    <a:pt x="11195" y="16810"/>
                    <a:pt x="11341" y="18023"/>
                  </a:cubicBezTo>
                  <a:cubicBezTo>
                    <a:pt x="11425" y="18609"/>
                    <a:pt x="11488" y="19153"/>
                    <a:pt x="11529" y="19760"/>
                  </a:cubicBezTo>
                  <a:cubicBezTo>
                    <a:pt x="9374" y="19676"/>
                    <a:pt x="7240" y="19592"/>
                    <a:pt x="5043" y="19530"/>
                  </a:cubicBezTo>
                  <a:cubicBezTo>
                    <a:pt x="5190" y="18588"/>
                    <a:pt x="5294" y="17647"/>
                    <a:pt x="5441" y="16726"/>
                  </a:cubicBezTo>
                  <a:cubicBezTo>
                    <a:pt x="5545" y="16035"/>
                    <a:pt x="5754" y="15387"/>
                    <a:pt x="5922" y="14717"/>
                  </a:cubicBezTo>
                  <a:cubicBezTo>
                    <a:pt x="5943" y="14550"/>
                    <a:pt x="5922" y="14320"/>
                    <a:pt x="5817" y="14215"/>
                  </a:cubicBezTo>
                  <a:cubicBezTo>
                    <a:pt x="5770" y="14168"/>
                    <a:pt x="5721" y="14149"/>
                    <a:pt x="5672" y="14149"/>
                  </a:cubicBezTo>
                  <a:cubicBezTo>
                    <a:pt x="5549" y="14149"/>
                    <a:pt x="5426" y="14271"/>
                    <a:pt x="5336" y="14362"/>
                  </a:cubicBezTo>
                  <a:cubicBezTo>
                    <a:pt x="5148" y="14550"/>
                    <a:pt x="5001" y="14738"/>
                    <a:pt x="4792" y="14947"/>
                  </a:cubicBezTo>
                  <a:cubicBezTo>
                    <a:pt x="4374" y="14466"/>
                    <a:pt x="3997" y="14027"/>
                    <a:pt x="3578" y="13525"/>
                  </a:cubicBezTo>
                  <a:cubicBezTo>
                    <a:pt x="4060" y="12876"/>
                    <a:pt x="4646" y="12416"/>
                    <a:pt x="5315" y="11997"/>
                  </a:cubicBezTo>
                  <a:cubicBezTo>
                    <a:pt x="5395" y="11933"/>
                    <a:pt x="5499" y="11906"/>
                    <a:pt x="5600" y="11906"/>
                  </a:cubicBezTo>
                  <a:cubicBezTo>
                    <a:pt x="5631" y="11906"/>
                    <a:pt x="5662" y="11909"/>
                    <a:pt x="5692" y="11913"/>
                  </a:cubicBezTo>
                  <a:cubicBezTo>
                    <a:pt x="6319" y="12039"/>
                    <a:pt x="6926" y="12185"/>
                    <a:pt x="7533" y="12353"/>
                  </a:cubicBezTo>
                  <a:cubicBezTo>
                    <a:pt x="7554" y="12374"/>
                    <a:pt x="7596" y="12416"/>
                    <a:pt x="7596" y="12457"/>
                  </a:cubicBezTo>
                  <a:cubicBezTo>
                    <a:pt x="7742" y="13002"/>
                    <a:pt x="7951" y="13211"/>
                    <a:pt x="8349" y="13232"/>
                  </a:cubicBezTo>
                  <a:cubicBezTo>
                    <a:pt x="8381" y="13235"/>
                    <a:pt x="8411" y="13237"/>
                    <a:pt x="8441" y="13237"/>
                  </a:cubicBezTo>
                  <a:cubicBezTo>
                    <a:pt x="8745" y="13237"/>
                    <a:pt x="8950" y="13039"/>
                    <a:pt x="9102" y="12562"/>
                  </a:cubicBezTo>
                  <a:cubicBezTo>
                    <a:pt x="9207" y="12227"/>
                    <a:pt x="9353" y="12039"/>
                    <a:pt x="9730" y="11997"/>
                  </a:cubicBezTo>
                  <a:cubicBezTo>
                    <a:pt x="9960" y="11955"/>
                    <a:pt x="10211" y="11851"/>
                    <a:pt x="10441" y="11767"/>
                  </a:cubicBezTo>
                  <a:cubicBezTo>
                    <a:pt x="10524" y="11742"/>
                    <a:pt x="10597" y="11727"/>
                    <a:pt x="10665" y="11727"/>
                  </a:cubicBezTo>
                  <a:close/>
                  <a:moveTo>
                    <a:pt x="1523" y="1"/>
                  </a:moveTo>
                  <a:cubicBezTo>
                    <a:pt x="1388" y="1"/>
                    <a:pt x="1296" y="115"/>
                    <a:pt x="1130" y="364"/>
                  </a:cubicBezTo>
                  <a:cubicBezTo>
                    <a:pt x="816" y="845"/>
                    <a:pt x="503" y="1305"/>
                    <a:pt x="210" y="1786"/>
                  </a:cubicBezTo>
                  <a:cubicBezTo>
                    <a:pt x="0" y="2121"/>
                    <a:pt x="84" y="2310"/>
                    <a:pt x="440" y="2330"/>
                  </a:cubicBezTo>
                  <a:cubicBezTo>
                    <a:pt x="1444" y="2393"/>
                    <a:pt x="2114" y="3021"/>
                    <a:pt x="2825" y="3586"/>
                  </a:cubicBezTo>
                  <a:cubicBezTo>
                    <a:pt x="3118" y="3837"/>
                    <a:pt x="3348" y="4088"/>
                    <a:pt x="3641" y="4360"/>
                  </a:cubicBezTo>
                  <a:cubicBezTo>
                    <a:pt x="3432" y="4925"/>
                    <a:pt x="3223" y="5469"/>
                    <a:pt x="2993" y="6076"/>
                  </a:cubicBezTo>
                  <a:cubicBezTo>
                    <a:pt x="2804" y="6055"/>
                    <a:pt x="2616" y="5992"/>
                    <a:pt x="2407" y="5971"/>
                  </a:cubicBezTo>
                  <a:cubicBezTo>
                    <a:pt x="2395" y="5971"/>
                    <a:pt x="2383" y="5971"/>
                    <a:pt x="2371" y="5971"/>
                  </a:cubicBezTo>
                  <a:cubicBezTo>
                    <a:pt x="1775" y="5971"/>
                    <a:pt x="1148" y="6486"/>
                    <a:pt x="963" y="7101"/>
                  </a:cubicBezTo>
                  <a:cubicBezTo>
                    <a:pt x="837" y="7624"/>
                    <a:pt x="1151" y="8398"/>
                    <a:pt x="1695" y="8608"/>
                  </a:cubicBezTo>
                  <a:cubicBezTo>
                    <a:pt x="2009" y="8712"/>
                    <a:pt x="2407" y="8712"/>
                    <a:pt x="2741" y="8754"/>
                  </a:cubicBezTo>
                  <a:cubicBezTo>
                    <a:pt x="2776" y="8761"/>
                    <a:pt x="2811" y="8763"/>
                    <a:pt x="2848" y="8763"/>
                  </a:cubicBezTo>
                  <a:cubicBezTo>
                    <a:pt x="2920" y="8763"/>
                    <a:pt x="3000" y="8754"/>
                    <a:pt x="3097" y="8754"/>
                  </a:cubicBezTo>
                  <a:cubicBezTo>
                    <a:pt x="3453" y="9842"/>
                    <a:pt x="3955" y="10867"/>
                    <a:pt x="5022" y="11600"/>
                  </a:cubicBezTo>
                  <a:cubicBezTo>
                    <a:pt x="4311" y="12269"/>
                    <a:pt x="3516" y="12855"/>
                    <a:pt x="3034" y="13713"/>
                  </a:cubicBezTo>
                  <a:cubicBezTo>
                    <a:pt x="3306" y="13922"/>
                    <a:pt x="3516" y="14110"/>
                    <a:pt x="3767" y="14320"/>
                  </a:cubicBezTo>
                  <a:cubicBezTo>
                    <a:pt x="3348" y="14843"/>
                    <a:pt x="2951" y="15303"/>
                    <a:pt x="2595" y="15805"/>
                  </a:cubicBezTo>
                  <a:cubicBezTo>
                    <a:pt x="2169" y="16394"/>
                    <a:pt x="1624" y="16727"/>
                    <a:pt x="904" y="16727"/>
                  </a:cubicBezTo>
                  <a:cubicBezTo>
                    <a:pt x="882" y="16727"/>
                    <a:pt x="860" y="16727"/>
                    <a:pt x="837" y="16726"/>
                  </a:cubicBezTo>
                  <a:cubicBezTo>
                    <a:pt x="796" y="16726"/>
                    <a:pt x="733" y="16768"/>
                    <a:pt x="691" y="16810"/>
                  </a:cubicBezTo>
                  <a:cubicBezTo>
                    <a:pt x="649" y="16831"/>
                    <a:pt x="649" y="16872"/>
                    <a:pt x="628" y="16914"/>
                  </a:cubicBezTo>
                  <a:cubicBezTo>
                    <a:pt x="772" y="17058"/>
                    <a:pt x="826" y="17112"/>
                    <a:pt x="1034" y="17112"/>
                  </a:cubicBezTo>
                  <a:cubicBezTo>
                    <a:pt x="1160" y="17112"/>
                    <a:pt x="1341" y="17092"/>
                    <a:pt x="1633" y="17061"/>
                  </a:cubicBezTo>
                  <a:lnTo>
                    <a:pt x="1633" y="17061"/>
                  </a:lnTo>
                  <a:cubicBezTo>
                    <a:pt x="1695" y="17249"/>
                    <a:pt x="1235" y="17479"/>
                    <a:pt x="1674" y="17667"/>
                  </a:cubicBezTo>
                  <a:cubicBezTo>
                    <a:pt x="1800" y="17563"/>
                    <a:pt x="1967" y="17437"/>
                    <a:pt x="2156" y="17270"/>
                  </a:cubicBezTo>
                  <a:cubicBezTo>
                    <a:pt x="2177" y="17500"/>
                    <a:pt x="2218" y="17688"/>
                    <a:pt x="2260" y="17856"/>
                  </a:cubicBezTo>
                  <a:cubicBezTo>
                    <a:pt x="2323" y="17873"/>
                    <a:pt x="2376" y="17882"/>
                    <a:pt x="2420" y="17882"/>
                  </a:cubicBezTo>
                  <a:cubicBezTo>
                    <a:pt x="2541" y="17882"/>
                    <a:pt x="2601" y="17814"/>
                    <a:pt x="2616" y="17647"/>
                  </a:cubicBezTo>
                  <a:cubicBezTo>
                    <a:pt x="2616" y="17584"/>
                    <a:pt x="2616" y="17542"/>
                    <a:pt x="2595" y="17500"/>
                  </a:cubicBezTo>
                  <a:cubicBezTo>
                    <a:pt x="2218" y="16810"/>
                    <a:pt x="2616" y="16287"/>
                    <a:pt x="3055" y="15784"/>
                  </a:cubicBezTo>
                  <a:cubicBezTo>
                    <a:pt x="3348" y="15450"/>
                    <a:pt x="3641" y="15136"/>
                    <a:pt x="3976" y="14738"/>
                  </a:cubicBezTo>
                  <a:cubicBezTo>
                    <a:pt x="4227" y="15031"/>
                    <a:pt x="4499" y="15282"/>
                    <a:pt x="4750" y="15575"/>
                  </a:cubicBezTo>
                  <a:cubicBezTo>
                    <a:pt x="4938" y="15450"/>
                    <a:pt x="5064" y="15345"/>
                    <a:pt x="5315" y="15178"/>
                  </a:cubicBezTo>
                  <a:lnTo>
                    <a:pt x="5315" y="15178"/>
                  </a:lnTo>
                  <a:cubicBezTo>
                    <a:pt x="5231" y="15680"/>
                    <a:pt x="5127" y="16098"/>
                    <a:pt x="5064" y="16517"/>
                  </a:cubicBezTo>
                  <a:cubicBezTo>
                    <a:pt x="4938" y="17458"/>
                    <a:pt x="4792" y="18421"/>
                    <a:pt x="4687" y="19362"/>
                  </a:cubicBezTo>
                  <a:cubicBezTo>
                    <a:pt x="4625" y="19969"/>
                    <a:pt x="4687" y="19990"/>
                    <a:pt x="5273" y="20011"/>
                  </a:cubicBezTo>
                  <a:cubicBezTo>
                    <a:pt x="5462" y="20011"/>
                    <a:pt x="5650" y="20053"/>
                    <a:pt x="5838" y="20053"/>
                  </a:cubicBezTo>
                  <a:cubicBezTo>
                    <a:pt x="5754" y="21434"/>
                    <a:pt x="5692" y="22794"/>
                    <a:pt x="5629" y="24133"/>
                  </a:cubicBezTo>
                  <a:cubicBezTo>
                    <a:pt x="5064" y="24175"/>
                    <a:pt x="4625" y="24237"/>
                    <a:pt x="4164" y="24279"/>
                  </a:cubicBezTo>
                  <a:cubicBezTo>
                    <a:pt x="4122" y="24300"/>
                    <a:pt x="4102" y="24405"/>
                    <a:pt x="4018" y="24572"/>
                  </a:cubicBezTo>
                  <a:cubicBezTo>
                    <a:pt x="4708" y="24656"/>
                    <a:pt x="5357" y="24698"/>
                    <a:pt x="6047" y="24782"/>
                  </a:cubicBezTo>
                  <a:cubicBezTo>
                    <a:pt x="6257" y="23191"/>
                    <a:pt x="5838" y="21580"/>
                    <a:pt x="6382" y="19990"/>
                  </a:cubicBezTo>
                  <a:cubicBezTo>
                    <a:pt x="7533" y="20032"/>
                    <a:pt x="8663" y="20074"/>
                    <a:pt x="9814" y="20116"/>
                  </a:cubicBezTo>
                  <a:cubicBezTo>
                    <a:pt x="10253" y="21643"/>
                    <a:pt x="10337" y="23149"/>
                    <a:pt x="10525" y="24782"/>
                  </a:cubicBezTo>
                  <a:cubicBezTo>
                    <a:pt x="10593" y="24772"/>
                    <a:pt x="10661" y="24769"/>
                    <a:pt x="10730" y="24769"/>
                  </a:cubicBezTo>
                  <a:cubicBezTo>
                    <a:pt x="10914" y="24769"/>
                    <a:pt x="11102" y="24793"/>
                    <a:pt x="11290" y="24793"/>
                  </a:cubicBezTo>
                  <a:cubicBezTo>
                    <a:pt x="11513" y="24793"/>
                    <a:pt x="11735" y="24759"/>
                    <a:pt x="11948" y="24614"/>
                  </a:cubicBezTo>
                  <a:cubicBezTo>
                    <a:pt x="11934" y="24391"/>
                    <a:pt x="11836" y="24335"/>
                    <a:pt x="11717" y="24335"/>
                  </a:cubicBezTo>
                  <a:cubicBezTo>
                    <a:pt x="11657" y="24335"/>
                    <a:pt x="11592" y="24349"/>
                    <a:pt x="11529" y="24363"/>
                  </a:cubicBezTo>
                  <a:cubicBezTo>
                    <a:pt x="11362" y="24363"/>
                    <a:pt x="11174" y="24363"/>
                    <a:pt x="10902" y="24384"/>
                  </a:cubicBezTo>
                  <a:cubicBezTo>
                    <a:pt x="10692" y="22961"/>
                    <a:pt x="10483" y="21580"/>
                    <a:pt x="10274" y="20136"/>
                  </a:cubicBezTo>
                  <a:lnTo>
                    <a:pt x="10274" y="20136"/>
                  </a:lnTo>
                  <a:cubicBezTo>
                    <a:pt x="10692" y="20178"/>
                    <a:pt x="11069" y="20178"/>
                    <a:pt x="11425" y="20220"/>
                  </a:cubicBezTo>
                  <a:cubicBezTo>
                    <a:pt x="11543" y="20240"/>
                    <a:pt x="11634" y="20251"/>
                    <a:pt x="11704" y="20251"/>
                  </a:cubicBezTo>
                  <a:cubicBezTo>
                    <a:pt x="11933" y="20251"/>
                    <a:pt x="11938" y="20128"/>
                    <a:pt x="11906" y="19760"/>
                  </a:cubicBezTo>
                  <a:cubicBezTo>
                    <a:pt x="11697" y="18191"/>
                    <a:pt x="11508" y="16621"/>
                    <a:pt x="11320" y="15052"/>
                  </a:cubicBezTo>
                  <a:cubicBezTo>
                    <a:pt x="11320" y="14947"/>
                    <a:pt x="11362" y="14843"/>
                    <a:pt x="11383" y="14675"/>
                  </a:cubicBezTo>
                  <a:cubicBezTo>
                    <a:pt x="11697" y="14864"/>
                    <a:pt x="11990" y="15052"/>
                    <a:pt x="12304" y="15261"/>
                  </a:cubicBezTo>
                  <a:cubicBezTo>
                    <a:pt x="12471" y="15052"/>
                    <a:pt x="12638" y="14864"/>
                    <a:pt x="12827" y="14634"/>
                  </a:cubicBezTo>
                  <a:cubicBezTo>
                    <a:pt x="13580" y="15261"/>
                    <a:pt x="14333" y="15889"/>
                    <a:pt x="15065" y="16475"/>
                  </a:cubicBezTo>
                  <a:cubicBezTo>
                    <a:pt x="14940" y="16893"/>
                    <a:pt x="14814" y="17270"/>
                    <a:pt x="14647" y="17709"/>
                  </a:cubicBezTo>
                  <a:cubicBezTo>
                    <a:pt x="15275" y="17709"/>
                    <a:pt x="15065" y="17144"/>
                    <a:pt x="15379" y="16956"/>
                  </a:cubicBezTo>
                  <a:cubicBezTo>
                    <a:pt x="15405" y="16949"/>
                    <a:pt x="15429" y="16946"/>
                    <a:pt x="15451" y="16946"/>
                  </a:cubicBezTo>
                  <a:cubicBezTo>
                    <a:pt x="15707" y="16946"/>
                    <a:pt x="15800" y="17361"/>
                    <a:pt x="16093" y="17361"/>
                  </a:cubicBezTo>
                  <a:cubicBezTo>
                    <a:pt x="16158" y="17361"/>
                    <a:pt x="16233" y="17340"/>
                    <a:pt x="16321" y="17291"/>
                  </a:cubicBezTo>
                  <a:cubicBezTo>
                    <a:pt x="16216" y="17082"/>
                    <a:pt x="16112" y="16935"/>
                    <a:pt x="16007" y="16747"/>
                  </a:cubicBezTo>
                  <a:cubicBezTo>
                    <a:pt x="16174" y="16684"/>
                    <a:pt x="16342" y="16684"/>
                    <a:pt x="16488" y="16621"/>
                  </a:cubicBezTo>
                  <a:cubicBezTo>
                    <a:pt x="16551" y="16579"/>
                    <a:pt x="16593" y="16433"/>
                    <a:pt x="16593" y="16349"/>
                  </a:cubicBezTo>
                  <a:cubicBezTo>
                    <a:pt x="16593" y="16307"/>
                    <a:pt x="16488" y="16245"/>
                    <a:pt x="16405" y="16224"/>
                  </a:cubicBezTo>
                  <a:cubicBezTo>
                    <a:pt x="16342" y="16224"/>
                    <a:pt x="16237" y="16224"/>
                    <a:pt x="16174" y="16245"/>
                  </a:cubicBezTo>
                  <a:cubicBezTo>
                    <a:pt x="16097" y="16258"/>
                    <a:pt x="16021" y="16265"/>
                    <a:pt x="15947" y="16265"/>
                  </a:cubicBezTo>
                  <a:cubicBezTo>
                    <a:pt x="15566" y="16265"/>
                    <a:pt x="15241" y="16093"/>
                    <a:pt x="14961" y="15847"/>
                  </a:cubicBezTo>
                  <a:cubicBezTo>
                    <a:pt x="14501" y="15491"/>
                    <a:pt x="14040" y="15094"/>
                    <a:pt x="13580" y="14696"/>
                  </a:cubicBezTo>
                  <a:cubicBezTo>
                    <a:pt x="13392" y="14571"/>
                    <a:pt x="13266" y="14382"/>
                    <a:pt x="13099" y="14236"/>
                  </a:cubicBezTo>
                  <a:cubicBezTo>
                    <a:pt x="13245" y="13922"/>
                    <a:pt x="13475" y="13650"/>
                    <a:pt x="13413" y="13420"/>
                  </a:cubicBezTo>
                  <a:cubicBezTo>
                    <a:pt x="13371" y="13190"/>
                    <a:pt x="13036" y="13022"/>
                    <a:pt x="12827" y="12855"/>
                  </a:cubicBezTo>
                  <a:cubicBezTo>
                    <a:pt x="12450" y="12478"/>
                    <a:pt x="12052" y="12144"/>
                    <a:pt x="11676" y="11809"/>
                  </a:cubicBezTo>
                  <a:cubicBezTo>
                    <a:pt x="11529" y="11704"/>
                    <a:pt x="11467" y="11558"/>
                    <a:pt x="11320" y="11411"/>
                  </a:cubicBezTo>
                  <a:cubicBezTo>
                    <a:pt x="12094" y="10700"/>
                    <a:pt x="12868" y="10030"/>
                    <a:pt x="12994" y="8900"/>
                  </a:cubicBezTo>
                  <a:cubicBezTo>
                    <a:pt x="13203" y="8900"/>
                    <a:pt x="13371" y="8880"/>
                    <a:pt x="13517" y="8880"/>
                  </a:cubicBezTo>
                  <a:cubicBezTo>
                    <a:pt x="13601" y="8859"/>
                    <a:pt x="13679" y="8859"/>
                    <a:pt x="13755" y="8859"/>
                  </a:cubicBezTo>
                  <a:cubicBezTo>
                    <a:pt x="13831" y="8859"/>
                    <a:pt x="13904" y="8859"/>
                    <a:pt x="13977" y="8838"/>
                  </a:cubicBezTo>
                  <a:cubicBezTo>
                    <a:pt x="14814" y="8691"/>
                    <a:pt x="15128" y="8147"/>
                    <a:pt x="14856" y="7352"/>
                  </a:cubicBezTo>
                  <a:cubicBezTo>
                    <a:pt x="14650" y="6716"/>
                    <a:pt x="14133" y="6334"/>
                    <a:pt x="13514" y="6334"/>
                  </a:cubicBezTo>
                  <a:cubicBezTo>
                    <a:pt x="13380" y="6334"/>
                    <a:pt x="13241" y="6352"/>
                    <a:pt x="13099" y="6390"/>
                  </a:cubicBezTo>
                  <a:cubicBezTo>
                    <a:pt x="12994" y="6411"/>
                    <a:pt x="12889" y="6411"/>
                    <a:pt x="12785" y="6411"/>
                  </a:cubicBezTo>
                  <a:cubicBezTo>
                    <a:pt x="12617" y="5971"/>
                    <a:pt x="12429" y="5553"/>
                    <a:pt x="12262" y="5155"/>
                  </a:cubicBezTo>
                  <a:cubicBezTo>
                    <a:pt x="12917" y="4533"/>
                    <a:pt x="14194" y="4114"/>
                    <a:pt x="15375" y="4114"/>
                  </a:cubicBezTo>
                  <a:cubicBezTo>
                    <a:pt x="15665" y="4114"/>
                    <a:pt x="15949" y="4139"/>
                    <a:pt x="16216" y="4193"/>
                  </a:cubicBezTo>
                  <a:cubicBezTo>
                    <a:pt x="16446" y="3921"/>
                    <a:pt x="16300" y="3649"/>
                    <a:pt x="16216" y="3377"/>
                  </a:cubicBezTo>
                  <a:cubicBezTo>
                    <a:pt x="16028" y="2728"/>
                    <a:pt x="15798" y="2079"/>
                    <a:pt x="15568" y="1368"/>
                  </a:cubicBezTo>
                  <a:cubicBezTo>
                    <a:pt x="14710" y="1494"/>
                    <a:pt x="13894" y="1807"/>
                    <a:pt x="13161" y="2247"/>
                  </a:cubicBezTo>
                  <a:cubicBezTo>
                    <a:pt x="12429" y="2665"/>
                    <a:pt x="11739" y="3188"/>
                    <a:pt x="11048" y="3670"/>
                  </a:cubicBezTo>
                  <a:cubicBezTo>
                    <a:pt x="10672" y="3398"/>
                    <a:pt x="10316" y="3126"/>
                    <a:pt x="9918" y="2916"/>
                  </a:cubicBezTo>
                  <a:cubicBezTo>
                    <a:pt x="9646" y="2770"/>
                    <a:pt x="9332" y="2707"/>
                    <a:pt x="9019" y="2665"/>
                  </a:cubicBezTo>
                  <a:cubicBezTo>
                    <a:pt x="8965" y="2662"/>
                    <a:pt x="8911" y="2661"/>
                    <a:pt x="8855" y="2661"/>
                  </a:cubicBezTo>
                  <a:cubicBezTo>
                    <a:pt x="8640" y="2661"/>
                    <a:pt x="8414" y="2680"/>
                    <a:pt x="8196" y="2680"/>
                  </a:cubicBezTo>
                  <a:cubicBezTo>
                    <a:pt x="8099" y="2680"/>
                    <a:pt x="8003" y="2676"/>
                    <a:pt x="7910" y="2665"/>
                  </a:cubicBezTo>
                  <a:cubicBezTo>
                    <a:pt x="7854" y="2664"/>
                    <a:pt x="7799" y="2664"/>
                    <a:pt x="7745" y="2664"/>
                  </a:cubicBezTo>
                  <a:cubicBezTo>
                    <a:pt x="6781" y="2664"/>
                    <a:pt x="5869" y="2843"/>
                    <a:pt x="4938" y="3398"/>
                  </a:cubicBezTo>
                  <a:cubicBezTo>
                    <a:pt x="4708" y="3126"/>
                    <a:pt x="4520" y="2854"/>
                    <a:pt x="4311" y="2561"/>
                  </a:cubicBezTo>
                  <a:cubicBezTo>
                    <a:pt x="3641" y="1661"/>
                    <a:pt x="2951" y="761"/>
                    <a:pt x="1967" y="196"/>
                  </a:cubicBezTo>
                  <a:cubicBezTo>
                    <a:pt x="1758" y="69"/>
                    <a:pt x="1628" y="1"/>
                    <a:pt x="15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6" name="Google Shape;9699;p74">
              <a:extLst>
                <a:ext uri="{FF2B5EF4-FFF2-40B4-BE49-F238E27FC236}">
                  <a16:creationId xmlns:a16="http://schemas.microsoft.com/office/drawing/2014/main" id="{7E9C493B-63FE-410B-A747-FA1A227E357C}"/>
                </a:ext>
              </a:extLst>
            </p:cNvPr>
            <p:cNvSpPr/>
            <p:nvPr/>
          </p:nvSpPr>
          <p:spPr>
            <a:xfrm>
              <a:off x="6472493" y="5714554"/>
              <a:ext cx="169893" cy="52850"/>
            </a:xfrm>
            <a:custGeom>
              <a:avLst/>
              <a:gdLst/>
              <a:ahLst/>
              <a:cxnLst/>
              <a:rect l="l" t="t" r="r" b="b"/>
              <a:pathLst>
                <a:path w="5002" h="1556" extrusionOk="0">
                  <a:moveTo>
                    <a:pt x="4311" y="0"/>
                  </a:moveTo>
                  <a:cubicBezTo>
                    <a:pt x="4290" y="0"/>
                    <a:pt x="4269" y="21"/>
                    <a:pt x="4227" y="42"/>
                  </a:cubicBezTo>
                  <a:cubicBezTo>
                    <a:pt x="4227" y="147"/>
                    <a:pt x="4227" y="230"/>
                    <a:pt x="4248" y="335"/>
                  </a:cubicBezTo>
                  <a:cubicBezTo>
                    <a:pt x="4269" y="440"/>
                    <a:pt x="4290" y="544"/>
                    <a:pt x="4332" y="670"/>
                  </a:cubicBezTo>
                  <a:cubicBezTo>
                    <a:pt x="3809" y="1026"/>
                    <a:pt x="3202" y="1088"/>
                    <a:pt x="2595" y="1088"/>
                  </a:cubicBezTo>
                  <a:cubicBezTo>
                    <a:pt x="2428" y="1088"/>
                    <a:pt x="2303" y="1067"/>
                    <a:pt x="2156" y="1047"/>
                  </a:cubicBezTo>
                  <a:cubicBezTo>
                    <a:pt x="1131" y="837"/>
                    <a:pt x="1340" y="1047"/>
                    <a:pt x="440" y="210"/>
                  </a:cubicBezTo>
                  <a:cubicBezTo>
                    <a:pt x="126" y="398"/>
                    <a:pt x="64" y="670"/>
                    <a:pt x="1" y="1088"/>
                  </a:cubicBezTo>
                  <a:cubicBezTo>
                    <a:pt x="137" y="996"/>
                    <a:pt x="260" y="961"/>
                    <a:pt x="376" y="961"/>
                  </a:cubicBezTo>
                  <a:cubicBezTo>
                    <a:pt x="601" y="961"/>
                    <a:pt x="798" y="1089"/>
                    <a:pt x="1005" y="1172"/>
                  </a:cubicBezTo>
                  <a:cubicBezTo>
                    <a:pt x="1581" y="1420"/>
                    <a:pt x="2160" y="1555"/>
                    <a:pt x="2736" y="1555"/>
                  </a:cubicBezTo>
                  <a:cubicBezTo>
                    <a:pt x="3375" y="1555"/>
                    <a:pt x="4009" y="1389"/>
                    <a:pt x="4625" y="1026"/>
                  </a:cubicBezTo>
                  <a:cubicBezTo>
                    <a:pt x="4981" y="816"/>
                    <a:pt x="5002" y="628"/>
                    <a:pt x="4709" y="356"/>
                  </a:cubicBezTo>
                  <a:cubicBezTo>
                    <a:pt x="4583" y="230"/>
                    <a:pt x="4458" y="126"/>
                    <a:pt x="4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7" name="Google Shape;9700;p74">
              <a:extLst>
                <a:ext uri="{FF2B5EF4-FFF2-40B4-BE49-F238E27FC236}">
                  <a16:creationId xmlns:a16="http://schemas.microsoft.com/office/drawing/2014/main" id="{44580D02-D3F1-4AC0-B047-A3165F04A3F0}"/>
                </a:ext>
              </a:extLst>
            </p:cNvPr>
            <p:cNvSpPr/>
            <p:nvPr/>
          </p:nvSpPr>
          <p:spPr>
            <a:xfrm>
              <a:off x="6484584" y="5642785"/>
              <a:ext cx="28463" cy="27681"/>
            </a:xfrm>
            <a:custGeom>
              <a:avLst/>
              <a:gdLst/>
              <a:ahLst/>
              <a:cxnLst/>
              <a:rect l="l" t="t" r="r" b="b"/>
              <a:pathLst>
                <a:path w="838" h="815" extrusionOk="0">
                  <a:moveTo>
                    <a:pt x="126" y="0"/>
                  </a:moveTo>
                  <a:cubicBezTo>
                    <a:pt x="63" y="251"/>
                    <a:pt x="42" y="481"/>
                    <a:pt x="1" y="753"/>
                  </a:cubicBezTo>
                  <a:cubicBezTo>
                    <a:pt x="155" y="788"/>
                    <a:pt x="292" y="815"/>
                    <a:pt x="409" y="815"/>
                  </a:cubicBezTo>
                  <a:cubicBezTo>
                    <a:pt x="576" y="815"/>
                    <a:pt x="701" y="759"/>
                    <a:pt x="775" y="586"/>
                  </a:cubicBezTo>
                  <a:cubicBezTo>
                    <a:pt x="838" y="460"/>
                    <a:pt x="733" y="230"/>
                    <a:pt x="628" y="126"/>
                  </a:cubicBezTo>
                  <a:cubicBezTo>
                    <a:pt x="524" y="21"/>
                    <a:pt x="314" y="21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8" name="Google Shape;9701;p74">
              <a:extLst>
                <a:ext uri="{FF2B5EF4-FFF2-40B4-BE49-F238E27FC236}">
                  <a16:creationId xmlns:a16="http://schemas.microsoft.com/office/drawing/2014/main" id="{F562522D-E391-4864-A96E-E3036B879467}"/>
                </a:ext>
              </a:extLst>
            </p:cNvPr>
            <p:cNvSpPr/>
            <p:nvPr/>
          </p:nvSpPr>
          <p:spPr>
            <a:xfrm>
              <a:off x="6610392" y="5635550"/>
              <a:ext cx="31282" cy="30908"/>
            </a:xfrm>
            <a:custGeom>
              <a:avLst/>
              <a:gdLst/>
              <a:ahLst/>
              <a:cxnLst/>
              <a:rect l="l" t="t" r="r" b="b"/>
              <a:pathLst>
                <a:path w="921" h="910" extrusionOk="0">
                  <a:moveTo>
                    <a:pt x="376" y="0"/>
                  </a:moveTo>
                  <a:cubicBezTo>
                    <a:pt x="296" y="0"/>
                    <a:pt x="221" y="21"/>
                    <a:pt x="167" y="67"/>
                  </a:cubicBezTo>
                  <a:cubicBezTo>
                    <a:pt x="0" y="213"/>
                    <a:pt x="21" y="527"/>
                    <a:pt x="209" y="757"/>
                  </a:cubicBezTo>
                  <a:cubicBezTo>
                    <a:pt x="276" y="856"/>
                    <a:pt x="377" y="909"/>
                    <a:pt x="479" y="909"/>
                  </a:cubicBezTo>
                  <a:cubicBezTo>
                    <a:pt x="571" y="909"/>
                    <a:pt x="663" y="867"/>
                    <a:pt x="732" y="778"/>
                  </a:cubicBezTo>
                  <a:cubicBezTo>
                    <a:pt x="921" y="590"/>
                    <a:pt x="921" y="380"/>
                    <a:pt x="753" y="171"/>
                  </a:cubicBezTo>
                  <a:cubicBezTo>
                    <a:pt x="673" y="64"/>
                    <a:pt x="517" y="0"/>
                    <a:pt x="3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239" name="Google Shape;9697;p74">
            <a:extLst>
              <a:ext uri="{FF2B5EF4-FFF2-40B4-BE49-F238E27FC236}">
                <a16:creationId xmlns:a16="http://schemas.microsoft.com/office/drawing/2014/main" id="{299C10EE-17A3-4D56-B312-1CBA16497DCA}"/>
              </a:ext>
            </a:extLst>
          </p:cNvPr>
          <p:cNvGrpSpPr/>
          <p:nvPr/>
        </p:nvGrpSpPr>
        <p:grpSpPr>
          <a:xfrm>
            <a:off x="7832422" y="6521434"/>
            <a:ext cx="557730" cy="920021"/>
            <a:chOff x="6290575" y="5420075"/>
            <a:chExt cx="563581" cy="842094"/>
          </a:xfrm>
        </p:grpSpPr>
        <p:sp>
          <p:nvSpPr>
            <p:cNvPr id="240" name="Google Shape;9698;p74">
              <a:extLst>
                <a:ext uri="{FF2B5EF4-FFF2-40B4-BE49-F238E27FC236}">
                  <a16:creationId xmlns:a16="http://schemas.microsoft.com/office/drawing/2014/main" id="{62404AFD-D188-42AB-A6F6-4C6CBCBE449C}"/>
                </a:ext>
              </a:extLst>
            </p:cNvPr>
            <p:cNvSpPr/>
            <p:nvPr/>
          </p:nvSpPr>
          <p:spPr>
            <a:xfrm>
              <a:off x="6290575" y="5420075"/>
              <a:ext cx="563581" cy="842094"/>
            </a:xfrm>
            <a:custGeom>
              <a:avLst/>
              <a:gdLst/>
              <a:ahLst/>
              <a:cxnLst/>
              <a:rect l="l" t="t" r="r" b="b"/>
              <a:pathLst>
                <a:path w="16593" h="24793" extrusionOk="0">
                  <a:moveTo>
                    <a:pt x="1706" y="640"/>
                  </a:moveTo>
                  <a:cubicBezTo>
                    <a:pt x="1825" y="640"/>
                    <a:pt x="1951" y="700"/>
                    <a:pt x="2093" y="824"/>
                  </a:cubicBezTo>
                  <a:cubicBezTo>
                    <a:pt x="2804" y="1389"/>
                    <a:pt x="3495" y="1996"/>
                    <a:pt x="3934" y="2854"/>
                  </a:cubicBezTo>
                  <a:cubicBezTo>
                    <a:pt x="3725" y="3084"/>
                    <a:pt x="3537" y="3314"/>
                    <a:pt x="3306" y="3565"/>
                  </a:cubicBezTo>
                  <a:cubicBezTo>
                    <a:pt x="2490" y="2895"/>
                    <a:pt x="1695" y="2226"/>
                    <a:pt x="649" y="1975"/>
                  </a:cubicBezTo>
                  <a:cubicBezTo>
                    <a:pt x="733" y="1786"/>
                    <a:pt x="754" y="1682"/>
                    <a:pt x="816" y="1577"/>
                  </a:cubicBezTo>
                  <a:cubicBezTo>
                    <a:pt x="942" y="1368"/>
                    <a:pt x="1068" y="1159"/>
                    <a:pt x="1235" y="970"/>
                  </a:cubicBezTo>
                  <a:cubicBezTo>
                    <a:pt x="1392" y="753"/>
                    <a:pt x="1542" y="640"/>
                    <a:pt x="1706" y="640"/>
                  </a:cubicBezTo>
                  <a:close/>
                  <a:moveTo>
                    <a:pt x="4227" y="3356"/>
                  </a:moveTo>
                  <a:cubicBezTo>
                    <a:pt x="4290" y="3460"/>
                    <a:pt x="4353" y="3565"/>
                    <a:pt x="4415" y="3691"/>
                  </a:cubicBezTo>
                  <a:cubicBezTo>
                    <a:pt x="4248" y="3795"/>
                    <a:pt x="4081" y="3900"/>
                    <a:pt x="3871" y="4025"/>
                  </a:cubicBezTo>
                  <a:cubicBezTo>
                    <a:pt x="3746" y="3670"/>
                    <a:pt x="3955" y="3356"/>
                    <a:pt x="4227" y="3356"/>
                  </a:cubicBezTo>
                  <a:close/>
                  <a:moveTo>
                    <a:pt x="15296" y="1912"/>
                  </a:moveTo>
                  <a:cubicBezTo>
                    <a:pt x="15505" y="2498"/>
                    <a:pt x="15693" y="3021"/>
                    <a:pt x="15881" y="3523"/>
                  </a:cubicBezTo>
                  <a:cubicBezTo>
                    <a:pt x="14773" y="3753"/>
                    <a:pt x="13726" y="3963"/>
                    <a:pt x="12638" y="4193"/>
                  </a:cubicBezTo>
                  <a:cubicBezTo>
                    <a:pt x="12492" y="3983"/>
                    <a:pt x="12345" y="3691"/>
                    <a:pt x="12157" y="3377"/>
                  </a:cubicBezTo>
                  <a:cubicBezTo>
                    <a:pt x="13099" y="2686"/>
                    <a:pt x="14103" y="2184"/>
                    <a:pt x="15296" y="1912"/>
                  </a:cubicBezTo>
                  <a:close/>
                  <a:moveTo>
                    <a:pt x="11843" y="3711"/>
                  </a:moveTo>
                  <a:cubicBezTo>
                    <a:pt x="12011" y="3983"/>
                    <a:pt x="12157" y="4193"/>
                    <a:pt x="12324" y="4444"/>
                  </a:cubicBezTo>
                  <a:cubicBezTo>
                    <a:pt x="12115" y="4527"/>
                    <a:pt x="11990" y="4611"/>
                    <a:pt x="11843" y="4653"/>
                  </a:cubicBezTo>
                  <a:cubicBezTo>
                    <a:pt x="11697" y="4486"/>
                    <a:pt x="11571" y="4318"/>
                    <a:pt x="11320" y="4109"/>
                  </a:cubicBezTo>
                  <a:cubicBezTo>
                    <a:pt x="11529" y="3963"/>
                    <a:pt x="11676" y="3879"/>
                    <a:pt x="11843" y="3711"/>
                  </a:cubicBezTo>
                  <a:close/>
                  <a:moveTo>
                    <a:pt x="9070" y="3197"/>
                  </a:moveTo>
                  <a:cubicBezTo>
                    <a:pt x="9502" y="3197"/>
                    <a:pt x="9860" y="3375"/>
                    <a:pt x="10169" y="3649"/>
                  </a:cubicBezTo>
                  <a:cubicBezTo>
                    <a:pt x="10567" y="3983"/>
                    <a:pt x="10985" y="4297"/>
                    <a:pt x="11320" y="4695"/>
                  </a:cubicBezTo>
                  <a:cubicBezTo>
                    <a:pt x="11613" y="5009"/>
                    <a:pt x="11927" y="5343"/>
                    <a:pt x="12011" y="5887"/>
                  </a:cubicBezTo>
                  <a:cubicBezTo>
                    <a:pt x="10630" y="5155"/>
                    <a:pt x="9311" y="4423"/>
                    <a:pt x="8056" y="3774"/>
                  </a:cubicBezTo>
                  <a:cubicBezTo>
                    <a:pt x="6612" y="4946"/>
                    <a:pt x="4980" y="5511"/>
                    <a:pt x="3474" y="6411"/>
                  </a:cubicBezTo>
                  <a:cubicBezTo>
                    <a:pt x="3557" y="5448"/>
                    <a:pt x="3829" y="4590"/>
                    <a:pt x="4687" y="4067"/>
                  </a:cubicBezTo>
                  <a:cubicBezTo>
                    <a:pt x="4980" y="3900"/>
                    <a:pt x="5252" y="3753"/>
                    <a:pt x="5566" y="3628"/>
                  </a:cubicBezTo>
                  <a:cubicBezTo>
                    <a:pt x="6025" y="3428"/>
                    <a:pt x="6446" y="3229"/>
                    <a:pt x="6937" y="3229"/>
                  </a:cubicBezTo>
                  <a:cubicBezTo>
                    <a:pt x="6961" y="3229"/>
                    <a:pt x="6986" y="3229"/>
                    <a:pt x="7010" y="3230"/>
                  </a:cubicBezTo>
                  <a:cubicBezTo>
                    <a:pt x="7313" y="3230"/>
                    <a:pt x="7622" y="3235"/>
                    <a:pt x="7933" y="3235"/>
                  </a:cubicBezTo>
                  <a:cubicBezTo>
                    <a:pt x="8244" y="3235"/>
                    <a:pt x="8558" y="3230"/>
                    <a:pt x="8872" y="3209"/>
                  </a:cubicBezTo>
                  <a:cubicBezTo>
                    <a:pt x="8940" y="3201"/>
                    <a:pt x="9005" y="3197"/>
                    <a:pt x="9070" y="3197"/>
                  </a:cubicBezTo>
                  <a:close/>
                  <a:moveTo>
                    <a:pt x="2235" y="6492"/>
                  </a:moveTo>
                  <a:cubicBezTo>
                    <a:pt x="2454" y="6492"/>
                    <a:pt x="2698" y="6559"/>
                    <a:pt x="2951" y="6704"/>
                  </a:cubicBezTo>
                  <a:cubicBezTo>
                    <a:pt x="2721" y="6808"/>
                    <a:pt x="2574" y="6850"/>
                    <a:pt x="2428" y="6934"/>
                  </a:cubicBezTo>
                  <a:cubicBezTo>
                    <a:pt x="2072" y="7143"/>
                    <a:pt x="2051" y="7582"/>
                    <a:pt x="2407" y="7833"/>
                  </a:cubicBezTo>
                  <a:cubicBezTo>
                    <a:pt x="2490" y="7875"/>
                    <a:pt x="2637" y="7875"/>
                    <a:pt x="2741" y="7938"/>
                  </a:cubicBezTo>
                  <a:cubicBezTo>
                    <a:pt x="2951" y="8001"/>
                    <a:pt x="2930" y="8147"/>
                    <a:pt x="2846" y="8356"/>
                  </a:cubicBezTo>
                  <a:lnTo>
                    <a:pt x="2114" y="8356"/>
                  </a:lnTo>
                  <a:cubicBezTo>
                    <a:pt x="1549" y="8336"/>
                    <a:pt x="1151" y="7708"/>
                    <a:pt x="1340" y="7143"/>
                  </a:cubicBezTo>
                  <a:cubicBezTo>
                    <a:pt x="1490" y="6732"/>
                    <a:pt x="1820" y="6492"/>
                    <a:pt x="2235" y="6492"/>
                  </a:cubicBezTo>
                  <a:close/>
                  <a:moveTo>
                    <a:pt x="13460" y="6752"/>
                  </a:moveTo>
                  <a:cubicBezTo>
                    <a:pt x="13835" y="6752"/>
                    <a:pt x="14192" y="6992"/>
                    <a:pt x="14396" y="7415"/>
                  </a:cubicBezTo>
                  <a:cubicBezTo>
                    <a:pt x="14689" y="8022"/>
                    <a:pt x="14459" y="8168"/>
                    <a:pt x="13957" y="8398"/>
                  </a:cubicBezTo>
                  <a:cubicBezTo>
                    <a:pt x="13873" y="8440"/>
                    <a:pt x="13726" y="8440"/>
                    <a:pt x="13601" y="8440"/>
                  </a:cubicBezTo>
                  <a:lnTo>
                    <a:pt x="13015" y="8440"/>
                  </a:lnTo>
                  <a:cubicBezTo>
                    <a:pt x="13287" y="8084"/>
                    <a:pt x="13915" y="8356"/>
                    <a:pt x="13957" y="7708"/>
                  </a:cubicBezTo>
                  <a:cubicBezTo>
                    <a:pt x="13789" y="7248"/>
                    <a:pt x="13308" y="7206"/>
                    <a:pt x="12848" y="7122"/>
                  </a:cubicBezTo>
                  <a:cubicBezTo>
                    <a:pt x="12889" y="7017"/>
                    <a:pt x="12910" y="6913"/>
                    <a:pt x="12973" y="6892"/>
                  </a:cubicBezTo>
                  <a:cubicBezTo>
                    <a:pt x="13131" y="6797"/>
                    <a:pt x="13297" y="6752"/>
                    <a:pt x="13460" y="6752"/>
                  </a:cubicBezTo>
                  <a:close/>
                  <a:moveTo>
                    <a:pt x="8188" y="4475"/>
                  </a:moveTo>
                  <a:cubicBezTo>
                    <a:pt x="8314" y="4475"/>
                    <a:pt x="8442" y="4512"/>
                    <a:pt x="8579" y="4590"/>
                  </a:cubicBezTo>
                  <a:cubicBezTo>
                    <a:pt x="8914" y="4758"/>
                    <a:pt x="9270" y="4925"/>
                    <a:pt x="9583" y="5113"/>
                  </a:cubicBezTo>
                  <a:cubicBezTo>
                    <a:pt x="10358" y="5532"/>
                    <a:pt x="11090" y="5971"/>
                    <a:pt x="11885" y="6369"/>
                  </a:cubicBezTo>
                  <a:cubicBezTo>
                    <a:pt x="12262" y="6578"/>
                    <a:pt x="12429" y="6892"/>
                    <a:pt x="12471" y="7289"/>
                  </a:cubicBezTo>
                  <a:cubicBezTo>
                    <a:pt x="12534" y="7771"/>
                    <a:pt x="12617" y="8294"/>
                    <a:pt x="12555" y="8817"/>
                  </a:cubicBezTo>
                  <a:cubicBezTo>
                    <a:pt x="12450" y="9717"/>
                    <a:pt x="11927" y="10386"/>
                    <a:pt x="11195" y="10888"/>
                  </a:cubicBezTo>
                  <a:cubicBezTo>
                    <a:pt x="10337" y="11474"/>
                    <a:pt x="9311" y="11641"/>
                    <a:pt x="8328" y="11788"/>
                  </a:cubicBezTo>
                  <a:cubicBezTo>
                    <a:pt x="8140" y="11808"/>
                    <a:pt x="7955" y="11817"/>
                    <a:pt x="7770" y="11817"/>
                  </a:cubicBezTo>
                  <a:cubicBezTo>
                    <a:pt x="7378" y="11817"/>
                    <a:pt x="6989" y="11775"/>
                    <a:pt x="6591" y="11704"/>
                  </a:cubicBezTo>
                  <a:cubicBezTo>
                    <a:pt x="5734" y="11579"/>
                    <a:pt x="4980" y="11160"/>
                    <a:pt x="4353" y="10512"/>
                  </a:cubicBezTo>
                  <a:cubicBezTo>
                    <a:pt x="3767" y="9821"/>
                    <a:pt x="3327" y="8566"/>
                    <a:pt x="3306" y="7624"/>
                  </a:cubicBezTo>
                  <a:cubicBezTo>
                    <a:pt x="3306" y="7248"/>
                    <a:pt x="3432" y="7059"/>
                    <a:pt x="3746" y="6892"/>
                  </a:cubicBezTo>
                  <a:cubicBezTo>
                    <a:pt x="5106" y="6159"/>
                    <a:pt x="6445" y="5364"/>
                    <a:pt x="7763" y="4611"/>
                  </a:cubicBezTo>
                  <a:cubicBezTo>
                    <a:pt x="7908" y="4522"/>
                    <a:pt x="8046" y="4475"/>
                    <a:pt x="8188" y="4475"/>
                  </a:cubicBezTo>
                  <a:close/>
                  <a:moveTo>
                    <a:pt x="8809" y="12269"/>
                  </a:moveTo>
                  <a:cubicBezTo>
                    <a:pt x="8749" y="12610"/>
                    <a:pt x="8612" y="12835"/>
                    <a:pt x="8325" y="12835"/>
                  </a:cubicBezTo>
                  <a:cubicBezTo>
                    <a:pt x="8312" y="12835"/>
                    <a:pt x="8299" y="12835"/>
                    <a:pt x="8286" y="12834"/>
                  </a:cubicBezTo>
                  <a:cubicBezTo>
                    <a:pt x="8056" y="12792"/>
                    <a:pt x="7931" y="12646"/>
                    <a:pt x="8014" y="12311"/>
                  </a:cubicBezTo>
                  <a:cubicBezTo>
                    <a:pt x="8286" y="12311"/>
                    <a:pt x="8537" y="12269"/>
                    <a:pt x="8809" y="12269"/>
                  </a:cubicBezTo>
                  <a:close/>
                  <a:moveTo>
                    <a:pt x="10665" y="11727"/>
                  </a:moveTo>
                  <a:cubicBezTo>
                    <a:pt x="10770" y="11727"/>
                    <a:pt x="10863" y="11762"/>
                    <a:pt x="10964" y="11851"/>
                  </a:cubicBezTo>
                  <a:cubicBezTo>
                    <a:pt x="11404" y="12248"/>
                    <a:pt x="11864" y="12646"/>
                    <a:pt x="12345" y="13002"/>
                  </a:cubicBezTo>
                  <a:cubicBezTo>
                    <a:pt x="12889" y="13420"/>
                    <a:pt x="13015" y="13566"/>
                    <a:pt x="12471" y="14299"/>
                  </a:cubicBezTo>
                  <a:cubicBezTo>
                    <a:pt x="12387" y="14424"/>
                    <a:pt x="12241" y="14508"/>
                    <a:pt x="12073" y="14634"/>
                  </a:cubicBezTo>
                  <a:cubicBezTo>
                    <a:pt x="11739" y="14362"/>
                    <a:pt x="11404" y="14131"/>
                    <a:pt x="11090" y="13901"/>
                  </a:cubicBezTo>
                  <a:cubicBezTo>
                    <a:pt x="10860" y="14006"/>
                    <a:pt x="10860" y="14152"/>
                    <a:pt x="10881" y="14362"/>
                  </a:cubicBezTo>
                  <a:cubicBezTo>
                    <a:pt x="11027" y="15596"/>
                    <a:pt x="11195" y="16810"/>
                    <a:pt x="11341" y="18023"/>
                  </a:cubicBezTo>
                  <a:cubicBezTo>
                    <a:pt x="11425" y="18609"/>
                    <a:pt x="11488" y="19153"/>
                    <a:pt x="11529" y="19760"/>
                  </a:cubicBezTo>
                  <a:cubicBezTo>
                    <a:pt x="9374" y="19676"/>
                    <a:pt x="7240" y="19592"/>
                    <a:pt x="5043" y="19530"/>
                  </a:cubicBezTo>
                  <a:cubicBezTo>
                    <a:pt x="5190" y="18588"/>
                    <a:pt x="5294" y="17647"/>
                    <a:pt x="5441" y="16726"/>
                  </a:cubicBezTo>
                  <a:cubicBezTo>
                    <a:pt x="5545" y="16035"/>
                    <a:pt x="5754" y="15387"/>
                    <a:pt x="5922" y="14717"/>
                  </a:cubicBezTo>
                  <a:cubicBezTo>
                    <a:pt x="5943" y="14550"/>
                    <a:pt x="5922" y="14320"/>
                    <a:pt x="5817" y="14215"/>
                  </a:cubicBezTo>
                  <a:cubicBezTo>
                    <a:pt x="5770" y="14168"/>
                    <a:pt x="5721" y="14149"/>
                    <a:pt x="5672" y="14149"/>
                  </a:cubicBezTo>
                  <a:cubicBezTo>
                    <a:pt x="5549" y="14149"/>
                    <a:pt x="5426" y="14271"/>
                    <a:pt x="5336" y="14362"/>
                  </a:cubicBezTo>
                  <a:cubicBezTo>
                    <a:pt x="5148" y="14550"/>
                    <a:pt x="5001" y="14738"/>
                    <a:pt x="4792" y="14947"/>
                  </a:cubicBezTo>
                  <a:cubicBezTo>
                    <a:pt x="4374" y="14466"/>
                    <a:pt x="3997" y="14027"/>
                    <a:pt x="3578" y="13525"/>
                  </a:cubicBezTo>
                  <a:cubicBezTo>
                    <a:pt x="4060" y="12876"/>
                    <a:pt x="4646" y="12416"/>
                    <a:pt x="5315" y="11997"/>
                  </a:cubicBezTo>
                  <a:cubicBezTo>
                    <a:pt x="5395" y="11933"/>
                    <a:pt x="5499" y="11906"/>
                    <a:pt x="5600" y="11906"/>
                  </a:cubicBezTo>
                  <a:cubicBezTo>
                    <a:pt x="5631" y="11906"/>
                    <a:pt x="5662" y="11909"/>
                    <a:pt x="5692" y="11913"/>
                  </a:cubicBezTo>
                  <a:cubicBezTo>
                    <a:pt x="6319" y="12039"/>
                    <a:pt x="6926" y="12185"/>
                    <a:pt x="7533" y="12353"/>
                  </a:cubicBezTo>
                  <a:cubicBezTo>
                    <a:pt x="7554" y="12374"/>
                    <a:pt x="7596" y="12416"/>
                    <a:pt x="7596" y="12457"/>
                  </a:cubicBezTo>
                  <a:cubicBezTo>
                    <a:pt x="7742" y="13002"/>
                    <a:pt x="7951" y="13211"/>
                    <a:pt x="8349" y="13232"/>
                  </a:cubicBezTo>
                  <a:cubicBezTo>
                    <a:pt x="8381" y="13235"/>
                    <a:pt x="8411" y="13237"/>
                    <a:pt x="8441" y="13237"/>
                  </a:cubicBezTo>
                  <a:cubicBezTo>
                    <a:pt x="8745" y="13237"/>
                    <a:pt x="8950" y="13039"/>
                    <a:pt x="9102" y="12562"/>
                  </a:cubicBezTo>
                  <a:cubicBezTo>
                    <a:pt x="9207" y="12227"/>
                    <a:pt x="9353" y="12039"/>
                    <a:pt x="9730" y="11997"/>
                  </a:cubicBezTo>
                  <a:cubicBezTo>
                    <a:pt x="9960" y="11955"/>
                    <a:pt x="10211" y="11851"/>
                    <a:pt x="10441" y="11767"/>
                  </a:cubicBezTo>
                  <a:cubicBezTo>
                    <a:pt x="10524" y="11742"/>
                    <a:pt x="10597" y="11727"/>
                    <a:pt x="10665" y="11727"/>
                  </a:cubicBezTo>
                  <a:close/>
                  <a:moveTo>
                    <a:pt x="1523" y="1"/>
                  </a:moveTo>
                  <a:cubicBezTo>
                    <a:pt x="1388" y="1"/>
                    <a:pt x="1296" y="115"/>
                    <a:pt x="1130" y="364"/>
                  </a:cubicBezTo>
                  <a:cubicBezTo>
                    <a:pt x="816" y="845"/>
                    <a:pt x="503" y="1305"/>
                    <a:pt x="210" y="1786"/>
                  </a:cubicBezTo>
                  <a:cubicBezTo>
                    <a:pt x="0" y="2121"/>
                    <a:pt x="84" y="2310"/>
                    <a:pt x="440" y="2330"/>
                  </a:cubicBezTo>
                  <a:cubicBezTo>
                    <a:pt x="1444" y="2393"/>
                    <a:pt x="2114" y="3021"/>
                    <a:pt x="2825" y="3586"/>
                  </a:cubicBezTo>
                  <a:cubicBezTo>
                    <a:pt x="3118" y="3837"/>
                    <a:pt x="3348" y="4088"/>
                    <a:pt x="3641" y="4360"/>
                  </a:cubicBezTo>
                  <a:cubicBezTo>
                    <a:pt x="3432" y="4925"/>
                    <a:pt x="3223" y="5469"/>
                    <a:pt x="2993" y="6076"/>
                  </a:cubicBezTo>
                  <a:cubicBezTo>
                    <a:pt x="2804" y="6055"/>
                    <a:pt x="2616" y="5992"/>
                    <a:pt x="2407" y="5971"/>
                  </a:cubicBezTo>
                  <a:cubicBezTo>
                    <a:pt x="2395" y="5971"/>
                    <a:pt x="2383" y="5971"/>
                    <a:pt x="2371" y="5971"/>
                  </a:cubicBezTo>
                  <a:cubicBezTo>
                    <a:pt x="1775" y="5971"/>
                    <a:pt x="1148" y="6486"/>
                    <a:pt x="963" y="7101"/>
                  </a:cubicBezTo>
                  <a:cubicBezTo>
                    <a:pt x="837" y="7624"/>
                    <a:pt x="1151" y="8398"/>
                    <a:pt x="1695" y="8608"/>
                  </a:cubicBezTo>
                  <a:cubicBezTo>
                    <a:pt x="2009" y="8712"/>
                    <a:pt x="2407" y="8712"/>
                    <a:pt x="2741" y="8754"/>
                  </a:cubicBezTo>
                  <a:cubicBezTo>
                    <a:pt x="2776" y="8761"/>
                    <a:pt x="2811" y="8763"/>
                    <a:pt x="2848" y="8763"/>
                  </a:cubicBezTo>
                  <a:cubicBezTo>
                    <a:pt x="2920" y="8763"/>
                    <a:pt x="3000" y="8754"/>
                    <a:pt x="3097" y="8754"/>
                  </a:cubicBezTo>
                  <a:cubicBezTo>
                    <a:pt x="3453" y="9842"/>
                    <a:pt x="3955" y="10867"/>
                    <a:pt x="5022" y="11600"/>
                  </a:cubicBezTo>
                  <a:cubicBezTo>
                    <a:pt x="4311" y="12269"/>
                    <a:pt x="3516" y="12855"/>
                    <a:pt x="3034" y="13713"/>
                  </a:cubicBezTo>
                  <a:cubicBezTo>
                    <a:pt x="3306" y="13922"/>
                    <a:pt x="3516" y="14110"/>
                    <a:pt x="3767" y="14320"/>
                  </a:cubicBezTo>
                  <a:cubicBezTo>
                    <a:pt x="3348" y="14843"/>
                    <a:pt x="2951" y="15303"/>
                    <a:pt x="2595" y="15805"/>
                  </a:cubicBezTo>
                  <a:cubicBezTo>
                    <a:pt x="2169" y="16394"/>
                    <a:pt x="1624" y="16727"/>
                    <a:pt x="904" y="16727"/>
                  </a:cubicBezTo>
                  <a:cubicBezTo>
                    <a:pt x="882" y="16727"/>
                    <a:pt x="860" y="16727"/>
                    <a:pt x="837" y="16726"/>
                  </a:cubicBezTo>
                  <a:cubicBezTo>
                    <a:pt x="796" y="16726"/>
                    <a:pt x="733" y="16768"/>
                    <a:pt x="691" y="16810"/>
                  </a:cubicBezTo>
                  <a:cubicBezTo>
                    <a:pt x="649" y="16831"/>
                    <a:pt x="649" y="16872"/>
                    <a:pt x="628" y="16914"/>
                  </a:cubicBezTo>
                  <a:cubicBezTo>
                    <a:pt x="772" y="17058"/>
                    <a:pt x="826" y="17112"/>
                    <a:pt x="1034" y="17112"/>
                  </a:cubicBezTo>
                  <a:cubicBezTo>
                    <a:pt x="1160" y="17112"/>
                    <a:pt x="1341" y="17092"/>
                    <a:pt x="1633" y="17061"/>
                  </a:cubicBezTo>
                  <a:lnTo>
                    <a:pt x="1633" y="17061"/>
                  </a:lnTo>
                  <a:cubicBezTo>
                    <a:pt x="1695" y="17249"/>
                    <a:pt x="1235" y="17479"/>
                    <a:pt x="1674" y="17667"/>
                  </a:cubicBezTo>
                  <a:cubicBezTo>
                    <a:pt x="1800" y="17563"/>
                    <a:pt x="1967" y="17437"/>
                    <a:pt x="2156" y="17270"/>
                  </a:cubicBezTo>
                  <a:cubicBezTo>
                    <a:pt x="2177" y="17500"/>
                    <a:pt x="2218" y="17688"/>
                    <a:pt x="2260" y="17856"/>
                  </a:cubicBezTo>
                  <a:cubicBezTo>
                    <a:pt x="2323" y="17873"/>
                    <a:pt x="2376" y="17882"/>
                    <a:pt x="2420" y="17882"/>
                  </a:cubicBezTo>
                  <a:cubicBezTo>
                    <a:pt x="2541" y="17882"/>
                    <a:pt x="2601" y="17814"/>
                    <a:pt x="2616" y="17647"/>
                  </a:cubicBezTo>
                  <a:cubicBezTo>
                    <a:pt x="2616" y="17584"/>
                    <a:pt x="2616" y="17542"/>
                    <a:pt x="2595" y="17500"/>
                  </a:cubicBezTo>
                  <a:cubicBezTo>
                    <a:pt x="2218" y="16810"/>
                    <a:pt x="2616" y="16287"/>
                    <a:pt x="3055" y="15784"/>
                  </a:cubicBezTo>
                  <a:cubicBezTo>
                    <a:pt x="3348" y="15450"/>
                    <a:pt x="3641" y="15136"/>
                    <a:pt x="3976" y="14738"/>
                  </a:cubicBezTo>
                  <a:cubicBezTo>
                    <a:pt x="4227" y="15031"/>
                    <a:pt x="4499" y="15282"/>
                    <a:pt x="4750" y="15575"/>
                  </a:cubicBezTo>
                  <a:cubicBezTo>
                    <a:pt x="4938" y="15450"/>
                    <a:pt x="5064" y="15345"/>
                    <a:pt x="5315" y="15178"/>
                  </a:cubicBezTo>
                  <a:lnTo>
                    <a:pt x="5315" y="15178"/>
                  </a:lnTo>
                  <a:cubicBezTo>
                    <a:pt x="5231" y="15680"/>
                    <a:pt x="5127" y="16098"/>
                    <a:pt x="5064" y="16517"/>
                  </a:cubicBezTo>
                  <a:cubicBezTo>
                    <a:pt x="4938" y="17458"/>
                    <a:pt x="4792" y="18421"/>
                    <a:pt x="4687" y="19362"/>
                  </a:cubicBezTo>
                  <a:cubicBezTo>
                    <a:pt x="4625" y="19969"/>
                    <a:pt x="4687" y="19990"/>
                    <a:pt x="5273" y="20011"/>
                  </a:cubicBezTo>
                  <a:cubicBezTo>
                    <a:pt x="5462" y="20011"/>
                    <a:pt x="5650" y="20053"/>
                    <a:pt x="5838" y="20053"/>
                  </a:cubicBezTo>
                  <a:cubicBezTo>
                    <a:pt x="5754" y="21434"/>
                    <a:pt x="5692" y="22794"/>
                    <a:pt x="5629" y="24133"/>
                  </a:cubicBezTo>
                  <a:cubicBezTo>
                    <a:pt x="5064" y="24175"/>
                    <a:pt x="4625" y="24237"/>
                    <a:pt x="4164" y="24279"/>
                  </a:cubicBezTo>
                  <a:cubicBezTo>
                    <a:pt x="4122" y="24300"/>
                    <a:pt x="4102" y="24405"/>
                    <a:pt x="4018" y="24572"/>
                  </a:cubicBezTo>
                  <a:cubicBezTo>
                    <a:pt x="4708" y="24656"/>
                    <a:pt x="5357" y="24698"/>
                    <a:pt x="6047" y="24782"/>
                  </a:cubicBezTo>
                  <a:cubicBezTo>
                    <a:pt x="6257" y="23191"/>
                    <a:pt x="5838" y="21580"/>
                    <a:pt x="6382" y="19990"/>
                  </a:cubicBezTo>
                  <a:cubicBezTo>
                    <a:pt x="7533" y="20032"/>
                    <a:pt x="8663" y="20074"/>
                    <a:pt x="9814" y="20116"/>
                  </a:cubicBezTo>
                  <a:cubicBezTo>
                    <a:pt x="10253" y="21643"/>
                    <a:pt x="10337" y="23149"/>
                    <a:pt x="10525" y="24782"/>
                  </a:cubicBezTo>
                  <a:cubicBezTo>
                    <a:pt x="10593" y="24772"/>
                    <a:pt x="10661" y="24769"/>
                    <a:pt x="10730" y="24769"/>
                  </a:cubicBezTo>
                  <a:cubicBezTo>
                    <a:pt x="10914" y="24769"/>
                    <a:pt x="11102" y="24793"/>
                    <a:pt x="11290" y="24793"/>
                  </a:cubicBezTo>
                  <a:cubicBezTo>
                    <a:pt x="11513" y="24793"/>
                    <a:pt x="11735" y="24759"/>
                    <a:pt x="11948" y="24614"/>
                  </a:cubicBezTo>
                  <a:cubicBezTo>
                    <a:pt x="11934" y="24391"/>
                    <a:pt x="11836" y="24335"/>
                    <a:pt x="11717" y="24335"/>
                  </a:cubicBezTo>
                  <a:cubicBezTo>
                    <a:pt x="11657" y="24335"/>
                    <a:pt x="11592" y="24349"/>
                    <a:pt x="11529" y="24363"/>
                  </a:cubicBezTo>
                  <a:cubicBezTo>
                    <a:pt x="11362" y="24363"/>
                    <a:pt x="11174" y="24363"/>
                    <a:pt x="10902" y="24384"/>
                  </a:cubicBezTo>
                  <a:cubicBezTo>
                    <a:pt x="10692" y="22961"/>
                    <a:pt x="10483" y="21580"/>
                    <a:pt x="10274" y="20136"/>
                  </a:cubicBezTo>
                  <a:lnTo>
                    <a:pt x="10274" y="20136"/>
                  </a:lnTo>
                  <a:cubicBezTo>
                    <a:pt x="10692" y="20178"/>
                    <a:pt x="11069" y="20178"/>
                    <a:pt x="11425" y="20220"/>
                  </a:cubicBezTo>
                  <a:cubicBezTo>
                    <a:pt x="11543" y="20240"/>
                    <a:pt x="11634" y="20251"/>
                    <a:pt x="11704" y="20251"/>
                  </a:cubicBezTo>
                  <a:cubicBezTo>
                    <a:pt x="11933" y="20251"/>
                    <a:pt x="11938" y="20128"/>
                    <a:pt x="11906" y="19760"/>
                  </a:cubicBezTo>
                  <a:cubicBezTo>
                    <a:pt x="11697" y="18191"/>
                    <a:pt x="11508" y="16621"/>
                    <a:pt x="11320" y="15052"/>
                  </a:cubicBezTo>
                  <a:cubicBezTo>
                    <a:pt x="11320" y="14947"/>
                    <a:pt x="11362" y="14843"/>
                    <a:pt x="11383" y="14675"/>
                  </a:cubicBezTo>
                  <a:cubicBezTo>
                    <a:pt x="11697" y="14864"/>
                    <a:pt x="11990" y="15052"/>
                    <a:pt x="12304" y="15261"/>
                  </a:cubicBezTo>
                  <a:cubicBezTo>
                    <a:pt x="12471" y="15052"/>
                    <a:pt x="12638" y="14864"/>
                    <a:pt x="12827" y="14634"/>
                  </a:cubicBezTo>
                  <a:cubicBezTo>
                    <a:pt x="13580" y="15261"/>
                    <a:pt x="14333" y="15889"/>
                    <a:pt x="15065" y="16475"/>
                  </a:cubicBezTo>
                  <a:cubicBezTo>
                    <a:pt x="14940" y="16893"/>
                    <a:pt x="14814" y="17270"/>
                    <a:pt x="14647" y="17709"/>
                  </a:cubicBezTo>
                  <a:cubicBezTo>
                    <a:pt x="15275" y="17709"/>
                    <a:pt x="15065" y="17144"/>
                    <a:pt x="15379" y="16956"/>
                  </a:cubicBezTo>
                  <a:cubicBezTo>
                    <a:pt x="15405" y="16949"/>
                    <a:pt x="15429" y="16946"/>
                    <a:pt x="15451" y="16946"/>
                  </a:cubicBezTo>
                  <a:cubicBezTo>
                    <a:pt x="15707" y="16946"/>
                    <a:pt x="15800" y="17361"/>
                    <a:pt x="16093" y="17361"/>
                  </a:cubicBezTo>
                  <a:cubicBezTo>
                    <a:pt x="16158" y="17361"/>
                    <a:pt x="16233" y="17340"/>
                    <a:pt x="16321" y="17291"/>
                  </a:cubicBezTo>
                  <a:cubicBezTo>
                    <a:pt x="16216" y="17082"/>
                    <a:pt x="16112" y="16935"/>
                    <a:pt x="16007" y="16747"/>
                  </a:cubicBezTo>
                  <a:cubicBezTo>
                    <a:pt x="16174" y="16684"/>
                    <a:pt x="16342" y="16684"/>
                    <a:pt x="16488" y="16621"/>
                  </a:cubicBezTo>
                  <a:cubicBezTo>
                    <a:pt x="16551" y="16579"/>
                    <a:pt x="16593" y="16433"/>
                    <a:pt x="16593" y="16349"/>
                  </a:cubicBezTo>
                  <a:cubicBezTo>
                    <a:pt x="16593" y="16307"/>
                    <a:pt x="16488" y="16245"/>
                    <a:pt x="16405" y="16224"/>
                  </a:cubicBezTo>
                  <a:cubicBezTo>
                    <a:pt x="16342" y="16224"/>
                    <a:pt x="16237" y="16224"/>
                    <a:pt x="16174" y="16245"/>
                  </a:cubicBezTo>
                  <a:cubicBezTo>
                    <a:pt x="16097" y="16258"/>
                    <a:pt x="16021" y="16265"/>
                    <a:pt x="15947" y="16265"/>
                  </a:cubicBezTo>
                  <a:cubicBezTo>
                    <a:pt x="15566" y="16265"/>
                    <a:pt x="15241" y="16093"/>
                    <a:pt x="14961" y="15847"/>
                  </a:cubicBezTo>
                  <a:cubicBezTo>
                    <a:pt x="14501" y="15491"/>
                    <a:pt x="14040" y="15094"/>
                    <a:pt x="13580" y="14696"/>
                  </a:cubicBezTo>
                  <a:cubicBezTo>
                    <a:pt x="13392" y="14571"/>
                    <a:pt x="13266" y="14382"/>
                    <a:pt x="13099" y="14236"/>
                  </a:cubicBezTo>
                  <a:cubicBezTo>
                    <a:pt x="13245" y="13922"/>
                    <a:pt x="13475" y="13650"/>
                    <a:pt x="13413" y="13420"/>
                  </a:cubicBezTo>
                  <a:cubicBezTo>
                    <a:pt x="13371" y="13190"/>
                    <a:pt x="13036" y="13022"/>
                    <a:pt x="12827" y="12855"/>
                  </a:cubicBezTo>
                  <a:cubicBezTo>
                    <a:pt x="12450" y="12478"/>
                    <a:pt x="12052" y="12144"/>
                    <a:pt x="11676" y="11809"/>
                  </a:cubicBezTo>
                  <a:cubicBezTo>
                    <a:pt x="11529" y="11704"/>
                    <a:pt x="11467" y="11558"/>
                    <a:pt x="11320" y="11411"/>
                  </a:cubicBezTo>
                  <a:cubicBezTo>
                    <a:pt x="12094" y="10700"/>
                    <a:pt x="12868" y="10030"/>
                    <a:pt x="12994" y="8900"/>
                  </a:cubicBezTo>
                  <a:cubicBezTo>
                    <a:pt x="13203" y="8900"/>
                    <a:pt x="13371" y="8880"/>
                    <a:pt x="13517" y="8880"/>
                  </a:cubicBezTo>
                  <a:cubicBezTo>
                    <a:pt x="13601" y="8859"/>
                    <a:pt x="13679" y="8859"/>
                    <a:pt x="13755" y="8859"/>
                  </a:cubicBezTo>
                  <a:cubicBezTo>
                    <a:pt x="13831" y="8859"/>
                    <a:pt x="13904" y="8859"/>
                    <a:pt x="13977" y="8838"/>
                  </a:cubicBezTo>
                  <a:cubicBezTo>
                    <a:pt x="14814" y="8691"/>
                    <a:pt x="15128" y="8147"/>
                    <a:pt x="14856" y="7352"/>
                  </a:cubicBezTo>
                  <a:cubicBezTo>
                    <a:pt x="14650" y="6716"/>
                    <a:pt x="14133" y="6334"/>
                    <a:pt x="13514" y="6334"/>
                  </a:cubicBezTo>
                  <a:cubicBezTo>
                    <a:pt x="13380" y="6334"/>
                    <a:pt x="13241" y="6352"/>
                    <a:pt x="13099" y="6390"/>
                  </a:cubicBezTo>
                  <a:cubicBezTo>
                    <a:pt x="12994" y="6411"/>
                    <a:pt x="12889" y="6411"/>
                    <a:pt x="12785" y="6411"/>
                  </a:cubicBezTo>
                  <a:cubicBezTo>
                    <a:pt x="12617" y="5971"/>
                    <a:pt x="12429" y="5553"/>
                    <a:pt x="12262" y="5155"/>
                  </a:cubicBezTo>
                  <a:cubicBezTo>
                    <a:pt x="12917" y="4533"/>
                    <a:pt x="14194" y="4114"/>
                    <a:pt x="15375" y="4114"/>
                  </a:cubicBezTo>
                  <a:cubicBezTo>
                    <a:pt x="15665" y="4114"/>
                    <a:pt x="15949" y="4139"/>
                    <a:pt x="16216" y="4193"/>
                  </a:cubicBezTo>
                  <a:cubicBezTo>
                    <a:pt x="16446" y="3921"/>
                    <a:pt x="16300" y="3649"/>
                    <a:pt x="16216" y="3377"/>
                  </a:cubicBezTo>
                  <a:cubicBezTo>
                    <a:pt x="16028" y="2728"/>
                    <a:pt x="15798" y="2079"/>
                    <a:pt x="15568" y="1368"/>
                  </a:cubicBezTo>
                  <a:cubicBezTo>
                    <a:pt x="14710" y="1494"/>
                    <a:pt x="13894" y="1807"/>
                    <a:pt x="13161" y="2247"/>
                  </a:cubicBezTo>
                  <a:cubicBezTo>
                    <a:pt x="12429" y="2665"/>
                    <a:pt x="11739" y="3188"/>
                    <a:pt x="11048" y="3670"/>
                  </a:cubicBezTo>
                  <a:cubicBezTo>
                    <a:pt x="10672" y="3398"/>
                    <a:pt x="10316" y="3126"/>
                    <a:pt x="9918" y="2916"/>
                  </a:cubicBezTo>
                  <a:cubicBezTo>
                    <a:pt x="9646" y="2770"/>
                    <a:pt x="9332" y="2707"/>
                    <a:pt x="9019" y="2665"/>
                  </a:cubicBezTo>
                  <a:cubicBezTo>
                    <a:pt x="8965" y="2662"/>
                    <a:pt x="8911" y="2661"/>
                    <a:pt x="8855" y="2661"/>
                  </a:cubicBezTo>
                  <a:cubicBezTo>
                    <a:pt x="8640" y="2661"/>
                    <a:pt x="8414" y="2680"/>
                    <a:pt x="8196" y="2680"/>
                  </a:cubicBezTo>
                  <a:cubicBezTo>
                    <a:pt x="8099" y="2680"/>
                    <a:pt x="8003" y="2676"/>
                    <a:pt x="7910" y="2665"/>
                  </a:cubicBezTo>
                  <a:cubicBezTo>
                    <a:pt x="7854" y="2664"/>
                    <a:pt x="7799" y="2664"/>
                    <a:pt x="7745" y="2664"/>
                  </a:cubicBezTo>
                  <a:cubicBezTo>
                    <a:pt x="6781" y="2664"/>
                    <a:pt x="5869" y="2843"/>
                    <a:pt x="4938" y="3398"/>
                  </a:cubicBezTo>
                  <a:cubicBezTo>
                    <a:pt x="4708" y="3126"/>
                    <a:pt x="4520" y="2854"/>
                    <a:pt x="4311" y="2561"/>
                  </a:cubicBezTo>
                  <a:cubicBezTo>
                    <a:pt x="3641" y="1661"/>
                    <a:pt x="2951" y="761"/>
                    <a:pt x="1967" y="196"/>
                  </a:cubicBezTo>
                  <a:cubicBezTo>
                    <a:pt x="1758" y="69"/>
                    <a:pt x="1628" y="1"/>
                    <a:pt x="15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1" name="Google Shape;9699;p74">
              <a:extLst>
                <a:ext uri="{FF2B5EF4-FFF2-40B4-BE49-F238E27FC236}">
                  <a16:creationId xmlns:a16="http://schemas.microsoft.com/office/drawing/2014/main" id="{0EFC3CAF-4CC3-4E27-A760-D9278669C00B}"/>
                </a:ext>
              </a:extLst>
            </p:cNvPr>
            <p:cNvSpPr/>
            <p:nvPr/>
          </p:nvSpPr>
          <p:spPr>
            <a:xfrm>
              <a:off x="6472493" y="5714554"/>
              <a:ext cx="169893" cy="52850"/>
            </a:xfrm>
            <a:custGeom>
              <a:avLst/>
              <a:gdLst/>
              <a:ahLst/>
              <a:cxnLst/>
              <a:rect l="l" t="t" r="r" b="b"/>
              <a:pathLst>
                <a:path w="5002" h="1556" extrusionOk="0">
                  <a:moveTo>
                    <a:pt x="4311" y="0"/>
                  </a:moveTo>
                  <a:cubicBezTo>
                    <a:pt x="4290" y="0"/>
                    <a:pt x="4269" y="21"/>
                    <a:pt x="4227" y="42"/>
                  </a:cubicBezTo>
                  <a:cubicBezTo>
                    <a:pt x="4227" y="147"/>
                    <a:pt x="4227" y="230"/>
                    <a:pt x="4248" y="335"/>
                  </a:cubicBezTo>
                  <a:cubicBezTo>
                    <a:pt x="4269" y="440"/>
                    <a:pt x="4290" y="544"/>
                    <a:pt x="4332" y="670"/>
                  </a:cubicBezTo>
                  <a:cubicBezTo>
                    <a:pt x="3809" y="1026"/>
                    <a:pt x="3202" y="1088"/>
                    <a:pt x="2595" y="1088"/>
                  </a:cubicBezTo>
                  <a:cubicBezTo>
                    <a:pt x="2428" y="1088"/>
                    <a:pt x="2303" y="1067"/>
                    <a:pt x="2156" y="1047"/>
                  </a:cubicBezTo>
                  <a:cubicBezTo>
                    <a:pt x="1131" y="837"/>
                    <a:pt x="1340" y="1047"/>
                    <a:pt x="440" y="210"/>
                  </a:cubicBezTo>
                  <a:cubicBezTo>
                    <a:pt x="126" y="398"/>
                    <a:pt x="64" y="670"/>
                    <a:pt x="1" y="1088"/>
                  </a:cubicBezTo>
                  <a:cubicBezTo>
                    <a:pt x="137" y="996"/>
                    <a:pt x="260" y="961"/>
                    <a:pt x="376" y="961"/>
                  </a:cubicBezTo>
                  <a:cubicBezTo>
                    <a:pt x="601" y="961"/>
                    <a:pt x="798" y="1089"/>
                    <a:pt x="1005" y="1172"/>
                  </a:cubicBezTo>
                  <a:cubicBezTo>
                    <a:pt x="1581" y="1420"/>
                    <a:pt x="2160" y="1555"/>
                    <a:pt x="2736" y="1555"/>
                  </a:cubicBezTo>
                  <a:cubicBezTo>
                    <a:pt x="3375" y="1555"/>
                    <a:pt x="4009" y="1389"/>
                    <a:pt x="4625" y="1026"/>
                  </a:cubicBezTo>
                  <a:cubicBezTo>
                    <a:pt x="4981" y="816"/>
                    <a:pt x="5002" y="628"/>
                    <a:pt x="4709" y="356"/>
                  </a:cubicBezTo>
                  <a:cubicBezTo>
                    <a:pt x="4583" y="230"/>
                    <a:pt x="4458" y="126"/>
                    <a:pt x="4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2" name="Google Shape;9700;p74">
              <a:extLst>
                <a:ext uri="{FF2B5EF4-FFF2-40B4-BE49-F238E27FC236}">
                  <a16:creationId xmlns:a16="http://schemas.microsoft.com/office/drawing/2014/main" id="{40BB1D27-B302-4EDA-A3E1-61FC087011B6}"/>
                </a:ext>
              </a:extLst>
            </p:cNvPr>
            <p:cNvSpPr/>
            <p:nvPr/>
          </p:nvSpPr>
          <p:spPr>
            <a:xfrm>
              <a:off x="6484584" y="5642785"/>
              <a:ext cx="28463" cy="27681"/>
            </a:xfrm>
            <a:custGeom>
              <a:avLst/>
              <a:gdLst/>
              <a:ahLst/>
              <a:cxnLst/>
              <a:rect l="l" t="t" r="r" b="b"/>
              <a:pathLst>
                <a:path w="838" h="815" extrusionOk="0">
                  <a:moveTo>
                    <a:pt x="126" y="0"/>
                  </a:moveTo>
                  <a:cubicBezTo>
                    <a:pt x="63" y="251"/>
                    <a:pt x="42" y="481"/>
                    <a:pt x="1" y="753"/>
                  </a:cubicBezTo>
                  <a:cubicBezTo>
                    <a:pt x="155" y="788"/>
                    <a:pt x="292" y="815"/>
                    <a:pt x="409" y="815"/>
                  </a:cubicBezTo>
                  <a:cubicBezTo>
                    <a:pt x="576" y="815"/>
                    <a:pt x="701" y="759"/>
                    <a:pt x="775" y="586"/>
                  </a:cubicBezTo>
                  <a:cubicBezTo>
                    <a:pt x="838" y="460"/>
                    <a:pt x="733" y="230"/>
                    <a:pt x="628" y="126"/>
                  </a:cubicBezTo>
                  <a:cubicBezTo>
                    <a:pt x="524" y="21"/>
                    <a:pt x="314" y="21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3" name="Google Shape;9701;p74">
              <a:extLst>
                <a:ext uri="{FF2B5EF4-FFF2-40B4-BE49-F238E27FC236}">
                  <a16:creationId xmlns:a16="http://schemas.microsoft.com/office/drawing/2014/main" id="{8AF6F9BB-3F6B-49DF-8D88-F12204C0B866}"/>
                </a:ext>
              </a:extLst>
            </p:cNvPr>
            <p:cNvSpPr/>
            <p:nvPr/>
          </p:nvSpPr>
          <p:spPr>
            <a:xfrm>
              <a:off x="6610392" y="5635550"/>
              <a:ext cx="31282" cy="30908"/>
            </a:xfrm>
            <a:custGeom>
              <a:avLst/>
              <a:gdLst/>
              <a:ahLst/>
              <a:cxnLst/>
              <a:rect l="l" t="t" r="r" b="b"/>
              <a:pathLst>
                <a:path w="921" h="910" extrusionOk="0">
                  <a:moveTo>
                    <a:pt x="376" y="0"/>
                  </a:moveTo>
                  <a:cubicBezTo>
                    <a:pt x="296" y="0"/>
                    <a:pt x="221" y="21"/>
                    <a:pt x="167" y="67"/>
                  </a:cubicBezTo>
                  <a:cubicBezTo>
                    <a:pt x="0" y="213"/>
                    <a:pt x="21" y="527"/>
                    <a:pt x="209" y="757"/>
                  </a:cubicBezTo>
                  <a:cubicBezTo>
                    <a:pt x="276" y="856"/>
                    <a:pt x="377" y="909"/>
                    <a:pt x="479" y="909"/>
                  </a:cubicBezTo>
                  <a:cubicBezTo>
                    <a:pt x="571" y="909"/>
                    <a:pt x="663" y="867"/>
                    <a:pt x="732" y="778"/>
                  </a:cubicBezTo>
                  <a:cubicBezTo>
                    <a:pt x="921" y="590"/>
                    <a:pt x="921" y="380"/>
                    <a:pt x="753" y="171"/>
                  </a:cubicBezTo>
                  <a:cubicBezTo>
                    <a:pt x="673" y="64"/>
                    <a:pt x="517" y="0"/>
                    <a:pt x="3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244" name="Google Shape;9697;p74">
            <a:extLst>
              <a:ext uri="{FF2B5EF4-FFF2-40B4-BE49-F238E27FC236}">
                <a16:creationId xmlns:a16="http://schemas.microsoft.com/office/drawing/2014/main" id="{0AEA48CF-361F-40D9-BD45-9C57ACB0F761}"/>
              </a:ext>
            </a:extLst>
          </p:cNvPr>
          <p:cNvGrpSpPr/>
          <p:nvPr/>
        </p:nvGrpSpPr>
        <p:grpSpPr>
          <a:xfrm>
            <a:off x="1677720" y="1198959"/>
            <a:ext cx="557730" cy="920021"/>
            <a:chOff x="6290575" y="5420075"/>
            <a:chExt cx="563581" cy="842094"/>
          </a:xfrm>
        </p:grpSpPr>
        <p:sp>
          <p:nvSpPr>
            <p:cNvPr id="245" name="Google Shape;9698;p74">
              <a:extLst>
                <a:ext uri="{FF2B5EF4-FFF2-40B4-BE49-F238E27FC236}">
                  <a16:creationId xmlns:a16="http://schemas.microsoft.com/office/drawing/2014/main" id="{083FFAE7-7CC0-4123-8D0C-F87632981A6A}"/>
                </a:ext>
              </a:extLst>
            </p:cNvPr>
            <p:cNvSpPr/>
            <p:nvPr/>
          </p:nvSpPr>
          <p:spPr>
            <a:xfrm>
              <a:off x="6290575" y="5420075"/>
              <a:ext cx="563581" cy="842094"/>
            </a:xfrm>
            <a:custGeom>
              <a:avLst/>
              <a:gdLst/>
              <a:ahLst/>
              <a:cxnLst/>
              <a:rect l="l" t="t" r="r" b="b"/>
              <a:pathLst>
                <a:path w="16593" h="24793" extrusionOk="0">
                  <a:moveTo>
                    <a:pt x="1706" y="640"/>
                  </a:moveTo>
                  <a:cubicBezTo>
                    <a:pt x="1825" y="640"/>
                    <a:pt x="1951" y="700"/>
                    <a:pt x="2093" y="824"/>
                  </a:cubicBezTo>
                  <a:cubicBezTo>
                    <a:pt x="2804" y="1389"/>
                    <a:pt x="3495" y="1996"/>
                    <a:pt x="3934" y="2854"/>
                  </a:cubicBezTo>
                  <a:cubicBezTo>
                    <a:pt x="3725" y="3084"/>
                    <a:pt x="3537" y="3314"/>
                    <a:pt x="3306" y="3565"/>
                  </a:cubicBezTo>
                  <a:cubicBezTo>
                    <a:pt x="2490" y="2895"/>
                    <a:pt x="1695" y="2226"/>
                    <a:pt x="649" y="1975"/>
                  </a:cubicBezTo>
                  <a:cubicBezTo>
                    <a:pt x="733" y="1786"/>
                    <a:pt x="754" y="1682"/>
                    <a:pt x="816" y="1577"/>
                  </a:cubicBezTo>
                  <a:cubicBezTo>
                    <a:pt x="942" y="1368"/>
                    <a:pt x="1068" y="1159"/>
                    <a:pt x="1235" y="970"/>
                  </a:cubicBezTo>
                  <a:cubicBezTo>
                    <a:pt x="1392" y="753"/>
                    <a:pt x="1542" y="640"/>
                    <a:pt x="1706" y="640"/>
                  </a:cubicBezTo>
                  <a:close/>
                  <a:moveTo>
                    <a:pt x="4227" y="3356"/>
                  </a:moveTo>
                  <a:cubicBezTo>
                    <a:pt x="4290" y="3460"/>
                    <a:pt x="4353" y="3565"/>
                    <a:pt x="4415" y="3691"/>
                  </a:cubicBezTo>
                  <a:cubicBezTo>
                    <a:pt x="4248" y="3795"/>
                    <a:pt x="4081" y="3900"/>
                    <a:pt x="3871" y="4025"/>
                  </a:cubicBezTo>
                  <a:cubicBezTo>
                    <a:pt x="3746" y="3670"/>
                    <a:pt x="3955" y="3356"/>
                    <a:pt x="4227" y="3356"/>
                  </a:cubicBezTo>
                  <a:close/>
                  <a:moveTo>
                    <a:pt x="15296" y="1912"/>
                  </a:moveTo>
                  <a:cubicBezTo>
                    <a:pt x="15505" y="2498"/>
                    <a:pt x="15693" y="3021"/>
                    <a:pt x="15881" y="3523"/>
                  </a:cubicBezTo>
                  <a:cubicBezTo>
                    <a:pt x="14773" y="3753"/>
                    <a:pt x="13726" y="3963"/>
                    <a:pt x="12638" y="4193"/>
                  </a:cubicBezTo>
                  <a:cubicBezTo>
                    <a:pt x="12492" y="3983"/>
                    <a:pt x="12345" y="3691"/>
                    <a:pt x="12157" y="3377"/>
                  </a:cubicBezTo>
                  <a:cubicBezTo>
                    <a:pt x="13099" y="2686"/>
                    <a:pt x="14103" y="2184"/>
                    <a:pt x="15296" y="1912"/>
                  </a:cubicBezTo>
                  <a:close/>
                  <a:moveTo>
                    <a:pt x="11843" y="3711"/>
                  </a:moveTo>
                  <a:cubicBezTo>
                    <a:pt x="12011" y="3983"/>
                    <a:pt x="12157" y="4193"/>
                    <a:pt x="12324" y="4444"/>
                  </a:cubicBezTo>
                  <a:cubicBezTo>
                    <a:pt x="12115" y="4527"/>
                    <a:pt x="11990" y="4611"/>
                    <a:pt x="11843" y="4653"/>
                  </a:cubicBezTo>
                  <a:cubicBezTo>
                    <a:pt x="11697" y="4486"/>
                    <a:pt x="11571" y="4318"/>
                    <a:pt x="11320" y="4109"/>
                  </a:cubicBezTo>
                  <a:cubicBezTo>
                    <a:pt x="11529" y="3963"/>
                    <a:pt x="11676" y="3879"/>
                    <a:pt x="11843" y="3711"/>
                  </a:cubicBezTo>
                  <a:close/>
                  <a:moveTo>
                    <a:pt x="9070" y="3197"/>
                  </a:moveTo>
                  <a:cubicBezTo>
                    <a:pt x="9502" y="3197"/>
                    <a:pt x="9860" y="3375"/>
                    <a:pt x="10169" y="3649"/>
                  </a:cubicBezTo>
                  <a:cubicBezTo>
                    <a:pt x="10567" y="3983"/>
                    <a:pt x="10985" y="4297"/>
                    <a:pt x="11320" y="4695"/>
                  </a:cubicBezTo>
                  <a:cubicBezTo>
                    <a:pt x="11613" y="5009"/>
                    <a:pt x="11927" y="5343"/>
                    <a:pt x="12011" y="5887"/>
                  </a:cubicBezTo>
                  <a:cubicBezTo>
                    <a:pt x="10630" y="5155"/>
                    <a:pt x="9311" y="4423"/>
                    <a:pt x="8056" y="3774"/>
                  </a:cubicBezTo>
                  <a:cubicBezTo>
                    <a:pt x="6612" y="4946"/>
                    <a:pt x="4980" y="5511"/>
                    <a:pt x="3474" y="6411"/>
                  </a:cubicBezTo>
                  <a:cubicBezTo>
                    <a:pt x="3557" y="5448"/>
                    <a:pt x="3829" y="4590"/>
                    <a:pt x="4687" y="4067"/>
                  </a:cubicBezTo>
                  <a:cubicBezTo>
                    <a:pt x="4980" y="3900"/>
                    <a:pt x="5252" y="3753"/>
                    <a:pt x="5566" y="3628"/>
                  </a:cubicBezTo>
                  <a:cubicBezTo>
                    <a:pt x="6025" y="3428"/>
                    <a:pt x="6446" y="3229"/>
                    <a:pt x="6937" y="3229"/>
                  </a:cubicBezTo>
                  <a:cubicBezTo>
                    <a:pt x="6961" y="3229"/>
                    <a:pt x="6986" y="3229"/>
                    <a:pt x="7010" y="3230"/>
                  </a:cubicBezTo>
                  <a:cubicBezTo>
                    <a:pt x="7313" y="3230"/>
                    <a:pt x="7622" y="3235"/>
                    <a:pt x="7933" y="3235"/>
                  </a:cubicBezTo>
                  <a:cubicBezTo>
                    <a:pt x="8244" y="3235"/>
                    <a:pt x="8558" y="3230"/>
                    <a:pt x="8872" y="3209"/>
                  </a:cubicBezTo>
                  <a:cubicBezTo>
                    <a:pt x="8940" y="3201"/>
                    <a:pt x="9005" y="3197"/>
                    <a:pt x="9070" y="3197"/>
                  </a:cubicBezTo>
                  <a:close/>
                  <a:moveTo>
                    <a:pt x="2235" y="6492"/>
                  </a:moveTo>
                  <a:cubicBezTo>
                    <a:pt x="2454" y="6492"/>
                    <a:pt x="2698" y="6559"/>
                    <a:pt x="2951" y="6704"/>
                  </a:cubicBezTo>
                  <a:cubicBezTo>
                    <a:pt x="2721" y="6808"/>
                    <a:pt x="2574" y="6850"/>
                    <a:pt x="2428" y="6934"/>
                  </a:cubicBezTo>
                  <a:cubicBezTo>
                    <a:pt x="2072" y="7143"/>
                    <a:pt x="2051" y="7582"/>
                    <a:pt x="2407" y="7833"/>
                  </a:cubicBezTo>
                  <a:cubicBezTo>
                    <a:pt x="2490" y="7875"/>
                    <a:pt x="2637" y="7875"/>
                    <a:pt x="2741" y="7938"/>
                  </a:cubicBezTo>
                  <a:cubicBezTo>
                    <a:pt x="2951" y="8001"/>
                    <a:pt x="2930" y="8147"/>
                    <a:pt x="2846" y="8356"/>
                  </a:cubicBezTo>
                  <a:lnTo>
                    <a:pt x="2114" y="8356"/>
                  </a:lnTo>
                  <a:cubicBezTo>
                    <a:pt x="1549" y="8336"/>
                    <a:pt x="1151" y="7708"/>
                    <a:pt x="1340" y="7143"/>
                  </a:cubicBezTo>
                  <a:cubicBezTo>
                    <a:pt x="1490" y="6732"/>
                    <a:pt x="1820" y="6492"/>
                    <a:pt x="2235" y="6492"/>
                  </a:cubicBezTo>
                  <a:close/>
                  <a:moveTo>
                    <a:pt x="13460" y="6752"/>
                  </a:moveTo>
                  <a:cubicBezTo>
                    <a:pt x="13835" y="6752"/>
                    <a:pt x="14192" y="6992"/>
                    <a:pt x="14396" y="7415"/>
                  </a:cubicBezTo>
                  <a:cubicBezTo>
                    <a:pt x="14689" y="8022"/>
                    <a:pt x="14459" y="8168"/>
                    <a:pt x="13957" y="8398"/>
                  </a:cubicBezTo>
                  <a:cubicBezTo>
                    <a:pt x="13873" y="8440"/>
                    <a:pt x="13726" y="8440"/>
                    <a:pt x="13601" y="8440"/>
                  </a:cubicBezTo>
                  <a:lnTo>
                    <a:pt x="13015" y="8440"/>
                  </a:lnTo>
                  <a:cubicBezTo>
                    <a:pt x="13287" y="8084"/>
                    <a:pt x="13915" y="8356"/>
                    <a:pt x="13957" y="7708"/>
                  </a:cubicBezTo>
                  <a:cubicBezTo>
                    <a:pt x="13789" y="7248"/>
                    <a:pt x="13308" y="7206"/>
                    <a:pt x="12848" y="7122"/>
                  </a:cubicBezTo>
                  <a:cubicBezTo>
                    <a:pt x="12889" y="7017"/>
                    <a:pt x="12910" y="6913"/>
                    <a:pt x="12973" y="6892"/>
                  </a:cubicBezTo>
                  <a:cubicBezTo>
                    <a:pt x="13131" y="6797"/>
                    <a:pt x="13297" y="6752"/>
                    <a:pt x="13460" y="6752"/>
                  </a:cubicBezTo>
                  <a:close/>
                  <a:moveTo>
                    <a:pt x="8188" y="4475"/>
                  </a:moveTo>
                  <a:cubicBezTo>
                    <a:pt x="8314" y="4475"/>
                    <a:pt x="8442" y="4512"/>
                    <a:pt x="8579" y="4590"/>
                  </a:cubicBezTo>
                  <a:cubicBezTo>
                    <a:pt x="8914" y="4758"/>
                    <a:pt x="9270" y="4925"/>
                    <a:pt x="9583" y="5113"/>
                  </a:cubicBezTo>
                  <a:cubicBezTo>
                    <a:pt x="10358" y="5532"/>
                    <a:pt x="11090" y="5971"/>
                    <a:pt x="11885" y="6369"/>
                  </a:cubicBezTo>
                  <a:cubicBezTo>
                    <a:pt x="12262" y="6578"/>
                    <a:pt x="12429" y="6892"/>
                    <a:pt x="12471" y="7289"/>
                  </a:cubicBezTo>
                  <a:cubicBezTo>
                    <a:pt x="12534" y="7771"/>
                    <a:pt x="12617" y="8294"/>
                    <a:pt x="12555" y="8817"/>
                  </a:cubicBezTo>
                  <a:cubicBezTo>
                    <a:pt x="12450" y="9717"/>
                    <a:pt x="11927" y="10386"/>
                    <a:pt x="11195" y="10888"/>
                  </a:cubicBezTo>
                  <a:cubicBezTo>
                    <a:pt x="10337" y="11474"/>
                    <a:pt x="9311" y="11641"/>
                    <a:pt x="8328" y="11788"/>
                  </a:cubicBezTo>
                  <a:cubicBezTo>
                    <a:pt x="8140" y="11808"/>
                    <a:pt x="7955" y="11817"/>
                    <a:pt x="7770" y="11817"/>
                  </a:cubicBezTo>
                  <a:cubicBezTo>
                    <a:pt x="7378" y="11817"/>
                    <a:pt x="6989" y="11775"/>
                    <a:pt x="6591" y="11704"/>
                  </a:cubicBezTo>
                  <a:cubicBezTo>
                    <a:pt x="5734" y="11579"/>
                    <a:pt x="4980" y="11160"/>
                    <a:pt x="4353" y="10512"/>
                  </a:cubicBezTo>
                  <a:cubicBezTo>
                    <a:pt x="3767" y="9821"/>
                    <a:pt x="3327" y="8566"/>
                    <a:pt x="3306" y="7624"/>
                  </a:cubicBezTo>
                  <a:cubicBezTo>
                    <a:pt x="3306" y="7248"/>
                    <a:pt x="3432" y="7059"/>
                    <a:pt x="3746" y="6892"/>
                  </a:cubicBezTo>
                  <a:cubicBezTo>
                    <a:pt x="5106" y="6159"/>
                    <a:pt x="6445" y="5364"/>
                    <a:pt x="7763" y="4611"/>
                  </a:cubicBezTo>
                  <a:cubicBezTo>
                    <a:pt x="7908" y="4522"/>
                    <a:pt x="8046" y="4475"/>
                    <a:pt x="8188" y="4475"/>
                  </a:cubicBezTo>
                  <a:close/>
                  <a:moveTo>
                    <a:pt x="8809" y="12269"/>
                  </a:moveTo>
                  <a:cubicBezTo>
                    <a:pt x="8749" y="12610"/>
                    <a:pt x="8612" y="12835"/>
                    <a:pt x="8325" y="12835"/>
                  </a:cubicBezTo>
                  <a:cubicBezTo>
                    <a:pt x="8312" y="12835"/>
                    <a:pt x="8299" y="12835"/>
                    <a:pt x="8286" y="12834"/>
                  </a:cubicBezTo>
                  <a:cubicBezTo>
                    <a:pt x="8056" y="12792"/>
                    <a:pt x="7931" y="12646"/>
                    <a:pt x="8014" y="12311"/>
                  </a:cubicBezTo>
                  <a:cubicBezTo>
                    <a:pt x="8286" y="12311"/>
                    <a:pt x="8537" y="12269"/>
                    <a:pt x="8809" y="12269"/>
                  </a:cubicBezTo>
                  <a:close/>
                  <a:moveTo>
                    <a:pt x="10665" y="11727"/>
                  </a:moveTo>
                  <a:cubicBezTo>
                    <a:pt x="10770" y="11727"/>
                    <a:pt x="10863" y="11762"/>
                    <a:pt x="10964" y="11851"/>
                  </a:cubicBezTo>
                  <a:cubicBezTo>
                    <a:pt x="11404" y="12248"/>
                    <a:pt x="11864" y="12646"/>
                    <a:pt x="12345" y="13002"/>
                  </a:cubicBezTo>
                  <a:cubicBezTo>
                    <a:pt x="12889" y="13420"/>
                    <a:pt x="13015" y="13566"/>
                    <a:pt x="12471" y="14299"/>
                  </a:cubicBezTo>
                  <a:cubicBezTo>
                    <a:pt x="12387" y="14424"/>
                    <a:pt x="12241" y="14508"/>
                    <a:pt x="12073" y="14634"/>
                  </a:cubicBezTo>
                  <a:cubicBezTo>
                    <a:pt x="11739" y="14362"/>
                    <a:pt x="11404" y="14131"/>
                    <a:pt x="11090" y="13901"/>
                  </a:cubicBezTo>
                  <a:cubicBezTo>
                    <a:pt x="10860" y="14006"/>
                    <a:pt x="10860" y="14152"/>
                    <a:pt x="10881" y="14362"/>
                  </a:cubicBezTo>
                  <a:cubicBezTo>
                    <a:pt x="11027" y="15596"/>
                    <a:pt x="11195" y="16810"/>
                    <a:pt x="11341" y="18023"/>
                  </a:cubicBezTo>
                  <a:cubicBezTo>
                    <a:pt x="11425" y="18609"/>
                    <a:pt x="11488" y="19153"/>
                    <a:pt x="11529" y="19760"/>
                  </a:cubicBezTo>
                  <a:cubicBezTo>
                    <a:pt x="9374" y="19676"/>
                    <a:pt x="7240" y="19592"/>
                    <a:pt x="5043" y="19530"/>
                  </a:cubicBezTo>
                  <a:cubicBezTo>
                    <a:pt x="5190" y="18588"/>
                    <a:pt x="5294" y="17647"/>
                    <a:pt x="5441" y="16726"/>
                  </a:cubicBezTo>
                  <a:cubicBezTo>
                    <a:pt x="5545" y="16035"/>
                    <a:pt x="5754" y="15387"/>
                    <a:pt x="5922" y="14717"/>
                  </a:cubicBezTo>
                  <a:cubicBezTo>
                    <a:pt x="5943" y="14550"/>
                    <a:pt x="5922" y="14320"/>
                    <a:pt x="5817" y="14215"/>
                  </a:cubicBezTo>
                  <a:cubicBezTo>
                    <a:pt x="5770" y="14168"/>
                    <a:pt x="5721" y="14149"/>
                    <a:pt x="5672" y="14149"/>
                  </a:cubicBezTo>
                  <a:cubicBezTo>
                    <a:pt x="5549" y="14149"/>
                    <a:pt x="5426" y="14271"/>
                    <a:pt x="5336" y="14362"/>
                  </a:cubicBezTo>
                  <a:cubicBezTo>
                    <a:pt x="5148" y="14550"/>
                    <a:pt x="5001" y="14738"/>
                    <a:pt x="4792" y="14947"/>
                  </a:cubicBezTo>
                  <a:cubicBezTo>
                    <a:pt x="4374" y="14466"/>
                    <a:pt x="3997" y="14027"/>
                    <a:pt x="3578" y="13525"/>
                  </a:cubicBezTo>
                  <a:cubicBezTo>
                    <a:pt x="4060" y="12876"/>
                    <a:pt x="4646" y="12416"/>
                    <a:pt x="5315" y="11997"/>
                  </a:cubicBezTo>
                  <a:cubicBezTo>
                    <a:pt x="5395" y="11933"/>
                    <a:pt x="5499" y="11906"/>
                    <a:pt x="5600" y="11906"/>
                  </a:cubicBezTo>
                  <a:cubicBezTo>
                    <a:pt x="5631" y="11906"/>
                    <a:pt x="5662" y="11909"/>
                    <a:pt x="5692" y="11913"/>
                  </a:cubicBezTo>
                  <a:cubicBezTo>
                    <a:pt x="6319" y="12039"/>
                    <a:pt x="6926" y="12185"/>
                    <a:pt x="7533" y="12353"/>
                  </a:cubicBezTo>
                  <a:cubicBezTo>
                    <a:pt x="7554" y="12374"/>
                    <a:pt x="7596" y="12416"/>
                    <a:pt x="7596" y="12457"/>
                  </a:cubicBezTo>
                  <a:cubicBezTo>
                    <a:pt x="7742" y="13002"/>
                    <a:pt x="7951" y="13211"/>
                    <a:pt x="8349" y="13232"/>
                  </a:cubicBezTo>
                  <a:cubicBezTo>
                    <a:pt x="8381" y="13235"/>
                    <a:pt x="8411" y="13237"/>
                    <a:pt x="8441" y="13237"/>
                  </a:cubicBezTo>
                  <a:cubicBezTo>
                    <a:pt x="8745" y="13237"/>
                    <a:pt x="8950" y="13039"/>
                    <a:pt x="9102" y="12562"/>
                  </a:cubicBezTo>
                  <a:cubicBezTo>
                    <a:pt x="9207" y="12227"/>
                    <a:pt x="9353" y="12039"/>
                    <a:pt x="9730" y="11997"/>
                  </a:cubicBezTo>
                  <a:cubicBezTo>
                    <a:pt x="9960" y="11955"/>
                    <a:pt x="10211" y="11851"/>
                    <a:pt x="10441" y="11767"/>
                  </a:cubicBezTo>
                  <a:cubicBezTo>
                    <a:pt x="10524" y="11742"/>
                    <a:pt x="10597" y="11727"/>
                    <a:pt x="10665" y="11727"/>
                  </a:cubicBezTo>
                  <a:close/>
                  <a:moveTo>
                    <a:pt x="1523" y="1"/>
                  </a:moveTo>
                  <a:cubicBezTo>
                    <a:pt x="1388" y="1"/>
                    <a:pt x="1296" y="115"/>
                    <a:pt x="1130" y="364"/>
                  </a:cubicBezTo>
                  <a:cubicBezTo>
                    <a:pt x="816" y="845"/>
                    <a:pt x="503" y="1305"/>
                    <a:pt x="210" y="1786"/>
                  </a:cubicBezTo>
                  <a:cubicBezTo>
                    <a:pt x="0" y="2121"/>
                    <a:pt x="84" y="2310"/>
                    <a:pt x="440" y="2330"/>
                  </a:cubicBezTo>
                  <a:cubicBezTo>
                    <a:pt x="1444" y="2393"/>
                    <a:pt x="2114" y="3021"/>
                    <a:pt x="2825" y="3586"/>
                  </a:cubicBezTo>
                  <a:cubicBezTo>
                    <a:pt x="3118" y="3837"/>
                    <a:pt x="3348" y="4088"/>
                    <a:pt x="3641" y="4360"/>
                  </a:cubicBezTo>
                  <a:cubicBezTo>
                    <a:pt x="3432" y="4925"/>
                    <a:pt x="3223" y="5469"/>
                    <a:pt x="2993" y="6076"/>
                  </a:cubicBezTo>
                  <a:cubicBezTo>
                    <a:pt x="2804" y="6055"/>
                    <a:pt x="2616" y="5992"/>
                    <a:pt x="2407" y="5971"/>
                  </a:cubicBezTo>
                  <a:cubicBezTo>
                    <a:pt x="2395" y="5971"/>
                    <a:pt x="2383" y="5971"/>
                    <a:pt x="2371" y="5971"/>
                  </a:cubicBezTo>
                  <a:cubicBezTo>
                    <a:pt x="1775" y="5971"/>
                    <a:pt x="1148" y="6486"/>
                    <a:pt x="963" y="7101"/>
                  </a:cubicBezTo>
                  <a:cubicBezTo>
                    <a:pt x="837" y="7624"/>
                    <a:pt x="1151" y="8398"/>
                    <a:pt x="1695" y="8608"/>
                  </a:cubicBezTo>
                  <a:cubicBezTo>
                    <a:pt x="2009" y="8712"/>
                    <a:pt x="2407" y="8712"/>
                    <a:pt x="2741" y="8754"/>
                  </a:cubicBezTo>
                  <a:cubicBezTo>
                    <a:pt x="2776" y="8761"/>
                    <a:pt x="2811" y="8763"/>
                    <a:pt x="2848" y="8763"/>
                  </a:cubicBezTo>
                  <a:cubicBezTo>
                    <a:pt x="2920" y="8763"/>
                    <a:pt x="3000" y="8754"/>
                    <a:pt x="3097" y="8754"/>
                  </a:cubicBezTo>
                  <a:cubicBezTo>
                    <a:pt x="3453" y="9842"/>
                    <a:pt x="3955" y="10867"/>
                    <a:pt x="5022" y="11600"/>
                  </a:cubicBezTo>
                  <a:cubicBezTo>
                    <a:pt x="4311" y="12269"/>
                    <a:pt x="3516" y="12855"/>
                    <a:pt x="3034" y="13713"/>
                  </a:cubicBezTo>
                  <a:cubicBezTo>
                    <a:pt x="3306" y="13922"/>
                    <a:pt x="3516" y="14110"/>
                    <a:pt x="3767" y="14320"/>
                  </a:cubicBezTo>
                  <a:cubicBezTo>
                    <a:pt x="3348" y="14843"/>
                    <a:pt x="2951" y="15303"/>
                    <a:pt x="2595" y="15805"/>
                  </a:cubicBezTo>
                  <a:cubicBezTo>
                    <a:pt x="2169" y="16394"/>
                    <a:pt x="1624" y="16727"/>
                    <a:pt x="904" y="16727"/>
                  </a:cubicBezTo>
                  <a:cubicBezTo>
                    <a:pt x="882" y="16727"/>
                    <a:pt x="860" y="16727"/>
                    <a:pt x="837" y="16726"/>
                  </a:cubicBezTo>
                  <a:cubicBezTo>
                    <a:pt x="796" y="16726"/>
                    <a:pt x="733" y="16768"/>
                    <a:pt x="691" y="16810"/>
                  </a:cubicBezTo>
                  <a:cubicBezTo>
                    <a:pt x="649" y="16831"/>
                    <a:pt x="649" y="16872"/>
                    <a:pt x="628" y="16914"/>
                  </a:cubicBezTo>
                  <a:cubicBezTo>
                    <a:pt x="772" y="17058"/>
                    <a:pt x="826" y="17112"/>
                    <a:pt x="1034" y="17112"/>
                  </a:cubicBezTo>
                  <a:cubicBezTo>
                    <a:pt x="1160" y="17112"/>
                    <a:pt x="1341" y="17092"/>
                    <a:pt x="1633" y="17061"/>
                  </a:cubicBezTo>
                  <a:lnTo>
                    <a:pt x="1633" y="17061"/>
                  </a:lnTo>
                  <a:cubicBezTo>
                    <a:pt x="1695" y="17249"/>
                    <a:pt x="1235" y="17479"/>
                    <a:pt x="1674" y="17667"/>
                  </a:cubicBezTo>
                  <a:cubicBezTo>
                    <a:pt x="1800" y="17563"/>
                    <a:pt x="1967" y="17437"/>
                    <a:pt x="2156" y="17270"/>
                  </a:cubicBezTo>
                  <a:cubicBezTo>
                    <a:pt x="2177" y="17500"/>
                    <a:pt x="2218" y="17688"/>
                    <a:pt x="2260" y="17856"/>
                  </a:cubicBezTo>
                  <a:cubicBezTo>
                    <a:pt x="2323" y="17873"/>
                    <a:pt x="2376" y="17882"/>
                    <a:pt x="2420" y="17882"/>
                  </a:cubicBezTo>
                  <a:cubicBezTo>
                    <a:pt x="2541" y="17882"/>
                    <a:pt x="2601" y="17814"/>
                    <a:pt x="2616" y="17647"/>
                  </a:cubicBezTo>
                  <a:cubicBezTo>
                    <a:pt x="2616" y="17584"/>
                    <a:pt x="2616" y="17542"/>
                    <a:pt x="2595" y="17500"/>
                  </a:cubicBezTo>
                  <a:cubicBezTo>
                    <a:pt x="2218" y="16810"/>
                    <a:pt x="2616" y="16287"/>
                    <a:pt x="3055" y="15784"/>
                  </a:cubicBezTo>
                  <a:cubicBezTo>
                    <a:pt x="3348" y="15450"/>
                    <a:pt x="3641" y="15136"/>
                    <a:pt x="3976" y="14738"/>
                  </a:cubicBezTo>
                  <a:cubicBezTo>
                    <a:pt x="4227" y="15031"/>
                    <a:pt x="4499" y="15282"/>
                    <a:pt x="4750" y="15575"/>
                  </a:cubicBezTo>
                  <a:cubicBezTo>
                    <a:pt x="4938" y="15450"/>
                    <a:pt x="5064" y="15345"/>
                    <a:pt x="5315" y="15178"/>
                  </a:cubicBezTo>
                  <a:lnTo>
                    <a:pt x="5315" y="15178"/>
                  </a:lnTo>
                  <a:cubicBezTo>
                    <a:pt x="5231" y="15680"/>
                    <a:pt x="5127" y="16098"/>
                    <a:pt x="5064" y="16517"/>
                  </a:cubicBezTo>
                  <a:cubicBezTo>
                    <a:pt x="4938" y="17458"/>
                    <a:pt x="4792" y="18421"/>
                    <a:pt x="4687" y="19362"/>
                  </a:cubicBezTo>
                  <a:cubicBezTo>
                    <a:pt x="4625" y="19969"/>
                    <a:pt x="4687" y="19990"/>
                    <a:pt x="5273" y="20011"/>
                  </a:cubicBezTo>
                  <a:cubicBezTo>
                    <a:pt x="5462" y="20011"/>
                    <a:pt x="5650" y="20053"/>
                    <a:pt x="5838" y="20053"/>
                  </a:cubicBezTo>
                  <a:cubicBezTo>
                    <a:pt x="5754" y="21434"/>
                    <a:pt x="5692" y="22794"/>
                    <a:pt x="5629" y="24133"/>
                  </a:cubicBezTo>
                  <a:cubicBezTo>
                    <a:pt x="5064" y="24175"/>
                    <a:pt x="4625" y="24237"/>
                    <a:pt x="4164" y="24279"/>
                  </a:cubicBezTo>
                  <a:cubicBezTo>
                    <a:pt x="4122" y="24300"/>
                    <a:pt x="4102" y="24405"/>
                    <a:pt x="4018" y="24572"/>
                  </a:cubicBezTo>
                  <a:cubicBezTo>
                    <a:pt x="4708" y="24656"/>
                    <a:pt x="5357" y="24698"/>
                    <a:pt x="6047" y="24782"/>
                  </a:cubicBezTo>
                  <a:cubicBezTo>
                    <a:pt x="6257" y="23191"/>
                    <a:pt x="5838" y="21580"/>
                    <a:pt x="6382" y="19990"/>
                  </a:cubicBezTo>
                  <a:cubicBezTo>
                    <a:pt x="7533" y="20032"/>
                    <a:pt x="8663" y="20074"/>
                    <a:pt x="9814" y="20116"/>
                  </a:cubicBezTo>
                  <a:cubicBezTo>
                    <a:pt x="10253" y="21643"/>
                    <a:pt x="10337" y="23149"/>
                    <a:pt x="10525" y="24782"/>
                  </a:cubicBezTo>
                  <a:cubicBezTo>
                    <a:pt x="10593" y="24772"/>
                    <a:pt x="10661" y="24769"/>
                    <a:pt x="10730" y="24769"/>
                  </a:cubicBezTo>
                  <a:cubicBezTo>
                    <a:pt x="10914" y="24769"/>
                    <a:pt x="11102" y="24793"/>
                    <a:pt x="11290" y="24793"/>
                  </a:cubicBezTo>
                  <a:cubicBezTo>
                    <a:pt x="11513" y="24793"/>
                    <a:pt x="11735" y="24759"/>
                    <a:pt x="11948" y="24614"/>
                  </a:cubicBezTo>
                  <a:cubicBezTo>
                    <a:pt x="11934" y="24391"/>
                    <a:pt x="11836" y="24335"/>
                    <a:pt x="11717" y="24335"/>
                  </a:cubicBezTo>
                  <a:cubicBezTo>
                    <a:pt x="11657" y="24335"/>
                    <a:pt x="11592" y="24349"/>
                    <a:pt x="11529" y="24363"/>
                  </a:cubicBezTo>
                  <a:cubicBezTo>
                    <a:pt x="11362" y="24363"/>
                    <a:pt x="11174" y="24363"/>
                    <a:pt x="10902" y="24384"/>
                  </a:cubicBezTo>
                  <a:cubicBezTo>
                    <a:pt x="10692" y="22961"/>
                    <a:pt x="10483" y="21580"/>
                    <a:pt x="10274" y="20136"/>
                  </a:cubicBezTo>
                  <a:lnTo>
                    <a:pt x="10274" y="20136"/>
                  </a:lnTo>
                  <a:cubicBezTo>
                    <a:pt x="10692" y="20178"/>
                    <a:pt x="11069" y="20178"/>
                    <a:pt x="11425" y="20220"/>
                  </a:cubicBezTo>
                  <a:cubicBezTo>
                    <a:pt x="11543" y="20240"/>
                    <a:pt x="11634" y="20251"/>
                    <a:pt x="11704" y="20251"/>
                  </a:cubicBezTo>
                  <a:cubicBezTo>
                    <a:pt x="11933" y="20251"/>
                    <a:pt x="11938" y="20128"/>
                    <a:pt x="11906" y="19760"/>
                  </a:cubicBezTo>
                  <a:cubicBezTo>
                    <a:pt x="11697" y="18191"/>
                    <a:pt x="11508" y="16621"/>
                    <a:pt x="11320" y="15052"/>
                  </a:cubicBezTo>
                  <a:cubicBezTo>
                    <a:pt x="11320" y="14947"/>
                    <a:pt x="11362" y="14843"/>
                    <a:pt x="11383" y="14675"/>
                  </a:cubicBezTo>
                  <a:cubicBezTo>
                    <a:pt x="11697" y="14864"/>
                    <a:pt x="11990" y="15052"/>
                    <a:pt x="12304" y="15261"/>
                  </a:cubicBezTo>
                  <a:cubicBezTo>
                    <a:pt x="12471" y="15052"/>
                    <a:pt x="12638" y="14864"/>
                    <a:pt x="12827" y="14634"/>
                  </a:cubicBezTo>
                  <a:cubicBezTo>
                    <a:pt x="13580" y="15261"/>
                    <a:pt x="14333" y="15889"/>
                    <a:pt x="15065" y="16475"/>
                  </a:cubicBezTo>
                  <a:cubicBezTo>
                    <a:pt x="14940" y="16893"/>
                    <a:pt x="14814" y="17270"/>
                    <a:pt x="14647" y="17709"/>
                  </a:cubicBezTo>
                  <a:cubicBezTo>
                    <a:pt x="15275" y="17709"/>
                    <a:pt x="15065" y="17144"/>
                    <a:pt x="15379" y="16956"/>
                  </a:cubicBezTo>
                  <a:cubicBezTo>
                    <a:pt x="15405" y="16949"/>
                    <a:pt x="15429" y="16946"/>
                    <a:pt x="15451" y="16946"/>
                  </a:cubicBezTo>
                  <a:cubicBezTo>
                    <a:pt x="15707" y="16946"/>
                    <a:pt x="15800" y="17361"/>
                    <a:pt x="16093" y="17361"/>
                  </a:cubicBezTo>
                  <a:cubicBezTo>
                    <a:pt x="16158" y="17361"/>
                    <a:pt x="16233" y="17340"/>
                    <a:pt x="16321" y="17291"/>
                  </a:cubicBezTo>
                  <a:cubicBezTo>
                    <a:pt x="16216" y="17082"/>
                    <a:pt x="16112" y="16935"/>
                    <a:pt x="16007" y="16747"/>
                  </a:cubicBezTo>
                  <a:cubicBezTo>
                    <a:pt x="16174" y="16684"/>
                    <a:pt x="16342" y="16684"/>
                    <a:pt x="16488" y="16621"/>
                  </a:cubicBezTo>
                  <a:cubicBezTo>
                    <a:pt x="16551" y="16579"/>
                    <a:pt x="16593" y="16433"/>
                    <a:pt x="16593" y="16349"/>
                  </a:cubicBezTo>
                  <a:cubicBezTo>
                    <a:pt x="16593" y="16307"/>
                    <a:pt x="16488" y="16245"/>
                    <a:pt x="16405" y="16224"/>
                  </a:cubicBezTo>
                  <a:cubicBezTo>
                    <a:pt x="16342" y="16224"/>
                    <a:pt x="16237" y="16224"/>
                    <a:pt x="16174" y="16245"/>
                  </a:cubicBezTo>
                  <a:cubicBezTo>
                    <a:pt x="16097" y="16258"/>
                    <a:pt x="16021" y="16265"/>
                    <a:pt x="15947" y="16265"/>
                  </a:cubicBezTo>
                  <a:cubicBezTo>
                    <a:pt x="15566" y="16265"/>
                    <a:pt x="15241" y="16093"/>
                    <a:pt x="14961" y="15847"/>
                  </a:cubicBezTo>
                  <a:cubicBezTo>
                    <a:pt x="14501" y="15491"/>
                    <a:pt x="14040" y="15094"/>
                    <a:pt x="13580" y="14696"/>
                  </a:cubicBezTo>
                  <a:cubicBezTo>
                    <a:pt x="13392" y="14571"/>
                    <a:pt x="13266" y="14382"/>
                    <a:pt x="13099" y="14236"/>
                  </a:cubicBezTo>
                  <a:cubicBezTo>
                    <a:pt x="13245" y="13922"/>
                    <a:pt x="13475" y="13650"/>
                    <a:pt x="13413" y="13420"/>
                  </a:cubicBezTo>
                  <a:cubicBezTo>
                    <a:pt x="13371" y="13190"/>
                    <a:pt x="13036" y="13022"/>
                    <a:pt x="12827" y="12855"/>
                  </a:cubicBezTo>
                  <a:cubicBezTo>
                    <a:pt x="12450" y="12478"/>
                    <a:pt x="12052" y="12144"/>
                    <a:pt x="11676" y="11809"/>
                  </a:cubicBezTo>
                  <a:cubicBezTo>
                    <a:pt x="11529" y="11704"/>
                    <a:pt x="11467" y="11558"/>
                    <a:pt x="11320" y="11411"/>
                  </a:cubicBezTo>
                  <a:cubicBezTo>
                    <a:pt x="12094" y="10700"/>
                    <a:pt x="12868" y="10030"/>
                    <a:pt x="12994" y="8900"/>
                  </a:cubicBezTo>
                  <a:cubicBezTo>
                    <a:pt x="13203" y="8900"/>
                    <a:pt x="13371" y="8880"/>
                    <a:pt x="13517" y="8880"/>
                  </a:cubicBezTo>
                  <a:cubicBezTo>
                    <a:pt x="13601" y="8859"/>
                    <a:pt x="13679" y="8859"/>
                    <a:pt x="13755" y="8859"/>
                  </a:cubicBezTo>
                  <a:cubicBezTo>
                    <a:pt x="13831" y="8859"/>
                    <a:pt x="13904" y="8859"/>
                    <a:pt x="13977" y="8838"/>
                  </a:cubicBezTo>
                  <a:cubicBezTo>
                    <a:pt x="14814" y="8691"/>
                    <a:pt x="15128" y="8147"/>
                    <a:pt x="14856" y="7352"/>
                  </a:cubicBezTo>
                  <a:cubicBezTo>
                    <a:pt x="14650" y="6716"/>
                    <a:pt x="14133" y="6334"/>
                    <a:pt x="13514" y="6334"/>
                  </a:cubicBezTo>
                  <a:cubicBezTo>
                    <a:pt x="13380" y="6334"/>
                    <a:pt x="13241" y="6352"/>
                    <a:pt x="13099" y="6390"/>
                  </a:cubicBezTo>
                  <a:cubicBezTo>
                    <a:pt x="12994" y="6411"/>
                    <a:pt x="12889" y="6411"/>
                    <a:pt x="12785" y="6411"/>
                  </a:cubicBezTo>
                  <a:cubicBezTo>
                    <a:pt x="12617" y="5971"/>
                    <a:pt x="12429" y="5553"/>
                    <a:pt x="12262" y="5155"/>
                  </a:cubicBezTo>
                  <a:cubicBezTo>
                    <a:pt x="12917" y="4533"/>
                    <a:pt x="14194" y="4114"/>
                    <a:pt x="15375" y="4114"/>
                  </a:cubicBezTo>
                  <a:cubicBezTo>
                    <a:pt x="15665" y="4114"/>
                    <a:pt x="15949" y="4139"/>
                    <a:pt x="16216" y="4193"/>
                  </a:cubicBezTo>
                  <a:cubicBezTo>
                    <a:pt x="16446" y="3921"/>
                    <a:pt x="16300" y="3649"/>
                    <a:pt x="16216" y="3377"/>
                  </a:cubicBezTo>
                  <a:cubicBezTo>
                    <a:pt x="16028" y="2728"/>
                    <a:pt x="15798" y="2079"/>
                    <a:pt x="15568" y="1368"/>
                  </a:cubicBezTo>
                  <a:cubicBezTo>
                    <a:pt x="14710" y="1494"/>
                    <a:pt x="13894" y="1807"/>
                    <a:pt x="13161" y="2247"/>
                  </a:cubicBezTo>
                  <a:cubicBezTo>
                    <a:pt x="12429" y="2665"/>
                    <a:pt x="11739" y="3188"/>
                    <a:pt x="11048" y="3670"/>
                  </a:cubicBezTo>
                  <a:cubicBezTo>
                    <a:pt x="10672" y="3398"/>
                    <a:pt x="10316" y="3126"/>
                    <a:pt x="9918" y="2916"/>
                  </a:cubicBezTo>
                  <a:cubicBezTo>
                    <a:pt x="9646" y="2770"/>
                    <a:pt x="9332" y="2707"/>
                    <a:pt x="9019" y="2665"/>
                  </a:cubicBezTo>
                  <a:cubicBezTo>
                    <a:pt x="8965" y="2662"/>
                    <a:pt x="8911" y="2661"/>
                    <a:pt x="8855" y="2661"/>
                  </a:cubicBezTo>
                  <a:cubicBezTo>
                    <a:pt x="8640" y="2661"/>
                    <a:pt x="8414" y="2680"/>
                    <a:pt x="8196" y="2680"/>
                  </a:cubicBezTo>
                  <a:cubicBezTo>
                    <a:pt x="8099" y="2680"/>
                    <a:pt x="8003" y="2676"/>
                    <a:pt x="7910" y="2665"/>
                  </a:cubicBezTo>
                  <a:cubicBezTo>
                    <a:pt x="7854" y="2664"/>
                    <a:pt x="7799" y="2664"/>
                    <a:pt x="7745" y="2664"/>
                  </a:cubicBezTo>
                  <a:cubicBezTo>
                    <a:pt x="6781" y="2664"/>
                    <a:pt x="5869" y="2843"/>
                    <a:pt x="4938" y="3398"/>
                  </a:cubicBezTo>
                  <a:cubicBezTo>
                    <a:pt x="4708" y="3126"/>
                    <a:pt x="4520" y="2854"/>
                    <a:pt x="4311" y="2561"/>
                  </a:cubicBezTo>
                  <a:cubicBezTo>
                    <a:pt x="3641" y="1661"/>
                    <a:pt x="2951" y="761"/>
                    <a:pt x="1967" y="196"/>
                  </a:cubicBezTo>
                  <a:cubicBezTo>
                    <a:pt x="1758" y="69"/>
                    <a:pt x="1628" y="1"/>
                    <a:pt x="15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6" name="Google Shape;9699;p74">
              <a:extLst>
                <a:ext uri="{FF2B5EF4-FFF2-40B4-BE49-F238E27FC236}">
                  <a16:creationId xmlns:a16="http://schemas.microsoft.com/office/drawing/2014/main" id="{7B1FB471-57F6-480D-9CDF-B29A5DDB8567}"/>
                </a:ext>
              </a:extLst>
            </p:cNvPr>
            <p:cNvSpPr/>
            <p:nvPr/>
          </p:nvSpPr>
          <p:spPr>
            <a:xfrm>
              <a:off x="6472493" y="5714554"/>
              <a:ext cx="169893" cy="52850"/>
            </a:xfrm>
            <a:custGeom>
              <a:avLst/>
              <a:gdLst/>
              <a:ahLst/>
              <a:cxnLst/>
              <a:rect l="l" t="t" r="r" b="b"/>
              <a:pathLst>
                <a:path w="5002" h="1556" extrusionOk="0">
                  <a:moveTo>
                    <a:pt x="4311" y="0"/>
                  </a:moveTo>
                  <a:cubicBezTo>
                    <a:pt x="4290" y="0"/>
                    <a:pt x="4269" y="21"/>
                    <a:pt x="4227" y="42"/>
                  </a:cubicBezTo>
                  <a:cubicBezTo>
                    <a:pt x="4227" y="147"/>
                    <a:pt x="4227" y="230"/>
                    <a:pt x="4248" y="335"/>
                  </a:cubicBezTo>
                  <a:cubicBezTo>
                    <a:pt x="4269" y="440"/>
                    <a:pt x="4290" y="544"/>
                    <a:pt x="4332" y="670"/>
                  </a:cubicBezTo>
                  <a:cubicBezTo>
                    <a:pt x="3809" y="1026"/>
                    <a:pt x="3202" y="1088"/>
                    <a:pt x="2595" y="1088"/>
                  </a:cubicBezTo>
                  <a:cubicBezTo>
                    <a:pt x="2428" y="1088"/>
                    <a:pt x="2303" y="1067"/>
                    <a:pt x="2156" y="1047"/>
                  </a:cubicBezTo>
                  <a:cubicBezTo>
                    <a:pt x="1131" y="837"/>
                    <a:pt x="1340" y="1047"/>
                    <a:pt x="440" y="210"/>
                  </a:cubicBezTo>
                  <a:cubicBezTo>
                    <a:pt x="126" y="398"/>
                    <a:pt x="64" y="670"/>
                    <a:pt x="1" y="1088"/>
                  </a:cubicBezTo>
                  <a:cubicBezTo>
                    <a:pt x="137" y="996"/>
                    <a:pt x="260" y="961"/>
                    <a:pt x="376" y="961"/>
                  </a:cubicBezTo>
                  <a:cubicBezTo>
                    <a:pt x="601" y="961"/>
                    <a:pt x="798" y="1089"/>
                    <a:pt x="1005" y="1172"/>
                  </a:cubicBezTo>
                  <a:cubicBezTo>
                    <a:pt x="1581" y="1420"/>
                    <a:pt x="2160" y="1555"/>
                    <a:pt x="2736" y="1555"/>
                  </a:cubicBezTo>
                  <a:cubicBezTo>
                    <a:pt x="3375" y="1555"/>
                    <a:pt x="4009" y="1389"/>
                    <a:pt x="4625" y="1026"/>
                  </a:cubicBezTo>
                  <a:cubicBezTo>
                    <a:pt x="4981" y="816"/>
                    <a:pt x="5002" y="628"/>
                    <a:pt x="4709" y="356"/>
                  </a:cubicBezTo>
                  <a:cubicBezTo>
                    <a:pt x="4583" y="230"/>
                    <a:pt x="4458" y="126"/>
                    <a:pt x="4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7" name="Google Shape;9700;p74">
              <a:extLst>
                <a:ext uri="{FF2B5EF4-FFF2-40B4-BE49-F238E27FC236}">
                  <a16:creationId xmlns:a16="http://schemas.microsoft.com/office/drawing/2014/main" id="{C5207B1D-9AAB-44C8-9215-340ECB1877A2}"/>
                </a:ext>
              </a:extLst>
            </p:cNvPr>
            <p:cNvSpPr/>
            <p:nvPr/>
          </p:nvSpPr>
          <p:spPr>
            <a:xfrm>
              <a:off x="6484584" y="5642785"/>
              <a:ext cx="28463" cy="27681"/>
            </a:xfrm>
            <a:custGeom>
              <a:avLst/>
              <a:gdLst/>
              <a:ahLst/>
              <a:cxnLst/>
              <a:rect l="l" t="t" r="r" b="b"/>
              <a:pathLst>
                <a:path w="838" h="815" extrusionOk="0">
                  <a:moveTo>
                    <a:pt x="126" y="0"/>
                  </a:moveTo>
                  <a:cubicBezTo>
                    <a:pt x="63" y="251"/>
                    <a:pt x="42" y="481"/>
                    <a:pt x="1" y="753"/>
                  </a:cubicBezTo>
                  <a:cubicBezTo>
                    <a:pt x="155" y="788"/>
                    <a:pt x="292" y="815"/>
                    <a:pt x="409" y="815"/>
                  </a:cubicBezTo>
                  <a:cubicBezTo>
                    <a:pt x="576" y="815"/>
                    <a:pt x="701" y="759"/>
                    <a:pt x="775" y="586"/>
                  </a:cubicBezTo>
                  <a:cubicBezTo>
                    <a:pt x="838" y="460"/>
                    <a:pt x="733" y="230"/>
                    <a:pt x="628" y="126"/>
                  </a:cubicBezTo>
                  <a:cubicBezTo>
                    <a:pt x="524" y="21"/>
                    <a:pt x="314" y="21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8" name="Google Shape;9701;p74">
              <a:extLst>
                <a:ext uri="{FF2B5EF4-FFF2-40B4-BE49-F238E27FC236}">
                  <a16:creationId xmlns:a16="http://schemas.microsoft.com/office/drawing/2014/main" id="{8D7FD2F6-BC92-4131-BEAA-4018565402C3}"/>
                </a:ext>
              </a:extLst>
            </p:cNvPr>
            <p:cNvSpPr/>
            <p:nvPr/>
          </p:nvSpPr>
          <p:spPr>
            <a:xfrm>
              <a:off x="6610392" y="5635550"/>
              <a:ext cx="31282" cy="30908"/>
            </a:xfrm>
            <a:custGeom>
              <a:avLst/>
              <a:gdLst/>
              <a:ahLst/>
              <a:cxnLst/>
              <a:rect l="l" t="t" r="r" b="b"/>
              <a:pathLst>
                <a:path w="921" h="910" extrusionOk="0">
                  <a:moveTo>
                    <a:pt x="376" y="0"/>
                  </a:moveTo>
                  <a:cubicBezTo>
                    <a:pt x="296" y="0"/>
                    <a:pt x="221" y="21"/>
                    <a:pt x="167" y="67"/>
                  </a:cubicBezTo>
                  <a:cubicBezTo>
                    <a:pt x="0" y="213"/>
                    <a:pt x="21" y="527"/>
                    <a:pt x="209" y="757"/>
                  </a:cubicBezTo>
                  <a:cubicBezTo>
                    <a:pt x="276" y="856"/>
                    <a:pt x="377" y="909"/>
                    <a:pt x="479" y="909"/>
                  </a:cubicBezTo>
                  <a:cubicBezTo>
                    <a:pt x="571" y="909"/>
                    <a:pt x="663" y="867"/>
                    <a:pt x="732" y="778"/>
                  </a:cubicBezTo>
                  <a:cubicBezTo>
                    <a:pt x="921" y="590"/>
                    <a:pt x="921" y="380"/>
                    <a:pt x="753" y="171"/>
                  </a:cubicBezTo>
                  <a:cubicBezTo>
                    <a:pt x="673" y="64"/>
                    <a:pt x="517" y="0"/>
                    <a:pt x="3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249" name="Google Shape;9697;p74">
            <a:extLst>
              <a:ext uri="{FF2B5EF4-FFF2-40B4-BE49-F238E27FC236}">
                <a16:creationId xmlns:a16="http://schemas.microsoft.com/office/drawing/2014/main" id="{54D3EA1D-7302-493D-BE1D-A1C1DDDC6BA2}"/>
              </a:ext>
            </a:extLst>
          </p:cNvPr>
          <p:cNvGrpSpPr/>
          <p:nvPr/>
        </p:nvGrpSpPr>
        <p:grpSpPr>
          <a:xfrm>
            <a:off x="376013" y="4318171"/>
            <a:ext cx="557730" cy="920021"/>
            <a:chOff x="6290575" y="5420075"/>
            <a:chExt cx="563581" cy="842094"/>
          </a:xfrm>
        </p:grpSpPr>
        <p:sp>
          <p:nvSpPr>
            <p:cNvPr id="250" name="Google Shape;9698;p74">
              <a:extLst>
                <a:ext uri="{FF2B5EF4-FFF2-40B4-BE49-F238E27FC236}">
                  <a16:creationId xmlns:a16="http://schemas.microsoft.com/office/drawing/2014/main" id="{B96C24ED-15A8-4672-88AB-35665B8A1726}"/>
                </a:ext>
              </a:extLst>
            </p:cNvPr>
            <p:cNvSpPr/>
            <p:nvPr/>
          </p:nvSpPr>
          <p:spPr>
            <a:xfrm>
              <a:off x="6290575" y="5420075"/>
              <a:ext cx="563581" cy="842094"/>
            </a:xfrm>
            <a:custGeom>
              <a:avLst/>
              <a:gdLst/>
              <a:ahLst/>
              <a:cxnLst/>
              <a:rect l="l" t="t" r="r" b="b"/>
              <a:pathLst>
                <a:path w="16593" h="24793" extrusionOk="0">
                  <a:moveTo>
                    <a:pt x="1706" y="640"/>
                  </a:moveTo>
                  <a:cubicBezTo>
                    <a:pt x="1825" y="640"/>
                    <a:pt x="1951" y="700"/>
                    <a:pt x="2093" y="824"/>
                  </a:cubicBezTo>
                  <a:cubicBezTo>
                    <a:pt x="2804" y="1389"/>
                    <a:pt x="3495" y="1996"/>
                    <a:pt x="3934" y="2854"/>
                  </a:cubicBezTo>
                  <a:cubicBezTo>
                    <a:pt x="3725" y="3084"/>
                    <a:pt x="3537" y="3314"/>
                    <a:pt x="3306" y="3565"/>
                  </a:cubicBezTo>
                  <a:cubicBezTo>
                    <a:pt x="2490" y="2895"/>
                    <a:pt x="1695" y="2226"/>
                    <a:pt x="649" y="1975"/>
                  </a:cubicBezTo>
                  <a:cubicBezTo>
                    <a:pt x="733" y="1786"/>
                    <a:pt x="754" y="1682"/>
                    <a:pt x="816" y="1577"/>
                  </a:cubicBezTo>
                  <a:cubicBezTo>
                    <a:pt x="942" y="1368"/>
                    <a:pt x="1068" y="1159"/>
                    <a:pt x="1235" y="970"/>
                  </a:cubicBezTo>
                  <a:cubicBezTo>
                    <a:pt x="1392" y="753"/>
                    <a:pt x="1542" y="640"/>
                    <a:pt x="1706" y="640"/>
                  </a:cubicBezTo>
                  <a:close/>
                  <a:moveTo>
                    <a:pt x="4227" y="3356"/>
                  </a:moveTo>
                  <a:cubicBezTo>
                    <a:pt x="4290" y="3460"/>
                    <a:pt x="4353" y="3565"/>
                    <a:pt x="4415" y="3691"/>
                  </a:cubicBezTo>
                  <a:cubicBezTo>
                    <a:pt x="4248" y="3795"/>
                    <a:pt x="4081" y="3900"/>
                    <a:pt x="3871" y="4025"/>
                  </a:cubicBezTo>
                  <a:cubicBezTo>
                    <a:pt x="3746" y="3670"/>
                    <a:pt x="3955" y="3356"/>
                    <a:pt x="4227" y="3356"/>
                  </a:cubicBezTo>
                  <a:close/>
                  <a:moveTo>
                    <a:pt x="15296" y="1912"/>
                  </a:moveTo>
                  <a:cubicBezTo>
                    <a:pt x="15505" y="2498"/>
                    <a:pt x="15693" y="3021"/>
                    <a:pt x="15881" y="3523"/>
                  </a:cubicBezTo>
                  <a:cubicBezTo>
                    <a:pt x="14773" y="3753"/>
                    <a:pt x="13726" y="3963"/>
                    <a:pt x="12638" y="4193"/>
                  </a:cubicBezTo>
                  <a:cubicBezTo>
                    <a:pt x="12492" y="3983"/>
                    <a:pt x="12345" y="3691"/>
                    <a:pt x="12157" y="3377"/>
                  </a:cubicBezTo>
                  <a:cubicBezTo>
                    <a:pt x="13099" y="2686"/>
                    <a:pt x="14103" y="2184"/>
                    <a:pt x="15296" y="1912"/>
                  </a:cubicBezTo>
                  <a:close/>
                  <a:moveTo>
                    <a:pt x="11843" y="3711"/>
                  </a:moveTo>
                  <a:cubicBezTo>
                    <a:pt x="12011" y="3983"/>
                    <a:pt x="12157" y="4193"/>
                    <a:pt x="12324" y="4444"/>
                  </a:cubicBezTo>
                  <a:cubicBezTo>
                    <a:pt x="12115" y="4527"/>
                    <a:pt x="11990" y="4611"/>
                    <a:pt x="11843" y="4653"/>
                  </a:cubicBezTo>
                  <a:cubicBezTo>
                    <a:pt x="11697" y="4486"/>
                    <a:pt x="11571" y="4318"/>
                    <a:pt x="11320" y="4109"/>
                  </a:cubicBezTo>
                  <a:cubicBezTo>
                    <a:pt x="11529" y="3963"/>
                    <a:pt x="11676" y="3879"/>
                    <a:pt x="11843" y="3711"/>
                  </a:cubicBezTo>
                  <a:close/>
                  <a:moveTo>
                    <a:pt x="9070" y="3197"/>
                  </a:moveTo>
                  <a:cubicBezTo>
                    <a:pt x="9502" y="3197"/>
                    <a:pt x="9860" y="3375"/>
                    <a:pt x="10169" y="3649"/>
                  </a:cubicBezTo>
                  <a:cubicBezTo>
                    <a:pt x="10567" y="3983"/>
                    <a:pt x="10985" y="4297"/>
                    <a:pt x="11320" y="4695"/>
                  </a:cubicBezTo>
                  <a:cubicBezTo>
                    <a:pt x="11613" y="5009"/>
                    <a:pt x="11927" y="5343"/>
                    <a:pt x="12011" y="5887"/>
                  </a:cubicBezTo>
                  <a:cubicBezTo>
                    <a:pt x="10630" y="5155"/>
                    <a:pt x="9311" y="4423"/>
                    <a:pt x="8056" y="3774"/>
                  </a:cubicBezTo>
                  <a:cubicBezTo>
                    <a:pt x="6612" y="4946"/>
                    <a:pt x="4980" y="5511"/>
                    <a:pt x="3474" y="6411"/>
                  </a:cubicBezTo>
                  <a:cubicBezTo>
                    <a:pt x="3557" y="5448"/>
                    <a:pt x="3829" y="4590"/>
                    <a:pt x="4687" y="4067"/>
                  </a:cubicBezTo>
                  <a:cubicBezTo>
                    <a:pt x="4980" y="3900"/>
                    <a:pt x="5252" y="3753"/>
                    <a:pt x="5566" y="3628"/>
                  </a:cubicBezTo>
                  <a:cubicBezTo>
                    <a:pt x="6025" y="3428"/>
                    <a:pt x="6446" y="3229"/>
                    <a:pt x="6937" y="3229"/>
                  </a:cubicBezTo>
                  <a:cubicBezTo>
                    <a:pt x="6961" y="3229"/>
                    <a:pt x="6986" y="3229"/>
                    <a:pt x="7010" y="3230"/>
                  </a:cubicBezTo>
                  <a:cubicBezTo>
                    <a:pt x="7313" y="3230"/>
                    <a:pt x="7622" y="3235"/>
                    <a:pt x="7933" y="3235"/>
                  </a:cubicBezTo>
                  <a:cubicBezTo>
                    <a:pt x="8244" y="3235"/>
                    <a:pt x="8558" y="3230"/>
                    <a:pt x="8872" y="3209"/>
                  </a:cubicBezTo>
                  <a:cubicBezTo>
                    <a:pt x="8940" y="3201"/>
                    <a:pt x="9005" y="3197"/>
                    <a:pt x="9070" y="3197"/>
                  </a:cubicBezTo>
                  <a:close/>
                  <a:moveTo>
                    <a:pt x="2235" y="6492"/>
                  </a:moveTo>
                  <a:cubicBezTo>
                    <a:pt x="2454" y="6492"/>
                    <a:pt x="2698" y="6559"/>
                    <a:pt x="2951" y="6704"/>
                  </a:cubicBezTo>
                  <a:cubicBezTo>
                    <a:pt x="2721" y="6808"/>
                    <a:pt x="2574" y="6850"/>
                    <a:pt x="2428" y="6934"/>
                  </a:cubicBezTo>
                  <a:cubicBezTo>
                    <a:pt x="2072" y="7143"/>
                    <a:pt x="2051" y="7582"/>
                    <a:pt x="2407" y="7833"/>
                  </a:cubicBezTo>
                  <a:cubicBezTo>
                    <a:pt x="2490" y="7875"/>
                    <a:pt x="2637" y="7875"/>
                    <a:pt x="2741" y="7938"/>
                  </a:cubicBezTo>
                  <a:cubicBezTo>
                    <a:pt x="2951" y="8001"/>
                    <a:pt x="2930" y="8147"/>
                    <a:pt x="2846" y="8356"/>
                  </a:cubicBezTo>
                  <a:lnTo>
                    <a:pt x="2114" y="8356"/>
                  </a:lnTo>
                  <a:cubicBezTo>
                    <a:pt x="1549" y="8336"/>
                    <a:pt x="1151" y="7708"/>
                    <a:pt x="1340" y="7143"/>
                  </a:cubicBezTo>
                  <a:cubicBezTo>
                    <a:pt x="1490" y="6732"/>
                    <a:pt x="1820" y="6492"/>
                    <a:pt x="2235" y="6492"/>
                  </a:cubicBezTo>
                  <a:close/>
                  <a:moveTo>
                    <a:pt x="13460" y="6752"/>
                  </a:moveTo>
                  <a:cubicBezTo>
                    <a:pt x="13835" y="6752"/>
                    <a:pt x="14192" y="6992"/>
                    <a:pt x="14396" y="7415"/>
                  </a:cubicBezTo>
                  <a:cubicBezTo>
                    <a:pt x="14689" y="8022"/>
                    <a:pt x="14459" y="8168"/>
                    <a:pt x="13957" y="8398"/>
                  </a:cubicBezTo>
                  <a:cubicBezTo>
                    <a:pt x="13873" y="8440"/>
                    <a:pt x="13726" y="8440"/>
                    <a:pt x="13601" y="8440"/>
                  </a:cubicBezTo>
                  <a:lnTo>
                    <a:pt x="13015" y="8440"/>
                  </a:lnTo>
                  <a:cubicBezTo>
                    <a:pt x="13287" y="8084"/>
                    <a:pt x="13915" y="8356"/>
                    <a:pt x="13957" y="7708"/>
                  </a:cubicBezTo>
                  <a:cubicBezTo>
                    <a:pt x="13789" y="7248"/>
                    <a:pt x="13308" y="7206"/>
                    <a:pt x="12848" y="7122"/>
                  </a:cubicBezTo>
                  <a:cubicBezTo>
                    <a:pt x="12889" y="7017"/>
                    <a:pt x="12910" y="6913"/>
                    <a:pt x="12973" y="6892"/>
                  </a:cubicBezTo>
                  <a:cubicBezTo>
                    <a:pt x="13131" y="6797"/>
                    <a:pt x="13297" y="6752"/>
                    <a:pt x="13460" y="6752"/>
                  </a:cubicBezTo>
                  <a:close/>
                  <a:moveTo>
                    <a:pt x="8188" y="4475"/>
                  </a:moveTo>
                  <a:cubicBezTo>
                    <a:pt x="8314" y="4475"/>
                    <a:pt x="8442" y="4512"/>
                    <a:pt x="8579" y="4590"/>
                  </a:cubicBezTo>
                  <a:cubicBezTo>
                    <a:pt x="8914" y="4758"/>
                    <a:pt x="9270" y="4925"/>
                    <a:pt x="9583" y="5113"/>
                  </a:cubicBezTo>
                  <a:cubicBezTo>
                    <a:pt x="10358" y="5532"/>
                    <a:pt x="11090" y="5971"/>
                    <a:pt x="11885" y="6369"/>
                  </a:cubicBezTo>
                  <a:cubicBezTo>
                    <a:pt x="12262" y="6578"/>
                    <a:pt x="12429" y="6892"/>
                    <a:pt x="12471" y="7289"/>
                  </a:cubicBezTo>
                  <a:cubicBezTo>
                    <a:pt x="12534" y="7771"/>
                    <a:pt x="12617" y="8294"/>
                    <a:pt x="12555" y="8817"/>
                  </a:cubicBezTo>
                  <a:cubicBezTo>
                    <a:pt x="12450" y="9717"/>
                    <a:pt x="11927" y="10386"/>
                    <a:pt x="11195" y="10888"/>
                  </a:cubicBezTo>
                  <a:cubicBezTo>
                    <a:pt x="10337" y="11474"/>
                    <a:pt x="9311" y="11641"/>
                    <a:pt x="8328" y="11788"/>
                  </a:cubicBezTo>
                  <a:cubicBezTo>
                    <a:pt x="8140" y="11808"/>
                    <a:pt x="7955" y="11817"/>
                    <a:pt x="7770" y="11817"/>
                  </a:cubicBezTo>
                  <a:cubicBezTo>
                    <a:pt x="7378" y="11817"/>
                    <a:pt x="6989" y="11775"/>
                    <a:pt x="6591" y="11704"/>
                  </a:cubicBezTo>
                  <a:cubicBezTo>
                    <a:pt x="5734" y="11579"/>
                    <a:pt x="4980" y="11160"/>
                    <a:pt x="4353" y="10512"/>
                  </a:cubicBezTo>
                  <a:cubicBezTo>
                    <a:pt x="3767" y="9821"/>
                    <a:pt x="3327" y="8566"/>
                    <a:pt x="3306" y="7624"/>
                  </a:cubicBezTo>
                  <a:cubicBezTo>
                    <a:pt x="3306" y="7248"/>
                    <a:pt x="3432" y="7059"/>
                    <a:pt x="3746" y="6892"/>
                  </a:cubicBezTo>
                  <a:cubicBezTo>
                    <a:pt x="5106" y="6159"/>
                    <a:pt x="6445" y="5364"/>
                    <a:pt x="7763" y="4611"/>
                  </a:cubicBezTo>
                  <a:cubicBezTo>
                    <a:pt x="7908" y="4522"/>
                    <a:pt x="8046" y="4475"/>
                    <a:pt x="8188" y="4475"/>
                  </a:cubicBezTo>
                  <a:close/>
                  <a:moveTo>
                    <a:pt x="8809" y="12269"/>
                  </a:moveTo>
                  <a:cubicBezTo>
                    <a:pt x="8749" y="12610"/>
                    <a:pt x="8612" y="12835"/>
                    <a:pt x="8325" y="12835"/>
                  </a:cubicBezTo>
                  <a:cubicBezTo>
                    <a:pt x="8312" y="12835"/>
                    <a:pt x="8299" y="12835"/>
                    <a:pt x="8286" y="12834"/>
                  </a:cubicBezTo>
                  <a:cubicBezTo>
                    <a:pt x="8056" y="12792"/>
                    <a:pt x="7931" y="12646"/>
                    <a:pt x="8014" y="12311"/>
                  </a:cubicBezTo>
                  <a:cubicBezTo>
                    <a:pt x="8286" y="12311"/>
                    <a:pt x="8537" y="12269"/>
                    <a:pt x="8809" y="12269"/>
                  </a:cubicBezTo>
                  <a:close/>
                  <a:moveTo>
                    <a:pt x="10665" y="11727"/>
                  </a:moveTo>
                  <a:cubicBezTo>
                    <a:pt x="10770" y="11727"/>
                    <a:pt x="10863" y="11762"/>
                    <a:pt x="10964" y="11851"/>
                  </a:cubicBezTo>
                  <a:cubicBezTo>
                    <a:pt x="11404" y="12248"/>
                    <a:pt x="11864" y="12646"/>
                    <a:pt x="12345" y="13002"/>
                  </a:cubicBezTo>
                  <a:cubicBezTo>
                    <a:pt x="12889" y="13420"/>
                    <a:pt x="13015" y="13566"/>
                    <a:pt x="12471" y="14299"/>
                  </a:cubicBezTo>
                  <a:cubicBezTo>
                    <a:pt x="12387" y="14424"/>
                    <a:pt x="12241" y="14508"/>
                    <a:pt x="12073" y="14634"/>
                  </a:cubicBezTo>
                  <a:cubicBezTo>
                    <a:pt x="11739" y="14362"/>
                    <a:pt x="11404" y="14131"/>
                    <a:pt x="11090" y="13901"/>
                  </a:cubicBezTo>
                  <a:cubicBezTo>
                    <a:pt x="10860" y="14006"/>
                    <a:pt x="10860" y="14152"/>
                    <a:pt x="10881" y="14362"/>
                  </a:cubicBezTo>
                  <a:cubicBezTo>
                    <a:pt x="11027" y="15596"/>
                    <a:pt x="11195" y="16810"/>
                    <a:pt x="11341" y="18023"/>
                  </a:cubicBezTo>
                  <a:cubicBezTo>
                    <a:pt x="11425" y="18609"/>
                    <a:pt x="11488" y="19153"/>
                    <a:pt x="11529" y="19760"/>
                  </a:cubicBezTo>
                  <a:cubicBezTo>
                    <a:pt x="9374" y="19676"/>
                    <a:pt x="7240" y="19592"/>
                    <a:pt x="5043" y="19530"/>
                  </a:cubicBezTo>
                  <a:cubicBezTo>
                    <a:pt x="5190" y="18588"/>
                    <a:pt x="5294" y="17647"/>
                    <a:pt x="5441" y="16726"/>
                  </a:cubicBezTo>
                  <a:cubicBezTo>
                    <a:pt x="5545" y="16035"/>
                    <a:pt x="5754" y="15387"/>
                    <a:pt x="5922" y="14717"/>
                  </a:cubicBezTo>
                  <a:cubicBezTo>
                    <a:pt x="5943" y="14550"/>
                    <a:pt x="5922" y="14320"/>
                    <a:pt x="5817" y="14215"/>
                  </a:cubicBezTo>
                  <a:cubicBezTo>
                    <a:pt x="5770" y="14168"/>
                    <a:pt x="5721" y="14149"/>
                    <a:pt x="5672" y="14149"/>
                  </a:cubicBezTo>
                  <a:cubicBezTo>
                    <a:pt x="5549" y="14149"/>
                    <a:pt x="5426" y="14271"/>
                    <a:pt x="5336" y="14362"/>
                  </a:cubicBezTo>
                  <a:cubicBezTo>
                    <a:pt x="5148" y="14550"/>
                    <a:pt x="5001" y="14738"/>
                    <a:pt x="4792" y="14947"/>
                  </a:cubicBezTo>
                  <a:cubicBezTo>
                    <a:pt x="4374" y="14466"/>
                    <a:pt x="3997" y="14027"/>
                    <a:pt x="3578" y="13525"/>
                  </a:cubicBezTo>
                  <a:cubicBezTo>
                    <a:pt x="4060" y="12876"/>
                    <a:pt x="4646" y="12416"/>
                    <a:pt x="5315" y="11997"/>
                  </a:cubicBezTo>
                  <a:cubicBezTo>
                    <a:pt x="5395" y="11933"/>
                    <a:pt x="5499" y="11906"/>
                    <a:pt x="5600" y="11906"/>
                  </a:cubicBezTo>
                  <a:cubicBezTo>
                    <a:pt x="5631" y="11906"/>
                    <a:pt x="5662" y="11909"/>
                    <a:pt x="5692" y="11913"/>
                  </a:cubicBezTo>
                  <a:cubicBezTo>
                    <a:pt x="6319" y="12039"/>
                    <a:pt x="6926" y="12185"/>
                    <a:pt x="7533" y="12353"/>
                  </a:cubicBezTo>
                  <a:cubicBezTo>
                    <a:pt x="7554" y="12374"/>
                    <a:pt x="7596" y="12416"/>
                    <a:pt x="7596" y="12457"/>
                  </a:cubicBezTo>
                  <a:cubicBezTo>
                    <a:pt x="7742" y="13002"/>
                    <a:pt x="7951" y="13211"/>
                    <a:pt x="8349" y="13232"/>
                  </a:cubicBezTo>
                  <a:cubicBezTo>
                    <a:pt x="8381" y="13235"/>
                    <a:pt x="8411" y="13237"/>
                    <a:pt x="8441" y="13237"/>
                  </a:cubicBezTo>
                  <a:cubicBezTo>
                    <a:pt x="8745" y="13237"/>
                    <a:pt x="8950" y="13039"/>
                    <a:pt x="9102" y="12562"/>
                  </a:cubicBezTo>
                  <a:cubicBezTo>
                    <a:pt x="9207" y="12227"/>
                    <a:pt x="9353" y="12039"/>
                    <a:pt x="9730" y="11997"/>
                  </a:cubicBezTo>
                  <a:cubicBezTo>
                    <a:pt x="9960" y="11955"/>
                    <a:pt x="10211" y="11851"/>
                    <a:pt x="10441" y="11767"/>
                  </a:cubicBezTo>
                  <a:cubicBezTo>
                    <a:pt x="10524" y="11742"/>
                    <a:pt x="10597" y="11727"/>
                    <a:pt x="10665" y="11727"/>
                  </a:cubicBezTo>
                  <a:close/>
                  <a:moveTo>
                    <a:pt x="1523" y="1"/>
                  </a:moveTo>
                  <a:cubicBezTo>
                    <a:pt x="1388" y="1"/>
                    <a:pt x="1296" y="115"/>
                    <a:pt x="1130" y="364"/>
                  </a:cubicBezTo>
                  <a:cubicBezTo>
                    <a:pt x="816" y="845"/>
                    <a:pt x="503" y="1305"/>
                    <a:pt x="210" y="1786"/>
                  </a:cubicBezTo>
                  <a:cubicBezTo>
                    <a:pt x="0" y="2121"/>
                    <a:pt x="84" y="2310"/>
                    <a:pt x="440" y="2330"/>
                  </a:cubicBezTo>
                  <a:cubicBezTo>
                    <a:pt x="1444" y="2393"/>
                    <a:pt x="2114" y="3021"/>
                    <a:pt x="2825" y="3586"/>
                  </a:cubicBezTo>
                  <a:cubicBezTo>
                    <a:pt x="3118" y="3837"/>
                    <a:pt x="3348" y="4088"/>
                    <a:pt x="3641" y="4360"/>
                  </a:cubicBezTo>
                  <a:cubicBezTo>
                    <a:pt x="3432" y="4925"/>
                    <a:pt x="3223" y="5469"/>
                    <a:pt x="2993" y="6076"/>
                  </a:cubicBezTo>
                  <a:cubicBezTo>
                    <a:pt x="2804" y="6055"/>
                    <a:pt x="2616" y="5992"/>
                    <a:pt x="2407" y="5971"/>
                  </a:cubicBezTo>
                  <a:cubicBezTo>
                    <a:pt x="2395" y="5971"/>
                    <a:pt x="2383" y="5971"/>
                    <a:pt x="2371" y="5971"/>
                  </a:cubicBezTo>
                  <a:cubicBezTo>
                    <a:pt x="1775" y="5971"/>
                    <a:pt x="1148" y="6486"/>
                    <a:pt x="963" y="7101"/>
                  </a:cubicBezTo>
                  <a:cubicBezTo>
                    <a:pt x="837" y="7624"/>
                    <a:pt x="1151" y="8398"/>
                    <a:pt x="1695" y="8608"/>
                  </a:cubicBezTo>
                  <a:cubicBezTo>
                    <a:pt x="2009" y="8712"/>
                    <a:pt x="2407" y="8712"/>
                    <a:pt x="2741" y="8754"/>
                  </a:cubicBezTo>
                  <a:cubicBezTo>
                    <a:pt x="2776" y="8761"/>
                    <a:pt x="2811" y="8763"/>
                    <a:pt x="2848" y="8763"/>
                  </a:cubicBezTo>
                  <a:cubicBezTo>
                    <a:pt x="2920" y="8763"/>
                    <a:pt x="3000" y="8754"/>
                    <a:pt x="3097" y="8754"/>
                  </a:cubicBezTo>
                  <a:cubicBezTo>
                    <a:pt x="3453" y="9842"/>
                    <a:pt x="3955" y="10867"/>
                    <a:pt x="5022" y="11600"/>
                  </a:cubicBezTo>
                  <a:cubicBezTo>
                    <a:pt x="4311" y="12269"/>
                    <a:pt x="3516" y="12855"/>
                    <a:pt x="3034" y="13713"/>
                  </a:cubicBezTo>
                  <a:cubicBezTo>
                    <a:pt x="3306" y="13922"/>
                    <a:pt x="3516" y="14110"/>
                    <a:pt x="3767" y="14320"/>
                  </a:cubicBezTo>
                  <a:cubicBezTo>
                    <a:pt x="3348" y="14843"/>
                    <a:pt x="2951" y="15303"/>
                    <a:pt x="2595" y="15805"/>
                  </a:cubicBezTo>
                  <a:cubicBezTo>
                    <a:pt x="2169" y="16394"/>
                    <a:pt x="1624" y="16727"/>
                    <a:pt x="904" y="16727"/>
                  </a:cubicBezTo>
                  <a:cubicBezTo>
                    <a:pt x="882" y="16727"/>
                    <a:pt x="860" y="16727"/>
                    <a:pt x="837" y="16726"/>
                  </a:cubicBezTo>
                  <a:cubicBezTo>
                    <a:pt x="796" y="16726"/>
                    <a:pt x="733" y="16768"/>
                    <a:pt x="691" y="16810"/>
                  </a:cubicBezTo>
                  <a:cubicBezTo>
                    <a:pt x="649" y="16831"/>
                    <a:pt x="649" y="16872"/>
                    <a:pt x="628" y="16914"/>
                  </a:cubicBezTo>
                  <a:cubicBezTo>
                    <a:pt x="772" y="17058"/>
                    <a:pt x="826" y="17112"/>
                    <a:pt x="1034" y="17112"/>
                  </a:cubicBezTo>
                  <a:cubicBezTo>
                    <a:pt x="1160" y="17112"/>
                    <a:pt x="1341" y="17092"/>
                    <a:pt x="1633" y="17061"/>
                  </a:cubicBezTo>
                  <a:lnTo>
                    <a:pt x="1633" y="17061"/>
                  </a:lnTo>
                  <a:cubicBezTo>
                    <a:pt x="1695" y="17249"/>
                    <a:pt x="1235" y="17479"/>
                    <a:pt x="1674" y="17667"/>
                  </a:cubicBezTo>
                  <a:cubicBezTo>
                    <a:pt x="1800" y="17563"/>
                    <a:pt x="1967" y="17437"/>
                    <a:pt x="2156" y="17270"/>
                  </a:cubicBezTo>
                  <a:cubicBezTo>
                    <a:pt x="2177" y="17500"/>
                    <a:pt x="2218" y="17688"/>
                    <a:pt x="2260" y="17856"/>
                  </a:cubicBezTo>
                  <a:cubicBezTo>
                    <a:pt x="2323" y="17873"/>
                    <a:pt x="2376" y="17882"/>
                    <a:pt x="2420" y="17882"/>
                  </a:cubicBezTo>
                  <a:cubicBezTo>
                    <a:pt x="2541" y="17882"/>
                    <a:pt x="2601" y="17814"/>
                    <a:pt x="2616" y="17647"/>
                  </a:cubicBezTo>
                  <a:cubicBezTo>
                    <a:pt x="2616" y="17584"/>
                    <a:pt x="2616" y="17542"/>
                    <a:pt x="2595" y="17500"/>
                  </a:cubicBezTo>
                  <a:cubicBezTo>
                    <a:pt x="2218" y="16810"/>
                    <a:pt x="2616" y="16287"/>
                    <a:pt x="3055" y="15784"/>
                  </a:cubicBezTo>
                  <a:cubicBezTo>
                    <a:pt x="3348" y="15450"/>
                    <a:pt x="3641" y="15136"/>
                    <a:pt x="3976" y="14738"/>
                  </a:cubicBezTo>
                  <a:cubicBezTo>
                    <a:pt x="4227" y="15031"/>
                    <a:pt x="4499" y="15282"/>
                    <a:pt x="4750" y="15575"/>
                  </a:cubicBezTo>
                  <a:cubicBezTo>
                    <a:pt x="4938" y="15450"/>
                    <a:pt x="5064" y="15345"/>
                    <a:pt x="5315" y="15178"/>
                  </a:cubicBezTo>
                  <a:lnTo>
                    <a:pt x="5315" y="15178"/>
                  </a:lnTo>
                  <a:cubicBezTo>
                    <a:pt x="5231" y="15680"/>
                    <a:pt x="5127" y="16098"/>
                    <a:pt x="5064" y="16517"/>
                  </a:cubicBezTo>
                  <a:cubicBezTo>
                    <a:pt x="4938" y="17458"/>
                    <a:pt x="4792" y="18421"/>
                    <a:pt x="4687" y="19362"/>
                  </a:cubicBezTo>
                  <a:cubicBezTo>
                    <a:pt x="4625" y="19969"/>
                    <a:pt x="4687" y="19990"/>
                    <a:pt x="5273" y="20011"/>
                  </a:cubicBezTo>
                  <a:cubicBezTo>
                    <a:pt x="5462" y="20011"/>
                    <a:pt x="5650" y="20053"/>
                    <a:pt x="5838" y="20053"/>
                  </a:cubicBezTo>
                  <a:cubicBezTo>
                    <a:pt x="5754" y="21434"/>
                    <a:pt x="5692" y="22794"/>
                    <a:pt x="5629" y="24133"/>
                  </a:cubicBezTo>
                  <a:cubicBezTo>
                    <a:pt x="5064" y="24175"/>
                    <a:pt x="4625" y="24237"/>
                    <a:pt x="4164" y="24279"/>
                  </a:cubicBezTo>
                  <a:cubicBezTo>
                    <a:pt x="4122" y="24300"/>
                    <a:pt x="4102" y="24405"/>
                    <a:pt x="4018" y="24572"/>
                  </a:cubicBezTo>
                  <a:cubicBezTo>
                    <a:pt x="4708" y="24656"/>
                    <a:pt x="5357" y="24698"/>
                    <a:pt x="6047" y="24782"/>
                  </a:cubicBezTo>
                  <a:cubicBezTo>
                    <a:pt x="6257" y="23191"/>
                    <a:pt x="5838" y="21580"/>
                    <a:pt x="6382" y="19990"/>
                  </a:cubicBezTo>
                  <a:cubicBezTo>
                    <a:pt x="7533" y="20032"/>
                    <a:pt x="8663" y="20074"/>
                    <a:pt x="9814" y="20116"/>
                  </a:cubicBezTo>
                  <a:cubicBezTo>
                    <a:pt x="10253" y="21643"/>
                    <a:pt x="10337" y="23149"/>
                    <a:pt x="10525" y="24782"/>
                  </a:cubicBezTo>
                  <a:cubicBezTo>
                    <a:pt x="10593" y="24772"/>
                    <a:pt x="10661" y="24769"/>
                    <a:pt x="10730" y="24769"/>
                  </a:cubicBezTo>
                  <a:cubicBezTo>
                    <a:pt x="10914" y="24769"/>
                    <a:pt x="11102" y="24793"/>
                    <a:pt x="11290" y="24793"/>
                  </a:cubicBezTo>
                  <a:cubicBezTo>
                    <a:pt x="11513" y="24793"/>
                    <a:pt x="11735" y="24759"/>
                    <a:pt x="11948" y="24614"/>
                  </a:cubicBezTo>
                  <a:cubicBezTo>
                    <a:pt x="11934" y="24391"/>
                    <a:pt x="11836" y="24335"/>
                    <a:pt x="11717" y="24335"/>
                  </a:cubicBezTo>
                  <a:cubicBezTo>
                    <a:pt x="11657" y="24335"/>
                    <a:pt x="11592" y="24349"/>
                    <a:pt x="11529" y="24363"/>
                  </a:cubicBezTo>
                  <a:cubicBezTo>
                    <a:pt x="11362" y="24363"/>
                    <a:pt x="11174" y="24363"/>
                    <a:pt x="10902" y="24384"/>
                  </a:cubicBezTo>
                  <a:cubicBezTo>
                    <a:pt x="10692" y="22961"/>
                    <a:pt x="10483" y="21580"/>
                    <a:pt x="10274" y="20136"/>
                  </a:cubicBezTo>
                  <a:lnTo>
                    <a:pt x="10274" y="20136"/>
                  </a:lnTo>
                  <a:cubicBezTo>
                    <a:pt x="10692" y="20178"/>
                    <a:pt x="11069" y="20178"/>
                    <a:pt x="11425" y="20220"/>
                  </a:cubicBezTo>
                  <a:cubicBezTo>
                    <a:pt x="11543" y="20240"/>
                    <a:pt x="11634" y="20251"/>
                    <a:pt x="11704" y="20251"/>
                  </a:cubicBezTo>
                  <a:cubicBezTo>
                    <a:pt x="11933" y="20251"/>
                    <a:pt x="11938" y="20128"/>
                    <a:pt x="11906" y="19760"/>
                  </a:cubicBezTo>
                  <a:cubicBezTo>
                    <a:pt x="11697" y="18191"/>
                    <a:pt x="11508" y="16621"/>
                    <a:pt x="11320" y="15052"/>
                  </a:cubicBezTo>
                  <a:cubicBezTo>
                    <a:pt x="11320" y="14947"/>
                    <a:pt x="11362" y="14843"/>
                    <a:pt x="11383" y="14675"/>
                  </a:cubicBezTo>
                  <a:cubicBezTo>
                    <a:pt x="11697" y="14864"/>
                    <a:pt x="11990" y="15052"/>
                    <a:pt x="12304" y="15261"/>
                  </a:cubicBezTo>
                  <a:cubicBezTo>
                    <a:pt x="12471" y="15052"/>
                    <a:pt x="12638" y="14864"/>
                    <a:pt x="12827" y="14634"/>
                  </a:cubicBezTo>
                  <a:cubicBezTo>
                    <a:pt x="13580" y="15261"/>
                    <a:pt x="14333" y="15889"/>
                    <a:pt x="15065" y="16475"/>
                  </a:cubicBezTo>
                  <a:cubicBezTo>
                    <a:pt x="14940" y="16893"/>
                    <a:pt x="14814" y="17270"/>
                    <a:pt x="14647" y="17709"/>
                  </a:cubicBezTo>
                  <a:cubicBezTo>
                    <a:pt x="15275" y="17709"/>
                    <a:pt x="15065" y="17144"/>
                    <a:pt x="15379" y="16956"/>
                  </a:cubicBezTo>
                  <a:cubicBezTo>
                    <a:pt x="15405" y="16949"/>
                    <a:pt x="15429" y="16946"/>
                    <a:pt x="15451" y="16946"/>
                  </a:cubicBezTo>
                  <a:cubicBezTo>
                    <a:pt x="15707" y="16946"/>
                    <a:pt x="15800" y="17361"/>
                    <a:pt x="16093" y="17361"/>
                  </a:cubicBezTo>
                  <a:cubicBezTo>
                    <a:pt x="16158" y="17361"/>
                    <a:pt x="16233" y="17340"/>
                    <a:pt x="16321" y="17291"/>
                  </a:cubicBezTo>
                  <a:cubicBezTo>
                    <a:pt x="16216" y="17082"/>
                    <a:pt x="16112" y="16935"/>
                    <a:pt x="16007" y="16747"/>
                  </a:cubicBezTo>
                  <a:cubicBezTo>
                    <a:pt x="16174" y="16684"/>
                    <a:pt x="16342" y="16684"/>
                    <a:pt x="16488" y="16621"/>
                  </a:cubicBezTo>
                  <a:cubicBezTo>
                    <a:pt x="16551" y="16579"/>
                    <a:pt x="16593" y="16433"/>
                    <a:pt x="16593" y="16349"/>
                  </a:cubicBezTo>
                  <a:cubicBezTo>
                    <a:pt x="16593" y="16307"/>
                    <a:pt x="16488" y="16245"/>
                    <a:pt x="16405" y="16224"/>
                  </a:cubicBezTo>
                  <a:cubicBezTo>
                    <a:pt x="16342" y="16224"/>
                    <a:pt x="16237" y="16224"/>
                    <a:pt x="16174" y="16245"/>
                  </a:cubicBezTo>
                  <a:cubicBezTo>
                    <a:pt x="16097" y="16258"/>
                    <a:pt x="16021" y="16265"/>
                    <a:pt x="15947" y="16265"/>
                  </a:cubicBezTo>
                  <a:cubicBezTo>
                    <a:pt x="15566" y="16265"/>
                    <a:pt x="15241" y="16093"/>
                    <a:pt x="14961" y="15847"/>
                  </a:cubicBezTo>
                  <a:cubicBezTo>
                    <a:pt x="14501" y="15491"/>
                    <a:pt x="14040" y="15094"/>
                    <a:pt x="13580" y="14696"/>
                  </a:cubicBezTo>
                  <a:cubicBezTo>
                    <a:pt x="13392" y="14571"/>
                    <a:pt x="13266" y="14382"/>
                    <a:pt x="13099" y="14236"/>
                  </a:cubicBezTo>
                  <a:cubicBezTo>
                    <a:pt x="13245" y="13922"/>
                    <a:pt x="13475" y="13650"/>
                    <a:pt x="13413" y="13420"/>
                  </a:cubicBezTo>
                  <a:cubicBezTo>
                    <a:pt x="13371" y="13190"/>
                    <a:pt x="13036" y="13022"/>
                    <a:pt x="12827" y="12855"/>
                  </a:cubicBezTo>
                  <a:cubicBezTo>
                    <a:pt x="12450" y="12478"/>
                    <a:pt x="12052" y="12144"/>
                    <a:pt x="11676" y="11809"/>
                  </a:cubicBezTo>
                  <a:cubicBezTo>
                    <a:pt x="11529" y="11704"/>
                    <a:pt x="11467" y="11558"/>
                    <a:pt x="11320" y="11411"/>
                  </a:cubicBezTo>
                  <a:cubicBezTo>
                    <a:pt x="12094" y="10700"/>
                    <a:pt x="12868" y="10030"/>
                    <a:pt x="12994" y="8900"/>
                  </a:cubicBezTo>
                  <a:cubicBezTo>
                    <a:pt x="13203" y="8900"/>
                    <a:pt x="13371" y="8880"/>
                    <a:pt x="13517" y="8880"/>
                  </a:cubicBezTo>
                  <a:cubicBezTo>
                    <a:pt x="13601" y="8859"/>
                    <a:pt x="13679" y="8859"/>
                    <a:pt x="13755" y="8859"/>
                  </a:cubicBezTo>
                  <a:cubicBezTo>
                    <a:pt x="13831" y="8859"/>
                    <a:pt x="13904" y="8859"/>
                    <a:pt x="13977" y="8838"/>
                  </a:cubicBezTo>
                  <a:cubicBezTo>
                    <a:pt x="14814" y="8691"/>
                    <a:pt x="15128" y="8147"/>
                    <a:pt x="14856" y="7352"/>
                  </a:cubicBezTo>
                  <a:cubicBezTo>
                    <a:pt x="14650" y="6716"/>
                    <a:pt x="14133" y="6334"/>
                    <a:pt x="13514" y="6334"/>
                  </a:cubicBezTo>
                  <a:cubicBezTo>
                    <a:pt x="13380" y="6334"/>
                    <a:pt x="13241" y="6352"/>
                    <a:pt x="13099" y="6390"/>
                  </a:cubicBezTo>
                  <a:cubicBezTo>
                    <a:pt x="12994" y="6411"/>
                    <a:pt x="12889" y="6411"/>
                    <a:pt x="12785" y="6411"/>
                  </a:cubicBezTo>
                  <a:cubicBezTo>
                    <a:pt x="12617" y="5971"/>
                    <a:pt x="12429" y="5553"/>
                    <a:pt x="12262" y="5155"/>
                  </a:cubicBezTo>
                  <a:cubicBezTo>
                    <a:pt x="12917" y="4533"/>
                    <a:pt x="14194" y="4114"/>
                    <a:pt x="15375" y="4114"/>
                  </a:cubicBezTo>
                  <a:cubicBezTo>
                    <a:pt x="15665" y="4114"/>
                    <a:pt x="15949" y="4139"/>
                    <a:pt x="16216" y="4193"/>
                  </a:cubicBezTo>
                  <a:cubicBezTo>
                    <a:pt x="16446" y="3921"/>
                    <a:pt x="16300" y="3649"/>
                    <a:pt x="16216" y="3377"/>
                  </a:cubicBezTo>
                  <a:cubicBezTo>
                    <a:pt x="16028" y="2728"/>
                    <a:pt x="15798" y="2079"/>
                    <a:pt x="15568" y="1368"/>
                  </a:cubicBezTo>
                  <a:cubicBezTo>
                    <a:pt x="14710" y="1494"/>
                    <a:pt x="13894" y="1807"/>
                    <a:pt x="13161" y="2247"/>
                  </a:cubicBezTo>
                  <a:cubicBezTo>
                    <a:pt x="12429" y="2665"/>
                    <a:pt x="11739" y="3188"/>
                    <a:pt x="11048" y="3670"/>
                  </a:cubicBezTo>
                  <a:cubicBezTo>
                    <a:pt x="10672" y="3398"/>
                    <a:pt x="10316" y="3126"/>
                    <a:pt x="9918" y="2916"/>
                  </a:cubicBezTo>
                  <a:cubicBezTo>
                    <a:pt x="9646" y="2770"/>
                    <a:pt x="9332" y="2707"/>
                    <a:pt x="9019" y="2665"/>
                  </a:cubicBezTo>
                  <a:cubicBezTo>
                    <a:pt x="8965" y="2662"/>
                    <a:pt x="8911" y="2661"/>
                    <a:pt x="8855" y="2661"/>
                  </a:cubicBezTo>
                  <a:cubicBezTo>
                    <a:pt x="8640" y="2661"/>
                    <a:pt x="8414" y="2680"/>
                    <a:pt x="8196" y="2680"/>
                  </a:cubicBezTo>
                  <a:cubicBezTo>
                    <a:pt x="8099" y="2680"/>
                    <a:pt x="8003" y="2676"/>
                    <a:pt x="7910" y="2665"/>
                  </a:cubicBezTo>
                  <a:cubicBezTo>
                    <a:pt x="7854" y="2664"/>
                    <a:pt x="7799" y="2664"/>
                    <a:pt x="7745" y="2664"/>
                  </a:cubicBezTo>
                  <a:cubicBezTo>
                    <a:pt x="6781" y="2664"/>
                    <a:pt x="5869" y="2843"/>
                    <a:pt x="4938" y="3398"/>
                  </a:cubicBezTo>
                  <a:cubicBezTo>
                    <a:pt x="4708" y="3126"/>
                    <a:pt x="4520" y="2854"/>
                    <a:pt x="4311" y="2561"/>
                  </a:cubicBezTo>
                  <a:cubicBezTo>
                    <a:pt x="3641" y="1661"/>
                    <a:pt x="2951" y="761"/>
                    <a:pt x="1967" y="196"/>
                  </a:cubicBezTo>
                  <a:cubicBezTo>
                    <a:pt x="1758" y="69"/>
                    <a:pt x="1628" y="1"/>
                    <a:pt x="15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51" name="Google Shape;9699;p74">
              <a:extLst>
                <a:ext uri="{FF2B5EF4-FFF2-40B4-BE49-F238E27FC236}">
                  <a16:creationId xmlns:a16="http://schemas.microsoft.com/office/drawing/2014/main" id="{6B6A6E3B-FBD7-43D6-9B83-726ACEA9C0D6}"/>
                </a:ext>
              </a:extLst>
            </p:cNvPr>
            <p:cNvSpPr/>
            <p:nvPr/>
          </p:nvSpPr>
          <p:spPr>
            <a:xfrm>
              <a:off x="6472493" y="5714554"/>
              <a:ext cx="169893" cy="52850"/>
            </a:xfrm>
            <a:custGeom>
              <a:avLst/>
              <a:gdLst/>
              <a:ahLst/>
              <a:cxnLst/>
              <a:rect l="l" t="t" r="r" b="b"/>
              <a:pathLst>
                <a:path w="5002" h="1556" extrusionOk="0">
                  <a:moveTo>
                    <a:pt x="4311" y="0"/>
                  </a:moveTo>
                  <a:cubicBezTo>
                    <a:pt x="4290" y="0"/>
                    <a:pt x="4269" y="21"/>
                    <a:pt x="4227" y="42"/>
                  </a:cubicBezTo>
                  <a:cubicBezTo>
                    <a:pt x="4227" y="147"/>
                    <a:pt x="4227" y="230"/>
                    <a:pt x="4248" y="335"/>
                  </a:cubicBezTo>
                  <a:cubicBezTo>
                    <a:pt x="4269" y="440"/>
                    <a:pt x="4290" y="544"/>
                    <a:pt x="4332" y="670"/>
                  </a:cubicBezTo>
                  <a:cubicBezTo>
                    <a:pt x="3809" y="1026"/>
                    <a:pt x="3202" y="1088"/>
                    <a:pt x="2595" y="1088"/>
                  </a:cubicBezTo>
                  <a:cubicBezTo>
                    <a:pt x="2428" y="1088"/>
                    <a:pt x="2303" y="1067"/>
                    <a:pt x="2156" y="1047"/>
                  </a:cubicBezTo>
                  <a:cubicBezTo>
                    <a:pt x="1131" y="837"/>
                    <a:pt x="1340" y="1047"/>
                    <a:pt x="440" y="210"/>
                  </a:cubicBezTo>
                  <a:cubicBezTo>
                    <a:pt x="126" y="398"/>
                    <a:pt x="64" y="670"/>
                    <a:pt x="1" y="1088"/>
                  </a:cubicBezTo>
                  <a:cubicBezTo>
                    <a:pt x="137" y="996"/>
                    <a:pt x="260" y="961"/>
                    <a:pt x="376" y="961"/>
                  </a:cubicBezTo>
                  <a:cubicBezTo>
                    <a:pt x="601" y="961"/>
                    <a:pt x="798" y="1089"/>
                    <a:pt x="1005" y="1172"/>
                  </a:cubicBezTo>
                  <a:cubicBezTo>
                    <a:pt x="1581" y="1420"/>
                    <a:pt x="2160" y="1555"/>
                    <a:pt x="2736" y="1555"/>
                  </a:cubicBezTo>
                  <a:cubicBezTo>
                    <a:pt x="3375" y="1555"/>
                    <a:pt x="4009" y="1389"/>
                    <a:pt x="4625" y="1026"/>
                  </a:cubicBezTo>
                  <a:cubicBezTo>
                    <a:pt x="4981" y="816"/>
                    <a:pt x="5002" y="628"/>
                    <a:pt x="4709" y="356"/>
                  </a:cubicBezTo>
                  <a:cubicBezTo>
                    <a:pt x="4583" y="230"/>
                    <a:pt x="4458" y="126"/>
                    <a:pt x="4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52" name="Google Shape;9700;p74">
              <a:extLst>
                <a:ext uri="{FF2B5EF4-FFF2-40B4-BE49-F238E27FC236}">
                  <a16:creationId xmlns:a16="http://schemas.microsoft.com/office/drawing/2014/main" id="{D6A7665C-6E02-4DC7-9AB7-EA8DC82C4C0E}"/>
                </a:ext>
              </a:extLst>
            </p:cNvPr>
            <p:cNvSpPr/>
            <p:nvPr/>
          </p:nvSpPr>
          <p:spPr>
            <a:xfrm>
              <a:off x="6484584" y="5642785"/>
              <a:ext cx="28463" cy="27681"/>
            </a:xfrm>
            <a:custGeom>
              <a:avLst/>
              <a:gdLst/>
              <a:ahLst/>
              <a:cxnLst/>
              <a:rect l="l" t="t" r="r" b="b"/>
              <a:pathLst>
                <a:path w="838" h="815" extrusionOk="0">
                  <a:moveTo>
                    <a:pt x="126" y="0"/>
                  </a:moveTo>
                  <a:cubicBezTo>
                    <a:pt x="63" y="251"/>
                    <a:pt x="42" y="481"/>
                    <a:pt x="1" y="753"/>
                  </a:cubicBezTo>
                  <a:cubicBezTo>
                    <a:pt x="155" y="788"/>
                    <a:pt x="292" y="815"/>
                    <a:pt x="409" y="815"/>
                  </a:cubicBezTo>
                  <a:cubicBezTo>
                    <a:pt x="576" y="815"/>
                    <a:pt x="701" y="759"/>
                    <a:pt x="775" y="586"/>
                  </a:cubicBezTo>
                  <a:cubicBezTo>
                    <a:pt x="838" y="460"/>
                    <a:pt x="733" y="230"/>
                    <a:pt x="628" y="126"/>
                  </a:cubicBezTo>
                  <a:cubicBezTo>
                    <a:pt x="524" y="21"/>
                    <a:pt x="314" y="21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53" name="Google Shape;9701;p74">
              <a:extLst>
                <a:ext uri="{FF2B5EF4-FFF2-40B4-BE49-F238E27FC236}">
                  <a16:creationId xmlns:a16="http://schemas.microsoft.com/office/drawing/2014/main" id="{F4702B25-4442-47D7-8B3F-6924FDCF7D9C}"/>
                </a:ext>
              </a:extLst>
            </p:cNvPr>
            <p:cNvSpPr/>
            <p:nvPr/>
          </p:nvSpPr>
          <p:spPr>
            <a:xfrm>
              <a:off x="6610392" y="5635550"/>
              <a:ext cx="31282" cy="30908"/>
            </a:xfrm>
            <a:custGeom>
              <a:avLst/>
              <a:gdLst/>
              <a:ahLst/>
              <a:cxnLst/>
              <a:rect l="l" t="t" r="r" b="b"/>
              <a:pathLst>
                <a:path w="921" h="910" extrusionOk="0">
                  <a:moveTo>
                    <a:pt x="376" y="0"/>
                  </a:moveTo>
                  <a:cubicBezTo>
                    <a:pt x="296" y="0"/>
                    <a:pt x="221" y="21"/>
                    <a:pt x="167" y="67"/>
                  </a:cubicBezTo>
                  <a:cubicBezTo>
                    <a:pt x="0" y="213"/>
                    <a:pt x="21" y="527"/>
                    <a:pt x="209" y="757"/>
                  </a:cubicBezTo>
                  <a:cubicBezTo>
                    <a:pt x="276" y="856"/>
                    <a:pt x="377" y="909"/>
                    <a:pt x="479" y="909"/>
                  </a:cubicBezTo>
                  <a:cubicBezTo>
                    <a:pt x="571" y="909"/>
                    <a:pt x="663" y="867"/>
                    <a:pt x="732" y="778"/>
                  </a:cubicBezTo>
                  <a:cubicBezTo>
                    <a:pt x="921" y="590"/>
                    <a:pt x="921" y="380"/>
                    <a:pt x="753" y="171"/>
                  </a:cubicBezTo>
                  <a:cubicBezTo>
                    <a:pt x="673" y="64"/>
                    <a:pt x="517" y="0"/>
                    <a:pt x="3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97" name="Google Shape;10097;p88"/>
          <p:cNvGrpSpPr/>
          <p:nvPr/>
        </p:nvGrpSpPr>
        <p:grpSpPr>
          <a:xfrm rot="-2700000">
            <a:off x="5810787" y="722475"/>
            <a:ext cx="1363590" cy="1044939"/>
            <a:chOff x="6015800" y="923575"/>
            <a:chExt cx="1212225" cy="937075"/>
          </a:xfrm>
        </p:grpSpPr>
        <p:sp>
          <p:nvSpPr>
            <p:cNvPr id="10098" name="Google Shape;10098;p88"/>
            <p:cNvSpPr/>
            <p:nvPr/>
          </p:nvSpPr>
          <p:spPr>
            <a:xfrm>
              <a:off x="6015800" y="923575"/>
              <a:ext cx="375800" cy="361850"/>
            </a:xfrm>
            <a:custGeom>
              <a:avLst/>
              <a:gdLst/>
              <a:ahLst/>
              <a:cxnLst/>
              <a:rect l="l" t="t" r="r" b="b"/>
              <a:pathLst>
                <a:path w="15032" h="14474" extrusionOk="0">
                  <a:moveTo>
                    <a:pt x="8300" y="0"/>
                  </a:moveTo>
                  <a:cubicBezTo>
                    <a:pt x="7968" y="0"/>
                    <a:pt x="7628" y="165"/>
                    <a:pt x="7404" y="501"/>
                  </a:cubicBezTo>
                  <a:lnTo>
                    <a:pt x="5352" y="3815"/>
                  </a:lnTo>
                  <a:lnTo>
                    <a:pt x="1459" y="3447"/>
                  </a:lnTo>
                  <a:cubicBezTo>
                    <a:pt x="1438" y="3446"/>
                    <a:pt x="1416" y="3445"/>
                    <a:pt x="1395" y="3445"/>
                  </a:cubicBezTo>
                  <a:cubicBezTo>
                    <a:pt x="538" y="3445"/>
                    <a:pt x="0" y="4463"/>
                    <a:pt x="565" y="5131"/>
                  </a:cubicBezTo>
                  <a:lnTo>
                    <a:pt x="3038" y="8129"/>
                  </a:lnTo>
                  <a:lnTo>
                    <a:pt x="1459" y="11706"/>
                  </a:lnTo>
                  <a:cubicBezTo>
                    <a:pt x="1145" y="12469"/>
                    <a:pt x="1712" y="13194"/>
                    <a:pt x="2474" y="13194"/>
                  </a:cubicBezTo>
                  <a:cubicBezTo>
                    <a:pt x="2604" y="13194"/>
                    <a:pt x="2741" y="13173"/>
                    <a:pt x="2880" y="13126"/>
                  </a:cubicBezTo>
                  <a:lnTo>
                    <a:pt x="6457" y="11654"/>
                  </a:lnTo>
                  <a:lnTo>
                    <a:pt x="9455" y="14231"/>
                  </a:lnTo>
                  <a:cubicBezTo>
                    <a:pt x="9654" y="14399"/>
                    <a:pt x="9883" y="14474"/>
                    <a:pt x="10107" y="14474"/>
                  </a:cubicBezTo>
                  <a:cubicBezTo>
                    <a:pt x="10656" y="14474"/>
                    <a:pt x="11176" y="14025"/>
                    <a:pt x="11139" y="13390"/>
                  </a:cubicBezTo>
                  <a:lnTo>
                    <a:pt x="10876" y="9497"/>
                  </a:lnTo>
                  <a:lnTo>
                    <a:pt x="14242" y="7498"/>
                  </a:lnTo>
                  <a:cubicBezTo>
                    <a:pt x="15031" y="7077"/>
                    <a:pt x="14874" y="5814"/>
                    <a:pt x="13979" y="5604"/>
                  </a:cubicBezTo>
                  <a:lnTo>
                    <a:pt x="10139" y="4710"/>
                  </a:lnTo>
                  <a:lnTo>
                    <a:pt x="9298" y="870"/>
                  </a:lnTo>
                  <a:cubicBezTo>
                    <a:pt x="9177" y="297"/>
                    <a:pt x="8745" y="0"/>
                    <a:pt x="83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9" name="Google Shape;10099;p88"/>
            <p:cNvSpPr/>
            <p:nvPr/>
          </p:nvSpPr>
          <p:spPr>
            <a:xfrm>
              <a:off x="6024650" y="1009625"/>
              <a:ext cx="124975" cy="27750"/>
            </a:xfrm>
            <a:custGeom>
              <a:avLst/>
              <a:gdLst/>
              <a:ahLst/>
              <a:cxnLst/>
              <a:rect l="l" t="t" r="r" b="b"/>
              <a:pathLst>
                <a:path w="4999" h="1110" extrusionOk="0">
                  <a:moveTo>
                    <a:pt x="1005" y="0"/>
                  </a:moveTo>
                  <a:cubicBezTo>
                    <a:pt x="526" y="0"/>
                    <a:pt x="148" y="348"/>
                    <a:pt x="1" y="742"/>
                  </a:cubicBezTo>
                  <a:lnTo>
                    <a:pt x="4472" y="1110"/>
                  </a:lnTo>
                  <a:lnTo>
                    <a:pt x="4998" y="373"/>
                  </a:lnTo>
                  <a:lnTo>
                    <a:pt x="1105" y="5"/>
                  </a:lnTo>
                  <a:cubicBezTo>
                    <a:pt x="1072" y="2"/>
                    <a:pt x="1038" y="0"/>
                    <a:pt x="1005" y="0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0" name="Google Shape;10100;p88"/>
            <p:cNvSpPr/>
            <p:nvPr/>
          </p:nvSpPr>
          <p:spPr>
            <a:xfrm>
              <a:off x="6195625" y="926500"/>
              <a:ext cx="195975" cy="361150"/>
            </a:xfrm>
            <a:custGeom>
              <a:avLst/>
              <a:gdLst/>
              <a:ahLst/>
              <a:cxnLst/>
              <a:rect l="l" t="t" r="r" b="b"/>
              <a:pathLst>
                <a:path w="7839" h="14446" extrusionOk="0">
                  <a:moveTo>
                    <a:pt x="1045" y="1"/>
                  </a:moveTo>
                  <a:cubicBezTo>
                    <a:pt x="716" y="1"/>
                    <a:pt x="381" y="156"/>
                    <a:pt x="158" y="490"/>
                  </a:cubicBezTo>
                  <a:lnTo>
                    <a:pt x="0" y="753"/>
                  </a:lnTo>
                  <a:cubicBezTo>
                    <a:pt x="316" y="805"/>
                    <a:pt x="579" y="1068"/>
                    <a:pt x="684" y="1489"/>
                  </a:cubicBezTo>
                  <a:lnTo>
                    <a:pt x="1526" y="5277"/>
                  </a:lnTo>
                  <a:lnTo>
                    <a:pt x="5313" y="6223"/>
                  </a:lnTo>
                  <a:cubicBezTo>
                    <a:pt x="6260" y="6434"/>
                    <a:pt x="6366" y="7644"/>
                    <a:pt x="5576" y="8117"/>
                  </a:cubicBezTo>
                  <a:lnTo>
                    <a:pt x="2262" y="10116"/>
                  </a:lnTo>
                  <a:lnTo>
                    <a:pt x="2525" y="13956"/>
                  </a:lnTo>
                  <a:cubicBezTo>
                    <a:pt x="2578" y="14114"/>
                    <a:pt x="2525" y="14167"/>
                    <a:pt x="2420" y="14377"/>
                  </a:cubicBezTo>
                  <a:cubicBezTo>
                    <a:pt x="2541" y="14424"/>
                    <a:pt x="2667" y="14446"/>
                    <a:pt x="2793" y="14446"/>
                  </a:cubicBezTo>
                  <a:cubicBezTo>
                    <a:pt x="3374" y="14446"/>
                    <a:pt x="3936" y="13974"/>
                    <a:pt x="3893" y="13325"/>
                  </a:cubicBezTo>
                  <a:lnTo>
                    <a:pt x="3630" y="9432"/>
                  </a:lnTo>
                  <a:lnTo>
                    <a:pt x="6997" y="7486"/>
                  </a:lnTo>
                  <a:cubicBezTo>
                    <a:pt x="7838" y="7013"/>
                    <a:pt x="7628" y="5750"/>
                    <a:pt x="6734" y="5540"/>
                  </a:cubicBezTo>
                  <a:lnTo>
                    <a:pt x="2894" y="4645"/>
                  </a:lnTo>
                  <a:lnTo>
                    <a:pt x="2052" y="805"/>
                  </a:lnTo>
                  <a:cubicBezTo>
                    <a:pt x="1931" y="289"/>
                    <a:pt x="1494" y="1"/>
                    <a:pt x="1045" y="1"/>
                  </a:cubicBezTo>
                  <a:close/>
                </a:path>
              </a:pathLst>
            </a:custGeom>
            <a:solidFill>
              <a:srgbClr val="191919">
                <a:alpha val="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1" name="Google Shape;10101;p88"/>
            <p:cNvSpPr/>
            <p:nvPr/>
          </p:nvSpPr>
          <p:spPr>
            <a:xfrm>
              <a:off x="6473100" y="1159675"/>
              <a:ext cx="701000" cy="453725"/>
            </a:xfrm>
            <a:custGeom>
              <a:avLst/>
              <a:gdLst/>
              <a:ahLst/>
              <a:cxnLst/>
              <a:rect l="l" t="t" r="r" b="b"/>
              <a:pathLst>
                <a:path w="28040" h="18149" fill="none" extrusionOk="0">
                  <a:moveTo>
                    <a:pt x="1" y="0"/>
                  </a:moveTo>
                  <a:cubicBezTo>
                    <a:pt x="11785" y="0"/>
                    <a:pt x="23252" y="7417"/>
                    <a:pt x="28039" y="1814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2" name="Google Shape;10102;p88"/>
            <p:cNvSpPr/>
            <p:nvPr/>
          </p:nvSpPr>
          <p:spPr>
            <a:xfrm>
              <a:off x="6475750" y="1233325"/>
              <a:ext cx="309075" cy="140725"/>
            </a:xfrm>
            <a:custGeom>
              <a:avLst/>
              <a:gdLst/>
              <a:ahLst/>
              <a:cxnLst/>
              <a:rect l="l" t="t" r="r" b="b"/>
              <a:pathLst>
                <a:path w="12363" h="5629" fill="none" extrusionOk="0">
                  <a:moveTo>
                    <a:pt x="0" y="0"/>
                  </a:moveTo>
                  <a:cubicBezTo>
                    <a:pt x="4366" y="1157"/>
                    <a:pt x="8522" y="3051"/>
                    <a:pt x="12362" y="5629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3" name="Google Shape;10103;p88"/>
            <p:cNvSpPr/>
            <p:nvPr/>
          </p:nvSpPr>
          <p:spPr>
            <a:xfrm>
              <a:off x="6858450" y="1473975"/>
              <a:ext cx="84175" cy="90775"/>
            </a:xfrm>
            <a:custGeom>
              <a:avLst/>
              <a:gdLst/>
              <a:ahLst/>
              <a:cxnLst/>
              <a:rect l="l" t="t" r="r" b="b"/>
              <a:pathLst>
                <a:path w="3367" h="3631" fill="none" extrusionOk="0">
                  <a:moveTo>
                    <a:pt x="0" y="1"/>
                  </a:moveTo>
                  <a:cubicBezTo>
                    <a:pt x="1368" y="948"/>
                    <a:pt x="2473" y="2210"/>
                    <a:pt x="3367" y="3630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4" name="Google Shape;10104;p88"/>
            <p:cNvSpPr/>
            <p:nvPr/>
          </p:nvSpPr>
          <p:spPr>
            <a:xfrm>
              <a:off x="6462600" y="1304325"/>
              <a:ext cx="303800" cy="409025"/>
            </a:xfrm>
            <a:custGeom>
              <a:avLst/>
              <a:gdLst/>
              <a:ahLst/>
              <a:cxnLst/>
              <a:rect l="l" t="t" r="r" b="b"/>
              <a:pathLst>
                <a:path w="12152" h="16361" fill="none" extrusionOk="0">
                  <a:moveTo>
                    <a:pt x="0" y="1"/>
                  </a:moveTo>
                  <a:cubicBezTo>
                    <a:pt x="6155" y="3315"/>
                    <a:pt x="10679" y="9522"/>
                    <a:pt x="12152" y="1636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5" name="Google Shape;10105;p88"/>
            <p:cNvSpPr/>
            <p:nvPr/>
          </p:nvSpPr>
          <p:spPr>
            <a:xfrm>
              <a:off x="6799275" y="1797500"/>
              <a:ext cx="15800" cy="63150"/>
            </a:xfrm>
            <a:custGeom>
              <a:avLst/>
              <a:gdLst/>
              <a:ahLst/>
              <a:cxnLst/>
              <a:rect l="l" t="t" r="r" b="b"/>
              <a:pathLst>
                <a:path w="632" h="2526" fill="none" extrusionOk="0">
                  <a:moveTo>
                    <a:pt x="0" y="1"/>
                  </a:moveTo>
                  <a:cubicBezTo>
                    <a:pt x="210" y="842"/>
                    <a:pt x="368" y="1684"/>
                    <a:pt x="631" y="2526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6" name="Google Shape;10106;p88"/>
            <p:cNvSpPr/>
            <p:nvPr/>
          </p:nvSpPr>
          <p:spPr>
            <a:xfrm>
              <a:off x="6486275" y="1049200"/>
              <a:ext cx="498450" cy="86825"/>
            </a:xfrm>
            <a:custGeom>
              <a:avLst/>
              <a:gdLst/>
              <a:ahLst/>
              <a:cxnLst/>
              <a:rect l="l" t="t" r="r" b="b"/>
              <a:pathLst>
                <a:path w="19938" h="3473" fill="none" extrusionOk="0">
                  <a:moveTo>
                    <a:pt x="0" y="1052"/>
                  </a:moveTo>
                  <a:cubicBezTo>
                    <a:pt x="6733" y="0"/>
                    <a:pt x="13677" y="842"/>
                    <a:pt x="19937" y="3472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7" name="Google Shape;10107;p88"/>
            <p:cNvSpPr/>
            <p:nvPr/>
          </p:nvSpPr>
          <p:spPr>
            <a:xfrm>
              <a:off x="7089900" y="1205700"/>
              <a:ext cx="59200" cy="35525"/>
            </a:xfrm>
            <a:custGeom>
              <a:avLst/>
              <a:gdLst/>
              <a:ahLst/>
              <a:cxnLst/>
              <a:rect l="l" t="t" r="r" b="b"/>
              <a:pathLst>
                <a:path w="2368" h="1421" fill="none" extrusionOk="0">
                  <a:moveTo>
                    <a:pt x="1" y="0"/>
                  </a:moveTo>
                  <a:cubicBezTo>
                    <a:pt x="790" y="421"/>
                    <a:pt x="1579" y="895"/>
                    <a:pt x="2368" y="1421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8" name="Google Shape;10108;p88"/>
            <p:cNvSpPr/>
            <p:nvPr/>
          </p:nvSpPr>
          <p:spPr>
            <a:xfrm>
              <a:off x="7216150" y="1312225"/>
              <a:ext cx="11875" cy="9225"/>
            </a:xfrm>
            <a:custGeom>
              <a:avLst/>
              <a:gdLst/>
              <a:ahLst/>
              <a:cxnLst/>
              <a:rect l="l" t="t" r="r" b="b"/>
              <a:pathLst>
                <a:path w="475" h="369" fill="none" extrusionOk="0">
                  <a:moveTo>
                    <a:pt x="1" y="0"/>
                  </a:moveTo>
                  <a:cubicBezTo>
                    <a:pt x="159" y="106"/>
                    <a:pt x="264" y="263"/>
                    <a:pt x="474" y="369"/>
                  </a:cubicBezTo>
                </a:path>
              </a:pathLst>
            </a:custGeom>
            <a:noFill/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9" name="Google Shape;10109;p88"/>
            <p:cNvSpPr/>
            <p:nvPr/>
          </p:nvSpPr>
          <p:spPr>
            <a:xfrm>
              <a:off x="6989950" y="1652825"/>
              <a:ext cx="11875" cy="23700"/>
            </a:xfrm>
            <a:custGeom>
              <a:avLst/>
              <a:gdLst/>
              <a:ahLst/>
              <a:cxnLst/>
              <a:rect l="l" t="t" r="r" b="b"/>
              <a:pathLst>
                <a:path w="475" h="948" fill="none" extrusionOk="0">
                  <a:moveTo>
                    <a:pt x="1" y="1"/>
                  </a:moveTo>
                  <a:cubicBezTo>
                    <a:pt x="106" y="317"/>
                    <a:pt x="316" y="632"/>
                    <a:pt x="474" y="948"/>
                  </a:cubicBezTo>
                </a:path>
              </a:pathLst>
            </a:custGeom>
            <a:solidFill>
              <a:schemeClr val="lt2"/>
            </a:solidFill>
            <a:ln w="19725" cap="rnd" cmpd="sng">
              <a:solidFill>
                <a:srgbClr val="FCC3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Picture 8" descr="Icon&#10;&#10;Description automatically generated with low confidence">
            <a:hlinkClick r:id="rId3"/>
            <a:extLst>
              <a:ext uri="{FF2B5EF4-FFF2-40B4-BE49-F238E27FC236}">
                <a16:creationId xmlns:a16="http://schemas.microsoft.com/office/drawing/2014/main" id="{F1F2BD77-AD74-4B77-9CB2-681FAB2EB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397567">
            <a:off x="2466837" y="2324802"/>
            <a:ext cx="5276230" cy="3933664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FAC6510-F2CF-4857-BFA1-9358F4BF0C2F}"/>
              </a:ext>
            </a:extLst>
          </p:cNvPr>
          <p:cNvSpPr txBox="1"/>
          <p:nvPr/>
        </p:nvSpPr>
        <p:spPr>
          <a:xfrm>
            <a:off x="1320112" y="901688"/>
            <a:ext cx="77730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يمكنك مشاهده كيف تستخدم الآلة الحاسبة لتنفيذ عمليات حسابية تتضمن قوى وجذور مختلفة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8903D68-70DE-4557-B42D-10AFC32B8D12}"/>
              </a:ext>
            </a:extLst>
          </p:cNvPr>
          <p:cNvSpPr txBox="1"/>
          <p:nvPr/>
        </p:nvSpPr>
        <p:spPr>
          <a:xfrm>
            <a:off x="2453359" y="6243839"/>
            <a:ext cx="5882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https://www.youtube.com/watch?v=xsN_pP5Fpuk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34E64B-54A4-43E0-89DB-CA908FBE214D}"/>
              </a:ext>
            </a:extLst>
          </p:cNvPr>
          <p:cNvSpPr txBox="1"/>
          <p:nvPr/>
        </p:nvSpPr>
        <p:spPr>
          <a:xfrm>
            <a:off x="7805853" y="401444"/>
            <a:ext cx="1683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 (1)</a:t>
            </a:r>
            <a:endParaRPr lang="en-US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9FF152-21D5-4858-A0B8-BF22E700C658}"/>
              </a:ext>
            </a:extLst>
          </p:cNvPr>
          <p:cNvSpPr txBox="1"/>
          <p:nvPr/>
        </p:nvSpPr>
        <p:spPr>
          <a:xfrm>
            <a:off x="2760890" y="501966"/>
            <a:ext cx="5675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dirty="0">
                <a:latin typeface="Calibri" panose="020F0502020204030204" pitchFamily="34" charset="0"/>
                <a:cs typeface="Calibri" panose="020F0502020204030204" pitchFamily="34" charset="0"/>
              </a:rPr>
              <a:t>أوجــــــــــــــــــــــــــد قيــــــــــــــــــــــــمة كلّ ممّا يلي: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10057;p87">
            <a:extLst>
              <a:ext uri="{FF2B5EF4-FFF2-40B4-BE49-F238E27FC236}">
                <a16:creationId xmlns:a16="http://schemas.microsoft.com/office/drawing/2014/main" id="{670CB1AC-37F4-4AFC-81ED-44A077EA7A53}"/>
              </a:ext>
            </a:extLst>
          </p:cNvPr>
          <p:cNvSpPr/>
          <p:nvPr/>
        </p:nvSpPr>
        <p:spPr>
          <a:xfrm rot="-5400000">
            <a:off x="5421467" y="1190403"/>
            <a:ext cx="523220" cy="1776105"/>
          </a:xfrm>
          <a:custGeom>
            <a:avLst/>
            <a:gdLst/>
            <a:ahLst/>
            <a:cxnLst/>
            <a:rect l="l" t="t" r="r" b="b"/>
            <a:pathLst>
              <a:path w="9708" h="52038" extrusionOk="0">
                <a:moveTo>
                  <a:pt x="6241" y="2121"/>
                </a:moveTo>
                <a:cubicBezTo>
                  <a:pt x="6478" y="2121"/>
                  <a:pt x="6587" y="2275"/>
                  <a:pt x="6672" y="2502"/>
                </a:cubicBezTo>
                <a:lnTo>
                  <a:pt x="6906" y="3136"/>
                </a:lnTo>
                <a:cubicBezTo>
                  <a:pt x="7206" y="3570"/>
                  <a:pt x="7339" y="4137"/>
                  <a:pt x="7539" y="4637"/>
                </a:cubicBezTo>
                <a:cubicBezTo>
                  <a:pt x="7773" y="5238"/>
                  <a:pt x="8040" y="5905"/>
                  <a:pt x="8273" y="6572"/>
                </a:cubicBezTo>
                <a:cubicBezTo>
                  <a:pt x="8106" y="6572"/>
                  <a:pt x="7940" y="6538"/>
                  <a:pt x="7840" y="6538"/>
                </a:cubicBezTo>
                <a:cubicBezTo>
                  <a:pt x="7742" y="6538"/>
                  <a:pt x="7628" y="6468"/>
                  <a:pt x="7534" y="6468"/>
                </a:cubicBezTo>
                <a:cubicBezTo>
                  <a:pt x="7499" y="6468"/>
                  <a:pt x="7467" y="6478"/>
                  <a:pt x="7439" y="6505"/>
                </a:cubicBezTo>
                <a:cubicBezTo>
                  <a:pt x="7378" y="6551"/>
                  <a:pt x="7311" y="6569"/>
                  <a:pt x="7238" y="6569"/>
                </a:cubicBezTo>
                <a:cubicBezTo>
                  <a:pt x="6998" y="6569"/>
                  <a:pt x="6698" y="6372"/>
                  <a:pt x="6338" y="6372"/>
                </a:cubicBezTo>
                <a:cubicBezTo>
                  <a:pt x="6172" y="6572"/>
                  <a:pt x="5738" y="6639"/>
                  <a:pt x="5805" y="7039"/>
                </a:cubicBezTo>
                <a:cubicBezTo>
                  <a:pt x="5638" y="7206"/>
                  <a:pt x="5705" y="7406"/>
                  <a:pt x="5705" y="7639"/>
                </a:cubicBezTo>
                <a:cubicBezTo>
                  <a:pt x="5738" y="8974"/>
                  <a:pt x="5738" y="10308"/>
                  <a:pt x="5805" y="11642"/>
                </a:cubicBezTo>
                <a:cubicBezTo>
                  <a:pt x="5838" y="12976"/>
                  <a:pt x="5871" y="14344"/>
                  <a:pt x="5871" y="15678"/>
                </a:cubicBezTo>
                <a:cubicBezTo>
                  <a:pt x="5905" y="17013"/>
                  <a:pt x="5938" y="18347"/>
                  <a:pt x="5938" y="19681"/>
                </a:cubicBezTo>
                <a:cubicBezTo>
                  <a:pt x="5938" y="21015"/>
                  <a:pt x="6072" y="22350"/>
                  <a:pt x="5938" y="23684"/>
                </a:cubicBezTo>
                <a:cubicBezTo>
                  <a:pt x="5838" y="25185"/>
                  <a:pt x="6072" y="26720"/>
                  <a:pt x="5938" y="28221"/>
                </a:cubicBezTo>
                <a:cubicBezTo>
                  <a:pt x="5838" y="29321"/>
                  <a:pt x="6038" y="30389"/>
                  <a:pt x="5905" y="31523"/>
                </a:cubicBezTo>
                <a:cubicBezTo>
                  <a:pt x="5771" y="32424"/>
                  <a:pt x="6038" y="33358"/>
                  <a:pt x="5838" y="34258"/>
                </a:cubicBezTo>
                <a:cubicBezTo>
                  <a:pt x="5938" y="35659"/>
                  <a:pt x="5838" y="36994"/>
                  <a:pt x="5771" y="38361"/>
                </a:cubicBezTo>
                <a:cubicBezTo>
                  <a:pt x="5771" y="38928"/>
                  <a:pt x="5871" y="39529"/>
                  <a:pt x="5738" y="40163"/>
                </a:cubicBezTo>
                <a:cubicBezTo>
                  <a:pt x="5671" y="40496"/>
                  <a:pt x="5705" y="40830"/>
                  <a:pt x="5738" y="41197"/>
                </a:cubicBezTo>
                <a:cubicBezTo>
                  <a:pt x="5771" y="41564"/>
                  <a:pt x="5605" y="41897"/>
                  <a:pt x="5605" y="42231"/>
                </a:cubicBezTo>
                <a:cubicBezTo>
                  <a:pt x="5605" y="42864"/>
                  <a:pt x="5771" y="43432"/>
                  <a:pt x="5538" y="44065"/>
                </a:cubicBezTo>
                <a:cubicBezTo>
                  <a:pt x="5605" y="44899"/>
                  <a:pt x="5538" y="45733"/>
                  <a:pt x="5505" y="46567"/>
                </a:cubicBezTo>
                <a:lnTo>
                  <a:pt x="5505" y="47268"/>
                </a:lnTo>
                <a:cubicBezTo>
                  <a:pt x="5605" y="48569"/>
                  <a:pt x="5338" y="49836"/>
                  <a:pt x="5438" y="51104"/>
                </a:cubicBezTo>
                <a:lnTo>
                  <a:pt x="4704" y="51104"/>
                </a:lnTo>
                <a:cubicBezTo>
                  <a:pt x="4671" y="50170"/>
                  <a:pt x="4604" y="49202"/>
                  <a:pt x="4604" y="48235"/>
                </a:cubicBezTo>
                <a:cubicBezTo>
                  <a:pt x="4604" y="47334"/>
                  <a:pt x="4504" y="46367"/>
                  <a:pt x="4671" y="45433"/>
                </a:cubicBezTo>
                <a:cubicBezTo>
                  <a:pt x="4737" y="44899"/>
                  <a:pt x="4704" y="44366"/>
                  <a:pt x="4604" y="43832"/>
                </a:cubicBezTo>
                <a:cubicBezTo>
                  <a:pt x="4571" y="43265"/>
                  <a:pt x="4737" y="42764"/>
                  <a:pt x="4704" y="42231"/>
                </a:cubicBezTo>
                <a:cubicBezTo>
                  <a:pt x="4671" y="41864"/>
                  <a:pt x="4604" y="41430"/>
                  <a:pt x="4704" y="41097"/>
                </a:cubicBezTo>
                <a:cubicBezTo>
                  <a:pt x="4771" y="40830"/>
                  <a:pt x="4771" y="40529"/>
                  <a:pt x="4771" y="40229"/>
                </a:cubicBezTo>
                <a:cubicBezTo>
                  <a:pt x="4737" y="39896"/>
                  <a:pt x="4904" y="39595"/>
                  <a:pt x="4904" y="39329"/>
                </a:cubicBezTo>
                <a:cubicBezTo>
                  <a:pt x="4904" y="38928"/>
                  <a:pt x="4837" y="38528"/>
                  <a:pt x="5004" y="38161"/>
                </a:cubicBezTo>
                <a:cubicBezTo>
                  <a:pt x="5071" y="37894"/>
                  <a:pt x="5004" y="37661"/>
                  <a:pt x="5004" y="37361"/>
                </a:cubicBezTo>
                <a:cubicBezTo>
                  <a:pt x="5004" y="37094"/>
                  <a:pt x="5071" y="36860"/>
                  <a:pt x="5071" y="36593"/>
                </a:cubicBezTo>
                <a:cubicBezTo>
                  <a:pt x="5104" y="36193"/>
                  <a:pt x="5071" y="35759"/>
                  <a:pt x="5171" y="35326"/>
                </a:cubicBezTo>
                <a:cubicBezTo>
                  <a:pt x="5238" y="34892"/>
                  <a:pt x="5171" y="34425"/>
                  <a:pt x="5171" y="33991"/>
                </a:cubicBezTo>
                <a:cubicBezTo>
                  <a:pt x="5171" y="33558"/>
                  <a:pt x="5238" y="33091"/>
                  <a:pt x="5238" y="32691"/>
                </a:cubicBezTo>
                <a:cubicBezTo>
                  <a:pt x="5104" y="26519"/>
                  <a:pt x="4937" y="20348"/>
                  <a:pt x="4837" y="14177"/>
                </a:cubicBezTo>
                <a:cubicBezTo>
                  <a:pt x="4771" y="12676"/>
                  <a:pt x="4537" y="11142"/>
                  <a:pt x="4571" y="9641"/>
                </a:cubicBezTo>
                <a:cubicBezTo>
                  <a:pt x="4571" y="9541"/>
                  <a:pt x="4604" y="9407"/>
                  <a:pt x="4571" y="9374"/>
                </a:cubicBezTo>
                <a:cubicBezTo>
                  <a:pt x="4370" y="9174"/>
                  <a:pt x="4537" y="8873"/>
                  <a:pt x="4437" y="8707"/>
                </a:cubicBezTo>
                <a:cubicBezTo>
                  <a:pt x="4337" y="8473"/>
                  <a:pt x="4337" y="8206"/>
                  <a:pt x="4337" y="7973"/>
                </a:cubicBezTo>
                <a:cubicBezTo>
                  <a:pt x="4337" y="7673"/>
                  <a:pt x="4337" y="7339"/>
                  <a:pt x="4270" y="7039"/>
                </a:cubicBezTo>
                <a:cubicBezTo>
                  <a:pt x="4270" y="6705"/>
                  <a:pt x="4270" y="6372"/>
                  <a:pt x="4237" y="6071"/>
                </a:cubicBezTo>
                <a:cubicBezTo>
                  <a:pt x="3503" y="6038"/>
                  <a:pt x="2769" y="6005"/>
                  <a:pt x="2035" y="5971"/>
                </a:cubicBezTo>
                <a:cubicBezTo>
                  <a:pt x="2069" y="5871"/>
                  <a:pt x="2035" y="5805"/>
                  <a:pt x="2069" y="5738"/>
                </a:cubicBezTo>
                <a:cubicBezTo>
                  <a:pt x="2236" y="5571"/>
                  <a:pt x="2436" y="5404"/>
                  <a:pt x="2669" y="5238"/>
                </a:cubicBezTo>
                <a:cubicBezTo>
                  <a:pt x="3103" y="4837"/>
                  <a:pt x="3503" y="4370"/>
                  <a:pt x="4003" y="4003"/>
                </a:cubicBezTo>
                <a:cubicBezTo>
                  <a:pt x="4370" y="3703"/>
                  <a:pt x="4671" y="3336"/>
                  <a:pt x="5038" y="3036"/>
                </a:cubicBezTo>
                <a:cubicBezTo>
                  <a:pt x="5438" y="2736"/>
                  <a:pt x="5838" y="2469"/>
                  <a:pt x="6105" y="2135"/>
                </a:cubicBezTo>
                <a:cubicBezTo>
                  <a:pt x="6155" y="2125"/>
                  <a:pt x="6200" y="2121"/>
                  <a:pt x="6241" y="2121"/>
                </a:cubicBezTo>
                <a:close/>
                <a:moveTo>
                  <a:pt x="6805" y="0"/>
                </a:moveTo>
                <a:cubicBezTo>
                  <a:pt x="6138" y="501"/>
                  <a:pt x="5505" y="934"/>
                  <a:pt x="4871" y="1435"/>
                </a:cubicBezTo>
                <a:cubicBezTo>
                  <a:pt x="4070" y="2069"/>
                  <a:pt x="3336" y="2836"/>
                  <a:pt x="2636" y="3570"/>
                </a:cubicBezTo>
                <a:cubicBezTo>
                  <a:pt x="2202" y="4003"/>
                  <a:pt x="1735" y="4370"/>
                  <a:pt x="1302" y="4737"/>
                </a:cubicBezTo>
                <a:cubicBezTo>
                  <a:pt x="1001" y="5004"/>
                  <a:pt x="701" y="5238"/>
                  <a:pt x="401" y="5538"/>
                </a:cubicBezTo>
                <a:cubicBezTo>
                  <a:pt x="301" y="5671"/>
                  <a:pt x="201" y="5838"/>
                  <a:pt x="67" y="6005"/>
                </a:cubicBezTo>
                <a:lnTo>
                  <a:pt x="67" y="6538"/>
                </a:lnTo>
                <a:cubicBezTo>
                  <a:pt x="301" y="6639"/>
                  <a:pt x="501" y="6739"/>
                  <a:pt x="734" y="6739"/>
                </a:cubicBezTo>
                <a:cubicBezTo>
                  <a:pt x="1468" y="6805"/>
                  <a:pt x="2202" y="6839"/>
                  <a:pt x="2969" y="6872"/>
                </a:cubicBezTo>
                <a:cubicBezTo>
                  <a:pt x="3069" y="6905"/>
                  <a:pt x="3203" y="7005"/>
                  <a:pt x="3303" y="7072"/>
                </a:cubicBezTo>
                <a:cubicBezTo>
                  <a:pt x="3336" y="7139"/>
                  <a:pt x="3336" y="7172"/>
                  <a:pt x="3336" y="7206"/>
                </a:cubicBezTo>
                <a:lnTo>
                  <a:pt x="3336" y="7706"/>
                </a:lnTo>
                <a:cubicBezTo>
                  <a:pt x="3370" y="8640"/>
                  <a:pt x="3303" y="9541"/>
                  <a:pt x="3403" y="10408"/>
                </a:cubicBezTo>
                <a:cubicBezTo>
                  <a:pt x="3536" y="11309"/>
                  <a:pt x="3470" y="12176"/>
                  <a:pt x="3570" y="13043"/>
                </a:cubicBezTo>
                <a:cubicBezTo>
                  <a:pt x="3737" y="13877"/>
                  <a:pt x="3703" y="14744"/>
                  <a:pt x="3737" y="15578"/>
                </a:cubicBezTo>
                <a:cubicBezTo>
                  <a:pt x="3803" y="16479"/>
                  <a:pt x="3870" y="17346"/>
                  <a:pt x="3803" y="18180"/>
                </a:cubicBezTo>
                <a:cubicBezTo>
                  <a:pt x="3703" y="19047"/>
                  <a:pt x="3737" y="19915"/>
                  <a:pt x="3737" y="20815"/>
                </a:cubicBezTo>
                <a:cubicBezTo>
                  <a:pt x="3737" y="21683"/>
                  <a:pt x="3703" y="22583"/>
                  <a:pt x="3837" y="23484"/>
                </a:cubicBezTo>
                <a:cubicBezTo>
                  <a:pt x="4003" y="24551"/>
                  <a:pt x="3970" y="25585"/>
                  <a:pt x="4003" y="26686"/>
                </a:cubicBezTo>
                <a:cubicBezTo>
                  <a:pt x="4037" y="27754"/>
                  <a:pt x="4070" y="28854"/>
                  <a:pt x="4070" y="29922"/>
                </a:cubicBezTo>
                <a:cubicBezTo>
                  <a:pt x="4070" y="30656"/>
                  <a:pt x="4037" y="31323"/>
                  <a:pt x="4037" y="32023"/>
                </a:cubicBezTo>
                <a:cubicBezTo>
                  <a:pt x="4037" y="32691"/>
                  <a:pt x="4137" y="33391"/>
                  <a:pt x="4070" y="34058"/>
                </a:cubicBezTo>
                <a:cubicBezTo>
                  <a:pt x="4003" y="34592"/>
                  <a:pt x="4070" y="35192"/>
                  <a:pt x="4003" y="35693"/>
                </a:cubicBezTo>
                <a:cubicBezTo>
                  <a:pt x="3903" y="36160"/>
                  <a:pt x="3970" y="36593"/>
                  <a:pt x="3903" y="37027"/>
                </a:cubicBezTo>
                <a:cubicBezTo>
                  <a:pt x="3903" y="37260"/>
                  <a:pt x="3837" y="37527"/>
                  <a:pt x="3837" y="37761"/>
                </a:cubicBezTo>
                <a:cubicBezTo>
                  <a:pt x="3837" y="38028"/>
                  <a:pt x="3870" y="38261"/>
                  <a:pt x="3837" y="38461"/>
                </a:cubicBezTo>
                <a:cubicBezTo>
                  <a:pt x="3837" y="38628"/>
                  <a:pt x="3737" y="38795"/>
                  <a:pt x="3670" y="38962"/>
                </a:cubicBezTo>
                <a:cubicBezTo>
                  <a:pt x="3303" y="39028"/>
                  <a:pt x="3069" y="39395"/>
                  <a:pt x="2736" y="39629"/>
                </a:cubicBezTo>
                <a:cubicBezTo>
                  <a:pt x="2402" y="39862"/>
                  <a:pt x="2135" y="40096"/>
                  <a:pt x="1835" y="40329"/>
                </a:cubicBezTo>
                <a:cubicBezTo>
                  <a:pt x="1535" y="40529"/>
                  <a:pt x="1201" y="40730"/>
                  <a:pt x="868" y="40930"/>
                </a:cubicBezTo>
                <a:cubicBezTo>
                  <a:pt x="568" y="41163"/>
                  <a:pt x="201" y="41297"/>
                  <a:pt x="1" y="41664"/>
                </a:cubicBezTo>
                <a:lnTo>
                  <a:pt x="734" y="42531"/>
                </a:lnTo>
                <a:cubicBezTo>
                  <a:pt x="1702" y="41864"/>
                  <a:pt x="2636" y="41230"/>
                  <a:pt x="3637" y="40529"/>
                </a:cubicBezTo>
                <a:cubicBezTo>
                  <a:pt x="3637" y="40763"/>
                  <a:pt x="3670" y="40930"/>
                  <a:pt x="3637" y="41097"/>
                </a:cubicBezTo>
                <a:cubicBezTo>
                  <a:pt x="3637" y="41263"/>
                  <a:pt x="3536" y="41430"/>
                  <a:pt x="3503" y="41564"/>
                </a:cubicBezTo>
                <a:cubicBezTo>
                  <a:pt x="2369" y="42598"/>
                  <a:pt x="1235" y="43698"/>
                  <a:pt x="1" y="44566"/>
                </a:cubicBezTo>
                <a:cubicBezTo>
                  <a:pt x="134" y="45033"/>
                  <a:pt x="534" y="45199"/>
                  <a:pt x="801" y="45533"/>
                </a:cubicBezTo>
                <a:cubicBezTo>
                  <a:pt x="1535" y="44999"/>
                  <a:pt x="2236" y="44532"/>
                  <a:pt x="2836" y="43798"/>
                </a:cubicBezTo>
                <a:cubicBezTo>
                  <a:pt x="2969" y="43698"/>
                  <a:pt x="3336" y="43432"/>
                  <a:pt x="3570" y="43365"/>
                </a:cubicBezTo>
                <a:lnTo>
                  <a:pt x="3570" y="43365"/>
                </a:lnTo>
                <a:cubicBezTo>
                  <a:pt x="3370" y="43865"/>
                  <a:pt x="3503" y="44399"/>
                  <a:pt x="3470" y="44899"/>
                </a:cubicBezTo>
                <a:cubicBezTo>
                  <a:pt x="2502" y="45733"/>
                  <a:pt x="1535" y="46600"/>
                  <a:pt x="501" y="47301"/>
                </a:cubicBezTo>
                <a:cubicBezTo>
                  <a:pt x="801" y="47568"/>
                  <a:pt x="1035" y="47801"/>
                  <a:pt x="1335" y="48102"/>
                </a:cubicBezTo>
                <a:cubicBezTo>
                  <a:pt x="2002" y="47801"/>
                  <a:pt x="2636" y="47234"/>
                  <a:pt x="3203" y="46600"/>
                </a:cubicBezTo>
                <a:lnTo>
                  <a:pt x="3470" y="46600"/>
                </a:lnTo>
                <a:cubicBezTo>
                  <a:pt x="3470" y="46634"/>
                  <a:pt x="3503" y="46701"/>
                  <a:pt x="3503" y="46701"/>
                </a:cubicBezTo>
                <a:cubicBezTo>
                  <a:pt x="3536" y="47868"/>
                  <a:pt x="3570" y="49036"/>
                  <a:pt x="3570" y="50203"/>
                </a:cubicBezTo>
                <a:cubicBezTo>
                  <a:pt x="3570" y="50437"/>
                  <a:pt x="3503" y="50737"/>
                  <a:pt x="3503" y="50970"/>
                </a:cubicBezTo>
                <a:cubicBezTo>
                  <a:pt x="3470" y="51404"/>
                  <a:pt x="3570" y="51771"/>
                  <a:pt x="3970" y="52038"/>
                </a:cubicBezTo>
                <a:cubicBezTo>
                  <a:pt x="4170" y="52008"/>
                  <a:pt x="4373" y="52002"/>
                  <a:pt x="4578" y="52002"/>
                </a:cubicBezTo>
                <a:cubicBezTo>
                  <a:pt x="4714" y="52002"/>
                  <a:pt x="4851" y="52004"/>
                  <a:pt x="4987" y="52004"/>
                </a:cubicBezTo>
                <a:cubicBezTo>
                  <a:pt x="5329" y="52004"/>
                  <a:pt x="5671" y="51988"/>
                  <a:pt x="6005" y="51871"/>
                </a:cubicBezTo>
                <a:cubicBezTo>
                  <a:pt x="6038" y="51737"/>
                  <a:pt x="6072" y="51637"/>
                  <a:pt x="6172" y="51537"/>
                </a:cubicBezTo>
                <a:cubicBezTo>
                  <a:pt x="6172" y="51104"/>
                  <a:pt x="6172" y="50603"/>
                  <a:pt x="6138" y="50103"/>
                </a:cubicBezTo>
                <a:cubicBezTo>
                  <a:pt x="6038" y="49102"/>
                  <a:pt x="6305" y="48135"/>
                  <a:pt x="6172" y="47101"/>
                </a:cubicBezTo>
                <a:lnTo>
                  <a:pt x="6172" y="47101"/>
                </a:lnTo>
                <a:cubicBezTo>
                  <a:pt x="6505" y="47134"/>
                  <a:pt x="6639" y="47401"/>
                  <a:pt x="6805" y="47568"/>
                </a:cubicBezTo>
                <a:cubicBezTo>
                  <a:pt x="6839" y="47601"/>
                  <a:pt x="6839" y="47701"/>
                  <a:pt x="6872" y="47735"/>
                </a:cubicBezTo>
                <a:cubicBezTo>
                  <a:pt x="7406" y="48268"/>
                  <a:pt x="7973" y="48869"/>
                  <a:pt x="8540" y="49436"/>
                </a:cubicBezTo>
                <a:cubicBezTo>
                  <a:pt x="8807" y="49236"/>
                  <a:pt x="9040" y="49069"/>
                  <a:pt x="9307" y="48869"/>
                </a:cubicBezTo>
                <a:cubicBezTo>
                  <a:pt x="8507" y="47901"/>
                  <a:pt x="7506" y="46767"/>
                  <a:pt x="6472" y="45600"/>
                </a:cubicBezTo>
                <a:cubicBezTo>
                  <a:pt x="6505" y="45099"/>
                  <a:pt x="6539" y="44566"/>
                  <a:pt x="6572" y="43932"/>
                </a:cubicBezTo>
                <a:cubicBezTo>
                  <a:pt x="7306" y="44866"/>
                  <a:pt x="8006" y="45733"/>
                  <a:pt x="8673" y="46600"/>
                </a:cubicBezTo>
                <a:cubicBezTo>
                  <a:pt x="9007" y="46434"/>
                  <a:pt x="9040" y="46000"/>
                  <a:pt x="9407" y="45767"/>
                </a:cubicBezTo>
                <a:cubicBezTo>
                  <a:pt x="8974" y="45199"/>
                  <a:pt x="8540" y="44666"/>
                  <a:pt x="8140" y="44065"/>
                </a:cubicBezTo>
                <a:cubicBezTo>
                  <a:pt x="7973" y="43865"/>
                  <a:pt x="7806" y="43665"/>
                  <a:pt x="7673" y="43398"/>
                </a:cubicBezTo>
                <a:cubicBezTo>
                  <a:pt x="7506" y="43031"/>
                  <a:pt x="7306" y="42698"/>
                  <a:pt x="6872" y="42531"/>
                </a:cubicBezTo>
                <a:cubicBezTo>
                  <a:pt x="6805" y="42464"/>
                  <a:pt x="6705" y="42397"/>
                  <a:pt x="6639" y="42264"/>
                </a:cubicBezTo>
                <a:cubicBezTo>
                  <a:pt x="6672" y="41630"/>
                  <a:pt x="6472" y="41030"/>
                  <a:pt x="6739" y="40396"/>
                </a:cubicBezTo>
                <a:cubicBezTo>
                  <a:pt x="7473" y="41297"/>
                  <a:pt x="8173" y="42231"/>
                  <a:pt x="8874" y="43098"/>
                </a:cubicBezTo>
                <a:cubicBezTo>
                  <a:pt x="9074" y="42898"/>
                  <a:pt x="9307" y="42731"/>
                  <a:pt x="9541" y="42464"/>
                </a:cubicBezTo>
                <a:cubicBezTo>
                  <a:pt x="9541" y="42431"/>
                  <a:pt x="9541" y="42297"/>
                  <a:pt x="9474" y="42231"/>
                </a:cubicBezTo>
                <a:cubicBezTo>
                  <a:pt x="9007" y="41597"/>
                  <a:pt x="8507" y="40963"/>
                  <a:pt x="8006" y="40363"/>
                </a:cubicBezTo>
                <a:cubicBezTo>
                  <a:pt x="7806" y="40062"/>
                  <a:pt x="7573" y="39762"/>
                  <a:pt x="7406" y="39429"/>
                </a:cubicBezTo>
                <a:cubicBezTo>
                  <a:pt x="7306" y="39095"/>
                  <a:pt x="7039" y="38862"/>
                  <a:pt x="6739" y="38561"/>
                </a:cubicBezTo>
                <a:cubicBezTo>
                  <a:pt x="6705" y="37694"/>
                  <a:pt x="6639" y="36727"/>
                  <a:pt x="6705" y="35793"/>
                </a:cubicBezTo>
                <a:cubicBezTo>
                  <a:pt x="6805" y="34892"/>
                  <a:pt x="6672" y="34025"/>
                  <a:pt x="6739" y="33124"/>
                </a:cubicBezTo>
                <a:cubicBezTo>
                  <a:pt x="6872" y="32190"/>
                  <a:pt x="6705" y="31189"/>
                  <a:pt x="6839" y="30222"/>
                </a:cubicBezTo>
                <a:cubicBezTo>
                  <a:pt x="6906" y="29455"/>
                  <a:pt x="6839" y="28721"/>
                  <a:pt x="6872" y="27954"/>
                </a:cubicBezTo>
                <a:cubicBezTo>
                  <a:pt x="6906" y="27187"/>
                  <a:pt x="6906" y="26386"/>
                  <a:pt x="6906" y="25585"/>
                </a:cubicBezTo>
                <a:cubicBezTo>
                  <a:pt x="6906" y="24785"/>
                  <a:pt x="6872" y="24018"/>
                  <a:pt x="6872" y="23217"/>
                </a:cubicBezTo>
                <a:cubicBezTo>
                  <a:pt x="6872" y="22416"/>
                  <a:pt x="6739" y="21583"/>
                  <a:pt x="6839" y="20782"/>
                </a:cubicBezTo>
                <a:cubicBezTo>
                  <a:pt x="6972" y="19414"/>
                  <a:pt x="6839" y="18080"/>
                  <a:pt x="6839" y="16712"/>
                </a:cubicBezTo>
                <a:cubicBezTo>
                  <a:pt x="6839" y="15378"/>
                  <a:pt x="6805" y="14010"/>
                  <a:pt x="6739" y="12676"/>
                </a:cubicBezTo>
                <a:cubicBezTo>
                  <a:pt x="6705" y="11275"/>
                  <a:pt x="6672" y="9908"/>
                  <a:pt x="6672" y="8540"/>
                </a:cubicBezTo>
                <a:cubicBezTo>
                  <a:pt x="6672" y="8206"/>
                  <a:pt x="6739" y="7839"/>
                  <a:pt x="6805" y="7506"/>
                </a:cubicBezTo>
                <a:lnTo>
                  <a:pt x="6972" y="7339"/>
                </a:lnTo>
                <a:cubicBezTo>
                  <a:pt x="6995" y="7342"/>
                  <a:pt x="7019" y="7344"/>
                  <a:pt x="7042" y="7344"/>
                </a:cubicBezTo>
                <a:cubicBezTo>
                  <a:pt x="7146" y="7344"/>
                  <a:pt x="7254" y="7318"/>
                  <a:pt x="7359" y="7318"/>
                </a:cubicBezTo>
                <a:cubicBezTo>
                  <a:pt x="7471" y="7318"/>
                  <a:pt x="7579" y="7348"/>
                  <a:pt x="7673" y="7472"/>
                </a:cubicBezTo>
                <a:cubicBezTo>
                  <a:pt x="7689" y="7489"/>
                  <a:pt x="7739" y="7497"/>
                  <a:pt x="7789" y="7497"/>
                </a:cubicBezTo>
                <a:cubicBezTo>
                  <a:pt x="7840" y="7497"/>
                  <a:pt x="7890" y="7489"/>
                  <a:pt x="7906" y="7472"/>
                </a:cubicBezTo>
                <a:cubicBezTo>
                  <a:pt x="8023" y="7356"/>
                  <a:pt x="8140" y="7331"/>
                  <a:pt x="8252" y="7331"/>
                </a:cubicBezTo>
                <a:cubicBezTo>
                  <a:pt x="8337" y="7331"/>
                  <a:pt x="8419" y="7345"/>
                  <a:pt x="8497" y="7345"/>
                </a:cubicBezTo>
                <a:cubicBezTo>
                  <a:pt x="8523" y="7345"/>
                  <a:pt x="8548" y="7343"/>
                  <a:pt x="8573" y="7339"/>
                </a:cubicBezTo>
                <a:cubicBezTo>
                  <a:pt x="8707" y="7339"/>
                  <a:pt x="8874" y="7406"/>
                  <a:pt x="9007" y="7406"/>
                </a:cubicBezTo>
                <a:cubicBezTo>
                  <a:pt x="9140" y="7406"/>
                  <a:pt x="9307" y="7339"/>
                  <a:pt x="9407" y="7272"/>
                </a:cubicBezTo>
                <a:lnTo>
                  <a:pt x="9708" y="7272"/>
                </a:lnTo>
                <a:lnTo>
                  <a:pt x="9708" y="6672"/>
                </a:lnTo>
                <a:cubicBezTo>
                  <a:pt x="9541" y="6238"/>
                  <a:pt x="9374" y="5905"/>
                  <a:pt x="9207" y="5538"/>
                </a:cubicBezTo>
                <a:cubicBezTo>
                  <a:pt x="9007" y="5071"/>
                  <a:pt x="8807" y="4570"/>
                  <a:pt x="8573" y="4070"/>
                </a:cubicBezTo>
                <a:cubicBezTo>
                  <a:pt x="8173" y="3169"/>
                  <a:pt x="7673" y="2269"/>
                  <a:pt x="7373" y="1268"/>
                </a:cubicBezTo>
                <a:cubicBezTo>
                  <a:pt x="7239" y="834"/>
                  <a:pt x="7006" y="434"/>
                  <a:pt x="6805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4B728A-DDF0-4B40-A503-875FD86124FA}"/>
              </a:ext>
            </a:extLst>
          </p:cNvPr>
          <p:cNvSpPr txBox="1"/>
          <p:nvPr/>
        </p:nvSpPr>
        <p:spPr>
          <a:xfrm>
            <a:off x="7033694" y="1793173"/>
            <a:ext cx="2642839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3200" dirty="0"/>
              <a:t>2 </a:t>
            </a:r>
            <a:r>
              <a:rPr lang="ar-OM" sz="3200" baseline="30000" dirty="0"/>
              <a:t>4 </a:t>
            </a:r>
            <a:r>
              <a:rPr lang="ar-OM" sz="3200" dirty="0"/>
              <a:t> × 2</a:t>
            </a:r>
            <a:r>
              <a:rPr lang="ar-OM" sz="3200" baseline="30000" dirty="0"/>
              <a:t> 3       </a:t>
            </a:r>
            <a:endParaRPr lang="en-US" sz="3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0B0522-FF9A-4323-B6D8-13DE9BCD8410}"/>
              </a:ext>
            </a:extLst>
          </p:cNvPr>
          <p:cNvSpPr txBox="1"/>
          <p:nvPr/>
        </p:nvSpPr>
        <p:spPr>
          <a:xfrm>
            <a:off x="7033694" y="2603495"/>
            <a:ext cx="264284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3200" dirty="0"/>
              <a:t>3 </a:t>
            </a:r>
            <a:r>
              <a:rPr lang="ar-OM" sz="3200" baseline="30000" dirty="0"/>
              <a:t>5 </a:t>
            </a:r>
            <a:r>
              <a:rPr lang="ar-OM" sz="3200" dirty="0"/>
              <a:t> ×   64  </a:t>
            </a:r>
            <a:endParaRPr lang="en-US" sz="3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E0C0C8-7270-43D7-858F-EA4AE516A548}"/>
              </a:ext>
            </a:extLst>
          </p:cNvPr>
          <p:cNvSpPr txBox="1"/>
          <p:nvPr/>
        </p:nvSpPr>
        <p:spPr>
          <a:xfrm>
            <a:off x="7033693" y="3549696"/>
            <a:ext cx="264284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3200" dirty="0"/>
              <a:t>3 </a:t>
            </a:r>
            <a:r>
              <a:rPr lang="ar-OM" sz="3200" baseline="30000" dirty="0"/>
              <a:t>4 </a:t>
            </a:r>
            <a:r>
              <a:rPr lang="ar-OM" sz="3200" dirty="0"/>
              <a:t> +   512  </a:t>
            </a:r>
            <a:endParaRPr lang="en-US" sz="3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6A2CCB8-6D88-4492-B4DD-248DF80C73A7}"/>
              </a:ext>
            </a:extLst>
          </p:cNvPr>
          <p:cNvSpPr txBox="1"/>
          <p:nvPr/>
        </p:nvSpPr>
        <p:spPr>
          <a:xfrm>
            <a:off x="7085733" y="4416358"/>
            <a:ext cx="264284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3200" dirty="0"/>
              <a:t>( 2 </a:t>
            </a:r>
            <a:r>
              <a:rPr lang="ar-OM" sz="3200" baseline="30000" dirty="0"/>
              <a:t>4</a:t>
            </a:r>
            <a:r>
              <a:rPr lang="ar-OM" sz="3200" dirty="0"/>
              <a:t> )</a:t>
            </a:r>
            <a:r>
              <a:rPr lang="ar-OM" sz="3200" baseline="30000" dirty="0"/>
              <a:t> 3</a:t>
            </a:r>
            <a:endParaRPr lang="en-US" sz="3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A2EA527-B9DC-4EB3-B4A2-35B2CBC75EEE}"/>
              </a:ext>
            </a:extLst>
          </p:cNvPr>
          <p:cNvSpPr txBox="1"/>
          <p:nvPr/>
        </p:nvSpPr>
        <p:spPr>
          <a:xfrm>
            <a:off x="7078297" y="5219629"/>
            <a:ext cx="2690244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3200" dirty="0"/>
              <a:t>15625  × 2 </a:t>
            </a:r>
            <a:r>
              <a:rPr lang="ar-OM" sz="3200" baseline="30000" dirty="0"/>
              <a:t>6</a:t>
            </a:r>
            <a:endParaRPr lang="en-US" sz="3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AAF2EC-A554-4458-A4C0-919B82A5707A}"/>
              </a:ext>
            </a:extLst>
          </p:cNvPr>
          <p:cNvSpPr txBox="1"/>
          <p:nvPr/>
        </p:nvSpPr>
        <p:spPr>
          <a:xfrm>
            <a:off x="7033694" y="5978410"/>
            <a:ext cx="2866828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3200" dirty="0"/>
              <a:t>8 </a:t>
            </a:r>
            <a:r>
              <a:rPr lang="ar-OM" sz="3200" baseline="30000" dirty="0"/>
              <a:t>4  </a:t>
            </a:r>
            <a:r>
              <a:rPr lang="ar-OM" sz="3200" dirty="0"/>
              <a:t>÷  (  512 )</a:t>
            </a:r>
            <a:r>
              <a:rPr lang="ar-OM" sz="3200" baseline="30000" dirty="0"/>
              <a:t>3</a:t>
            </a:r>
            <a:endParaRPr lang="en-US" sz="32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701EC5D-77E7-49F7-B6A7-71CEF587EBD1}"/>
              </a:ext>
            </a:extLst>
          </p:cNvPr>
          <p:cNvGrpSpPr/>
          <p:nvPr/>
        </p:nvGrpSpPr>
        <p:grpSpPr>
          <a:xfrm>
            <a:off x="7229782" y="2664240"/>
            <a:ext cx="993482" cy="488248"/>
            <a:chOff x="5345906" y="4371278"/>
            <a:chExt cx="846367" cy="48976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89C7D21-7BDF-42BF-B8FA-309CAB057F56}"/>
                </a:ext>
              </a:extLst>
            </p:cNvPr>
            <p:cNvCxnSpPr>
              <a:cxnSpLocks/>
            </p:cNvCxnSpPr>
            <p:nvPr/>
          </p:nvCxnSpPr>
          <p:spPr>
            <a:xfrm>
              <a:off x="5345906" y="4371278"/>
              <a:ext cx="7092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0DA1918-DA1E-4852-934A-CCA40CDDE70A}"/>
                </a:ext>
              </a:extLst>
            </p:cNvPr>
            <p:cNvCxnSpPr>
              <a:cxnSpLocks/>
            </p:cNvCxnSpPr>
            <p:nvPr/>
          </p:nvCxnSpPr>
          <p:spPr>
            <a:xfrm>
              <a:off x="6055112" y="4371278"/>
              <a:ext cx="89210" cy="47950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2F35D71-2817-4990-A5AE-B2EA70A1A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4323" y="4705815"/>
              <a:ext cx="47950" cy="15523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FC34E31-CE76-42F8-8E3E-4D6A8D1B555D}"/>
              </a:ext>
            </a:extLst>
          </p:cNvPr>
          <p:cNvGrpSpPr/>
          <p:nvPr/>
        </p:nvGrpSpPr>
        <p:grpSpPr>
          <a:xfrm>
            <a:off x="7386864" y="3607051"/>
            <a:ext cx="1560228" cy="488248"/>
            <a:chOff x="3243981" y="2341756"/>
            <a:chExt cx="1560228" cy="678865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AD6756C-5655-49E6-BBD5-EBB7E84F4034}"/>
                </a:ext>
              </a:extLst>
            </p:cNvPr>
            <p:cNvGrpSpPr/>
            <p:nvPr/>
          </p:nvGrpSpPr>
          <p:grpSpPr>
            <a:xfrm>
              <a:off x="3243981" y="2341756"/>
              <a:ext cx="993482" cy="678865"/>
              <a:chOff x="5345906" y="4371278"/>
              <a:chExt cx="846367" cy="489767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E9D7829B-9D21-4A4B-8627-DB21A75F13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2A85E37C-36F8-43EA-A25E-CAE62EF30A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C0206D75-7956-41DD-A945-B58EB28FD4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1A27557-1568-49E8-9D8C-22BB9D0289AC}"/>
                </a:ext>
              </a:extLst>
            </p:cNvPr>
            <p:cNvSpPr txBox="1"/>
            <p:nvPr/>
          </p:nvSpPr>
          <p:spPr>
            <a:xfrm>
              <a:off x="4068228" y="2355347"/>
              <a:ext cx="7359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3</a:t>
              </a:r>
              <a:endParaRPr lang="en-US" sz="2400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59C79BF-2D53-41C5-9F98-B8900293309F}"/>
              </a:ext>
            </a:extLst>
          </p:cNvPr>
          <p:cNvGrpSpPr/>
          <p:nvPr/>
        </p:nvGrpSpPr>
        <p:grpSpPr>
          <a:xfrm>
            <a:off x="8319955" y="5265723"/>
            <a:ext cx="2132528" cy="488248"/>
            <a:chOff x="3243981" y="2341756"/>
            <a:chExt cx="1560228" cy="678865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ACB77416-60E3-42FF-8047-131560954735}"/>
                </a:ext>
              </a:extLst>
            </p:cNvPr>
            <p:cNvGrpSpPr/>
            <p:nvPr/>
          </p:nvGrpSpPr>
          <p:grpSpPr>
            <a:xfrm>
              <a:off x="3243981" y="2341756"/>
              <a:ext cx="993482" cy="678865"/>
              <a:chOff x="5345906" y="4371278"/>
              <a:chExt cx="846367" cy="489767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B7906D69-B3EC-4492-87D5-059B3325ED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D695915C-93E8-4C74-906D-A794AF8655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FB7BDA34-487B-4FEE-8954-B83615BB4A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8F01AAE-D644-4718-B97E-7AEE07288E62}"/>
                </a:ext>
              </a:extLst>
            </p:cNvPr>
            <p:cNvSpPr txBox="1"/>
            <p:nvPr/>
          </p:nvSpPr>
          <p:spPr>
            <a:xfrm>
              <a:off x="4068228" y="2355347"/>
              <a:ext cx="7359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3</a:t>
              </a:r>
              <a:endParaRPr lang="en-US" sz="2400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00231ED-5E85-445B-8915-51677BFCBCBE}"/>
              </a:ext>
            </a:extLst>
          </p:cNvPr>
          <p:cNvGrpSpPr/>
          <p:nvPr/>
        </p:nvGrpSpPr>
        <p:grpSpPr>
          <a:xfrm>
            <a:off x="7547987" y="6043026"/>
            <a:ext cx="1376803" cy="483510"/>
            <a:chOff x="3243981" y="2341756"/>
            <a:chExt cx="1560228" cy="678865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CD35C63-6576-4145-8127-0E9A95E041EA}"/>
                </a:ext>
              </a:extLst>
            </p:cNvPr>
            <p:cNvGrpSpPr/>
            <p:nvPr/>
          </p:nvGrpSpPr>
          <p:grpSpPr>
            <a:xfrm>
              <a:off x="3243981" y="2341756"/>
              <a:ext cx="993482" cy="678865"/>
              <a:chOff x="5345906" y="4371278"/>
              <a:chExt cx="846367" cy="489767"/>
            </a:xfrm>
          </p:grpSpPr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EF7E4335-526E-4B64-A5FC-F5F4710924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309CBD3B-FBC3-4764-93DF-B27095937A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8A3A7978-DCCC-4ECF-8DA8-2FAECCE9AB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7B800E0-2DF1-44BC-8066-25E501B10C7E}"/>
                </a:ext>
              </a:extLst>
            </p:cNvPr>
            <p:cNvSpPr txBox="1"/>
            <p:nvPr/>
          </p:nvSpPr>
          <p:spPr>
            <a:xfrm>
              <a:off x="4068228" y="2355348"/>
              <a:ext cx="7359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3</a:t>
              </a:r>
              <a:endParaRPr lang="en-US" sz="2400" dirty="0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09A906E4-224E-4C59-A4FA-F4FC02C3A4FB}"/>
              </a:ext>
            </a:extLst>
          </p:cNvPr>
          <p:cNvSpPr txBox="1"/>
          <p:nvPr/>
        </p:nvSpPr>
        <p:spPr>
          <a:xfrm>
            <a:off x="1767023" y="1739497"/>
            <a:ext cx="2783644" cy="741332"/>
          </a:xfrm>
          <a:custGeom>
            <a:avLst/>
            <a:gdLst>
              <a:gd name="connsiteX0" fmla="*/ 0 w 2783644"/>
              <a:gd name="connsiteY0" fmla="*/ 0 h 741332"/>
              <a:gd name="connsiteX1" fmla="*/ 695911 w 2783644"/>
              <a:gd name="connsiteY1" fmla="*/ 0 h 741332"/>
              <a:gd name="connsiteX2" fmla="*/ 1447495 w 2783644"/>
              <a:gd name="connsiteY2" fmla="*/ 0 h 741332"/>
              <a:gd name="connsiteX3" fmla="*/ 2171242 w 2783644"/>
              <a:gd name="connsiteY3" fmla="*/ 0 h 741332"/>
              <a:gd name="connsiteX4" fmla="*/ 2783644 w 2783644"/>
              <a:gd name="connsiteY4" fmla="*/ 0 h 741332"/>
              <a:gd name="connsiteX5" fmla="*/ 2783644 w 2783644"/>
              <a:gd name="connsiteY5" fmla="*/ 348426 h 741332"/>
              <a:gd name="connsiteX6" fmla="*/ 2783644 w 2783644"/>
              <a:gd name="connsiteY6" fmla="*/ 741332 h 741332"/>
              <a:gd name="connsiteX7" fmla="*/ 2143406 w 2783644"/>
              <a:gd name="connsiteY7" fmla="*/ 741332 h 741332"/>
              <a:gd name="connsiteX8" fmla="*/ 1531004 w 2783644"/>
              <a:gd name="connsiteY8" fmla="*/ 741332 h 741332"/>
              <a:gd name="connsiteX9" fmla="*/ 835093 w 2783644"/>
              <a:gd name="connsiteY9" fmla="*/ 741332 h 741332"/>
              <a:gd name="connsiteX10" fmla="*/ 0 w 2783644"/>
              <a:gd name="connsiteY10" fmla="*/ 741332 h 741332"/>
              <a:gd name="connsiteX11" fmla="*/ 0 w 2783644"/>
              <a:gd name="connsiteY11" fmla="*/ 385493 h 741332"/>
              <a:gd name="connsiteX12" fmla="*/ 0 w 2783644"/>
              <a:gd name="connsiteY12" fmla="*/ 0 h 7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83644" h="741332" fill="none" extrusionOk="0">
                <a:moveTo>
                  <a:pt x="0" y="0"/>
                </a:moveTo>
                <a:cubicBezTo>
                  <a:pt x="224796" y="13939"/>
                  <a:pt x="525872" y="6874"/>
                  <a:pt x="695911" y="0"/>
                </a:cubicBezTo>
                <a:cubicBezTo>
                  <a:pt x="865950" y="-6874"/>
                  <a:pt x="1105004" y="31402"/>
                  <a:pt x="1447495" y="0"/>
                </a:cubicBezTo>
                <a:cubicBezTo>
                  <a:pt x="1789986" y="-31402"/>
                  <a:pt x="1846453" y="-20430"/>
                  <a:pt x="2171242" y="0"/>
                </a:cubicBezTo>
                <a:cubicBezTo>
                  <a:pt x="2496031" y="20430"/>
                  <a:pt x="2575478" y="28649"/>
                  <a:pt x="2783644" y="0"/>
                </a:cubicBezTo>
                <a:cubicBezTo>
                  <a:pt x="2768677" y="90121"/>
                  <a:pt x="2786499" y="176787"/>
                  <a:pt x="2783644" y="348426"/>
                </a:cubicBezTo>
                <a:cubicBezTo>
                  <a:pt x="2780789" y="520065"/>
                  <a:pt x="2777923" y="586630"/>
                  <a:pt x="2783644" y="741332"/>
                </a:cubicBezTo>
                <a:cubicBezTo>
                  <a:pt x="2520973" y="739630"/>
                  <a:pt x="2280288" y="750750"/>
                  <a:pt x="2143406" y="741332"/>
                </a:cubicBezTo>
                <a:cubicBezTo>
                  <a:pt x="2006524" y="731914"/>
                  <a:pt x="1727615" y="728349"/>
                  <a:pt x="1531004" y="741332"/>
                </a:cubicBezTo>
                <a:cubicBezTo>
                  <a:pt x="1334393" y="754315"/>
                  <a:pt x="1053484" y="733629"/>
                  <a:pt x="835093" y="741332"/>
                </a:cubicBezTo>
                <a:cubicBezTo>
                  <a:pt x="616702" y="749035"/>
                  <a:pt x="364068" y="732191"/>
                  <a:pt x="0" y="741332"/>
                </a:cubicBezTo>
                <a:cubicBezTo>
                  <a:pt x="13853" y="665881"/>
                  <a:pt x="-15842" y="506511"/>
                  <a:pt x="0" y="385493"/>
                </a:cubicBezTo>
                <a:cubicBezTo>
                  <a:pt x="15842" y="264475"/>
                  <a:pt x="12468" y="97955"/>
                  <a:pt x="0" y="0"/>
                </a:cubicBezTo>
                <a:close/>
              </a:path>
              <a:path w="2783644" h="741332" stroke="0" extrusionOk="0">
                <a:moveTo>
                  <a:pt x="0" y="0"/>
                </a:moveTo>
                <a:cubicBezTo>
                  <a:pt x="231015" y="6627"/>
                  <a:pt x="371041" y="-4601"/>
                  <a:pt x="640238" y="0"/>
                </a:cubicBezTo>
                <a:cubicBezTo>
                  <a:pt x="909435" y="4601"/>
                  <a:pt x="1107701" y="-20753"/>
                  <a:pt x="1308313" y="0"/>
                </a:cubicBezTo>
                <a:cubicBezTo>
                  <a:pt x="1508926" y="20753"/>
                  <a:pt x="1645479" y="-22999"/>
                  <a:pt x="1948551" y="0"/>
                </a:cubicBezTo>
                <a:cubicBezTo>
                  <a:pt x="2251623" y="22999"/>
                  <a:pt x="2427567" y="26570"/>
                  <a:pt x="2783644" y="0"/>
                </a:cubicBezTo>
                <a:cubicBezTo>
                  <a:pt x="2775786" y="124949"/>
                  <a:pt x="2791418" y="292368"/>
                  <a:pt x="2783644" y="370666"/>
                </a:cubicBezTo>
                <a:cubicBezTo>
                  <a:pt x="2775870" y="448964"/>
                  <a:pt x="2785170" y="609185"/>
                  <a:pt x="2783644" y="741332"/>
                </a:cubicBezTo>
                <a:cubicBezTo>
                  <a:pt x="2561696" y="748637"/>
                  <a:pt x="2369128" y="729009"/>
                  <a:pt x="2059897" y="741332"/>
                </a:cubicBezTo>
                <a:cubicBezTo>
                  <a:pt x="1750666" y="753655"/>
                  <a:pt x="1568193" y="773182"/>
                  <a:pt x="1419658" y="741332"/>
                </a:cubicBezTo>
                <a:cubicBezTo>
                  <a:pt x="1271123" y="709482"/>
                  <a:pt x="842254" y="767848"/>
                  <a:pt x="695911" y="741332"/>
                </a:cubicBezTo>
                <a:cubicBezTo>
                  <a:pt x="549568" y="714816"/>
                  <a:pt x="320979" y="716995"/>
                  <a:pt x="0" y="741332"/>
                </a:cubicBezTo>
                <a:cubicBezTo>
                  <a:pt x="1853" y="591187"/>
                  <a:pt x="10578" y="522490"/>
                  <a:pt x="0" y="385493"/>
                </a:cubicBezTo>
                <a:cubicBezTo>
                  <a:pt x="-10578" y="248496"/>
                  <a:pt x="4037" y="155087"/>
                  <a:pt x="0" y="0"/>
                </a:cubicBezTo>
                <a:close/>
              </a:path>
            </a:pathLst>
          </a:custGeom>
          <a:solidFill>
            <a:srgbClr val="FDB1CD">
              <a:alpha val="36863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4133392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6CA303B-FE5E-44AC-B0D5-833D3F7ABE36}"/>
              </a:ext>
            </a:extLst>
          </p:cNvPr>
          <p:cNvSpPr txBox="1"/>
          <p:nvPr/>
        </p:nvSpPr>
        <p:spPr>
          <a:xfrm>
            <a:off x="1767023" y="2573397"/>
            <a:ext cx="2783644" cy="741332"/>
          </a:xfrm>
          <a:custGeom>
            <a:avLst/>
            <a:gdLst>
              <a:gd name="connsiteX0" fmla="*/ 0 w 2783644"/>
              <a:gd name="connsiteY0" fmla="*/ 0 h 741332"/>
              <a:gd name="connsiteX1" fmla="*/ 695911 w 2783644"/>
              <a:gd name="connsiteY1" fmla="*/ 0 h 741332"/>
              <a:gd name="connsiteX2" fmla="*/ 1447495 w 2783644"/>
              <a:gd name="connsiteY2" fmla="*/ 0 h 741332"/>
              <a:gd name="connsiteX3" fmla="*/ 2171242 w 2783644"/>
              <a:gd name="connsiteY3" fmla="*/ 0 h 741332"/>
              <a:gd name="connsiteX4" fmla="*/ 2783644 w 2783644"/>
              <a:gd name="connsiteY4" fmla="*/ 0 h 741332"/>
              <a:gd name="connsiteX5" fmla="*/ 2783644 w 2783644"/>
              <a:gd name="connsiteY5" fmla="*/ 348426 h 741332"/>
              <a:gd name="connsiteX6" fmla="*/ 2783644 w 2783644"/>
              <a:gd name="connsiteY6" fmla="*/ 741332 h 741332"/>
              <a:gd name="connsiteX7" fmla="*/ 2143406 w 2783644"/>
              <a:gd name="connsiteY7" fmla="*/ 741332 h 741332"/>
              <a:gd name="connsiteX8" fmla="*/ 1531004 w 2783644"/>
              <a:gd name="connsiteY8" fmla="*/ 741332 h 741332"/>
              <a:gd name="connsiteX9" fmla="*/ 835093 w 2783644"/>
              <a:gd name="connsiteY9" fmla="*/ 741332 h 741332"/>
              <a:gd name="connsiteX10" fmla="*/ 0 w 2783644"/>
              <a:gd name="connsiteY10" fmla="*/ 741332 h 741332"/>
              <a:gd name="connsiteX11" fmla="*/ 0 w 2783644"/>
              <a:gd name="connsiteY11" fmla="*/ 385493 h 741332"/>
              <a:gd name="connsiteX12" fmla="*/ 0 w 2783644"/>
              <a:gd name="connsiteY12" fmla="*/ 0 h 7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83644" h="741332" fill="none" extrusionOk="0">
                <a:moveTo>
                  <a:pt x="0" y="0"/>
                </a:moveTo>
                <a:cubicBezTo>
                  <a:pt x="224796" y="13939"/>
                  <a:pt x="525872" y="6874"/>
                  <a:pt x="695911" y="0"/>
                </a:cubicBezTo>
                <a:cubicBezTo>
                  <a:pt x="865950" y="-6874"/>
                  <a:pt x="1105004" y="31402"/>
                  <a:pt x="1447495" y="0"/>
                </a:cubicBezTo>
                <a:cubicBezTo>
                  <a:pt x="1789986" y="-31402"/>
                  <a:pt x="1846453" y="-20430"/>
                  <a:pt x="2171242" y="0"/>
                </a:cubicBezTo>
                <a:cubicBezTo>
                  <a:pt x="2496031" y="20430"/>
                  <a:pt x="2575478" y="28649"/>
                  <a:pt x="2783644" y="0"/>
                </a:cubicBezTo>
                <a:cubicBezTo>
                  <a:pt x="2768677" y="90121"/>
                  <a:pt x="2786499" y="176787"/>
                  <a:pt x="2783644" y="348426"/>
                </a:cubicBezTo>
                <a:cubicBezTo>
                  <a:pt x="2780789" y="520065"/>
                  <a:pt x="2777923" y="586630"/>
                  <a:pt x="2783644" y="741332"/>
                </a:cubicBezTo>
                <a:cubicBezTo>
                  <a:pt x="2520973" y="739630"/>
                  <a:pt x="2280288" y="750750"/>
                  <a:pt x="2143406" y="741332"/>
                </a:cubicBezTo>
                <a:cubicBezTo>
                  <a:pt x="2006524" y="731914"/>
                  <a:pt x="1727615" y="728349"/>
                  <a:pt x="1531004" y="741332"/>
                </a:cubicBezTo>
                <a:cubicBezTo>
                  <a:pt x="1334393" y="754315"/>
                  <a:pt x="1053484" y="733629"/>
                  <a:pt x="835093" y="741332"/>
                </a:cubicBezTo>
                <a:cubicBezTo>
                  <a:pt x="616702" y="749035"/>
                  <a:pt x="364068" y="732191"/>
                  <a:pt x="0" y="741332"/>
                </a:cubicBezTo>
                <a:cubicBezTo>
                  <a:pt x="13853" y="665881"/>
                  <a:pt x="-15842" y="506511"/>
                  <a:pt x="0" y="385493"/>
                </a:cubicBezTo>
                <a:cubicBezTo>
                  <a:pt x="15842" y="264475"/>
                  <a:pt x="12468" y="97955"/>
                  <a:pt x="0" y="0"/>
                </a:cubicBezTo>
                <a:close/>
              </a:path>
              <a:path w="2783644" h="741332" stroke="0" extrusionOk="0">
                <a:moveTo>
                  <a:pt x="0" y="0"/>
                </a:moveTo>
                <a:cubicBezTo>
                  <a:pt x="231015" y="6627"/>
                  <a:pt x="371041" y="-4601"/>
                  <a:pt x="640238" y="0"/>
                </a:cubicBezTo>
                <a:cubicBezTo>
                  <a:pt x="909435" y="4601"/>
                  <a:pt x="1107701" y="-20753"/>
                  <a:pt x="1308313" y="0"/>
                </a:cubicBezTo>
                <a:cubicBezTo>
                  <a:pt x="1508926" y="20753"/>
                  <a:pt x="1645479" y="-22999"/>
                  <a:pt x="1948551" y="0"/>
                </a:cubicBezTo>
                <a:cubicBezTo>
                  <a:pt x="2251623" y="22999"/>
                  <a:pt x="2427567" y="26570"/>
                  <a:pt x="2783644" y="0"/>
                </a:cubicBezTo>
                <a:cubicBezTo>
                  <a:pt x="2775786" y="124949"/>
                  <a:pt x="2791418" y="292368"/>
                  <a:pt x="2783644" y="370666"/>
                </a:cubicBezTo>
                <a:cubicBezTo>
                  <a:pt x="2775870" y="448964"/>
                  <a:pt x="2785170" y="609185"/>
                  <a:pt x="2783644" y="741332"/>
                </a:cubicBezTo>
                <a:cubicBezTo>
                  <a:pt x="2561696" y="748637"/>
                  <a:pt x="2369128" y="729009"/>
                  <a:pt x="2059897" y="741332"/>
                </a:cubicBezTo>
                <a:cubicBezTo>
                  <a:pt x="1750666" y="753655"/>
                  <a:pt x="1568193" y="773182"/>
                  <a:pt x="1419658" y="741332"/>
                </a:cubicBezTo>
                <a:cubicBezTo>
                  <a:pt x="1271123" y="709482"/>
                  <a:pt x="842254" y="767848"/>
                  <a:pt x="695911" y="741332"/>
                </a:cubicBezTo>
                <a:cubicBezTo>
                  <a:pt x="549568" y="714816"/>
                  <a:pt x="320979" y="716995"/>
                  <a:pt x="0" y="741332"/>
                </a:cubicBezTo>
                <a:cubicBezTo>
                  <a:pt x="1853" y="591187"/>
                  <a:pt x="10578" y="522490"/>
                  <a:pt x="0" y="385493"/>
                </a:cubicBezTo>
                <a:cubicBezTo>
                  <a:pt x="-10578" y="248496"/>
                  <a:pt x="4037" y="155087"/>
                  <a:pt x="0" y="0"/>
                </a:cubicBezTo>
                <a:close/>
              </a:path>
            </a:pathLst>
          </a:custGeom>
          <a:solidFill>
            <a:srgbClr val="FDB1CD">
              <a:alpha val="36863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4133392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44B6698-6995-4FC4-84F2-67A8184C4B65}"/>
              </a:ext>
            </a:extLst>
          </p:cNvPr>
          <p:cNvSpPr txBox="1"/>
          <p:nvPr/>
        </p:nvSpPr>
        <p:spPr>
          <a:xfrm>
            <a:off x="1767023" y="3476531"/>
            <a:ext cx="2783644" cy="741332"/>
          </a:xfrm>
          <a:custGeom>
            <a:avLst/>
            <a:gdLst>
              <a:gd name="connsiteX0" fmla="*/ 0 w 2783644"/>
              <a:gd name="connsiteY0" fmla="*/ 0 h 741332"/>
              <a:gd name="connsiteX1" fmla="*/ 695911 w 2783644"/>
              <a:gd name="connsiteY1" fmla="*/ 0 h 741332"/>
              <a:gd name="connsiteX2" fmla="*/ 1447495 w 2783644"/>
              <a:gd name="connsiteY2" fmla="*/ 0 h 741332"/>
              <a:gd name="connsiteX3" fmla="*/ 2171242 w 2783644"/>
              <a:gd name="connsiteY3" fmla="*/ 0 h 741332"/>
              <a:gd name="connsiteX4" fmla="*/ 2783644 w 2783644"/>
              <a:gd name="connsiteY4" fmla="*/ 0 h 741332"/>
              <a:gd name="connsiteX5" fmla="*/ 2783644 w 2783644"/>
              <a:gd name="connsiteY5" fmla="*/ 348426 h 741332"/>
              <a:gd name="connsiteX6" fmla="*/ 2783644 w 2783644"/>
              <a:gd name="connsiteY6" fmla="*/ 741332 h 741332"/>
              <a:gd name="connsiteX7" fmla="*/ 2143406 w 2783644"/>
              <a:gd name="connsiteY7" fmla="*/ 741332 h 741332"/>
              <a:gd name="connsiteX8" fmla="*/ 1531004 w 2783644"/>
              <a:gd name="connsiteY8" fmla="*/ 741332 h 741332"/>
              <a:gd name="connsiteX9" fmla="*/ 835093 w 2783644"/>
              <a:gd name="connsiteY9" fmla="*/ 741332 h 741332"/>
              <a:gd name="connsiteX10" fmla="*/ 0 w 2783644"/>
              <a:gd name="connsiteY10" fmla="*/ 741332 h 741332"/>
              <a:gd name="connsiteX11" fmla="*/ 0 w 2783644"/>
              <a:gd name="connsiteY11" fmla="*/ 385493 h 741332"/>
              <a:gd name="connsiteX12" fmla="*/ 0 w 2783644"/>
              <a:gd name="connsiteY12" fmla="*/ 0 h 7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83644" h="741332" fill="none" extrusionOk="0">
                <a:moveTo>
                  <a:pt x="0" y="0"/>
                </a:moveTo>
                <a:cubicBezTo>
                  <a:pt x="224796" y="13939"/>
                  <a:pt x="525872" y="6874"/>
                  <a:pt x="695911" y="0"/>
                </a:cubicBezTo>
                <a:cubicBezTo>
                  <a:pt x="865950" y="-6874"/>
                  <a:pt x="1105004" y="31402"/>
                  <a:pt x="1447495" y="0"/>
                </a:cubicBezTo>
                <a:cubicBezTo>
                  <a:pt x="1789986" y="-31402"/>
                  <a:pt x="1846453" y="-20430"/>
                  <a:pt x="2171242" y="0"/>
                </a:cubicBezTo>
                <a:cubicBezTo>
                  <a:pt x="2496031" y="20430"/>
                  <a:pt x="2575478" y="28649"/>
                  <a:pt x="2783644" y="0"/>
                </a:cubicBezTo>
                <a:cubicBezTo>
                  <a:pt x="2768677" y="90121"/>
                  <a:pt x="2786499" y="176787"/>
                  <a:pt x="2783644" y="348426"/>
                </a:cubicBezTo>
                <a:cubicBezTo>
                  <a:pt x="2780789" y="520065"/>
                  <a:pt x="2777923" y="586630"/>
                  <a:pt x="2783644" y="741332"/>
                </a:cubicBezTo>
                <a:cubicBezTo>
                  <a:pt x="2520973" y="739630"/>
                  <a:pt x="2280288" y="750750"/>
                  <a:pt x="2143406" y="741332"/>
                </a:cubicBezTo>
                <a:cubicBezTo>
                  <a:pt x="2006524" y="731914"/>
                  <a:pt x="1727615" y="728349"/>
                  <a:pt x="1531004" y="741332"/>
                </a:cubicBezTo>
                <a:cubicBezTo>
                  <a:pt x="1334393" y="754315"/>
                  <a:pt x="1053484" y="733629"/>
                  <a:pt x="835093" y="741332"/>
                </a:cubicBezTo>
                <a:cubicBezTo>
                  <a:pt x="616702" y="749035"/>
                  <a:pt x="364068" y="732191"/>
                  <a:pt x="0" y="741332"/>
                </a:cubicBezTo>
                <a:cubicBezTo>
                  <a:pt x="13853" y="665881"/>
                  <a:pt x="-15842" y="506511"/>
                  <a:pt x="0" y="385493"/>
                </a:cubicBezTo>
                <a:cubicBezTo>
                  <a:pt x="15842" y="264475"/>
                  <a:pt x="12468" y="97955"/>
                  <a:pt x="0" y="0"/>
                </a:cubicBezTo>
                <a:close/>
              </a:path>
              <a:path w="2783644" h="741332" stroke="0" extrusionOk="0">
                <a:moveTo>
                  <a:pt x="0" y="0"/>
                </a:moveTo>
                <a:cubicBezTo>
                  <a:pt x="231015" y="6627"/>
                  <a:pt x="371041" y="-4601"/>
                  <a:pt x="640238" y="0"/>
                </a:cubicBezTo>
                <a:cubicBezTo>
                  <a:pt x="909435" y="4601"/>
                  <a:pt x="1107701" y="-20753"/>
                  <a:pt x="1308313" y="0"/>
                </a:cubicBezTo>
                <a:cubicBezTo>
                  <a:pt x="1508926" y="20753"/>
                  <a:pt x="1645479" y="-22999"/>
                  <a:pt x="1948551" y="0"/>
                </a:cubicBezTo>
                <a:cubicBezTo>
                  <a:pt x="2251623" y="22999"/>
                  <a:pt x="2427567" y="26570"/>
                  <a:pt x="2783644" y="0"/>
                </a:cubicBezTo>
                <a:cubicBezTo>
                  <a:pt x="2775786" y="124949"/>
                  <a:pt x="2791418" y="292368"/>
                  <a:pt x="2783644" y="370666"/>
                </a:cubicBezTo>
                <a:cubicBezTo>
                  <a:pt x="2775870" y="448964"/>
                  <a:pt x="2785170" y="609185"/>
                  <a:pt x="2783644" y="741332"/>
                </a:cubicBezTo>
                <a:cubicBezTo>
                  <a:pt x="2561696" y="748637"/>
                  <a:pt x="2369128" y="729009"/>
                  <a:pt x="2059897" y="741332"/>
                </a:cubicBezTo>
                <a:cubicBezTo>
                  <a:pt x="1750666" y="753655"/>
                  <a:pt x="1568193" y="773182"/>
                  <a:pt x="1419658" y="741332"/>
                </a:cubicBezTo>
                <a:cubicBezTo>
                  <a:pt x="1271123" y="709482"/>
                  <a:pt x="842254" y="767848"/>
                  <a:pt x="695911" y="741332"/>
                </a:cubicBezTo>
                <a:cubicBezTo>
                  <a:pt x="549568" y="714816"/>
                  <a:pt x="320979" y="716995"/>
                  <a:pt x="0" y="741332"/>
                </a:cubicBezTo>
                <a:cubicBezTo>
                  <a:pt x="1853" y="591187"/>
                  <a:pt x="10578" y="522490"/>
                  <a:pt x="0" y="385493"/>
                </a:cubicBezTo>
                <a:cubicBezTo>
                  <a:pt x="-10578" y="248496"/>
                  <a:pt x="4037" y="155087"/>
                  <a:pt x="0" y="0"/>
                </a:cubicBezTo>
                <a:close/>
              </a:path>
            </a:pathLst>
          </a:custGeom>
          <a:solidFill>
            <a:srgbClr val="FDB1CD">
              <a:alpha val="36863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4133392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DFA14D7-793D-40AD-B0C2-3F349C78E5E8}"/>
              </a:ext>
            </a:extLst>
          </p:cNvPr>
          <p:cNvSpPr txBox="1"/>
          <p:nvPr/>
        </p:nvSpPr>
        <p:spPr>
          <a:xfrm>
            <a:off x="1767023" y="4310431"/>
            <a:ext cx="2783644" cy="741332"/>
          </a:xfrm>
          <a:custGeom>
            <a:avLst/>
            <a:gdLst>
              <a:gd name="connsiteX0" fmla="*/ 0 w 2783644"/>
              <a:gd name="connsiteY0" fmla="*/ 0 h 741332"/>
              <a:gd name="connsiteX1" fmla="*/ 695911 w 2783644"/>
              <a:gd name="connsiteY1" fmla="*/ 0 h 741332"/>
              <a:gd name="connsiteX2" fmla="*/ 1447495 w 2783644"/>
              <a:gd name="connsiteY2" fmla="*/ 0 h 741332"/>
              <a:gd name="connsiteX3" fmla="*/ 2171242 w 2783644"/>
              <a:gd name="connsiteY3" fmla="*/ 0 h 741332"/>
              <a:gd name="connsiteX4" fmla="*/ 2783644 w 2783644"/>
              <a:gd name="connsiteY4" fmla="*/ 0 h 741332"/>
              <a:gd name="connsiteX5" fmla="*/ 2783644 w 2783644"/>
              <a:gd name="connsiteY5" fmla="*/ 348426 h 741332"/>
              <a:gd name="connsiteX6" fmla="*/ 2783644 w 2783644"/>
              <a:gd name="connsiteY6" fmla="*/ 741332 h 741332"/>
              <a:gd name="connsiteX7" fmla="*/ 2143406 w 2783644"/>
              <a:gd name="connsiteY7" fmla="*/ 741332 h 741332"/>
              <a:gd name="connsiteX8" fmla="*/ 1531004 w 2783644"/>
              <a:gd name="connsiteY8" fmla="*/ 741332 h 741332"/>
              <a:gd name="connsiteX9" fmla="*/ 835093 w 2783644"/>
              <a:gd name="connsiteY9" fmla="*/ 741332 h 741332"/>
              <a:gd name="connsiteX10" fmla="*/ 0 w 2783644"/>
              <a:gd name="connsiteY10" fmla="*/ 741332 h 741332"/>
              <a:gd name="connsiteX11" fmla="*/ 0 w 2783644"/>
              <a:gd name="connsiteY11" fmla="*/ 385493 h 741332"/>
              <a:gd name="connsiteX12" fmla="*/ 0 w 2783644"/>
              <a:gd name="connsiteY12" fmla="*/ 0 h 7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83644" h="741332" fill="none" extrusionOk="0">
                <a:moveTo>
                  <a:pt x="0" y="0"/>
                </a:moveTo>
                <a:cubicBezTo>
                  <a:pt x="224796" y="13939"/>
                  <a:pt x="525872" y="6874"/>
                  <a:pt x="695911" y="0"/>
                </a:cubicBezTo>
                <a:cubicBezTo>
                  <a:pt x="865950" y="-6874"/>
                  <a:pt x="1105004" y="31402"/>
                  <a:pt x="1447495" y="0"/>
                </a:cubicBezTo>
                <a:cubicBezTo>
                  <a:pt x="1789986" y="-31402"/>
                  <a:pt x="1846453" y="-20430"/>
                  <a:pt x="2171242" y="0"/>
                </a:cubicBezTo>
                <a:cubicBezTo>
                  <a:pt x="2496031" y="20430"/>
                  <a:pt x="2575478" y="28649"/>
                  <a:pt x="2783644" y="0"/>
                </a:cubicBezTo>
                <a:cubicBezTo>
                  <a:pt x="2768677" y="90121"/>
                  <a:pt x="2786499" y="176787"/>
                  <a:pt x="2783644" y="348426"/>
                </a:cubicBezTo>
                <a:cubicBezTo>
                  <a:pt x="2780789" y="520065"/>
                  <a:pt x="2777923" y="586630"/>
                  <a:pt x="2783644" y="741332"/>
                </a:cubicBezTo>
                <a:cubicBezTo>
                  <a:pt x="2520973" y="739630"/>
                  <a:pt x="2280288" y="750750"/>
                  <a:pt x="2143406" y="741332"/>
                </a:cubicBezTo>
                <a:cubicBezTo>
                  <a:pt x="2006524" y="731914"/>
                  <a:pt x="1727615" y="728349"/>
                  <a:pt x="1531004" y="741332"/>
                </a:cubicBezTo>
                <a:cubicBezTo>
                  <a:pt x="1334393" y="754315"/>
                  <a:pt x="1053484" y="733629"/>
                  <a:pt x="835093" y="741332"/>
                </a:cubicBezTo>
                <a:cubicBezTo>
                  <a:pt x="616702" y="749035"/>
                  <a:pt x="364068" y="732191"/>
                  <a:pt x="0" y="741332"/>
                </a:cubicBezTo>
                <a:cubicBezTo>
                  <a:pt x="13853" y="665881"/>
                  <a:pt x="-15842" y="506511"/>
                  <a:pt x="0" y="385493"/>
                </a:cubicBezTo>
                <a:cubicBezTo>
                  <a:pt x="15842" y="264475"/>
                  <a:pt x="12468" y="97955"/>
                  <a:pt x="0" y="0"/>
                </a:cubicBezTo>
                <a:close/>
              </a:path>
              <a:path w="2783644" h="741332" stroke="0" extrusionOk="0">
                <a:moveTo>
                  <a:pt x="0" y="0"/>
                </a:moveTo>
                <a:cubicBezTo>
                  <a:pt x="231015" y="6627"/>
                  <a:pt x="371041" y="-4601"/>
                  <a:pt x="640238" y="0"/>
                </a:cubicBezTo>
                <a:cubicBezTo>
                  <a:pt x="909435" y="4601"/>
                  <a:pt x="1107701" y="-20753"/>
                  <a:pt x="1308313" y="0"/>
                </a:cubicBezTo>
                <a:cubicBezTo>
                  <a:pt x="1508926" y="20753"/>
                  <a:pt x="1645479" y="-22999"/>
                  <a:pt x="1948551" y="0"/>
                </a:cubicBezTo>
                <a:cubicBezTo>
                  <a:pt x="2251623" y="22999"/>
                  <a:pt x="2427567" y="26570"/>
                  <a:pt x="2783644" y="0"/>
                </a:cubicBezTo>
                <a:cubicBezTo>
                  <a:pt x="2775786" y="124949"/>
                  <a:pt x="2791418" y="292368"/>
                  <a:pt x="2783644" y="370666"/>
                </a:cubicBezTo>
                <a:cubicBezTo>
                  <a:pt x="2775870" y="448964"/>
                  <a:pt x="2785170" y="609185"/>
                  <a:pt x="2783644" y="741332"/>
                </a:cubicBezTo>
                <a:cubicBezTo>
                  <a:pt x="2561696" y="748637"/>
                  <a:pt x="2369128" y="729009"/>
                  <a:pt x="2059897" y="741332"/>
                </a:cubicBezTo>
                <a:cubicBezTo>
                  <a:pt x="1750666" y="753655"/>
                  <a:pt x="1568193" y="773182"/>
                  <a:pt x="1419658" y="741332"/>
                </a:cubicBezTo>
                <a:cubicBezTo>
                  <a:pt x="1271123" y="709482"/>
                  <a:pt x="842254" y="767848"/>
                  <a:pt x="695911" y="741332"/>
                </a:cubicBezTo>
                <a:cubicBezTo>
                  <a:pt x="549568" y="714816"/>
                  <a:pt x="320979" y="716995"/>
                  <a:pt x="0" y="741332"/>
                </a:cubicBezTo>
                <a:cubicBezTo>
                  <a:pt x="1853" y="591187"/>
                  <a:pt x="10578" y="522490"/>
                  <a:pt x="0" y="385493"/>
                </a:cubicBezTo>
                <a:cubicBezTo>
                  <a:pt x="-10578" y="248496"/>
                  <a:pt x="4037" y="155087"/>
                  <a:pt x="0" y="0"/>
                </a:cubicBezTo>
                <a:close/>
              </a:path>
            </a:pathLst>
          </a:custGeom>
          <a:solidFill>
            <a:srgbClr val="FDB1CD">
              <a:alpha val="36863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4133392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13EC366-E45F-490B-A4F7-C1FEF6A37A1F}"/>
              </a:ext>
            </a:extLst>
          </p:cNvPr>
          <p:cNvSpPr txBox="1"/>
          <p:nvPr/>
        </p:nvSpPr>
        <p:spPr>
          <a:xfrm>
            <a:off x="1756135" y="5123278"/>
            <a:ext cx="2783644" cy="741332"/>
          </a:xfrm>
          <a:custGeom>
            <a:avLst/>
            <a:gdLst>
              <a:gd name="connsiteX0" fmla="*/ 0 w 2783644"/>
              <a:gd name="connsiteY0" fmla="*/ 0 h 741332"/>
              <a:gd name="connsiteX1" fmla="*/ 695911 w 2783644"/>
              <a:gd name="connsiteY1" fmla="*/ 0 h 741332"/>
              <a:gd name="connsiteX2" fmla="*/ 1447495 w 2783644"/>
              <a:gd name="connsiteY2" fmla="*/ 0 h 741332"/>
              <a:gd name="connsiteX3" fmla="*/ 2171242 w 2783644"/>
              <a:gd name="connsiteY3" fmla="*/ 0 h 741332"/>
              <a:gd name="connsiteX4" fmla="*/ 2783644 w 2783644"/>
              <a:gd name="connsiteY4" fmla="*/ 0 h 741332"/>
              <a:gd name="connsiteX5" fmla="*/ 2783644 w 2783644"/>
              <a:gd name="connsiteY5" fmla="*/ 348426 h 741332"/>
              <a:gd name="connsiteX6" fmla="*/ 2783644 w 2783644"/>
              <a:gd name="connsiteY6" fmla="*/ 741332 h 741332"/>
              <a:gd name="connsiteX7" fmla="*/ 2143406 w 2783644"/>
              <a:gd name="connsiteY7" fmla="*/ 741332 h 741332"/>
              <a:gd name="connsiteX8" fmla="*/ 1531004 w 2783644"/>
              <a:gd name="connsiteY8" fmla="*/ 741332 h 741332"/>
              <a:gd name="connsiteX9" fmla="*/ 835093 w 2783644"/>
              <a:gd name="connsiteY9" fmla="*/ 741332 h 741332"/>
              <a:gd name="connsiteX10" fmla="*/ 0 w 2783644"/>
              <a:gd name="connsiteY10" fmla="*/ 741332 h 741332"/>
              <a:gd name="connsiteX11" fmla="*/ 0 w 2783644"/>
              <a:gd name="connsiteY11" fmla="*/ 385493 h 741332"/>
              <a:gd name="connsiteX12" fmla="*/ 0 w 2783644"/>
              <a:gd name="connsiteY12" fmla="*/ 0 h 7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83644" h="741332" fill="none" extrusionOk="0">
                <a:moveTo>
                  <a:pt x="0" y="0"/>
                </a:moveTo>
                <a:cubicBezTo>
                  <a:pt x="224796" y="13939"/>
                  <a:pt x="525872" y="6874"/>
                  <a:pt x="695911" y="0"/>
                </a:cubicBezTo>
                <a:cubicBezTo>
                  <a:pt x="865950" y="-6874"/>
                  <a:pt x="1105004" y="31402"/>
                  <a:pt x="1447495" y="0"/>
                </a:cubicBezTo>
                <a:cubicBezTo>
                  <a:pt x="1789986" y="-31402"/>
                  <a:pt x="1846453" y="-20430"/>
                  <a:pt x="2171242" y="0"/>
                </a:cubicBezTo>
                <a:cubicBezTo>
                  <a:pt x="2496031" y="20430"/>
                  <a:pt x="2575478" y="28649"/>
                  <a:pt x="2783644" y="0"/>
                </a:cubicBezTo>
                <a:cubicBezTo>
                  <a:pt x="2768677" y="90121"/>
                  <a:pt x="2786499" y="176787"/>
                  <a:pt x="2783644" y="348426"/>
                </a:cubicBezTo>
                <a:cubicBezTo>
                  <a:pt x="2780789" y="520065"/>
                  <a:pt x="2777923" y="586630"/>
                  <a:pt x="2783644" y="741332"/>
                </a:cubicBezTo>
                <a:cubicBezTo>
                  <a:pt x="2520973" y="739630"/>
                  <a:pt x="2280288" y="750750"/>
                  <a:pt x="2143406" y="741332"/>
                </a:cubicBezTo>
                <a:cubicBezTo>
                  <a:pt x="2006524" y="731914"/>
                  <a:pt x="1727615" y="728349"/>
                  <a:pt x="1531004" y="741332"/>
                </a:cubicBezTo>
                <a:cubicBezTo>
                  <a:pt x="1334393" y="754315"/>
                  <a:pt x="1053484" y="733629"/>
                  <a:pt x="835093" y="741332"/>
                </a:cubicBezTo>
                <a:cubicBezTo>
                  <a:pt x="616702" y="749035"/>
                  <a:pt x="364068" y="732191"/>
                  <a:pt x="0" y="741332"/>
                </a:cubicBezTo>
                <a:cubicBezTo>
                  <a:pt x="13853" y="665881"/>
                  <a:pt x="-15842" y="506511"/>
                  <a:pt x="0" y="385493"/>
                </a:cubicBezTo>
                <a:cubicBezTo>
                  <a:pt x="15842" y="264475"/>
                  <a:pt x="12468" y="97955"/>
                  <a:pt x="0" y="0"/>
                </a:cubicBezTo>
                <a:close/>
              </a:path>
              <a:path w="2783644" h="741332" stroke="0" extrusionOk="0">
                <a:moveTo>
                  <a:pt x="0" y="0"/>
                </a:moveTo>
                <a:cubicBezTo>
                  <a:pt x="231015" y="6627"/>
                  <a:pt x="371041" y="-4601"/>
                  <a:pt x="640238" y="0"/>
                </a:cubicBezTo>
                <a:cubicBezTo>
                  <a:pt x="909435" y="4601"/>
                  <a:pt x="1107701" y="-20753"/>
                  <a:pt x="1308313" y="0"/>
                </a:cubicBezTo>
                <a:cubicBezTo>
                  <a:pt x="1508926" y="20753"/>
                  <a:pt x="1645479" y="-22999"/>
                  <a:pt x="1948551" y="0"/>
                </a:cubicBezTo>
                <a:cubicBezTo>
                  <a:pt x="2251623" y="22999"/>
                  <a:pt x="2427567" y="26570"/>
                  <a:pt x="2783644" y="0"/>
                </a:cubicBezTo>
                <a:cubicBezTo>
                  <a:pt x="2775786" y="124949"/>
                  <a:pt x="2791418" y="292368"/>
                  <a:pt x="2783644" y="370666"/>
                </a:cubicBezTo>
                <a:cubicBezTo>
                  <a:pt x="2775870" y="448964"/>
                  <a:pt x="2785170" y="609185"/>
                  <a:pt x="2783644" y="741332"/>
                </a:cubicBezTo>
                <a:cubicBezTo>
                  <a:pt x="2561696" y="748637"/>
                  <a:pt x="2369128" y="729009"/>
                  <a:pt x="2059897" y="741332"/>
                </a:cubicBezTo>
                <a:cubicBezTo>
                  <a:pt x="1750666" y="753655"/>
                  <a:pt x="1568193" y="773182"/>
                  <a:pt x="1419658" y="741332"/>
                </a:cubicBezTo>
                <a:cubicBezTo>
                  <a:pt x="1271123" y="709482"/>
                  <a:pt x="842254" y="767848"/>
                  <a:pt x="695911" y="741332"/>
                </a:cubicBezTo>
                <a:cubicBezTo>
                  <a:pt x="549568" y="714816"/>
                  <a:pt x="320979" y="716995"/>
                  <a:pt x="0" y="741332"/>
                </a:cubicBezTo>
                <a:cubicBezTo>
                  <a:pt x="1853" y="591187"/>
                  <a:pt x="10578" y="522490"/>
                  <a:pt x="0" y="385493"/>
                </a:cubicBezTo>
                <a:cubicBezTo>
                  <a:pt x="-10578" y="248496"/>
                  <a:pt x="4037" y="155087"/>
                  <a:pt x="0" y="0"/>
                </a:cubicBezTo>
                <a:close/>
              </a:path>
            </a:pathLst>
          </a:custGeom>
          <a:solidFill>
            <a:srgbClr val="FDB1CD">
              <a:alpha val="36863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4133392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DDF1E48-9807-4ACD-80B2-B744C22B986B}"/>
              </a:ext>
            </a:extLst>
          </p:cNvPr>
          <p:cNvSpPr txBox="1"/>
          <p:nvPr/>
        </p:nvSpPr>
        <p:spPr>
          <a:xfrm>
            <a:off x="1756135" y="5957178"/>
            <a:ext cx="2783644" cy="741332"/>
          </a:xfrm>
          <a:custGeom>
            <a:avLst/>
            <a:gdLst>
              <a:gd name="connsiteX0" fmla="*/ 0 w 2783644"/>
              <a:gd name="connsiteY0" fmla="*/ 0 h 741332"/>
              <a:gd name="connsiteX1" fmla="*/ 695911 w 2783644"/>
              <a:gd name="connsiteY1" fmla="*/ 0 h 741332"/>
              <a:gd name="connsiteX2" fmla="*/ 1447495 w 2783644"/>
              <a:gd name="connsiteY2" fmla="*/ 0 h 741332"/>
              <a:gd name="connsiteX3" fmla="*/ 2171242 w 2783644"/>
              <a:gd name="connsiteY3" fmla="*/ 0 h 741332"/>
              <a:gd name="connsiteX4" fmla="*/ 2783644 w 2783644"/>
              <a:gd name="connsiteY4" fmla="*/ 0 h 741332"/>
              <a:gd name="connsiteX5" fmla="*/ 2783644 w 2783644"/>
              <a:gd name="connsiteY5" fmla="*/ 348426 h 741332"/>
              <a:gd name="connsiteX6" fmla="*/ 2783644 w 2783644"/>
              <a:gd name="connsiteY6" fmla="*/ 741332 h 741332"/>
              <a:gd name="connsiteX7" fmla="*/ 2143406 w 2783644"/>
              <a:gd name="connsiteY7" fmla="*/ 741332 h 741332"/>
              <a:gd name="connsiteX8" fmla="*/ 1531004 w 2783644"/>
              <a:gd name="connsiteY8" fmla="*/ 741332 h 741332"/>
              <a:gd name="connsiteX9" fmla="*/ 835093 w 2783644"/>
              <a:gd name="connsiteY9" fmla="*/ 741332 h 741332"/>
              <a:gd name="connsiteX10" fmla="*/ 0 w 2783644"/>
              <a:gd name="connsiteY10" fmla="*/ 741332 h 741332"/>
              <a:gd name="connsiteX11" fmla="*/ 0 w 2783644"/>
              <a:gd name="connsiteY11" fmla="*/ 385493 h 741332"/>
              <a:gd name="connsiteX12" fmla="*/ 0 w 2783644"/>
              <a:gd name="connsiteY12" fmla="*/ 0 h 7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83644" h="741332" fill="none" extrusionOk="0">
                <a:moveTo>
                  <a:pt x="0" y="0"/>
                </a:moveTo>
                <a:cubicBezTo>
                  <a:pt x="224796" y="13939"/>
                  <a:pt x="525872" y="6874"/>
                  <a:pt x="695911" y="0"/>
                </a:cubicBezTo>
                <a:cubicBezTo>
                  <a:pt x="865950" y="-6874"/>
                  <a:pt x="1105004" y="31402"/>
                  <a:pt x="1447495" y="0"/>
                </a:cubicBezTo>
                <a:cubicBezTo>
                  <a:pt x="1789986" y="-31402"/>
                  <a:pt x="1846453" y="-20430"/>
                  <a:pt x="2171242" y="0"/>
                </a:cubicBezTo>
                <a:cubicBezTo>
                  <a:pt x="2496031" y="20430"/>
                  <a:pt x="2575478" y="28649"/>
                  <a:pt x="2783644" y="0"/>
                </a:cubicBezTo>
                <a:cubicBezTo>
                  <a:pt x="2768677" y="90121"/>
                  <a:pt x="2786499" y="176787"/>
                  <a:pt x="2783644" y="348426"/>
                </a:cubicBezTo>
                <a:cubicBezTo>
                  <a:pt x="2780789" y="520065"/>
                  <a:pt x="2777923" y="586630"/>
                  <a:pt x="2783644" y="741332"/>
                </a:cubicBezTo>
                <a:cubicBezTo>
                  <a:pt x="2520973" y="739630"/>
                  <a:pt x="2280288" y="750750"/>
                  <a:pt x="2143406" y="741332"/>
                </a:cubicBezTo>
                <a:cubicBezTo>
                  <a:pt x="2006524" y="731914"/>
                  <a:pt x="1727615" y="728349"/>
                  <a:pt x="1531004" y="741332"/>
                </a:cubicBezTo>
                <a:cubicBezTo>
                  <a:pt x="1334393" y="754315"/>
                  <a:pt x="1053484" y="733629"/>
                  <a:pt x="835093" y="741332"/>
                </a:cubicBezTo>
                <a:cubicBezTo>
                  <a:pt x="616702" y="749035"/>
                  <a:pt x="364068" y="732191"/>
                  <a:pt x="0" y="741332"/>
                </a:cubicBezTo>
                <a:cubicBezTo>
                  <a:pt x="13853" y="665881"/>
                  <a:pt x="-15842" y="506511"/>
                  <a:pt x="0" y="385493"/>
                </a:cubicBezTo>
                <a:cubicBezTo>
                  <a:pt x="15842" y="264475"/>
                  <a:pt x="12468" y="97955"/>
                  <a:pt x="0" y="0"/>
                </a:cubicBezTo>
                <a:close/>
              </a:path>
              <a:path w="2783644" h="741332" stroke="0" extrusionOk="0">
                <a:moveTo>
                  <a:pt x="0" y="0"/>
                </a:moveTo>
                <a:cubicBezTo>
                  <a:pt x="231015" y="6627"/>
                  <a:pt x="371041" y="-4601"/>
                  <a:pt x="640238" y="0"/>
                </a:cubicBezTo>
                <a:cubicBezTo>
                  <a:pt x="909435" y="4601"/>
                  <a:pt x="1107701" y="-20753"/>
                  <a:pt x="1308313" y="0"/>
                </a:cubicBezTo>
                <a:cubicBezTo>
                  <a:pt x="1508926" y="20753"/>
                  <a:pt x="1645479" y="-22999"/>
                  <a:pt x="1948551" y="0"/>
                </a:cubicBezTo>
                <a:cubicBezTo>
                  <a:pt x="2251623" y="22999"/>
                  <a:pt x="2427567" y="26570"/>
                  <a:pt x="2783644" y="0"/>
                </a:cubicBezTo>
                <a:cubicBezTo>
                  <a:pt x="2775786" y="124949"/>
                  <a:pt x="2791418" y="292368"/>
                  <a:pt x="2783644" y="370666"/>
                </a:cubicBezTo>
                <a:cubicBezTo>
                  <a:pt x="2775870" y="448964"/>
                  <a:pt x="2785170" y="609185"/>
                  <a:pt x="2783644" y="741332"/>
                </a:cubicBezTo>
                <a:cubicBezTo>
                  <a:pt x="2561696" y="748637"/>
                  <a:pt x="2369128" y="729009"/>
                  <a:pt x="2059897" y="741332"/>
                </a:cubicBezTo>
                <a:cubicBezTo>
                  <a:pt x="1750666" y="753655"/>
                  <a:pt x="1568193" y="773182"/>
                  <a:pt x="1419658" y="741332"/>
                </a:cubicBezTo>
                <a:cubicBezTo>
                  <a:pt x="1271123" y="709482"/>
                  <a:pt x="842254" y="767848"/>
                  <a:pt x="695911" y="741332"/>
                </a:cubicBezTo>
                <a:cubicBezTo>
                  <a:pt x="549568" y="714816"/>
                  <a:pt x="320979" y="716995"/>
                  <a:pt x="0" y="741332"/>
                </a:cubicBezTo>
                <a:cubicBezTo>
                  <a:pt x="1853" y="591187"/>
                  <a:pt x="10578" y="522490"/>
                  <a:pt x="0" y="385493"/>
                </a:cubicBezTo>
                <a:cubicBezTo>
                  <a:pt x="-10578" y="248496"/>
                  <a:pt x="4037" y="155087"/>
                  <a:pt x="0" y="0"/>
                </a:cubicBezTo>
                <a:close/>
              </a:path>
            </a:pathLst>
          </a:custGeom>
          <a:solidFill>
            <a:srgbClr val="FDB1CD">
              <a:alpha val="36863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4133392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/>
          </a:p>
        </p:txBody>
      </p:sp>
      <p:sp>
        <p:nvSpPr>
          <p:cNvPr id="69" name="Google Shape;10057;p87">
            <a:extLst>
              <a:ext uri="{FF2B5EF4-FFF2-40B4-BE49-F238E27FC236}">
                <a16:creationId xmlns:a16="http://schemas.microsoft.com/office/drawing/2014/main" id="{BDBCB51A-DCFB-4FDE-A9FB-DB093DB516D0}"/>
              </a:ext>
            </a:extLst>
          </p:cNvPr>
          <p:cNvSpPr/>
          <p:nvPr/>
        </p:nvSpPr>
        <p:spPr>
          <a:xfrm rot="-5400000">
            <a:off x="5421468" y="1999745"/>
            <a:ext cx="523220" cy="1776105"/>
          </a:xfrm>
          <a:custGeom>
            <a:avLst/>
            <a:gdLst/>
            <a:ahLst/>
            <a:cxnLst/>
            <a:rect l="l" t="t" r="r" b="b"/>
            <a:pathLst>
              <a:path w="9708" h="52038" extrusionOk="0">
                <a:moveTo>
                  <a:pt x="6241" y="2121"/>
                </a:moveTo>
                <a:cubicBezTo>
                  <a:pt x="6478" y="2121"/>
                  <a:pt x="6587" y="2275"/>
                  <a:pt x="6672" y="2502"/>
                </a:cubicBezTo>
                <a:lnTo>
                  <a:pt x="6906" y="3136"/>
                </a:lnTo>
                <a:cubicBezTo>
                  <a:pt x="7206" y="3570"/>
                  <a:pt x="7339" y="4137"/>
                  <a:pt x="7539" y="4637"/>
                </a:cubicBezTo>
                <a:cubicBezTo>
                  <a:pt x="7773" y="5238"/>
                  <a:pt x="8040" y="5905"/>
                  <a:pt x="8273" y="6572"/>
                </a:cubicBezTo>
                <a:cubicBezTo>
                  <a:pt x="8106" y="6572"/>
                  <a:pt x="7940" y="6538"/>
                  <a:pt x="7840" y="6538"/>
                </a:cubicBezTo>
                <a:cubicBezTo>
                  <a:pt x="7742" y="6538"/>
                  <a:pt x="7628" y="6468"/>
                  <a:pt x="7534" y="6468"/>
                </a:cubicBezTo>
                <a:cubicBezTo>
                  <a:pt x="7499" y="6468"/>
                  <a:pt x="7467" y="6478"/>
                  <a:pt x="7439" y="6505"/>
                </a:cubicBezTo>
                <a:cubicBezTo>
                  <a:pt x="7378" y="6551"/>
                  <a:pt x="7311" y="6569"/>
                  <a:pt x="7238" y="6569"/>
                </a:cubicBezTo>
                <a:cubicBezTo>
                  <a:pt x="6998" y="6569"/>
                  <a:pt x="6698" y="6372"/>
                  <a:pt x="6338" y="6372"/>
                </a:cubicBezTo>
                <a:cubicBezTo>
                  <a:pt x="6172" y="6572"/>
                  <a:pt x="5738" y="6639"/>
                  <a:pt x="5805" y="7039"/>
                </a:cubicBezTo>
                <a:cubicBezTo>
                  <a:pt x="5638" y="7206"/>
                  <a:pt x="5705" y="7406"/>
                  <a:pt x="5705" y="7639"/>
                </a:cubicBezTo>
                <a:cubicBezTo>
                  <a:pt x="5738" y="8974"/>
                  <a:pt x="5738" y="10308"/>
                  <a:pt x="5805" y="11642"/>
                </a:cubicBezTo>
                <a:cubicBezTo>
                  <a:pt x="5838" y="12976"/>
                  <a:pt x="5871" y="14344"/>
                  <a:pt x="5871" y="15678"/>
                </a:cubicBezTo>
                <a:cubicBezTo>
                  <a:pt x="5905" y="17013"/>
                  <a:pt x="5938" y="18347"/>
                  <a:pt x="5938" y="19681"/>
                </a:cubicBezTo>
                <a:cubicBezTo>
                  <a:pt x="5938" y="21015"/>
                  <a:pt x="6072" y="22350"/>
                  <a:pt x="5938" y="23684"/>
                </a:cubicBezTo>
                <a:cubicBezTo>
                  <a:pt x="5838" y="25185"/>
                  <a:pt x="6072" y="26720"/>
                  <a:pt x="5938" y="28221"/>
                </a:cubicBezTo>
                <a:cubicBezTo>
                  <a:pt x="5838" y="29321"/>
                  <a:pt x="6038" y="30389"/>
                  <a:pt x="5905" y="31523"/>
                </a:cubicBezTo>
                <a:cubicBezTo>
                  <a:pt x="5771" y="32424"/>
                  <a:pt x="6038" y="33358"/>
                  <a:pt x="5838" y="34258"/>
                </a:cubicBezTo>
                <a:cubicBezTo>
                  <a:pt x="5938" y="35659"/>
                  <a:pt x="5838" y="36994"/>
                  <a:pt x="5771" y="38361"/>
                </a:cubicBezTo>
                <a:cubicBezTo>
                  <a:pt x="5771" y="38928"/>
                  <a:pt x="5871" y="39529"/>
                  <a:pt x="5738" y="40163"/>
                </a:cubicBezTo>
                <a:cubicBezTo>
                  <a:pt x="5671" y="40496"/>
                  <a:pt x="5705" y="40830"/>
                  <a:pt x="5738" y="41197"/>
                </a:cubicBezTo>
                <a:cubicBezTo>
                  <a:pt x="5771" y="41564"/>
                  <a:pt x="5605" y="41897"/>
                  <a:pt x="5605" y="42231"/>
                </a:cubicBezTo>
                <a:cubicBezTo>
                  <a:pt x="5605" y="42864"/>
                  <a:pt x="5771" y="43432"/>
                  <a:pt x="5538" y="44065"/>
                </a:cubicBezTo>
                <a:cubicBezTo>
                  <a:pt x="5605" y="44899"/>
                  <a:pt x="5538" y="45733"/>
                  <a:pt x="5505" y="46567"/>
                </a:cubicBezTo>
                <a:lnTo>
                  <a:pt x="5505" y="47268"/>
                </a:lnTo>
                <a:cubicBezTo>
                  <a:pt x="5605" y="48569"/>
                  <a:pt x="5338" y="49836"/>
                  <a:pt x="5438" y="51104"/>
                </a:cubicBezTo>
                <a:lnTo>
                  <a:pt x="4704" y="51104"/>
                </a:lnTo>
                <a:cubicBezTo>
                  <a:pt x="4671" y="50170"/>
                  <a:pt x="4604" y="49202"/>
                  <a:pt x="4604" y="48235"/>
                </a:cubicBezTo>
                <a:cubicBezTo>
                  <a:pt x="4604" y="47334"/>
                  <a:pt x="4504" y="46367"/>
                  <a:pt x="4671" y="45433"/>
                </a:cubicBezTo>
                <a:cubicBezTo>
                  <a:pt x="4737" y="44899"/>
                  <a:pt x="4704" y="44366"/>
                  <a:pt x="4604" y="43832"/>
                </a:cubicBezTo>
                <a:cubicBezTo>
                  <a:pt x="4571" y="43265"/>
                  <a:pt x="4737" y="42764"/>
                  <a:pt x="4704" y="42231"/>
                </a:cubicBezTo>
                <a:cubicBezTo>
                  <a:pt x="4671" y="41864"/>
                  <a:pt x="4604" y="41430"/>
                  <a:pt x="4704" y="41097"/>
                </a:cubicBezTo>
                <a:cubicBezTo>
                  <a:pt x="4771" y="40830"/>
                  <a:pt x="4771" y="40529"/>
                  <a:pt x="4771" y="40229"/>
                </a:cubicBezTo>
                <a:cubicBezTo>
                  <a:pt x="4737" y="39896"/>
                  <a:pt x="4904" y="39595"/>
                  <a:pt x="4904" y="39329"/>
                </a:cubicBezTo>
                <a:cubicBezTo>
                  <a:pt x="4904" y="38928"/>
                  <a:pt x="4837" y="38528"/>
                  <a:pt x="5004" y="38161"/>
                </a:cubicBezTo>
                <a:cubicBezTo>
                  <a:pt x="5071" y="37894"/>
                  <a:pt x="5004" y="37661"/>
                  <a:pt x="5004" y="37361"/>
                </a:cubicBezTo>
                <a:cubicBezTo>
                  <a:pt x="5004" y="37094"/>
                  <a:pt x="5071" y="36860"/>
                  <a:pt x="5071" y="36593"/>
                </a:cubicBezTo>
                <a:cubicBezTo>
                  <a:pt x="5104" y="36193"/>
                  <a:pt x="5071" y="35759"/>
                  <a:pt x="5171" y="35326"/>
                </a:cubicBezTo>
                <a:cubicBezTo>
                  <a:pt x="5238" y="34892"/>
                  <a:pt x="5171" y="34425"/>
                  <a:pt x="5171" y="33991"/>
                </a:cubicBezTo>
                <a:cubicBezTo>
                  <a:pt x="5171" y="33558"/>
                  <a:pt x="5238" y="33091"/>
                  <a:pt x="5238" y="32691"/>
                </a:cubicBezTo>
                <a:cubicBezTo>
                  <a:pt x="5104" y="26519"/>
                  <a:pt x="4937" y="20348"/>
                  <a:pt x="4837" y="14177"/>
                </a:cubicBezTo>
                <a:cubicBezTo>
                  <a:pt x="4771" y="12676"/>
                  <a:pt x="4537" y="11142"/>
                  <a:pt x="4571" y="9641"/>
                </a:cubicBezTo>
                <a:cubicBezTo>
                  <a:pt x="4571" y="9541"/>
                  <a:pt x="4604" y="9407"/>
                  <a:pt x="4571" y="9374"/>
                </a:cubicBezTo>
                <a:cubicBezTo>
                  <a:pt x="4370" y="9174"/>
                  <a:pt x="4537" y="8873"/>
                  <a:pt x="4437" y="8707"/>
                </a:cubicBezTo>
                <a:cubicBezTo>
                  <a:pt x="4337" y="8473"/>
                  <a:pt x="4337" y="8206"/>
                  <a:pt x="4337" y="7973"/>
                </a:cubicBezTo>
                <a:cubicBezTo>
                  <a:pt x="4337" y="7673"/>
                  <a:pt x="4337" y="7339"/>
                  <a:pt x="4270" y="7039"/>
                </a:cubicBezTo>
                <a:cubicBezTo>
                  <a:pt x="4270" y="6705"/>
                  <a:pt x="4270" y="6372"/>
                  <a:pt x="4237" y="6071"/>
                </a:cubicBezTo>
                <a:cubicBezTo>
                  <a:pt x="3503" y="6038"/>
                  <a:pt x="2769" y="6005"/>
                  <a:pt x="2035" y="5971"/>
                </a:cubicBezTo>
                <a:cubicBezTo>
                  <a:pt x="2069" y="5871"/>
                  <a:pt x="2035" y="5805"/>
                  <a:pt x="2069" y="5738"/>
                </a:cubicBezTo>
                <a:cubicBezTo>
                  <a:pt x="2236" y="5571"/>
                  <a:pt x="2436" y="5404"/>
                  <a:pt x="2669" y="5238"/>
                </a:cubicBezTo>
                <a:cubicBezTo>
                  <a:pt x="3103" y="4837"/>
                  <a:pt x="3503" y="4370"/>
                  <a:pt x="4003" y="4003"/>
                </a:cubicBezTo>
                <a:cubicBezTo>
                  <a:pt x="4370" y="3703"/>
                  <a:pt x="4671" y="3336"/>
                  <a:pt x="5038" y="3036"/>
                </a:cubicBezTo>
                <a:cubicBezTo>
                  <a:pt x="5438" y="2736"/>
                  <a:pt x="5838" y="2469"/>
                  <a:pt x="6105" y="2135"/>
                </a:cubicBezTo>
                <a:cubicBezTo>
                  <a:pt x="6155" y="2125"/>
                  <a:pt x="6200" y="2121"/>
                  <a:pt x="6241" y="2121"/>
                </a:cubicBezTo>
                <a:close/>
                <a:moveTo>
                  <a:pt x="6805" y="0"/>
                </a:moveTo>
                <a:cubicBezTo>
                  <a:pt x="6138" y="501"/>
                  <a:pt x="5505" y="934"/>
                  <a:pt x="4871" y="1435"/>
                </a:cubicBezTo>
                <a:cubicBezTo>
                  <a:pt x="4070" y="2069"/>
                  <a:pt x="3336" y="2836"/>
                  <a:pt x="2636" y="3570"/>
                </a:cubicBezTo>
                <a:cubicBezTo>
                  <a:pt x="2202" y="4003"/>
                  <a:pt x="1735" y="4370"/>
                  <a:pt x="1302" y="4737"/>
                </a:cubicBezTo>
                <a:cubicBezTo>
                  <a:pt x="1001" y="5004"/>
                  <a:pt x="701" y="5238"/>
                  <a:pt x="401" y="5538"/>
                </a:cubicBezTo>
                <a:cubicBezTo>
                  <a:pt x="301" y="5671"/>
                  <a:pt x="201" y="5838"/>
                  <a:pt x="67" y="6005"/>
                </a:cubicBezTo>
                <a:lnTo>
                  <a:pt x="67" y="6538"/>
                </a:lnTo>
                <a:cubicBezTo>
                  <a:pt x="301" y="6639"/>
                  <a:pt x="501" y="6739"/>
                  <a:pt x="734" y="6739"/>
                </a:cubicBezTo>
                <a:cubicBezTo>
                  <a:pt x="1468" y="6805"/>
                  <a:pt x="2202" y="6839"/>
                  <a:pt x="2969" y="6872"/>
                </a:cubicBezTo>
                <a:cubicBezTo>
                  <a:pt x="3069" y="6905"/>
                  <a:pt x="3203" y="7005"/>
                  <a:pt x="3303" y="7072"/>
                </a:cubicBezTo>
                <a:cubicBezTo>
                  <a:pt x="3336" y="7139"/>
                  <a:pt x="3336" y="7172"/>
                  <a:pt x="3336" y="7206"/>
                </a:cubicBezTo>
                <a:lnTo>
                  <a:pt x="3336" y="7706"/>
                </a:lnTo>
                <a:cubicBezTo>
                  <a:pt x="3370" y="8640"/>
                  <a:pt x="3303" y="9541"/>
                  <a:pt x="3403" y="10408"/>
                </a:cubicBezTo>
                <a:cubicBezTo>
                  <a:pt x="3536" y="11309"/>
                  <a:pt x="3470" y="12176"/>
                  <a:pt x="3570" y="13043"/>
                </a:cubicBezTo>
                <a:cubicBezTo>
                  <a:pt x="3737" y="13877"/>
                  <a:pt x="3703" y="14744"/>
                  <a:pt x="3737" y="15578"/>
                </a:cubicBezTo>
                <a:cubicBezTo>
                  <a:pt x="3803" y="16479"/>
                  <a:pt x="3870" y="17346"/>
                  <a:pt x="3803" y="18180"/>
                </a:cubicBezTo>
                <a:cubicBezTo>
                  <a:pt x="3703" y="19047"/>
                  <a:pt x="3737" y="19915"/>
                  <a:pt x="3737" y="20815"/>
                </a:cubicBezTo>
                <a:cubicBezTo>
                  <a:pt x="3737" y="21683"/>
                  <a:pt x="3703" y="22583"/>
                  <a:pt x="3837" y="23484"/>
                </a:cubicBezTo>
                <a:cubicBezTo>
                  <a:pt x="4003" y="24551"/>
                  <a:pt x="3970" y="25585"/>
                  <a:pt x="4003" y="26686"/>
                </a:cubicBezTo>
                <a:cubicBezTo>
                  <a:pt x="4037" y="27754"/>
                  <a:pt x="4070" y="28854"/>
                  <a:pt x="4070" y="29922"/>
                </a:cubicBezTo>
                <a:cubicBezTo>
                  <a:pt x="4070" y="30656"/>
                  <a:pt x="4037" y="31323"/>
                  <a:pt x="4037" y="32023"/>
                </a:cubicBezTo>
                <a:cubicBezTo>
                  <a:pt x="4037" y="32691"/>
                  <a:pt x="4137" y="33391"/>
                  <a:pt x="4070" y="34058"/>
                </a:cubicBezTo>
                <a:cubicBezTo>
                  <a:pt x="4003" y="34592"/>
                  <a:pt x="4070" y="35192"/>
                  <a:pt x="4003" y="35693"/>
                </a:cubicBezTo>
                <a:cubicBezTo>
                  <a:pt x="3903" y="36160"/>
                  <a:pt x="3970" y="36593"/>
                  <a:pt x="3903" y="37027"/>
                </a:cubicBezTo>
                <a:cubicBezTo>
                  <a:pt x="3903" y="37260"/>
                  <a:pt x="3837" y="37527"/>
                  <a:pt x="3837" y="37761"/>
                </a:cubicBezTo>
                <a:cubicBezTo>
                  <a:pt x="3837" y="38028"/>
                  <a:pt x="3870" y="38261"/>
                  <a:pt x="3837" y="38461"/>
                </a:cubicBezTo>
                <a:cubicBezTo>
                  <a:pt x="3837" y="38628"/>
                  <a:pt x="3737" y="38795"/>
                  <a:pt x="3670" y="38962"/>
                </a:cubicBezTo>
                <a:cubicBezTo>
                  <a:pt x="3303" y="39028"/>
                  <a:pt x="3069" y="39395"/>
                  <a:pt x="2736" y="39629"/>
                </a:cubicBezTo>
                <a:cubicBezTo>
                  <a:pt x="2402" y="39862"/>
                  <a:pt x="2135" y="40096"/>
                  <a:pt x="1835" y="40329"/>
                </a:cubicBezTo>
                <a:cubicBezTo>
                  <a:pt x="1535" y="40529"/>
                  <a:pt x="1201" y="40730"/>
                  <a:pt x="868" y="40930"/>
                </a:cubicBezTo>
                <a:cubicBezTo>
                  <a:pt x="568" y="41163"/>
                  <a:pt x="201" y="41297"/>
                  <a:pt x="1" y="41664"/>
                </a:cubicBezTo>
                <a:lnTo>
                  <a:pt x="734" y="42531"/>
                </a:lnTo>
                <a:cubicBezTo>
                  <a:pt x="1702" y="41864"/>
                  <a:pt x="2636" y="41230"/>
                  <a:pt x="3637" y="40529"/>
                </a:cubicBezTo>
                <a:cubicBezTo>
                  <a:pt x="3637" y="40763"/>
                  <a:pt x="3670" y="40930"/>
                  <a:pt x="3637" y="41097"/>
                </a:cubicBezTo>
                <a:cubicBezTo>
                  <a:pt x="3637" y="41263"/>
                  <a:pt x="3536" y="41430"/>
                  <a:pt x="3503" y="41564"/>
                </a:cubicBezTo>
                <a:cubicBezTo>
                  <a:pt x="2369" y="42598"/>
                  <a:pt x="1235" y="43698"/>
                  <a:pt x="1" y="44566"/>
                </a:cubicBezTo>
                <a:cubicBezTo>
                  <a:pt x="134" y="45033"/>
                  <a:pt x="534" y="45199"/>
                  <a:pt x="801" y="45533"/>
                </a:cubicBezTo>
                <a:cubicBezTo>
                  <a:pt x="1535" y="44999"/>
                  <a:pt x="2236" y="44532"/>
                  <a:pt x="2836" y="43798"/>
                </a:cubicBezTo>
                <a:cubicBezTo>
                  <a:pt x="2969" y="43698"/>
                  <a:pt x="3336" y="43432"/>
                  <a:pt x="3570" y="43365"/>
                </a:cubicBezTo>
                <a:lnTo>
                  <a:pt x="3570" y="43365"/>
                </a:lnTo>
                <a:cubicBezTo>
                  <a:pt x="3370" y="43865"/>
                  <a:pt x="3503" y="44399"/>
                  <a:pt x="3470" y="44899"/>
                </a:cubicBezTo>
                <a:cubicBezTo>
                  <a:pt x="2502" y="45733"/>
                  <a:pt x="1535" y="46600"/>
                  <a:pt x="501" y="47301"/>
                </a:cubicBezTo>
                <a:cubicBezTo>
                  <a:pt x="801" y="47568"/>
                  <a:pt x="1035" y="47801"/>
                  <a:pt x="1335" y="48102"/>
                </a:cubicBezTo>
                <a:cubicBezTo>
                  <a:pt x="2002" y="47801"/>
                  <a:pt x="2636" y="47234"/>
                  <a:pt x="3203" y="46600"/>
                </a:cubicBezTo>
                <a:lnTo>
                  <a:pt x="3470" y="46600"/>
                </a:lnTo>
                <a:cubicBezTo>
                  <a:pt x="3470" y="46634"/>
                  <a:pt x="3503" y="46701"/>
                  <a:pt x="3503" y="46701"/>
                </a:cubicBezTo>
                <a:cubicBezTo>
                  <a:pt x="3536" y="47868"/>
                  <a:pt x="3570" y="49036"/>
                  <a:pt x="3570" y="50203"/>
                </a:cubicBezTo>
                <a:cubicBezTo>
                  <a:pt x="3570" y="50437"/>
                  <a:pt x="3503" y="50737"/>
                  <a:pt x="3503" y="50970"/>
                </a:cubicBezTo>
                <a:cubicBezTo>
                  <a:pt x="3470" y="51404"/>
                  <a:pt x="3570" y="51771"/>
                  <a:pt x="3970" y="52038"/>
                </a:cubicBezTo>
                <a:cubicBezTo>
                  <a:pt x="4170" y="52008"/>
                  <a:pt x="4373" y="52002"/>
                  <a:pt x="4578" y="52002"/>
                </a:cubicBezTo>
                <a:cubicBezTo>
                  <a:pt x="4714" y="52002"/>
                  <a:pt x="4851" y="52004"/>
                  <a:pt x="4987" y="52004"/>
                </a:cubicBezTo>
                <a:cubicBezTo>
                  <a:pt x="5329" y="52004"/>
                  <a:pt x="5671" y="51988"/>
                  <a:pt x="6005" y="51871"/>
                </a:cubicBezTo>
                <a:cubicBezTo>
                  <a:pt x="6038" y="51737"/>
                  <a:pt x="6072" y="51637"/>
                  <a:pt x="6172" y="51537"/>
                </a:cubicBezTo>
                <a:cubicBezTo>
                  <a:pt x="6172" y="51104"/>
                  <a:pt x="6172" y="50603"/>
                  <a:pt x="6138" y="50103"/>
                </a:cubicBezTo>
                <a:cubicBezTo>
                  <a:pt x="6038" y="49102"/>
                  <a:pt x="6305" y="48135"/>
                  <a:pt x="6172" y="47101"/>
                </a:cubicBezTo>
                <a:lnTo>
                  <a:pt x="6172" y="47101"/>
                </a:lnTo>
                <a:cubicBezTo>
                  <a:pt x="6505" y="47134"/>
                  <a:pt x="6639" y="47401"/>
                  <a:pt x="6805" y="47568"/>
                </a:cubicBezTo>
                <a:cubicBezTo>
                  <a:pt x="6839" y="47601"/>
                  <a:pt x="6839" y="47701"/>
                  <a:pt x="6872" y="47735"/>
                </a:cubicBezTo>
                <a:cubicBezTo>
                  <a:pt x="7406" y="48268"/>
                  <a:pt x="7973" y="48869"/>
                  <a:pt x="8540" y="49436"/>
                </a:cubicBezTo>
                <a:cubicBezTo>
                  <a:pt x="8807" y="49236"/>
                  <a:pt x="9040" y="49069"/>
                  <a:pt x="9307" y="48869"/>
                </a:cubicBezTo>
                <a:cubicBezTo>
                  <a:pt x="8507" y="47901"/>
                  <a:pt x="7506" y="46767"/>
                  <a:pt x="6472" y="45600"/>
                </a:cubicBezTo>
                <a:cubicBezTo>
                  <a:pt x="6505" y="45099"/>
                  <a:pt x="6539" y="44566"/>
                  <a:pt x="6572" y="43932"/>
                </a:cubicBezTo>
                <a:cubicBezTo>
                  <a:pt x="7306" y="44866"/>
                  <a:pt x="8006" y="45733"/>
                  <a:pt x="8673" y="46600"/>
                </a:cubicBezTo>
                <a:cubicBezTo>
                  <a:pt x="9007" y="46434"/>
                  <a:pt x="9040" y="46000"/>
                  <a:pt x="9407" y="45767"/>
                </a:cubicBezTo>
                <a:cubicBezTo>
                  <a:pt x="8974" y="45199"/>
                  <a:pt x="8540" y="44666"/>
                  <a:pt x="8140" y="44065"/>
                </a:cubicBezTo>
                <a:cubicBezTo>
                  <a:pt x="7973" y="43865"/>
                  <a:pt x="7806" y="43665"/>
                  <a:pt x="7673" y="43398"/>
                </a:cubicBezTo>
                <a:cubicBezTo>
                  <a:pt x="7506" y="43031"/>
                  <a:pt x="7306" y="42698"/>
                  <a:pt x="6872" y="42531"/>
                </a:cubicBezTo>
                <a:cubicBezTo>
                  <a:pt x="6805" y="42464"/>
                  <a:pt x="6705" y="42397"/>
                  <a:pt x="6639" y="42264"/>
                </a:cubicBezTo>
                <a:cubicBezTo>
                  <a:pt x="6672" y="41630"/>
                  <a:pt x="6472" y="41030"/>
                  <a:pt x="6739" y="40396"/>
                </a:cubicBezTo>
                <a:cubicBezTo>
                  <a:pt x="7473" y="41297"/>
                  <a:pt x="8173" y="42231"/>
                  <a:pt x="8874" y="43098"/>
                </a:cubicBezTo>
                <a:cubicBezTo>
                  <a:pt x="9074" y="42898"/>
                  <a:pt x="9307" y="42731"/>
                  <a:pt x="9541" y="42464"/>
                </a:cubicBezTo>
                <a:cubicBezTo>
                  <a:pt x="9541" y="42431"/>
                  <a:pt x="9541" y="42297"/>
                  <a:pt x="9474" y="42231"/>
                </a:cubicBezTo>
                <a:cubicBezTo>
                  <a:pt x="9007" y="41597"/>
                  <a:pt x="8507" y="40963"/>
                  <a:pt x="8006" y="40363"/>
                </a:cubicBezTo>
                <a:cubicBezTo>
                  <a:pt x="7806" y="40062"/>
                  <a:pt x="7573" y="39762"/>
                  <a:pt x="7406" y="39429"/>
                </a:cubicBezTo>
                <a:cubicBezTo>
                  <a:pt x="7306" y="39095"/>
                  <a:pt x="7039" y="38862"/>
                  <a:pt x="6739" y="38561"/>
                </a:cubicBezTo>
                <a:cubicBezTo>
                  <a:pt x="6705" y="37694"/>
                  <a:pt x="6639" y="36727"/>
                  <a:pt x="6705" y="35793"/>
                </a:cubicBezTo>
                <a:cubicBezTo>
                  <a:pt x="6805" y="34892"/>
                  <a:pt x="6672" y="34025"/>
                  <a:pt x="6739" y="33124"/>
                </a:cubicBezTo>
                <a:cubicBezTo>
                  <a:pt x="6872" y="32190"/>
                  <a:pt x="6705" y="31189"/>
                  <a:pt x="6839" y="30222"/>
                </a:cubicBezTo>
                <a:cubicBezTo>
                  <a:pt x="6906" y="29455"/>
                  <a:pt x="6839" y="28721"/>
                  <a:pt x="6872" y="27954"/>
                </a:cubicBezTo>
                <a:cubicBezTo>
                  <a:pt x="6906" y="27187"/>
                  <a:pt x="6906" y="26386"/>
                  <a:pt x="6906" y="25585"/>
                </a:cubicBezTo>
                <a:cubicBezTo>
                  <a:pt x="6906" y="24785"/>
                  <a:pt x="6872" y="24018"/>
                  <a:pt x="6872" y="23217"/>
                </a:cubicBezTo>
                <a:cubicBezTo>
                  <a:pt x="6872" y="22416"/>
                  <a:pt x="6739" y="21583"/>
                  <a:pt x="6839" y="20782"/>
                </a:cubicBezTo>
                <a:cubicBezTo>
                  <a:pt x="6972" y="19414"/>
                  <a:pt x="6839" y="18080"/>
                  <a:pt x="6839" y="16712"/>
                </a:cubicBezTo>
                <a:cubicBezTo>
                  <a:pt x="6839" y="15378"/>
                  <a:pt x="6805" y="14010"/>
                  <a:pt x="6739" y="12676"/>
                </a:cubicBezTo>
                <a:cubicBezTo>
                  <a:pt x="6705" y="11275"/>
                  <a:pt x="6672" y="9908"/>
                  <a:pt x="6672" y="8540"/>
                </a:cubicBezTo>
                <a:cubicBezTo>
                  <a:pt x="6672" y="8206"/>
                  <a:pt x="6739" y="7839"/>
                  <a:pt x="6805" y="7506"/>
                </a:cubicBezTo>
                <a:lnTo>
                  <a:pt x="6972" y="7339"/>
                </a:lnTo>
                <a:cubicBezTo>
                  <a:pt x="6995" y="7342"/>
                  <a:pt x="7019" y="7344"/>
                  <a:pt x="7042" y="7344"/>
                </a:cubicBezTo>
                <a:cubicBezTo>
                  <a:pt x="7146" y="7344"/>
                  <a:pt x="7254" y="7318"/>
                  <a:pt x="7359" y="7318"/>
                </a:cubicBezTo>
                <a:cubicBezTo>
                  <a:pt x="7471" y="7318"/>
                  <a:pt x="7579" y="7348"/>
                  <a:pt x="7673" y="7472"/>
                </a:cubicBezTo>
                <a:cubicBezTo>
                  <a:pt x="7689" y="7489"/>
                  <a:pt x="7739" y="7497"/>
                  <a:pt x="7789" y="7497"/>
                </a:cubicBezTo>
                <a:cubicBezTo>
                  <a:pt x="7840" y="7497"/>
                  <a:pt x="7890" y="7489"/>
                  <a:pt x="7906" y="7472"/>
                </a:cubicBezTo>
                <a:cubicBezTo>
                  <a:pt x="8023" y="7356"/>
                  <a:pt x="8140" y="7331"/>
                  <a:pt x="8252" y="7331"/>
                </a:cubicBezTo>
                <a:cubicBezTo>
                  <a:pt x="8337" y="7331"/>
                  <a:pt x="8419" y="7345"/>
                  <a:pt x="8497" y="7345"/>
                </a:cubicBezTo>
                <a:cubicBezTo>
                  <a:pt x="8523" y="7345"/>
                  <a:pt x="8548" y="7343"/>
                  <a:pt x="8573" y="7339"/>
                </a:cubicBezTo>
                <a:cubicBezTo>
                  <a:pt x="8707" y="7339"/>
                  <a:pt x="8874" y="7406"/>
                  <a:pt x="9007" y="7406"/>
                </a:cubicBezTo>
                <a:cubicBezTo>
                  <a:pt x="9140" y="7406"/>
                  <a:pt x="9307" y="7339"/>
                  <a:pt x="9407" y="7272"/>
                </a:cubicBezTo>
                <a:lnTo>
                  <a:pt x="9708" y="7272"/>
                </a:lnTo>
                <a:lnTo>
                  <a:pt x="9708" y="6672"/>
                </a:lnTo>
                <a:cubicBezTo>
                  <a:pt x="9541" y="6238"/>
                  <a:pt x="9374" y="5905"/>
                  <a:pt x="9207" y="5538"/>
                </a:cubicBezTo>
                <a:cubicBezTo>
                  <a:pt x="9007" y="5071"/>
                  <a:pt x="8807" y="4570"/>
                  <a:pt x="8573" y="4070"/>
                </a:cubicBezTo>
                <a:cubicBezTo>
                  <a:pt x="8173" y="3169"/>
                  <a:pt x="7673" y="2269"/>
                  <a:pt x="7373" y="1268"/>
                </a:cubicBezTo>
                <a:cubicBezTo>
                  <a:pt x="7239" y="834"/>
                  <a:pt x="7006" y="434"/>
                  <a:pt x="6805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057;p87">
            <a:extLst>
              <a:ext uri="{FF2B5EF4-FFF2-40B4-BE49-F238E27FC236}">
                <a16:creationId xmlns:a16="http://schemas.microsoft.com/office/drawing/2014/main" id="{6574753F-5EEA-402C-A5EB-A3AF5649ABCF}"/>
              </a:ext>
            </a:extLst>
          </p:cNvPr>
          <p:cNvSpPr/>
          <p:nvPr/>
        </p:nvSpPr>
        <p:spPr>
          <a:xfrm rot="-5400000">
            <a:off x="5460482" y="2922274"/>
            <a:ext cx="523220" cy="1776105"/>
          </a:xfrm>
          <a:custGeom>
            <a:avLst/>
            <a:gdLst/>
            <a:ahLst/>
            <a:cxnLst/>
            <a:rect l="l" t="t" r="r" b="b"/>
            <a:pathLst>
              <a:path w="9708" h="52038" extrusionOk="0">
                <a:moveTo>
                  <a:pt x="6241" y="2121"/>
                </a:moveTo>
                <a:cubicBezTo>
                  <a:pt x="6478" y="2121"/>
                  <a:pt x="6587" y="2275"/>
                  <a:pt x="6672" y="2502"/>
                </a:cubicBezTo>
                <a:lnTo>
                  <a:pt x="6906" y="3136"/>
                </a:lnTo>
                <a:cubicBezTo>
                  <a:pt x="7206" y="3570"/>
                  <a:pt x="7339" y="4137"/>
                  <a:pt x="7539" y="4637"/>
                </a:cubicBezTo>
                <a:cubicBezTo>
                  <a:pt x="7773" y="5238"/>
                  <a:pt x="8040" y="5905"/>
                  <a:pt x="8273" y="6572"/>
                </a:cubicBezTo>
                <a:cubicBezTo>
                  <a:pt x="8106" y="6572"/>
                  <a:pt x="7940" y="6538"/>
                  <a:pt x="7840" y="6538"/>
                </a:cubicBezTo>
                <a:cubicBezTo>
                  <a:pt x="7742" y="6538"/>
                  <a:pt x="7628" y="6468"/>
                  <a:pt x="7534" y="6468"/>
                </a:cubicBezTo>
                <a:cubicBezTo>
                  <a:pt x="7499" y="6468"/>
                  <a:pt x="7467" y="6478"/>
                  <a:pt x="7439" y="6505"/>
                </a:cubicBezTo>
                <a:cubicBezTo>
                  <a:pt x="7378" y="6551"/>
                  <a:pt x="7311" y="6569"/>
                  <a:pt x="7238" y="6569"/>
                </a:cubicBezTo>
                <a:cubicBezTo>
                  <a:pt x="6998" y="6569"/>
                  <a:pt x="6698" y="6372"/>
                  <a:pt x="6338" y="6372"/>
                </a:cubicBezTo>
                <a:cubicBezTo>
                  <a:pt x="6172" y="6572"/>
                  <a:pt x="5738" y="6639"/>
                  <a:pt x="5805" y="7039"/>
                </a:cubicBezTo>
                <a:cubicBezTo>
                  <a:pt x="5638" y="7206"/>
                  <a:pt x="5705" y="7406"/>
                  <a:pt x="5705" y="7639"/>
                </a:cubicBezTo>
                <a:cubicBezTo>
                  <a:pt x="5738" y="8974"/>
                  <a:pt x="5738" y="10308"/>
                  <a:pt x="5805" y="11642"/>
                </a:cubicBezTo>
                <a:cubicBezTo>
                  <a:pt x="5838" y="12976"/>
                  <a:pt x="5871" y="14344"/>
                  <a:pt x="5871" y="15678"/>
                </a:cubicBezTo>
                <a:cubicBezTo>
                  <a:pt x="5905" y="17013"/>
                  <a:pt x="5938" y="18347"/>
                  <a:pt x="5938" y="19681"/>
                </a:cubicBezTo>
                <a:cubicBezTo>
                  <a:pt x="5938" y="21015"/>
                  <a:pt x="6072" y="22350"/>
                  <a:pt x="5938" y="23684"/>
                </a:cubicBezTo>
                <a:cubicBezTo>
                  <a:pt x="5838" y="25185"/>
                  <a:pt x="6072" y="26720"/>
                  <a:pt x="5938" y="28221"/>
                </a:cubicBezTo>
                <a:cubicBezTo>
                  <a:pt x="5838" y="29321"/>
                  <a:pt x="6038" y="30389"/>
                  <a:pt x="5905" y="31523"/>
                </a:cubicBezTo>
                <a:cubicBezTo>
                  <a:pt x="5771" y="32424"/>
                  <a:pt x="6038" y="33358"/>
                  <a:pt x="5838" y="34258"/>
                </a:cubicBezTo>
                <a:cubicBezTo>
                  <a:pt x="5938" y="35659"/>
                  <a:pt x="5838" y="36994"/>
                  <a:pt x="5771" y="38361"/>
                </a:cubicBezTo>
                <a:cubicBezTo>
                  <a:pt x="5771" y="38928"/>
                  <a:pt x="5871" y="39529"/>
                  <a:pt x="5738" y="40163"/>
                </a:cubicBezTo>
                <a:cubicBezTo>
                  <a:pt x="5671" y="40496"/>
                  <a:pt x="5705" y="40830"/>
                  <a:pt x="5738" y="41197"/>
                </a:cubicBezTo>
                <a:cubicBezTo>
                  <a:pt x="5771" y="41564"/>
                  <a:pt x="5605" y="41897"/>
                  <a:pt x="5605" y="42231"/>
                </a:cubicBezTo>
                <a:cubicBezTo>
                  <a:pt x="5605" y="42864"/>
                  <a:pt x="5771" y="43432"/>
                  <a:pt x="5538" y="44065"/>
                </a:cubicBezTo>
                <a:cubicBezTo>
                  <a:pt x="5605" y="44899"/>
                  <a:pt x="5538" y="45733"/>
                  <a:pt x="5505" y="46567"/>
                </a:cubicBezTo>
                <a:lnTo>
                  <a:pt x="5505" y="47268"/>
                </a:lnTo>
                <a:cubicBezTo>
                  <a:pt x="5605" y="48569"/>
                  <a:pt x="5338" y="49836"/>
                  <a:pt x="5438" y="51104"/>
                </a:cubicBezTo>
                <a:lnTo>
                  <a:pt x="4704" y="51104"/>
                </a:lnTo>
                <a:cubicBezTo>
                  <a:pt x="4671" y="50170"/>
                  <a:pt x="4604" y="49202"/>
                  <a:pt x="4604" y="48235"/>
                </a:cubicBezTo>
                <a:cubicBezTo>
                  <a:pt x="4604" y="47334"/>
                  <a:pt x="4504" y="46367"/>
                  <a:pt x="4671" y="45433"/>
                </a:cubicBezTo>
                <a:cubicBezTo>
                  <a:pt x="4737" y="44899"/>
                  <a:pt x="4704" y="44366"/>
                  <a:pt x="4604" y="43832"/>
                </a:cubicBezTo>
                <a:cubicBezTo>
                  <a:pt x="4571" y="43265"/>
                  <a:pt x="4737" y="42764"/>
                  <a:pt x="4704" y="42231"/>
                </a:cubicBezTo>
                <a:cubicBezTo>
                  <a:pt x="4671" y="41864"/>
                  <a:pt x="4604" y="41430"/>
                  <a:pt x="4704" y="41097"/>
                </a:cubicBezTo>
                <a:cubicBezTo>
                  <a:pt x="4771" y="40830"/>
                  <a:pt x="4771" y="40529"/>
                  <a:pt x="4771" y="40229"/>
                </a:cubicBezTo>
                <a:cubicBezTo>
                  <a:pt x="4737" y="39896"/>
                  <a:pt x="4904" y="39595"/>
                  <a:pt x="4904" y="39329"/>
                </a:cubicBezTo>
                <a:cubicBezTo>
                  <a:pt x="4904" y="38928"/>
                  <a:pt x="4837" y="38528"/>
                  <a:pt x="5004" y="38161"/>
                </a:cubicBezTo>
                <a:cubicBezTo>
                  <a:pt x="5071" y="37894"/>
                  <a:pt x="5004" y="37661"/>
                  <a:pt x="5004" y="37361"/>
                </a:cubicBezTo>
                <a:cubicBezTo>
                  <a:pt x="5004" y="37094"/>
                  <a:pt x="5071" y="36860"/>
                  <a:pt x="5071" y="36593"/>
                </a:cubicBezTo>
                <a:cubicBezTo>
                  <a:pt x="5104" y="36193"/>
                  <a:pt x="5071" y="35759"/>
                  <a:pt x="5171" y="35326"/>
                </a:cubicBezTo>
                <a:cubicBezTo>
                  <a:pt x="5238" y="34892"/>
                  <a:pt x="5171" y="34425"/>
                  <a:pt x="5171" y="33991"/>
                </a:cubicBezTo>
                <a:cubicBezTo>
                  <a:pt x="5171" y="33558"/>
                  <a:pt x="5238" y="33091"/>
                  <a:pt x="5238" y="32691"/>
                </a:cubicBezTo>
                <a:cubicBezTo>
                  <a:pt x="5104" y="26519"/>
                  <a:pt x="4937" y="20348"/>
                  <a:pt x="4837" y="14177"/>
                </a:cubicBezTo>
                <a:cubicBezTo>
                  <a:pt x="4771" y="12676"/>
                  <a:pt x="4537" y="11142"/>
                  <a:pt x="4571" y="9641"/>
                </a:cubicBezTo>
                <a:cubicBezTo>
                  <a:pt x="4571" y="9541"/>
                  <a:pt x="4604" y="9407"/>
                  <a:pt x="4571" y="9374"/>
                </a:cubicBezTo>
                <a:cubicBezTo>
                  <a:pt x="4370" y="9174"/>
                  <a:pt x="4537" y="8873"/>
                  <a:pt x="4437" y="8707"/>
                </a:cubicBezTo>
                <a:cubicBezTo>
                  <a:pt x="4337" y="8473"/>
                  <a:pt x="4337" y="8206"/>
                  <a:pt x="4337" y="7973"/>
                </a:cubicBezTo>
                <a:cubicBezTo>
                  <a:pt x="4337" y="7673"/>
                  <a:pt x="4337" y="7339"/>
                  <a:pt x="4270" y="7039"/>
                </a:cubicBezTo>
                <a:cubicBezTo>
                  <a:pt x="4270" y="6705"/>
                  <a:pt x="4270" y="6372"/>
                  <a:pt x="4237" y="6071"/>
                </a:cubicBezTo>
                <a:cubicBezTo>
                  <a:pt x="3503" y="6038"/>
                  <a:pt x="2769" y="6005"/>
                  <a:pt x="2035" y="5971"/>
                </a:cubicBezTo>
                <a:cubicBezTo>
                  <a:pt x="2069" y="5871"/>
                  <a:pt x="2035" y="5805"/>
                  <a:pt x="2069" y="5738"/>
                </a:cubicBezTo>
                <a:cubicBezTo>
                  <a:pt x="2236" y="5571"/>
                  <a:pt x="2436" y="5404"/>
                  <a:pt x="2669" y="5238"/>
                </a:cubicBezTo>
                <a:cubicBezTo>
                  <a:pt x="3103" y="4837"/>
                  <a:pt x="3503" y="4370"/>
                  <a:pt x="4003" y="4003"/>
                </a:cubicBezTo>
                <a:cubicBezTo>
                  <a:pt x="4370" y="3703"/>
                  <a:pt x="4671" y="3336"/>
                  <a:pt x="5038" y="3036"/>
                </a:cubicBezTo>
                <a:cubicBezTo>
                  <a:pt x="5438" y="2736"/>
                  <a:pt x="5838" y="2469"/>
                  <a:pt x="6105" y="2135"/>
                </a:cubicBezTo>
                <a:cubicBezTo>
                  <a:pt x="6155" y="2125"/>
                  <a:pt x="6200" y="2121"/>
                  <a:pt x="6241" y="2121"/>
                </a:cubicBezTo>
                <a:close/>
                <a:moveTo>
                  <a:pt x="6805" y="0"/>
                </a:moveTo>
                <a:cubicBezTo>
                  <a:pt x="6138" y="501"/>
                  <a:pt x="5505" y="934"/>
                  <a:pt x="4871" y="1435"/>
                </a:cubicBezTo>
                <a:cubicBezTo>
                  <a:pt x="4070" y="2069"/>
                  <a:pt x="3336" y="2836"/>
                  <a:pt x="2636" y="3570"/>
                </a:cubicBezTo>
                <a:cubicBezTo>
                  <a:pt x="2202" y="4003"/>
                  <a:pt x="1735" y="4370"/>
                  <a:pt x="1302" y="4737"/>
                </a:cubicBezTo>
                <a:cubicBezTo>
                  <a:pt x="1001" y="5004"/>
                  <a:pt x="701" y="5238"/>
                  <a:pt x="401" y="5538"/>
                </a:cubicBezTo>
                <a:cubicBezTo>
                  <a:pt x="301" y="5671"/>
                  <a:pt x="201" y="5838"/>
                  <a:pt x="67" y="6005"/>
                </a:cubicBezTo>
                <a:lnTo>
                  <a:pt x="67" y="6538"/>
                </a:lnTo>
                <a:cubicBezTo>
                  <a:pt x="301" y="6639"/>
                  <a:pt x="501" y="6739"/>
                  <a:pt x="734" y="6739"/>
                </a:cubicBezTo>
                <a:cubicBezTo>
                  <a:pt x="1468" y="6805"/>
                  <a:pt x="2202" y="6839"/>
                  <a:pt x="2969" y="6872"/>
                </a:cubicBezTo>
                <a:cubicBezTo>
                  <a:pt x="3069" y="6905"/>
                  <a:pt x="3203" y="7005"/>
                  <a:pt x="3303" y="7072"/>
                </a:cubicBezTo>
                <a:cubicBezTo>
                  <a:pt x="3336" y="7139"/>
                  <a:pt x="3336" y="7172"/>
                  <a:pt x="3336" y="7206"/>
                </a:cubicBezTo>
                <a:lnTo>
                  <a:pt x="3336" y="7706"/>
                </a:lnTo>
                <a:cubicBezTo>
                  <a:pt x="3370" y="8640"/>
                  <a:pt x="3303" y="9541"/>
                  <a:pt x="3403" y="10408"/>
                </a:cubicBezTo>
                <a:cubicBezTo>
                  <a:pt x="3536" y="11309"/>
                  <a:pt x="3470" y="12176"/>
                  <a:pt x="3570" y="13043"/>
                </a:cubicBezTo>
                <a:cubicBezTo>
                  <a:pt x="3737" y="13877"/>
                  <a:pt x="3703" y="14744"/>
                  <a:pt x="3737" y="15578"/>
                </a:cubicBezTo>
                <a:cubicBezTo>
                  <a:pt x="3803" y="16479"/>
                  <a:pt x="3870" y="17346"/>
                  <a:pt x="3803" y="18180"/>
                </a:cubicBezTo>
                <a:cubicBezTo>
                  <a:pt x="3703" y="19047"/>
                  <a:pt x="3737" y="19915"/>
                  <a:pt x="3737" y="20815"/>
                </a:cubicBezTo>
                <a:cubicBezTo>
                  <a:pt x="3737" y="21683"/>
                  <a:pt x="3703" y="22583"/>
                  <a:pt x="3837" y="23484"/>
                </a:cubicBezTo>
                <a:cubicBezTo>
                  <a:pt x="4003" y="24551"/>
                  <a:pt x="3970" y="25585"/>
                  <a:pt x="4003" y="26686"/>
                </a:cubicBezTo>
                <a:cubicBezTo>
                  <a:pt x="4037" y="27754"/>
                  <a:pt x="4070" y="28854"/>
                  <a:pt x="4070" y="29922"/>
                </a:cubicBezTo>
                <a:cubicBezTo>
                  <a:pt x="4070" y="30656"/>
                  <a:pt x="4037" y="31323"/>
                  <a:pt x="4037" y="32023"/>
                </a:cubicBezTo>
                <a:cubicBezTo>
                  <a:pt x="4037" y="32691"/>
                  <a:pt x="4137" y="33391"/>
                  <a:pt x="4070" y="34058"/>
                </a:cubicBezTo>
                <a:cubicBezTo>
                  <a:pt x="4003" y="34592"/>
                  <a:pt x="4070" y="35192"/>
                  <a:pt x="4003" y="35693"/>
                </a:cubicBezTo>
                <a:cubicBezTo>
                  <a:pt x="3903" y="36160"/>
                  <a:pt x="3970" y="36593"/>
                  <a:pt x="3903" y="37027"/>
                </a:cubicBezTo>
                <a:cubicBezTo>
                  <a:pt x="3903" y="37260"/>
                  <a:pt x="3837" y="37527"/>
                  <a:pt x="3837" y="37761"/>
                </a:cubicBezTo>
                <a:cubicBezTo>
                  <a:pt x="3837" y="38028"/>
                  <a:pt x="3870" y="38261"/>
                  <a:pt x="3837" y="38461"/>
                </a:cubicBezTo>
                <a:cubicBezTo>
                  <a:pt x="3837" y="38628"/>
                  <a:pt x="3737" y="38795"/>
                  <a:pt x="3670" y="38962"/>
                </a:cubicBezTo>
                <a:cubicBezTo>
                  <a:pt x="3303" y="39028"/>
                  <a:pt x="3069" y="39395"/>
                  <a:pt x="2736" y="39629"/>
                </a:cubicBezTo>
                <a:cubicBezTo>
                  <a:pt x="2402" y="39862"/>
                  <a:pt x="2135" y="40096"/>
                  <a:pt x="1835" y="40329"/>
                </a:cubicBezTo>
                <a:cubicBezTo>
                  <a:pt x="1535" y="40529"/>
                  <a:pt x="1201" y="40730"/>
                  <a:pt x="868" y="40930"/>
                </a:cubicBezTo>
                <a:cubicBezTo>
                  <a:pt x="568" y="41163"/>
                  <a:pt x="201" y="41297"/>
                  <a:pt x="1" y="41664"/>
                </a:cubicBezTo>
                <a:lnTo>
                  <a:pt x="734" y="42531"/>
                </a:lnTo>
                <a:cubicBezTo>
                  <a:pt x="1702" y="41864"/>
                  <a:pt x="2636" y="41230"/>
                  <a:pt x="3637" y="40529"/>
                </a:cubicBezTo>
                <a:cubicBezTo>
                  <a:pt x="3637" y="40763"/>
                  <a:pt x="3670" y="40930"/>
                  <a:pt x="3637" y="41097"/>
                </a:cubicBezTo>
                <a:cubicBezTo>
                  <a:pt x="3637" y="41263"/>
                  <a:pt x="3536" y="41430"/>
                  <a:pt x="3503" y="41564"/>
                </a:cubicBezTo>
                <a:cubicBezTo>
                  <a:pt x="2369" y="42598"/>
                  <a:pt x="1235" y="43698"/>
                  <a:pt x="1" y="44566"/>
                </a:cubicBezTo>
                <a:cubicBezTo>
                  <a:pt x="134" y="45033"/>
                  <a:pt x="534" y="45199"/>
                  <a:pt x="801" y="45533"/>
                </a:cubicBezTo>
                <a:cubicBezTo>
                  <a:pt x="1535" y="44999"/>
                  <a:pt x="2236" y="44532"/>
                  <a:pt x="2836" y="43798"/>
                </a:cubicBezTo>
                <a:cubicBezTo>
                  <a:pt x="2969" y="43698"/>
                  <a:pt x="3336" y="43432"/>
                  <a:pt x="3570" y="43365"/>
                </a:cubicBezTo>
                <a:lnTo>
                  <a:pt x="3570" y="43365"/>
                </a:lnTo>
                <a:cubicBezTo>
                  <a:pt x="3370" y="43865"/>
                  <a:pt x="3503" y="44399"/>
                  <a:pt x="3470" y="44899"/>
                </a:cubicBezTo>
                <a:cubicBezTo>
                  <a:pt x="2502" y="45733"/>
                  <a:pt x="1535" y="46600"/>
                  <a:pt x="501" y="47301"/>
                </a:cubicBezTo>
                <a:cubicBezTo>
                  <a:pt x="801" y="47568"/>
                  <a:pt x="1035" y="47801"/>
                  <a:pt x="1335" y="48102"/>
                </a:cubicBezTo>
                <a:cubicBezTo>
                  <a:pt x="2002" y="47801"/>
                  <a:pt x="2636" y="47234"/>
                  <a:pt x="3203" y="46600"/>
                </a:cubicBezTo>
                <a:lnTo>
                  <a:pt x="3470" y="46600"/>
                </a:lnTo>
                <a:cubicBezTo>
                  <a:pt x="3470" y="46634"/>
                  <a:pt x="3503" y="46701"/>
                  <a:pt x="3503" y="46701"/>
                </a:cubicBezTo>
                <a:cubicBezTo>
                  <a:pt x="3536" y="47868"/>
                  <a:pt x="3570" y="49036"/>
                  <a:pt x="3570" y="50203"/>
                </a:cubicBezTo>
                <a:cubicBezTo>
                  <a:pt x="3570" y="50437"/>
                  <a:pt x="3503" y="50737"/>
                  <a:pt x="3503" y="50970"/>
                </a:cubicBezTo>
                <a:cubicBezTo>
                  <a:pt x="3470" y="51404"/>
                  <a:pt x="3570" y="51771"/>
                  <a:pt x="3970" y="52038"/>
                </a:cubicBezTo>
                <a:cubicBezTo>
                  <a:pt x="4170" y="52008"/>
                  <a:pt x="4373" y="52002"/>
                  <a:pt x="4578" y="52002"/>
                </a:cubicBezTo>
                <a:cubicBezTo>
                  <a:pt x="4714" y="52002"/>
                  <a:pt x="4851" y="52004"/>
                  <a:pt x="4987" y="52004"/>
                </a:cubicBezTo>
                <a:cubicBezTo>
                  <a:pt x="5329" y="52004"/>
                  <a:pt x="5671" y="51988"/>
                  <a:pt x="6005" y="51871"/>
                </a:cubicBezTo>
                <a:cubicBezTo>
                  <a:pt x="6038" y="51737"/>
                  <a:pt x="6072" y="51637"/>
                  <a:pt x="6172" y="51537"/>
                </a:cubicBezTo>
                <a:cubicBezTo>
                  <a:pt x="6172" y="51104"/>
                  <a:pt x="6172" y="50603"/>
                  <a:pt x="6138" y="50103"/>
                </a:cubicBezTo>
                <a:cubicBezTo>
                  <a:pt x="6038" y="49102"/>
                  <a:pt x="6305" y="48135"/>
                  <a:pt x="6172" y="47101"/>
                </a:cubicBezTo>
                <a:lnTo>
                  <a:pt x="6172" y="47101"/>
                </a:lnTo>
                <a:cubicBezTo>
                  <a:pt x="6505" y="47134"/>
                  <a:pt x="6639" y="47401"/>
                  <a:pt x="6805" y="47568"/>
                </a:cubicBezTo>
                <a:cubicBezTo>
                  <a:pt x="6839" y="47601"/>
                  <a:pt x="6839" y="47701"/>
                  <a:pt x="6872" y="47735"/>
                </a:cubicBezTo>
                <a:cubicBezTo>
                  <a:pt x="7406" y="48268"/>
                  <a:pt x="7973" y="48869"/>
                  <a:pt x="8540" y="49436"/>
                </a:cubicBezTo>
                <a:cubicBezTo>
                  <a:pt x="8807" y="49236"/>
                  <a:pt x="9040" y="49069"/>
                  <a:pt x="9307" y="48869"/>
                </a:cubicBezTo>
                <a:cubicBezTo>
                  <a:pt x="8507" y="47901"/>
                  <a:pt x="7506" y="46767"/>
                  <a:pt x="6472" y="45600"/>
                </a:cubicBezTo>
                <a:cubicBezTo>
                  <a:pt x="6505" y="45099"/>
                  <a:pt x="6539" y="44566"/>
                  <a:pt x="6572" y="43932"/>
                </a:cubicBezTo>
                <a:cubicBezTo>
                  <a:pt x="7306" y="44866"/>
                  <a:pt x="8006" y="45733"/>
                  <a:pt x="8673" y="46600"/>
                </a:cubicBezTo>
                <a:cubicBezTo>
                  <a:pt x="9007" y="46434"/>
                  <a:pt x="9040" y="46000"/>
                  <a:pt x="9407" y="45767"/>
                </a:cubicBezTo>
                <a:cubicBezTo>
                  <a:pt x="8974" y="45199"/>
                  <a:pt x="8540" y="44666"/>
                  <a:pt x="8140" y="44065"/>
                </a:cubicBezTo>
                <a:cubicBezTo>
                  <a:pt x="7973" y="43865"/>
                  <a:pt x="7806" y="43665"/>
                  <a:pt x="7673" y="43398"/>
                </a:cubicBezTo>
                <a:cubicBezTo>
                  <a:pt x="7506" y="43031"/>
                  <a:pt x="7306" y="42698"/>
                  <a:pt x="6872" y="42531"/>
                </a:cubicBezTo>
                <a:cubicBezTo>
                  <a:pt x="6805" y="42464"/>
                  <a:pt x="6705" y="42397"/>
                  <a:pt x="6639" y="42264"/>
                </a:cubicBezTo>
                <a:cubicBezTo>
                  <a:pt x="6672" y="41630"/>
                  <a:pt x="6472" y="41030"/>
                  <a:pt x="6739" y="40396"/>
                </a:cubicBezTo>
                <a:cubicBezTo>
                  <a:pt x="7473" y="41297"/>
                  <a:pt x="8173" y="42231"/>
                  <a:pt x="8874" y="43098"/>
                </a:cubicBezTo>
                <a:cubicBezTo>
                  <a:pt x="9074" y="42898"/>
                  <a:pt x="9307" y="42731"/>
                  <a:pt x="9541" y="42464"/>
                </a:cubicBezTo>
                <a:cubicBezTo>
                  <a:pt x="9541" y="42431"/>
                  <a:pt x="9541" y="42297"/>
                  <a:pt x="9474" y="42231"/>
                </a:cubicBezTo>
                <a:cubicBezTo>
                  <a:pt x="9007" y="41597"/>
                  <a:pt x="8507" y="40963"/>
                  <a:pt x="8006" y="40363"/>
                </a:cubicBezTo>
                <a:cubicBezTo>
                  <a:pt x="7806" y="40062"/>
                  <a:pt x="7573" y="39762"/>
                  <a:pt x="7406" y="39429"/>
                </a:cubicBezTo>
                <a:cubicBezTo>
                  <a:pt x="7306" y="39095"/>
                  <a:pt x="7039" y="38862"/>
                  <a:pt x="6739" y="38561"/>
                </a:cubicBezTo>
                <a:cubicBezTo>
                  <a:pt x="6705" y="37694"/>
                  <a:pt x="6639" y="36727"/>
                  <a:pt x="6705" y="35793"/>
                </a:cubicBezTo>
                <a:cubicBezTo>
                  <a:pt x="6805" y="34892"/>
                  <a:pt x="6672" y="34025"/>
                  <a:pt x="6739" y="33124"/>
                </a:cubicBezTo>
                <a:cubicBezTo>
                  <a:pt x="6872" y="32190"/>
                  <a:pt x="6705" y="31189"/>
                  <a:pt x="6839" y="30222"/>
                </a:cubicBezTo>
                <a:cubicBezTo>
                  <a:pt x="6906" y="29455"/>
                  <a:pt x="6839" y="28721"/>
                  <a:pt x="6872" y="27954"/>
                </a:cubicBezTo>
                <a:cubicBezTo>
                  <a:pt x="6906" y="27187"/>
                  <a:pt x="6906" y="26386"/>
                  <a:pt x="6906" y="25585"/>
                </a:cubicBezTo>
                <a:cubicBezTo>
                  <a:pt x="6906" y="24785"/>
                  <a:pt x="6872" y="24018"/>
                  <a:pt x="6872" y="23217"/>
                </a:cubicBezTo>
                <a:cubicBezTo>
                  <a:pt x="6872" y="22416"/>
                  <a:pt x="6739" y="21583"/>
                  <a:pt x="6839" y="20782"/>
                </a:cubicBezTo>
                <a:cubicBezTo>
                  <a:pt x="6972" y="19414"/>
                  <a:pt x="6839" y="18080"/>
                  <a:pt x="6839" y="16712"/>
                </a:cubicBezTo>
                <a:cubicBezTo>
                  <a:pt x="6839" y="15378"/>
                  <a:pt x="6805" y="14010"/>
                  <a:pt x="6739" y="12676"/>
                </a:cubicBezTo>
                <a:cubicBezTo>
                  <a:pt x="6705" y="11275"/>
                  <a:pt x="6672" y="9908"/>
                  <a:pt x="6672" y="8540"/>
                </a:cubicBezTo>
                <a:cubicBezTo>
                  <a:pt x="6672" y="8206"/>
                  <a:pt x="6739" y="7839"/>
                  <a:pt x="6805" y="7506"/>
                </a:cubicBezTo>
                <a:lnTo>
                  <a:pt x="6972" y="7339"/>
                </a:lnTo>
                <a:cubicBezTo>
                  <a:pt x="6995" y="7342"/>
                  <a:pt x="7019" y="7344"/>
                  <a:pt x="7042" y="7344"/>
                </a:cubicBezTo>
                <a:cubicBezTo>
                  <a:pt x="7146" y="7344"/>
                  <a:pt x="7254" y="7318"/>
                  <a:pt x="7359" y="7318"/>
                </a:cubicBezTo>
                <a:cubicBezTo>
                  <a:pt x="7471" y="7318"/>
                  <a:pt x="7579" y="7348"/>
                  <a:pt x="7673" y="7472"/>
                </a:cubicBezTo>
                <a:cubicBezTo>
                  <a:pt x="7689" y="7489"/>
                  <a:pt x="7739" y="7497"/>
                  <a:pt x="7789" y="7497"/>
                </a:cubicBezTo>
                <a:cubicBezTo>
                  <a:pt x="7840" y="7497"/>
                  <a:pt x="7890" y="7489"/>
                  <a:pt x="7906" y="7472"/>
                </a:cubicBezTo>
                <a:cubicBezTo>
                  <a:pt x="8023" y="7356"/>
                  <a:pt x="8140" y="7331"/>
                  <a:pt x="8252" y="7331"/>
                </a:cubicBezTo>
                <a:cubicBezTo>
                  <a:pt x="8337" y="7331"/>
                  <a:pt x="8419" y="7345"/>
                  <a:pt x="8497" y="7345"/>
                </a:cubicBezTo>
                <a:cubicBezTo>
                  <a:pt x="8523" y="7345"/>
                  <a:pt x="8548" y="7343"/>
                  <a:pt x="8573" y="7339"/>
                </a:cubicBezTo>
                <a:cubicBezTo>
                  <a:pt x="8707" y="7339"/>
                  <a:pt x="8874" y="7406"/>
                  <a:pt x="9007" y="7406"/>
                </a:cubicBezTo>
                <a:cubicBezTo>
                  <a:pt x="9140" y="7406"/>
                  <a:pt x="9307" y="7339"/>
                  <a:pt x="9407" y="7272"/>
                </a:cubicBezTo>
                <a:lnTo>
                  <a:pt x="9708" y="7272"/>
                </a:lnTo>
                <a:lnTo>
                  <a:pt x="9708" y="6672"/>
                </a:lnTo>
                <a:cubicBezTo>
                  <a:pt x="9541" y="6238"/>
                  <a:pt x="9374" y="5905"/>
                  <a:pt x="9207" y="5538"/>
                </a:cubicBezTo>
                <a:cubicBezTo>
                  <a:pt x="9007" y="5071"/>
                  <a:pt x="8807" y="4570"/>
                  <a:pt x="8573" y="4070"/>
                </a:cubicBezTo>
                <a:cubicBezTo>
                  <a:pt x="8173" y="3169"/>
                  <a:pt x="7673" y="2269"/>
                  <a:pt x="7373" y="1268"/>
                </a:cubicBezTo>
                <a:cubicBezTo>
                  <a:pt x="7239" y="834"/>
                  <a:pt x="7006" y="434"/>
                  <a:pt x="6805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057;p87">
            <a:extLst>
              <a:ext uri="{FF2B5EF4-FFF2-40B4-BE49-F238E27FC236}">
                <a16:creationId xmlns:a16="http://schemas.microsoft.com/office/drawing/2014/main" id="{9B08025A-97F8-4FF9-945B-E9E0436BA2B0}"/>
              </a:ext>
            </a:extLst>
          </p:cNvPr>
          <p:cNvSpPr/>
          <p:nvPr/>
        </p:nvSpPr>
        <p:spPr>
          <a:xfrm rot="-5400000">
            <a:off x="5464767" y="3770431"/>
            <a:ext cx="523220" cy="1776105"/>
          </a:xfrm>
          <a:custGeom>
            <a:avLst/>
            <a:gdLst/>
            <a:ahLst/>
            <a:cxnLst/>
            <a:rect l="l" t="t" r="r" b="b"/>
            <a:pathLst>
              <a:path w="9708" h="52038" extrusionOk="0">
                <a:moveTo>
                  <a:pt x="6241" y="2121"/>
                </a:moveTo>
                <a:cubicBezTo>
                  <a:pt x="6478" y="2121"/>
                  <a:pt x="6587" y="2275"/>
                  <a:pt x="6672" y="2502"/>
                </a:cubicBezTo>
                <a:lnTo>
                  <a:pt x="6906" y="3136"/>
                </a:lnTo>
                <a:cubicBezTo>
                  <a:pt x="7206" y="3570"/>
                  <a:pt x="7339" y="4137"/>
                  <a:pt x="7539" y="4637"/>
                </a:cubicBezTo>
                <a:cubicBezTo>
                  <a:pt x="7773" y="5238"/>
                  <a:pt x="8040" y="5905"/>
                  <a:pt x="8273" y="6572"/>
                </a:cubicBezTo>
                <a:cubicBezTo>
                  <a:pt x="8106" y="6572"/>
                  <a:pt x="7940" y="6538"/>
                  <a:pt x="7840" y="6538"/>
                </a:cubicBezTo>
                <a:cubicBezTo>
                  <a:pt x="7742" y="6538"/>
                  <a:pt x="7628" y="6468"/>
                  <a:pt x="7534" y="6468"/>
                </a:cubicBezTo>
                <a:cubicBezTo>
                  <a:pt x="7499" y="6468"/>
                  <a:pt x="7467" y="6478"/>
                  <a:pt x="7439" y="6505"/>
                </a:cubicBezTo>
                <a:cubicBezTo>
                  <a:pt x="7378" y="6551"/>
                  <a:pt x="7311" y="6569"/>
                  <a:pt x="7238" y="6569"/>
                </a:cubicBezTo>
                <a:cubicBezTo>
                  <a:pt x="6998" y="6569"/>
                  <a:pt x="6698" y="6372"/>
                  <a:pt x="6338" y="6372"/>
                </a:cubicBezTo>
                <a:cubicBezTo>
                  <a:pt x="6172" y="6572"/>
                  <a:pt x="5738" y="6639"/>
                  <a:pt x="5805" y="7039"/>
                </a:cubicBezTo>
                <a:cubicBezTo>
                  <a:pt x="5638" y="7206"/>
                  <a:pt x="5705" y="7406"/>
                  <a:pt x="5705" y="7639"/>
                </a:cubicBezTo>
                <a:cubicBezTo>
                  <a:pt x="5738" y="8974"/>
                  <a:pt x="5738" y="10308"/>
                  <a:pt x="5805" y="11642"/>
                </a:cubicBezTo>
                <a:cubicBezTo>
                  <a:pt x="5838" y="12976"/>
                  <a:pt x="5871" y="14344"/>
                  <a:pt x="5871" y="15678"/>
                </a:cubicBezTo>
                <a:cubicBezTo>
                  <a:pt x="5905" y="17013"/>
                  <a:pt x="5938" y="18347"/>
                  <a:pt x="5938" y="19681"/>
                </a:cubicBezTo>
                <a:cubicBezTo>
                  <a:pt x="5938" y="21015"/>
                  <a:pt x="6072" y="22350"/>
                  <a:pt x="5938" y="23684"/>
                </a:cubicBezTo>
                <a:cubicBezTo>
                  <a:pt x="5838" y="25185"/>
                  <a:pt x="6072" y="26720"/>
                  <a:pt x="5938" y="28221"/>
                </a:cubicBezTo>
                <a:cubicBezTo>
                  <a:pt x="5838" y="29321"/>
                  <a:pt x="6038" y="30389"/>
                  <a:pt x="5905" y="31523"/>
                </a:cubicBezTo>
                <a:cubicBezTo>
                  <a:pt x="5771" y="32424"/>
                  <a:pt x="6038" y="33358"/>
                  <a:pt x="5838" y="34258"/>
                </a:cubicBezTo>
                <a:cubicBezTo>
                  <a:pt x="5938" y="35659"/>
                  <a:pt x="5838" y="36994"/>
                  <a:pt x="5771" y="38361"/>
                </a:cubicBezTo>
                <a:cubicBezTo>
                  <a:pt x="5771" y="38928"/>
                  <a:pt x="5871" y="39529"/>
                  <a:pt x="5738" y="40163"/>
                </a:cubicBezTo>
                <a:cubicBezTo>
                  <a:pt x="5671" y="40496"/>
                  <a:pt x="5705" y="40830"/>
                  <a:pt x="5738" y="41197"/>
                </a:cubicBezTo>
                <a:cubicBezTo>
                  <a:pt x="5771" y="41564"/>
                  <a:pt x="5605" y="41897"/>
                  <a:pt x="5605" y="42231"/>
                </a:cubicBezTo>
                <a:cubicBezTo>
                  <a:pt x="5605" y="42864"/>
                  <a:pt x="5771" y="43432"/>
                  <a:pt x="5538" y="44065"/>
                </a:cubicBezTo>
                <a:cubicBezTo>
                  <a:pt x="5605" y="44899"/>
                  <a:pt x="5538" y="45733"/>
                  <a:pt x="5505" y="46567"/>
                </a:cubicBezTo>
                <a:lnTo>
                  <a:pt x="5505" y="47268"/>
                </a:lnTo>
                <a:cubicBezTo>
                  <a:pt x="5605" y="48569"/>
                  <a:pt x="5338" y="49836"/>
                  <a:pt x="5438" y="51104"/>
                </a:cubicBezTo>
                <a:lnTo>
                  <a:pt x="4704" y="51104"/>
                </a:lnTo>
                <a:cubicBezTo>
                  <a:pt x="4671" y="50170"/>
                  <a:pt x="4604" y="49202"/>
                  <a:pt x="4604" y="48235"/>
                </a:cubicBezTo>
                <a:cubicBezTo>
                  <a:pt x="4604" y="47334"/>
                  <a:pt x="4504" y="46367"/>
                  <a:pt x="4671" y="45433"/>
                </a:cubicBezTo>
                <a:cubicBezTo>
                  <a:pt x="4737" y="44899"/>
                  <a:pt x="4704" y="44366"/>
                  <a:pt x="4604" y="43832"/>
                </a:cubicBezTo>
                <a:cubicBezTo>
                  <a:pt x="4571" y="43265"/>
                  <a:pt x="4737" y="42764"/>
                  <a:pt x="4704" y="42231"/>
                </a:cubicBezTo>
                <a:cubicBezTo>
                  <a:pt x="4671" y="41864"/>
                  <a:pt x="4604" y="41430"/>
                  <a:pt x="4704" y="41097"/>
                </a:cubicBezTo>
                <a:cubicBezTo>
                  <a:pt x="4771" y="40830"/>
                  <a:pt x="4771" y="40529"/>
                  <a:pt x="4771" y="40229"/>
                </a:cubicBezTo>
                <a:cubicBezTo>
                  <a:pt x="4737" y="39896"/>
                  <a:pt x="4904" y="39595"/>
                  <a:pt x="4904" y="39329"/>
                </a:cubicBezTo>
                <a:cubicBezTo>
                  <a:pt x="4904" y="38928"/>
                  <a:pt x="4837" y="38528"/>
                  <a:pt x="5004" y="38161"/>
                </a:cubicBezTo>
                <a:cubicBezTo>
                  <a:pt x="5071" y="37894"/>
                  <a:pt x="5004" y="37661"/>
                  <a:pt x="5004" y="37361"/>
                </a:cubicBezTo>
                <a:cubicBezTo>
                  <a:pt x="5004" y="37094"/>
                  <a:pt x="5071" y="36860"/>
                  <a:pt x="5071" y="36593"/>
                </a:cubicBezTo>
                <a:cubicBezTo>
                  <a:pt x="5104" y="36193"/>
                  <a:pt x="5071" y="35759"/>
                  <a:pt x="5171" y="35326"/>
                </a:cubicBezTo>
                <a:cubicBezTo>
                  <a:pt x="5238" y="34892"/>
                  <a:pt x="5171" y="34425"/>
                  <a:pt x="5171" y="33991"/>
                </a:cubicBezTo>
                <a:cubicBezTo>
                  <a:pt x="5171" y="33558"/>
                  <a:pt x="5238" y="33091"/>
                  <a:pt x="5238" y="32691"/>
                </a:cubicBezTo>
                <a:cubicBezTo>
                  <a:pt x="5104" y="26519"/>
                  <a:pt x="4937" y="20348"/>
                  <a:pt x="4837" y="14177"/>
                </a:cubicBezTo>
                <a:cubicBezTo>
                  <a:pt x="4771" y="12676"/>
                  <a:pt x="4537" y="11142"/>
                  <a:pt x="4571" y="9641"/>
                </a:cubicBezTo>
                <a:cubicBezTo>
                  <a:pt x="4571" y="9541"/>
                  <a:pt x="4604" y="9407"/>
                  <a:pt x="4571" y="9374"/>
                </a:cubicBezTo>
                <a:cubicBezTo>
                  <a:pt x="4370" y="9174"/>
                  <a:pt x="4537" y="8873"/>
                  <a:pt x="4437" y="8707"/>
                </a:cubicBezTo>
                <a:cubicBezTo>
                  <a:pt x="4337" y="8473"/>
                  <a:pt x="4337" y="8206"/>
                  <a:pt x="4337" y="7973"/>
                </a:cubicBezTo>
                <a:cubicBezTo>
                  <a:pt x="4337" y="7673"/>
                  <a:pt x="4337" y="7339"/>
                  <a:pt x="4270" y="7039"/>
                </a:cubicBezTo>
                <a:cubicBezTo>
                  <a:pt x="4270" y="6705"/>
                  <a:pt x="4270" y="6372"/>
                  <a:pt x="4237" y="6071"/>
                </a:cubicBezTo>
                <a:cubicBezTo>
                  <a:pt x="3503" y="6038"/>
                  <a:pt x="2769" y="6005"/>
                  <a:pt x="2035" y="5971"/>
                </a:cubicBezTo>
                <a:cubicBezTo>
                  <a:pt x="2069" y="5871"/>
                  <a:pt x="2035" y="5805"/>
                  <a:pt x="2069" y="5738"/>
                </a:cubicBezTo>
                <a:cubicBezTo>
                  <a:pt x="2236" y="5571"/>
                  <a:pt x="2436" y="5404"/>
                  <a:pt x="2669" y="5238"/>
                </a:cubicBezTo>
                <a:cubicBezTo>
                  <a:pt x="3103" y="4837"/>
                  <a:pt x="3503" y="4370"/>
                  <a:pt x="4003" y="4003"/>
                </a:cubicBezTo>
                <a:cubicBezTo>
                  <a:pt x="4370" y="3703"/>
                  <a:pt x="4671" y="3336"/>
                  <a:pt x="5038" y="3036"/>
                </a:cubicBezTo>
                <a:cubicBezTo>
                  <a:pt x="5438" y="2736"/>
                  <a:pt x="5838" y="2469"/>
                  <a:pt x="6105" y="2135"/>
                </a:cubicBezTo>
                <a:cubicBezTo>
                  <a:pt x="6155" y="2125"/>
                  <a:pt x="6200" y="2121"/>
                  <a:pt x="6241" y="2121"/>
                </a:cubicBezTo>
                <a:close/>
                <a:moveTo>
                  <a:pt x="6805" y="0"/>
                </a:moveTo>
                <a:cubicBezTo>
                  <a:pt x="6138" y="501"/>
                  <a:pt x="5505" y="934"/>
                  <a:pt x="4871" y="1435"/>
                </a:cubicBezTo>
                <a:cubicBezTo>
                  <a:pt x="4070" y="2069"/>
                  <a:pt x="3336" y="2836"/>
                  <a:pt x="2636" y="3570"/>
                </a:cubicBezTo>
                <a:cubicBezTo>
                  <a:pt x="2202" y="4003"/>
                  <a:pt x="1735" y="4370"/>
                  <a:pt x="1302" y="4737"/>
                </a:cubicBezTo>
                <a:cubicBezTo>
                  <a:pt x="1001" y="5004"/>
                  <a:pt x="701" y="5238"/>
                  <a:pt x="401" y="5538"/>
                </a:cubicBezTo>
                <a:cubicBezTo>
                  <a:pt x="301" y="5671"/>
                  <a:pt x="201" y="5838"/>
                  <a:pt x="67" y="6005"/>
                </a:cubicBezTo>
                <a:lnTo>
                  <a:pt x="67" y="6538"/>
                </a:lnTo>
                <a:cubicBezTo>
                  <a:pt x="301" y="6639"/>
                  <a:pt x="501" y="6739"/>
                  <a:pt x="734" y="6739"/>
                </a:cubicBezTo>
                <a:cubicBezTo>
                  <a:pt x="1468" y="6805"/>
                  <a:pt x="2202" y="6839"/>
                  <a:pt x="2969" y="6872"/>
                </a:cubicBezTo>
                <a:cubicBezTo>
                  <a:pt x="3069" y="6905"/>
                  <a:pt x="3203" y="7005"/>
                  <a:pt x="3303" y="7072"/>
                </a:cubicBezTo>
                <a:cubicBezTo>
                  <a:pt x="3336" y="7139"/>
                  <a:pt x="3336" y="7172"/>
                  <a:pt x="3336" y="7206"/>
                </a:cubicBezTo>
                <a:lnTo>
                  <a:pt x="3336" y="7706"/>
                </a:lnTo>
                <a:cubicBezTo>
                  <a:pt x="3370" y="8640"/>
                  <a:pt x="3303" y="9541"/>
                  <a:pt x="3403" y="10408"/>
                </a:cubicBezTo>
                <a:cubicBezTo>
                  <a:pt x="3536" y="11309"/>
                  <a:pt x="3470" y="12176"/>
                  <a:pt x="3570" y="13043"/>
                </a:cubicBezTo>
                <a:cubicBezTo>
                  <a:pt x="3737" y="13877"/>
                  <a:pt x="3703" y="14744"/>
                  <a:pt x="3737" y="15578"/>
                </a:cubicBezTo>
                <a:cubicBezTo>
                  <a:pt x="3803" y="16479"/>
                  <a:pt x="3870" y="17346"/>
                  <a:pt x="3803" y="18180"/>
                </a:cubicBezTo>
                <a:cubicBezTo>
                  <a:pt x="3703" y="19047"/>
                  <a:pt x="3737" y="19915"/>
                  <a:pt x="3737" y="20815"/>
                </a:cubicBezTo>
                <a:cubicBezTo>
                  <a:pt x="3737" y="21683"/>
                  <a:pt x="3703" y="22583"/>
                  <a:pt x="3837" y="23484"/>
                </a:cubicBezTo>
                <a:cubicBezTo>
                  <a:pt x="4003" y="24551"/>
                  <a:pt x="3970" y="25585"/>
                  <a:pt x="4003" y="26686"/>
                </a:cubicBezTo>
                <a:cubicBezTo>
                  <a:pt x="4037" y="27754"/>
                  <a:pt x="4070" y="28854"/>
                  <a:pt x="4070" y="29922"/>
                </a:cubicBezTo>
                <a:cubicBezTo>
                  <a:pt x="4070" y="30656"/>
                  <a:pt x="4037" y="31323"/>
                  <a:pt x="4037" y="32023"/>
                </a:cubicBezTo>
                <a:cubicBezTo>
                  <a:pt x="4037" y="32691"/>
                  <a:pt x="4137" y="33391"/>
                  <a:pt x="4070" y="34058"/>
                </a:cubicBezTo>
                <a:cubicBezTo>
                  <a:pt x="4003" y="34592"/>
                  <a:pt x="4070" y="35192"/>
                  <a:pt x="4003" y="35693"/>
                </a:cubicBezTo>
                <a:cubicBezTo>
                  <a:pt x="3903" y="36160"/>
                  <a:pt x="3970" y="36593"/>
                  <a:pt x="3903" y="37027"/>
                </a:cubicBezTo>
                <a:cubicBezTo>
                  <a:pt x="3903" y="37260"/>
                  <a:pt x="3837" y="37527"/>
                  <a:pt x="3837" y="37761"/>
                </a:cubicBezTo>
                <a:cubicBezTo>
                  <a:pt x="3837" y="38028"/>
                  <a:pt x="3870" y="38261"/>
                  <a:pt x="3837" y="38461"/>
                </a:cubicBezTo>
                <a:cubicBezTo>
                  <a:pt x="3837" y="38628"/>
                  <a:pt x="3737" y="38795"/>
                  <a:pt x="3670" y="38962"/>
                </a:cubicBezTo>
                <a:cubicBezTo>
                  <a:pt x="3303" y="39028"/>
                  <a:pt x="3069" y="39395"/>
                  <a:pt x="2736" y="39629"/>
                </a:cubicBezTo>
                <a:cubicBezTo>
                  <a:pt x="2402" y="39862"/>
                  <a:pt x="2135" y="40096"/>
                  <a:pt x="1835" y="40329"/>
                </a:cubicBezTo>
                <a:cubicBezTo>
                  <a:pt x="1535" y="40529"/>
                  <a:pt x="1201" y="40730"/>
                  <a:pt x="868" y="40930"/>
                </a:cubicBezTo>
                <a:cubicBezTo>
                  <a:pt x="568" y="41163"/>
                  <a:pt x="201" y="41297"/>
                  <a:pt x="1" y="41664"/>
                </a:cubicBezTo>
                <a:lnTo>
                  <a:pt x="734" y="42531"/>
                </a:lnTo>
                <a:cubicBezTo>
                  <a:pt x="1702" y="41864"/>
                  <a:pt x="2636" y="41230"/>
                  <a:pt x="3637" y="40529"/>
                </a:cubicBezTo>
                <a:cubicBezTo>
                  <a:pt x="3637" y="40763"/>
                  <a:pt x="3670" y="40930"/>
                  <a:pt x="3637" y="41097"/>
                </a:cubicBezTo>
                <a:cubicBezTo>
                  <a:pt x="3637" y="41263"/>
                  <a:pt x="3536" y="41430"/>
                  <a:pt x="3503" y="41564"/>
                </a:cubicBezTo>
                <a:cubicBezTo>
                  <a:pt x="2369" y="42598"/>
                  <a:pt x="1235" y="43698"/>
                  <a:pt x="1" y="44566"/>
                </a:cubicBezTo>
                <a:cubicBezTo>
                  <a:pt x="134" y="45033"/>
                  <a:pt x="534" y="45199"/>
                  <a:pt x="801" y="45533"/>
                </a:cubicBezTo>
                <a:cubicBezTo>
                  <a:pt x="1535" y="44999"/>
                  <a:pt x="2236" y="44532"/>
                  <a:pt x="2836" y="43798"/>
                </a:cubicBezTo>
                <a:cubicBezTo>
                  <a:pt x="2969" y="43698"/>
                  <a:pt x="3336" y="43432"/>
                  <a:pt x="3570" y="43365"/>
                </a:cubicBezTo>
                <a:lnTo>
                  <a:pt x="3570" y="43365"/>
                </a:lnTo>
                <a:cubicBezTo>
                  <a:pt x="3370" y="43865"/>
                  <a:pt x="3503" y="44399"/>
                  <a:pt x="3470" y="44899"/>
                </a:cubicBezTo>
                <a:cubicBezTo>
                  <a:pt x="2502" y="45733"/>
                  <a:pt x="1535" y="46600"/>
                  <a:pt x="501" y="47301"/>
                </a:cubicBezTo>
                <a:cubicBezTo>
                  <a:pt x="801" y="47568"/>
                  <a:pt x="1035" y="47801"/>
                  <a:pt x="1335" y="48102"/>
                </a:cubicBezTo>
                <a:cubicBezTo>
                  <a:pt x="2002" y="47801"/>
                  <a:pt x="2636" y="47234"/>
                  <a:pt x="3203" y="46600"/>
                </a:cubicBezTo>
                <a:lnTo>
                  <a:pt x="3470" y="46600"/>
                </a:lnTo>
                <a:cubicBezTo>
                  <a:pt x="3470" y="46634"/>
                  <a:pt x="3503" y="46701"/>
                  <a:pt x="3503" y="46701"/>
                </a:cubicBezTo>
                <a:cubicBezTo>
                  <a:pt x="3536" y="47868"/>
                  <a:pt x="3570" y="49036"/>
                  <a:pt x="3570" y="50203"/>
                </a:cubicBezTo>
                <a:cubicBezTo>
                  <a:pt x="3570" y="50437"/>
                  <a:pt x="3503" y="50737"/>
                  <a:pt x="3503" y="50970"/>
                </a:cubicBezTo>
                <a:cubicBezTo>
                  <a:pt x="3470" y="51404"/>
                  <a:pt x="3570" y="51771"/>
                  <a:pt x="3970" y="52038"/>
                </a:cubicBezTo>
                <a:cubicBezTo>
                  <a:pt x="4170" y="52008"/>
                  <a:pt x="4373" y="52002"/>
                  <a:pt x="4578" y="52002"/>
                </a:cubicBezTo>
                <a:cubicBezTo>
                  <a:pt x="4714" y="52002"/>
                  <a:pt x="4851" y="52004"/>
                  <a:pt x="4987" y="52004"/>
                </a:cubicBezTo>
                <a:cubicBezTo>
                  <a:pt x="5329" y="52004"/>
                  <a:pt x="5671" y="51988"/>
                  <a:pt x="6005" y="51871"/>
                </a:cubicBezTo>
                <a:cubicBezTo>
                  <a:pt x="6038" y="51737"/>
                  <a:pt x="6072" y="51637"/>
                  <a:pt x="6172" y="51537"/>
                </a:cubicBezTo>
                <a:cubicBezTo>
                  <a:pt x="6172" y="51104"/>
                  <a:pt x="6172" y="50603"/>
                  <a:pt x="6138" y="50103"/>
                </a:cubicBezTo>
                <a:cubicBezTo>
                  <a:pt x="6038" y="49102"/>
                  <a:pt x="6305" y="48135"/>
                  <a:pt x="6172" y="47101"/>
                </a:cubicBezTo>
                <a:lnTo>
                  <a:pt x="6172" y="47101"/>
                </a:lnTo>
                <a:cubicBezTo>
                  <a:pt x="6505" y="47134"/>
                  <a:pt x="6639" y="47401"/>
                  <a:pt x="6805" y="47568"/>
                </a:cubicBezTo>
                <a:cubicBezTo>
                  <a:pt x="6839" y="47601"/>
                  <a:pt x="6839" y="47701"/>
                  <a:pt x="6872" y="47735"/>
                </a:cubicBezTo>
                <a:cubicBezTo>
                  <a:pt x="7406" y="48268"/>
                  <a:pt x="7973" y="48869"/>
                  <a:pt x="8540" y="49436"/>
                </a:cubicBezTo>
                <a:cubicBezTo>
                  <a:pt x="8807" y="49236"/>
                  <a:pt x="9040" y="49069"/>
                  <a:pt x="9307" y="48869"/>
                </a:cubicBezTo>
                <a:cubicBezTo>
                  <a:pt x="8507" y="47901"/>
                  <a:pt x="7506" y="46767"/>
                  <a:pt x="6472" y="45600"/>
                </a:cubicBezTo>
                <a:cubicBezTo>
                  <a:pt x="6505" y="45099"/>
                  <a:pt x="6539" y="44566"/>
                  <a:pt x="6572" y="43932"/>
                </a:cubicBezTo>
                <a:cubicBezTo>
                  <a:pt x="7306" y="44866"/>
                  <a:pt x="8006" y="45733"/>
                  <a:pt x="8673" y="46600"/>
                </a:cubicBezTo>
                <a:cubicBezTo>
                  <a:pt x="9007" y="46434"/>
                  <a:pt x="9040" y="46000"/>
                  <a:pt x="9407" y="45767"/>
                </a:cubicBezTo>
                <a:cubicBezTo>
                  <a:pt x="8974" y="45199"/>
                  <a:pt x="8540" y="44666"/>
                  <a:pt x="8140" y="44065"/>
                </a:cubicBezTo>
                <a:cubicBezTo>
                  <a:pt x="7973" y="43865"/>
                  <a:pt x="7806" y="43665"/>
                  <a:pt x="7673" y="43398"/>
                </a:cubicBezTo>
                <a:cubicBezTo>
                  <a:pt x="7506" y="43031"/>
                  <a:pt x="7306" y="42698"/>
                  <a:pt x="6872" y="42531"/>
                </a:cubicBezTo>
                <a:cubicBezTo>
                  <a:pt x="6805" y="42464"/>
                  <a:pt x="6705" y="42397"/>
                  <a:pt x="6639" y="42264"/>
                </a:cubicBezTo>
                <a:cubicBezTo>
                  <a:pt x="6672" y="41630"/>
                  <a:pt x="6472" y="41030"/>
                  <a:pt x="6739" y="40396"/>
                </a:cubicBezTo>
                <a:cubicBezTo>
                  <a:pt x="7473" y="41297"/>
                  <a:pt x="8173" y="42231"/>
                  <a:pt x="8874" y="43098"/>
                </a:cubicBezTo>
                <a:cubicBezTo>
                  <a:pt x="9074" y="42898"/>
                  <a:pt x="9307" y="42731"/>
                  <a:pt x="9541" y="42464"/>
                </a:cubicBezTo>
                <a:cubicBezTo>
                  <a:pt x="9541" y="42431"/>
                  <a:pt x="9541" y="42297"/>
                  <a:pt x="9474" y="42231"/>
                </a:cubicBezTo>
                <a:cubicBezTo>
                  <a:pt x="9007" y="41597"/>
                  <a:pt x="8507" y="40963"/>
                  <a:pt x="8006" y="40363"/>
                </a:cubicBezTo>
                <a:cubicBezTo>
                  <a:pt x="7806" y="40062"/>
                  <a:pt x="7573" y="39762"/>
                  <a:pt x="7406" y="39429"/>
                </a:cubicBezTo>
                <a:cubicBezTo>
                  <a:pt x="7306" y="39095"/>
                  <a:pt x="7039" y="38862"/>
                  <a:pt x="6739" y="38561"/>
                </a:cubicBezTo>
                <a:cubicBezTo>
                  <a:pt x="6705" y="37694"/>
                  <a:pt x="6639" y="36727"/>
                  <a:pt x="6705" y="35793"/>
                </a:cubicBezTo>
                <a:cubicBezTo>
                  <a:pt x="6805" y="34892"/>
                  <a:pt x="6672" y="34025"/>
                  <a:pt x="6739" y="33124"/>
                </a:cubicBezTo>
                <a:cubicBezTo>
                  <a:pt x="6872" y="32190"/>
                  <a:pt x="6705" y="31189"/>
                  <a:pt x="6839" y="30222"/>
                </a:cubicBezTo>
                <a:cubicBezTo>
                  <a:pt x="6906" y="29455"/>
                  <a:pt x="6839" y="28721"/>
                  <a:pt x="6872" y="27954"/>
                </a:cubicBezTo>
                <a:cubicBezTo>
                  <a:pt x="6906" y="27187"/>
                  <a:pt x="6906" y="26386"/>
                  <a:pt x="6906" y="25585"/>
                </a:cubicBezTo>
                <a:cubicBezTo>
                  <a:pt x="6906" y="24785"/>
                  <a:pt x="6872" y="24018"/>
                  <a:pt x="6872" y="23217"/>
                </a:cubicBezTo>
                <a:cubicBezTo>
                  <a:pt x="6872" y="22416"/>
                  <a:pt x="6739" y="21583"/>
                  <a:pt x="6839" y="20782"/>
                </a:cubicBezTo>
                <a:cubicBezTo>
                  <a:pt x="6972" y="19414"/>
                  <a:pt x="6839" y="18080"/>
                  <a:pt x="6839" y="16712"/>
                </a:cubicBezTo>
                <a:cubicBezTo>
                  <a:pt x="6839" y="15378"/>
                  <a:pt x="6805" y="14010"/>
                  <a:pt x="6739" y="12676"/>
                </a:cubicBezTo>
                <a:cubicBezTo>
                  <a:pt x="6705" y="11275"/>
                  <a:pt x="6672" y="9908"/>
                  <a:pt x="6672" y="8540"/>
                </a:cubicBezTo>
                <a:cubicBezTo>
                  <a:pt x="6672" y="8206"/>
                  <a:pt x="6739" y="7839"/>
                  <a:pt x="6805" y="7506"/>
                </a:cubicBezTo>
                <a:lnTo>
                  <a:pt x="6972" y="7339"/>
                </a:lnTo>
                <a:cubicBezTo>
                  <a:pt x="6995" y="7342"/>
                  <a:pt x="7019" y="7344"/>
                  <a:pt x="7042" y="7344"/>
                </a:cubicBezTo>
                <a:cubicBezTo>
                  <a:pt x="7146" y="7344"/>
                  <a:pt x="7254" y="7318"/>
                  <a:pt x="7359" y="7318"/>
                </a:cubicBezTo>
                <a:cubicBezTo>
                  <a:pt x="7471" y="7318"/>
                  <a:pt x="7579" y="7348"/>
                  <a:pt x="7673" y="7472"/>
                </a:cubicBezTo>
                <a:cubicBezTo>
                  <a:pt x="7689" y="7489"/>
                  <a:pt x="7739" y="7497"/>
                  <a:pt x="7789" y="7497"/>
                </a:cubicBezTo>
                <a:cubicBezTo>
                  <a:pt x="7840" y="7497"/>
                  <a:pt x="7890" y="7489"/>
                  <a:pt x="7906" y="7472"/>
                </a:cubicBezTo>
                <a:cubicBezTo>
                  <a:pt x="8023" y="7356"/>
                  <a:pt x="8140" y="7331"/>
                  <a:pt x="8252" y="7331"/>
                </a:cubicBezTo>
                <a:cubicBezTo>
                  <a:pt x="8337" y="7331"/>
                  <a:pt x="8419" y="7345"/>
                  <a:pt x="8497" y="7345"/>
                </a:cubicBezTo>
                <a:cubicBezTo>
                  <a:pt x="8523" y="7345"/>
                  <a:pt x="8548" y="7343"/>
                  <a:pt x="8573" y="7339"/>
                </a:cubicBezTo>
                <a:cubicBezTo>
                  <a:pt x="8707" y="7339"/>
                  <a:pt x="8874" y="7406"/>
                  <a:pt x="9007" y="7406"/>
                </a:cubicBezTo>
                <a:cubicBezTo>
                  <a:pt x="9140" y="7406"/>
                  <a:pt x="9307" y="7339"/>
                  <a:pt x="9407" y="7272"/>
                </a:cubicBezTo>
                <a:lnTo>
                  <a:pt x="9708" y="7272"/>
                </a:lnTo>
                <a:lnTo>
                  <a:pt x="9708" y="6672"/>
                </a:lnTo>
                <a:cubicBezTo>
                  <a:pt x="9541" y="6238"/>
                  <a:pt x="9374" y="5905"/>
                  <a:pt x="9207" y="5538"/>
                </a:cubicBezTo>
                <a:cubicBezTo>
                  <a:pt x="9007" y="5071"/>
                  <a:pt x="8807" y="4570"/>
                  <a:pt x="8573" y="4070"/>
                </a:cubicBezTo>
                <a:cubicBezTo>
                  <a:pt x="8173" y="3169"/>
                  <a:pt x="7673" y="2269"/>
                  <a:pt x="7373" y="1268"/>
                </a:cubicBezTo>
                <a:cubicBezTo>
                  <a:pt x="7239" y="834"/>
                  <a:pt x="7006" y="434"/>
                  <a:pt x="6805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057;p87">
            <a:extLst>
              <a:ext uri="{FF2B5EF4-FFF2-40B4-BE49-F238E27FC236}">
                <a16:creationId xmlns:a16="http://schemas.microsoft.com/office/drawing/2014/main" id="{6C20BA3C-2D0F-4913-BA9F-EE0F470E2E4C}"/>
              </a:ext>
            </a:extLst>
          </p:cNvPr>
          <p:cNvSpPr/>
          <p:nvPr/>
        </p:nvSpPr>
        <p:spPr>
          <a:xfrm rot="-5400000">
            <a:off x="5460482" y="4654741"/>
            <a:ext cx="523220" cy="1776105"/>
          </a:xfrm>
          <a:custGeom>
            <a:avLst/>
            <a:gdLst/>
            <a:ahLst/>
            <a:cxnLst/>
            <a:rect l="l" t="t" r="r" b="b"/>
            <a:pathLst>
              <a:path w="9708" h="52038" extrusionOk="0">
                <a:moveTo>
                  <a:pt x="6241" y="2121"/>
                </a:moveTo>
                <a:cubicBezTo>
                  <a:pt x="6478" y="2121"/>
                  <a:pt x="6587" y="2275"/>
                  <a:pt x="6672" y="2502"/>
                </a:cubicBezTo>
                <a:lnTo>
                  <a:pt x="6906" y="3136"/>
                </a:lnTo>
                <a:cubicBezTo>
                  <a:pt x="7206" y="3570"/>
                  <a:pt x="7339" y="4137"/>
                  <a:pt x="7539" y="4637"/>
                </a:cubicBezTo>
                <a:cubicBezTo>
                  <a:pt x="7773" y="5238"/>
                  <a:pt x="8040" y="5905"/>
                  <a:pt x="8273" y="6572"/>
                </a:cubicBezTo>
                <a:cubicBezTo>
                  <a:pt x="8106" y="6572"/>
                  <a:pt x="7940" y="6538"/>
                  <a:pt x="7840" y="6538"/>
                </a:cubicBezTo>
                <a:cubicBezTo>
                  <a:pt x="7742" y="6538"/>
                  <a:pt x="7628" y="6468"/>
                  <a:pt x="7534" y="6468"/>
                </a:cubicBezTo>
                <a:cubicBezTo>
                  <a:pt x="7499" y="6468"/>
                  <a:pt x="7467" y="6478"/>
                  <a:pt x="7439" y="6505"/>
                </a:cubicBezTo>
                <a:cubicBezTo>
                  <a:pt x="7378" y="6551"/>
                  <a:pt x="7311" y="6569"/>
                  <a:pt x="7238" y="6569"/>
                </a:cubicBezTo>
                <a:cubicBezTo>
                  <a:pt x="6998" y="6569"/>
                  <a:pt x="6698" y="6372"/>
                  <a:pt x="6338" y="6372"/>
                </a:cubicBezTo>
                <a:cubicBezTo>
                  <a:pt x="6172" y="6572"/>
                  <a:pt x="5738" y="6639"/>
                  <a:pt x="5805" y="7039"/>
                </a:cubicBezTo>
                <a:cubicBezTo>
                  <a:pt x="5638" y="7206"/>
                  <a:pt x="5705" y="7406"/>
                  <a:pt x="5705" y="7639"/>
                </a:cubicBezTo>
                <a:cubicBezTo>
                  <a:pt x="5738" y="8974"/>
                  <a:pt x="5738" y="10308"/>
                  <a:pt x="5805" y="11642"/>
                </a:cubicBezTo>
                <a:cubicBezTo>
                  <a:pt x="5838" y="12976"/>
                  <a:pt x="5871" y="14344"/>
                  <a:pt x="5871" y="15678"/>
                </a:cubicBezTo>
                <a:cubicBezTo>
                  <a:pt x="5905" y="17013"/>
                  <a:pt x="5938" y="18347"/>
                  <a:pt x="5938" y="19681"/>
                </a:cubicBezTo>
                <a:cubicBezTo>
                  <a:pt x="5938" y="21015"/>
                  <a:pt x="6072" y="22350"/>
                  <a:pt x="5938" y="23684"/>
                </a:cubicBezTo>
                <a:cubicBezTo>
                  <a:pt x="5838" y="25185"/>
                  <a:pt x="6072" y="26720"/>
                  <a:pt x="5938" y="28221"/>
                </a:cubicBezTo>
                <a:cubicBezTo>
                  <a:pt x="5838" y="29321"/>
                  <a:pt x="6038" y="30389"/>
                  <a:pt x="5905" y="31523"/>
                </a:cubicBezTo>
                <a:cubicBezTo>
                  <a:pt x="5771" y="32424"/>
                  <a:pt x="6038" y="33358"/>
                  <a:pt x="5838" y="34258"/>
                </a:cubicBezTo>
                <a:cubicBezTo>
                  <a:pt x="5938" y="35659"/>
                  <a:pt x="5838" y="36994"/>
                  <a:pt x="5771" y="38361"/>
                </a:cubicBezTo>
                <a:cubicBezTo>
                  <a:pt x="5771" y="38928"/>
                  <a:pt x="5871" y="39529"/>
                  <a:pt x="5738" y="40163"/>
                </a:cubicBezTo>
                <a:cubicBezTo>
                  <a:pt x="5671" y="40496"/>
                  <a:pt x="5705" y="40830"/>
                  <a:pt x="5738" y="41197"/>
                </a:cubicBezTo>
                <a:cubicBezTo>
                  <a:pt x="5771" y="41564"/>
                  <a:pt x="5605" y="41897"/>
                  <a:pt x="5605" y="42231"/>
                </a:cubicBezTo>
                <a:cubicBezTo>
                  <a:pt x="5605" y="42864"/>
                  <a:pt x="5771" y="43432"/>
                  <a:pt x="5538" y="44065"/>
                </a:cubicBezTo>
                <a:cubicBezTo>
                  <a:pt x="5605" y="44899"/>
                  <a:pt x="5538" y="45733"/>
                  <a:pt x="5505" y="46567"/>
                </a:cubicBezTo>
                <a:lnTo>
                  <a:pt x="5505" y="47268"/>
                </a:lnTo>
                <a:cubicBezTo>
                  <a:pt x="5605" y="48569"/>
                  <a:pt x="5338" y="49836"/>
                  <a:pt x="5438" y="51104"/>
                </a:cubicBezTo>
                <a:lnTo>
                  <a:pt x="4704" y="51104"/>
                </a:lnTo>
                <a:cubicBezTo>
                  <a:pt x="4671" y="50170"/>
                  <a:pt x="4604" y="49202"/>
                  <a:pt x="4604" y="48235"/>
                </a:cubicBezTo>
                <a:cubicBezTo>
                  <a:pt x="4604" y="47334"/>
                  <a:pt x="4504" y="46367"/>
                  <a:pt x="4671" y="45433"/>
                </a:cubicBezTo>
                <a:cubicBezTo>
                  <a:pt x="4737" y="44899"/>
                  <a:pt x="4704" y="44366"/>
                  <a:pt x="4604" y="43832"/>
                </a:cubicBezTo>
                <a:cubicBezTo>
                  <a:pt x="4571" y="43265"/>
                  <a:pt x="4737" y="42764"/>
                  <a:pt x="4704" y="42231"/>
                </a:cubicBezTo>
                <a:cubicBezTo>
                  <a:pt x="4671" y="41864"/>
                  <a:pt x="4604" y="41430"/>
                  <a:pt x="4704" y="41097"/>
                </a:cubicBezTo>
                <a:cubicBezTo>
                  <a:pt x="4771" y="40830"/>
                  <a:pt x="4771" y="40529"/>
                  <a:pt x="4771" y="40229"/>
                </a:cubicBezTo>
                <a:cubicBezTo>
                  <a:pt x="4737" y="39896"/>
                  <a:pt x="4904" y="39595"/>
                  <a:pt x="4904" y="39329"/>
                </a:cubicBezTo>
                <a:cubicBezTo>
                  <a:pt x="4904" y="38928"/>
                  <a:pt x="4837" y="38528"/>
                  <a:pt x="5004" y="38161"/>
                </a:cubicBezTo>
                <a:cubicBezTo>
                  <a:pt x="5071" y="37894"/>
                  <a:pt x="5004" y="37661"/>
                  <a:pt x="5004" y="37361"/>
                </a:cubicBezTo>
                <a:cubicBezTo>
                  <a:pt x="5004" y="37094"/>
                  <a:pt x="5071" y="36860"/>
                  <a:pt x="5071" y="36593"/>
                </a:cubicBezTo>
                <a:cubicBezTo>
                  <a:pt x="5104" y="36193"/>
                  <a:pt x="5071" y="35759"/>
                  <a:pt x="5171" y="35326"/>
                </a:cubicBezTo>
                <a:cubicBezTo>
                  <a:pt x="5238" y="34892"/>
                  <a:pt x="5171" y="34425"/>
                  <a:pt x="5171" y="33991"/>
                </a:cubicBezTo>
                <a:cubicBezTo>
                  <a:pt x="5171" y="33558"/>
                  <a:pt x="5238" y="33091"/>
                  <a:pt x="5238" y="32691"/>
                </a:cubicBezTo>
                <a:cubicBezTo>
                  <a:pt x="5104" y="26519"/>
                  <a:pt x="4937" y="20348"/>
                  <a:pt x="4837" y="14177"/>
                </a:cubicBezTo>
                <a:cubicBezTo>
                  <a:pt x="4771" y="12676"/>
                  <a:pt x="4537" y="11142"/>
                  <a:pt x="4571" y="9641"/>
                </a:cubicBezTo>
                <a:cubicBezTo>
                  <a:pt x="4571" y="9541"/>
                  <a:pt x="4604" y="9407"/>
                  <a:pt x="4571" y="9374"/>
                </a:cubicBezTo>
                <a:cubicBezTo>
                  <a:pt x="4370" y="9174"/>
                  <a:pt x="4537" y="8873"/>
                  <a:pt x="4437" y="8707"/>
                </a:cubicBezTo>
                <a:cubicBezTo>
                  <a:pt x="4337" y="8473"/>
                  <a:pt x="4337" y="8206"/>
                  <a:pt x="4337" y="7973"/>
                </a:cubicBezTo>
                <a:cubicBezTo>
                  <a:pt x="4337" y="7673"/>
                  <a:pt x="4337" y="7339"/>
                  <a:pt x="4270" y="7039"/>
                </a:cubicBezTo>
                <a:cubicBezTo>
                  <a:pt x="4270" y="6705"/>
                  <a:pt x="4270" y="6372"/>
                  <a:pt x="4237" y="6071"/>
                </a:cubicBezTo>
                <a:cubicBezTo>
                  <a:pt x="3503" y="6038"/>
                  <a:pt x="2769" y="6005"/>
                  <a:pt x="2035" y="5971"/>
                </a:cubicBezTo>
                <a:cubicBezTo>
                  <a:pt x="2069" y="5871"/>
                  <a:pt x="2035" y="5805"/>
                  <a:pt x="2069" y="5738"/>
                </a:cubicBezTo>
                <a:cubicBezTo>
                  <a:pt x="2236" y="5571"/>
                  <a:pt x="2436" y="5404"/>
                  <a:pt x="2669" y="5238"/>
                </a:cubicBezTo>
                <a:cubicBezTo>
                  <a:pt x="3103" y="4837"/>
                  <a:pt x="3503" y="4370"/>
                  <a:pt x="4003" y="4003"/>
                </a:cubicBezTo>
                <a:cubicBezTo>
                  <a:pt x="4370" y="3703"/>
                  <a:pt x="4671" y="3336"/>
                  <a:pt x="5038" y="3036"/>
                </a:cubicBezTo>
                <a:cubicBezTo>
                  <a:pt x="5438" y="2736"/>
                  <a:pt x="5838" y="2469"/>
                  <a:pt x="6105" y="2135"/>
                </a:cubicBezTo>
                <a:cubicBezTo>
                  <a:pt x="6155" y="2125"/>
                  <a:pt x="6200" y="2121"/>
                  <a:pt x="6241" y="2121"/>
                </a:cubicBezTo>
                <a:close/>
                <a:moveTo>
                  <a:pt x="6805" y="0"/>
                </a:moveTo>
                <a:cubicBezTo>
                  <a:pt x="6138" y="501"/>
                  <a:pt x="5505" y="934"/>
                  <a:pt x="4871" y="1435"/>
                </a:cubicBezTo>
                <a:cubicBezTo>
                  <a:pt x="4070" y="2069"/>
                  <a:pt x="3336" y="2836"/>
                  <a:pt x="2636" y="3570"/>
                </a:cubicBezTo>
                <a:cubicBezTo>
                  <a:pt x="2202" y="4003"/>
                  <a:pt x="1735" y="4370"/>
                  <a:pt x="1302" y="4737"/>
                </a:cubicBezTo>
                <a:cubicBezTo>
                  <a:pt x="1001" y="5004"/>
                  <a:pt x="701" y="5238"/>
                  <a:pt x="401" y="5538"/>
                </a:cubicBezTo>
                <a:cubicBezTo>
                  <a:pt x="301" y="5671"/>
                  <a:pt x="201" y="5838"/>
                  <a:pt x="67" y="6005"/>
                </a:cubicBezTo>
                <a:lnTo>
                  <a:pt x="67" y="6538"/>
                </a:lnTo>
                <a:cubicBezTo>
                  <a:pt x="301" y="6639"/>
                  <a:pt x="501" y="6739"/>
                  <a:pt x="734" y="6739"/>
                </a:cubicBezTo>
                <a:cubicBezTo>
                  <a:pt x="1468" y="6805"/>
                  <a:pt x="2202" y="6839"/>
                  <a:pt x="2969" y="6872"/>
                </a:cubicBezTo>
                <a:cubicBezTo>
                  <a:pt x="3069" y="6905"/>
                  <a:pt x="3203" y="7005"/>
                  <a:pt x="3303" y="7072"/>
                </a:cubicBezTo>
                <a:cubicBezTo>
                  <a:pt x="3336" y="7139"/>
                  <a:pt x="3336" y="7172"/>
                  <a:pt x="3336" y="7206"/>
                </a:cubicBezTo>
                <a:lnTo>
                  <a:pt x="3336" y="7706"/>
                </a:lnTo>
                <a:cubicBezTo>
                  <a:pt x="3370" y="8640"/>
                  <a:pt x="3303" y="9541"/>
                  <a:pt x="3403" y="10408"/>
                </a:cubicBezTo>
                <a:cubicBezTo>
                  <a:pt x="3536" y="11309"/>
                  <a:pt x="3470" y="12176"/>
                  <a:pt x="3570" y="13043"/>
                </a:cubicBezTo>
                <a:cubicBezTo>
                  <a:pt x="3737" y="13877"/>
                  <a:pt x="3703" y="14744"/>
                  <a:pt x="3737" y="15578"/>
                </a:cubicBezTo>
                <a:cubicBezTo>
                  <a:pt x="3803" y="16479"/>
                  <a:pt x="3870" y="17346"/>
                  <a:pt x="3803" y="18180"/>
                </a:cubicBezTo>
                <a:cubicBezTo>
                  <a:pt x="3703" y="19047"/>
                  <a:pt x="3737" y="19915"/>
                  <a:pt x="3737" y="20815"/>
                </a:cubicBezTo>
                <a:cubicBezTo>
                  <a:pt x="3737" y="21683"/>
                  <a:pt x="3703" y="22583"/>
                  <a:pt x="3837" y="23484"/>
                </a:cubicBezTo>
                <a:cubicBezTo>
                  <a:pt x="4003" y="24551"/>
                  <a:pt x="3970" y="25585"/>
                  <a:pt x="4003" y="26686"/>
                </a:cubicBezTo>
                <a:cubicBezTo>
                  <a:pt x="4037" y="27754"/>
                  <a:pt x="4070" y="28854"/>
                  <a:pt x="4070" y="29922"/>
                </a:cubicBezTo>
                <a:cubicBezTo>
                  <a:pt x="4070" y="30656"/>
                  <a:pt x="4037" y="31323"/>
                  <a:pt x="4037" y="32023"/>
                </a:cubicBezTo>
                <a:cubicBezTo>
                  <a:pt x="4037" y="32691"/>
                  <a:pt x="4137" y="33391"/>
                  <a:pt x="4070" y="34058"/>
                </a:cubicBezTo>
                <a:cubicBezTo>
                  <a:pt x="4003" y="34592"/>
                  <a:pt x="4070" y="35192"/>
                  <a:pt x="4003" y="35693"/>
                </a:cubicBezTo>
                <a:cubicBezTo>
                  <a:pt x="3903" y="36160"/>
                  <a:pt x="3970" y="36593"/>
                  <a:pt x="3903" y="37027"/>
                </a:cubicBezTo>
                <a:cubicBezTo>
                  <a:pt x="3903" y="37260"/>
                  <a:pt x="3837" y="37527"/>
                  <a:pt x="3837" y="37761"/>
                </a:cubicBezTo>
                <a:cubicBezTo>
                  <a:pt x="3837" y="38028"/>
                  <a:pt x="3870" y="38261"/>
                  <a:pt x="3837" y="38461"/>
                </a:cubicBezTo>
                <a:cubicBezTo>
                  <a:pt x="3837" y="38628"/>
                  <a:pt x="3737" y="38795"/>
                  <a:pt x="3670" y="38962"/>
                </a:cubicBezTo>
                <a:cubicBezTo>
                  <a:pt x="3303" y="39028"/>
                  <a:pt x="3069" y="39395"/>
                  <a:pt x="2736" y="39629"/>
                </a:cubicBezTo>
                <a:cubicBezTo>
                  <a:pt x="2402" y="39862"/>
                  <a:pt x="2135" y="40096"/>
                  <a:pt x="1835" y="40329"/>
                </a:cubicBezTo>
                <a:cubicBezTo>
                  <a:pt x="1535" y="40529"/>
                  <a:pt x="1201" y="40730"/>
                  <a:pt x="868" y="40930"/>
                </a:cubicBezTo>
                <a:cubicBezTo>
                  <a:pt x="568" y="41163"/>
                  <a:pt x="201" y="41297"/>
                  <a:pt x="1" y="41664"/>
                </a:cubicBezTo>
                <a:lnTo>
                  <a:pt x="734" y="42531"/>
                </a:lnTo>
                <a:cubicBezTo>
                  <a:pt x="1702" y="41864"/>
                  <a:pt x="2636" y="41230"/>
                  <a:pt x="3637" y="40529"/>
                </a:cubicBezTo>
                <a:cubicBezTo>
                  <a:pt x="3637" y="40763"/>
                  <a:pt x="3670" y="40930"/>
                  <a:pt x="3637" y="41097"/>
                </a:cubicBezTo>
                <a:cubicBezTo>
                  <a:pt x="3637" y="41263"/>
                  <a:pt x="3536" y="41430"/>
                  <a:pt x="3503" y="41564"/>
                </a:cubicBezTo>
                <a:cubicBezTo>
                  <a:pt x="2369" y="42598"/>
                  <a:pt x="1235" y="43698"/>
                  <a:pt x="1" y="44566"/>
                </a:cubicBezTo>
                <a:cubicBezTo>
                  <a:pt x="134" y="45033"/>
                  <a:pt x="534" y="45199"/>
                  <a:pt x="801" y="45533"/>
                </a:cubicBezTo>
                <a:cubicBezTo>
                  <a:pt x="1535" y="44999"/>
                  <a:pt x="2236" y="44532"/>
                  <a:pt x="2836" y="43798"/>
                </a:cubicBezTo>
                <a:cubicBezTo>
                  <a:pt x="2969" y="43698"/>
                  <a:pt x="3336" y="43432"/>
                  <a:pt x="3570" y="43365"/>
                </a:cubicBezTo>
                <a:lnTo>
                  <a:pt x="3570" y="43365"/>
                </a:lnTo>
                <a:cubicBezTo>
                  <a:pt x="3370" y="43865"/>
                  <a:pt x="3503" y="44399"/>
                  <a:pt x="3470" y="44899"/>
                </a:cubicBezTo>
                <a:cubicBezTo>
                  <a:pt x="2502" y="45733"/>
                  <a:pt x="1535" y="46600"/>
                  <a:pt x="501" y="47301"/>
                </a:cubicBezTo>
                <a:cubicBezTo>
                  <a:pt x="801" y="47568"/>
                  <a:pt x="1035" y="47801"/>
                  <a:pt x="1335" y="48102"/>
                </a:cubicBezTo>
                <a:cubicBezTo>
                  <a:pt x="2002" y="47801"/>
                  <a:pt x="2636" y="47234"/>
                  <a:pt x="3203" y="46600"/>
                </a:cubicBezTo>
                <a:lnTo>
                  <a:pt x="3470" y="46600"/>
                </a:lnTo>
                <a:cubicBezTo>
                  <a:pt x="3470" y="46634"/>
                  <a:pt x="3503" y="46701"/>
                  <a:pt x="3503" y="46701"/>
                </a:cubicBezTo>
                <a:cubicBezTo>
                  <a:pt x="3536" y="47868"/>
                  <a:pt x="3570" y="49036"/>
                  <a:pt x="3570" y="50203"/>
                </a:cubicBezTo>
                <a:cubicBezTo>
                  <a:pt x="3570" y="50437"/>
                  <a:pt x="3503" y="50737"/>
                  <a:pt x="3503" y="50970"/>
                </a:cubicBezTo>
                <a:cubicBezTo>
                  <a:pt x="3470" y="51404"/>
                  <a:pt x="3570" y="51771"/>
                  <a:pt x="3970" y="52038"/>
                </a:cubicBezTo>
                <a:cubicBezTo>
                  <a:pt x="4170" y="52008"/>
                  <a:pt x="4373" y="52002"/>
                  <a:pt x="4578" y="52002"/>
                </a:cubicBezTo>
                <a:cubicBezTo>
                  <a:pt x="4714" y="52002"/>
                  <a:pt x="4851" y="52004"/>
                  <a:pt x="4987" y="52004"/>
                </a:cubicBezTo>
                <a:cubicBezTo>
                  <a:pt x="5329" y="52004"/>
                  <a:pt x="5671" y="51988"/>
                  <a:pt x="6005" y="51871"/>
                </a:cubicBezTo>
                <a:cubicBezTo>
                  <a:pt x="6038" y="51737"/>
                  <a:pt x="6072" y="51637"/>
                  <a:pt x="6172" y="51537"/>
                </a:cubicBezTo>
                <a:cubicBezTo>
                  <a:pt x="6172" y="51104"/>
                  <a:pt x="6172" y="50603"/>
                  <a:pt x="6138" y="50103"/>
                </a:cubicBezTo>
                <a:cubicBezTo>
                  <a:pt x="6038" y="49102"/>
                  <a:pt x="6305" y="48135"/>
                  <a:pt x="6172" y="47101"/>
                </a:cubicBezTo>
                <a:lnTo>
                  <a:pt x="6172" y="47101"/>
                </a:lnTo>
                <a:cubicBezTo>
                  <a:pt x="6505" y="47134"/>
                  <a:pt x="6639" y="47401"/>
                  <a:pt x="6805" y="47568"/>
                </a:cubicBezTo>
                <a:cubicBezTo>
                  <a:pt x="6839" y="47601"/>
                  <a:pt x="6839" y="47701"/>
                  <a:pt x="6872" y="47735"/>
                </a:cubicBezTo>
                <a:cubicBezTo>
                  <a:pt x="7406" y="48268"/>
                  <a:pt x="7973" y="48869"/>
                  <a:pt x="8540" y="49436"/>
                </a:cubicBezTo>
                <a:cubicBezTo>
                  <a:pt x="8807" y="49236"/>
                  <a:pt x="9040" y="49069"/>
                  <a:pt x="9307" y="48869"/>
                </a:cubicBezTo>
                <a:cubicBezTo>
                  <a:pt x="8507" y="47901"/>
                  <a:pt x="7506" y="46767"/>
                  <a:pt x="6472" y="45600"/>
                </a:cubicBezTo>
                <a:cubicBezTo>
                  <a:pt x="6505" y="45099"/>
                  <a:pt x="6539" y="44566"/>
                  <a:pt x="6572" y="43932"/>
                </a:cubicBezTo>
                <a:cubicBezTo>
                  <a:pt x="7306" y="44866"/>
                  <a:pt x="8006" y="45733"/>
                  <a:pt x="8673" y="46600"/>
                </a:cubicBezTo>
                <a:cubicBezTo>
                  <a:pt x="9007" y="46434"/>
                  <a:pt x="9040" y="46000"/>
                  <a:pt x="9407" y="45767"/>
                </a:cubicBezTo>
                <a:cubicBezTo>
                  <a:pt x="8974" y="45199"/>
                  <a:pt x="8540" y="44666"/>
                  <a:pt x="8140" y="44065"/>
                </a:cubicBezTo>
                <a:cubicBezTo>
                  <a:pt x="7973" y="43865"/>
                  <a:pt x="7806" y="43665"/>
                  <a:pt x="7673" y="43398"/>
                </a:cubicBezTo>
                <a:cubicBezTo>
                  <a:pt x="7506" y="43031"/>
                  <a:pt x="7306" y="42698"/>
                  <a:pt x="6872" y="42531"/>
                </a:cubicBezTo>
                <a:cubicBezTo>
                  <a:pt x="6805" y="42464"/>
                  <a:pt x="6705" y="42397"/>
                  <a:pt x="6639" y="42264"/>
                </a:cubicBezTo>
                <a:cubicBezTo>
                  <a:pt x="6672" y="41630"/>
                  <a:pt x="6472" y="41030"/>
                  <a:pt x="6739" y="40396"/>
                </a:cubicBezTo>
                <a:cubicBezTo>
                  <a:pt x="7473" y="41297"/>
                  <a:pt x="8173" y="42231"/>
                  <a:pt x="8874" y="43098"/>
                </a:cubicBezTo>
                <a:cubicBezTo>
                  <a:pt x="9074" y="42898"/>
                  <a:pt x="9307" y="42731"/>
                  <a:pt x="9541" y="42464"/>
                </a:cubicBezTo>
                <a:cubicBezTo>
                  <a:pt x="9541" y="42431"/>
                  <a:pt x="9541" y="42297"/>
                  <a:pt x="9474" y="42231"/>
                </a:cubicBezTo>
                <a:cubicBezTo>
                  <a:pt x="9007" y="41597"/>
                  <a:pt x="8507" y="40963"/>
                  <a:pt x="8006" y="40363"/>
                </a:cubicBezTo>
                <a:cubicBezTo>
                  <a:pt x="7806" y="40062"/>
                  <a:pt x="7573" y="39762"/>
                  <a:pt x="7406" y="39429"/>
                </a:cubicBezTo>
                <a:cubicBezTo>
                  <a:pt x="7306" y="39095"/>
                  <a:pt x="7039" y="38862"/>
                  <a:pt x="6739" y="38561"/>
                </a:cubicBezTo>
                <a:cubicBezTo>
                  <a:pt x="6705" y="37694"/>
                  <a:pt x="6639" y="36727"/>
                  <a:pt x="6705" y="35793"/>
                </a:cubicBezTo>
                <a:cubicBezTo>
                  <a:pt x="6805" y="34892"/>
                  <a:pt x="6672" y="34025"/>
                  <a:pt x="6739" y="33124"/>
                </a:cubicBezTo>
                <a:cubicBezTo>
                  <a:pt x="6872" y="32190"/>
                  <a:pt x="6705" y="31189"/>
                  <a:pt x="6839" y="30222"/>
                </a:cubicBezTo>
                <a:cubicBezTo>
                  <a:pt x="6906" y="29455"/>
                  <a:pt x="6839" y="28721"/>
                  <a:pt x="6872" y="27954"/>
                </a:cubicBezTo>
                <a:cubicBezTo>
                  <a:pt x="6906" y="27187"/>
                  <a:pt x="6906" y="26386"/>
                  <a:pt x="6906" y="25585"/>
                </a:cubicBezTo>
                <a:cubicBezTo>
                  <a:pt x="6906" y="24785"/>
                  <a:pt x="6872" y="24018"/>
                  <a:pt x="6872" y="23217"/>
                </a:cubicBezTo>
                <a:cubicBezTo>
                  <a:pt x="6872" y="22416"/>
                  <a:pt x="6739" y="21583"/>
                  <a:pt x="6839" y="20782"/>
                </a:cubicBezTo>
                <a:cubicBezTo>
                  <a:pt x="6972" y="19414"/>
                  <a:pt x="6839" y="18080"/>
                  <a:pt x="6839" y="16712"/>
                </a:cubicBezTo>
                <a:cubicBezTo>
                  <a:pt x="6839" y="15378"/>
                  <a:pt x="6805" y="14010"/>
                  <a:pt x="6739" y="12676"/>
                </a:cubicBezTo>
                <a:cubicBezTo>
                  <a:pt x="6705" y="11275"/>
                  <a:pt x="6672" y="9908"/>
                  <a:pt x="6672" y="8540"/>
                </a:cubicBezTo>
                <a:cubicBezTo>
                  <a:pt x="6672" y="8206"/>
                  <a:pt x="6739" y="7839"/>
                  <a:pt x="6805" y="7506"/>
                </a:cubicBezTo>
                <a:lnTo>
                  <a:pt x="6972" y="7339"/>
                </a:lnTo>
                <a:cubicBezTo>
                  <a:pt x="6995" y="7342"/>
                  <a:pt x="7019" y="7344"/>
                  <a:pt x="7042" y="7344"/>
                </a:cubicBezTo>
                <a:cubicBezTo>
                  <a:pt x="7146" y="7344"/>
                  <a:pt x="7254" y="7318"/>
                  <a:pt x="7359" y="7318"/>
                </a:cubicBezTo>
                <a:cubicBezTo>
                  <a:pt x="7471" y="7318"/>
                  <a:pt x="7579" y="7348"/>
                  <a:pt x="7673" y="7472"/>
                </a:cubicBezTo>
                <a:cubicBezTo>
                  <a:pt x="7689" y="7489"/>
                  <a:pt x="7739" y="7497"/>
                  <a:pt x="7789" y="7497"/>
                </a:cubicBezTo>
                <a:cubicBezTo>
                  <a:pt x="7840" y="7497"/>
                  <a:pt x="7890" y="7489"/>
                  <a:pt x="7906" y="7472"/>
                </a:cubicBezTo>
                <a:cubicBezTo>
                  <a:pt x="8023" y="7356"/>
                  <a:pt x="8140" y="7331"/>
                  <a:pt x="8252" y="7331"/>
                </a:cubicBezTo>
                <a:cubicBezTo>
                  <a:pt x="8337" y="7331"/>
                  <a:pt x="8419" y="7345"/>
                  <a:pt x="8497" y="7345"/>
                </a:cubicBezTo>
                <a:cubicBezTo>
                  <a:pt x="8523" y="7345"/>
                  <a:pt x="8548" y="7343"/>
                  <a:pt x="8573" y="7339"/>
                </a:cubicBezTo>
                <a:cubicBezTo>
                  <a:pt x="8707" y="7339"/>
                  <a:pt x="8874" y="7406"/>
                  <a:pt x="9007" y="7406"/>
                </a:cubicBezTo>
                <a:cubicBezTo>
                  <a:pt x="9140" y="7406"/>
                  <a:pt x="9307" y="7339"/>
                  <a:pt x="9407" y="7272"/>
                </a:cubicBezTo>
                <a:lnTo>
                  <a:pt x="9708" y="7272"/>
                </a:lnTo>
                <a:lnTo>
                  <a:pt x="9708" y="6672"/>
                </a:lnTo>
                <a:cubicBezTo>
                  <a:pt x="9541" y="6238"/>
                  <a:pt x="9374" y="5905"/>
                  <a:pt x="9207" y="5538"/>
                </a:cubicBezTo>
                <a:cubicBezTo>
                  <a:pt x="9007" y="5071"/>
                  <a:pt x="8807" y="4570"/>
                  <a:pt x="8573" y="4070"/>
                </a:cubicBezTo>
                <a:cubicBezTo>
                  <a:pt x="8173" y="3169"/>
                  <a:pt x="7673" y="2269"/>
                  <a:pt x="7373" y="1268"/>
                </a:cubicBezTo>
                <a:cubicBezTo>
                  <a:pt x="7239" y="834"/>
                  <a:pt x="7006" y="434"/>
                  <a:pt x="6805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057;p87">
            <a:extLst>
              <a:ext uri="{FF2B5EF4-FFF2-40B4-BE49-F238E27FC236}">
                <a16:creationId xmlns:a16="http://schemas.microsoft.com/office/drawing/2014/main" id="{AB955B95-4638-4F4D-B7C9-5653D811773C}"/>
              </a:ext>
            </a:extLst>
          </p:cNvPr>
          <p:cNvSpPr/>
          <p:nvPr/>
        </p:nvSpPr>
        <p:spPr>
          <a:xfrm rot="-5400000">
            <a:off x="5460483" y="5445804"/>
            <a:ext cx="523220" cy="1776105"/>
          </a:xfrm>
          <a:custGeom>
            <a:avLst/>
            <a:gdLst/>
            <a:ahLst/>
            <a:cxnLst/>
            <a:rect l="l" t="t" r="r" b="b"/>
            <a:pathLst>
              <a:path w="9708" h="52038" extrusionOk="0">
                <a:moveTo>
                  <a:pt x="6241" y="2121"/>
                </a:moveTo>
                <a:cubicBezTo>
                  <a:pt x="6478" y="2121"/>
                  <a:pt x="6587" y="2275"/>
                  <a:pt x="6672" y="2502"/>
                </a:cubicBezTo>
                <a:lnTo>
                  <a:pt x="6906" y="3136"/>
                </a:lnTo>
                <a:cubicBezTo>
                  <a:pt x="7206" y="3570"/>
                  <a:pt x="7339" y="4137"/>
                  <a:pt x="7539" y="4637"/>
                </a:cubicBezTo>
                <a:cubicBezTo>
                  <a:pt x="7773" y="5238"/>
                  <a:pt x="8040" y="5905"/>
                  <a:pt x="8273" y="6572"/>
                </a:cubicBezTo>
                <a:cubicBezTo>
                  <a:pt x="8106" y="6572"/>
                  <a:pt x="7940" y="6538"/>
                  <a:pt x="7840" y="6538"/>
                </a:cubicBezTo>
                <a:cubicBezTo>
                  <a:pt x="7742" y="6538"/>
                  <a:pt x="7628" y="6468"/>
                  <a:pt x="7534" y="6468"/>
                </a:cubicBezTo>
                <a:cubicBezTo>
                  <a:pt x="7499" y="6468"/>
                  <a:pt x="7467" y="6478"/>
                  <a:pt x="7439" y="6505"/>
                </a:cubicBezTo>
                <a:cubicBezTo>
                  <a:pt x="7378" y="6551"/>
                  <a:pt x="7311" y="6569"/>
                  <a:pt x="7238" y="6569"/>
                </a:cubicBezTo>
                <a:cubicBezTo>
                  <a:pt x="6998" y="6569"/>
                  <a:pt x="6698" y="6372"/>
                  <a:pt x="6338" y="6372"/>
                </a:cubicBezTo>
                <a:cubicBezTo>
                  <a:pt x="6172" y="6572"/>
                  <a:pt x="5738" y="6639"/>
                  <a:pt x="5805" y="7039"/>
                </a:cubicBezTo>
                <a:cubicBezTo>
                  <a:pt x="5638" y="7206"/>
                  <a:pt x="5705" y="7406"/>
                  <a:pt x="5705" y="7639"/>
                </a:cubicBezTo>
                <a:cubicBezTo>
                  <a:pt x="5738" y="8974"/>
                  <a:pt x="5738" y="10308"/>
                  <a:pt x="5805" y="11642"/>
                </a:cubicBezTo>
                <a:cubicBezTo>
                  <a:pt x="5838" y="12976"/>
                  <a:pt x="5871" y="14344"/>
                  <a:pt x="5871" y="15678"/>
                </a:cubicBezTo>
                <a:cubicBezTo>
                  <a:pt x="5905" y="17013"/>
                  <a:pt x="5938" y="18347"/>
                  <a:pt x="5938" y="19681"/>
                </a:cubicBezTo>
                <a:cubicBezTo>
                  <a:pt x="5938" y="21015"/>
                  <a:pt x="6072" y="22350"/>
                  <a:pt x="5938" y="23684"/>
                </a:cubicBezTo>
                <a:cubicBezTo>
                  <a:pt x="5838" y="25185"/>
                  <a:pt x="6072" y="26720"/>
                  <a:pt x="5938" y="28221"/>
                </a:cubicBezTo>
                <a:cubicBezTo>
                  <a:pt x="5838" y="29321"/>
                  <a:pt x="6038" y="30389"/>
                  <a:pt x="5905" y="31523"/>
                </a:cubicBezTo>
                <a:cubicBezTo>
                  <a:pt x="5771" y="32424"/>
                  <a:pt x="6038" y="33358"/>
                  <a:pt x="5838" y="34258"/>
                </a:cubicBezTo>
                <a:cubicBezTo>
                  <a:pt x="5938" y="35659"/>
                  <a:pt x="5838" y="36994"/>
                  <a:pt x="5771" y="38361"/>
                </a:cubicBezTo>
                <a:cubicBezTo>
                  <a:pt x="5771" y="38928"/>
                  <a:pt x="5871" y="39529"/>
                  <a:pt x="5738" y="40163"/>
                </a:cubicBezTo>
                <a:cubicBezTo>
                  <a:pt x="5671" y="40496"/>
                  <a:pt x="5705" y="40830"/>
                  <a:pt x="5738" y="41197"/>
                </a:cubicBezTo>
                <a:cubicBezTo>
                  <a:pt x="5771" y="41564"/>
                  <a:pt x="5605" y="41897"/>
                  <a:pt x="5605" y="42231"/>
                </a:cubicBezTo>
                <a:cubicBezTo>
                  <a:pt x="5605" y="42864"/>
                  <a:pt x="5771" y="43432"/>
                  <a:pt x="5538" y="44065"/>
                </a:cubicBezTo>
                <a:cubicBezTo>
                  <a:pt x="5605" y="44899"/>
                  <a:pt x="5538" y="45733"/>
                  <a:pt x="5505" y="46567"/>
                </a:cubicBezTo>
                <a:lnTo>
                  <a:pt x="5505" y="47268"/>
                </a:lnTo>
                <a:cubicBezTo>
                  <a:pt x="5605" y="48569"/>
                  <a:pt x="5338" y="49836"/>
                  <a:pt x="5438" y="51104"/>
                </a:cubicBezTo>
                <a:lnTo>
                  <a:pt x="4704" y="51104"/>
                </a:lnTo>
                <a:cubicBezTo>
                  <a:pt x="4671" y="50170"/>
                  <a:pt x="4604" y="49202"/>
                  <a:pt x="4604" y="48235"/>
                </a:cubicBezTo>
                <a:cubicBezTo>
                  <a:pt x="4604" y="47334"/>
                  <a:pt x="4504" y="46367"/>
                  <a:pt x="4671" y="45433"/>
                </a:cubicBezTo>
                <a:cubicBezTo>
                  <a:pt x="4737" y="44899"/>
                  <a:pt x="4704" y="44366"/>
                  <a:pt x="4604" y="43832"/>
                </a:cubicBezTo>
                <a:cubicBezTo>
                  <a:pt x="4571" y="43265"/>
                  <a:pt x="4737" y="42764"/>
                  <a:pt x="4704" y="42231"/>
                </a:cubicBezTo>
                <a:cubicBezTo>
                  <a:pt x="4671" y="41864"/>
                  <a:pt x="4604" y="41430"/>
                  <a:pt x="4704" y="41097"/>
                </a:cubicBezTo>
                <a:cubicBezTo>
                  <a:pt x="4771" y="40830"/>
                  <a:pt x="4771" y="40529"/>
                  <a:pt x="4771" y="40229"/>
                </a:cubicBezTo>
                <a:cubicBezTo>
                  <a:pt x="4737" y="39896"/>
                  <a:pt x="4904" y="39595"/>
                  <a:pt x="4904" y="39329"/>
                </a:cubicBezTo>
                <a:cubicBezTo>
                  <a:pt x="4904" y="38928"/>
                  <a:pt x="4837" y="38528"/>
                  <a:pt x="5004" y="38161"/>
                </a:cubicBezTo>
                <a:cubicBezTo>
                  <a:pt x="5071" y="37894"/>
                  <a:pt x="5004" y="37661"/>
                  <a:pt x="5004" y="37361"/>
                </a:cubicBezTo>
                <a:cubicBezTo>
                  <a:pt x="5004" y="37094"/>
                  <a:pt x="5071" y="36860"/>
                  <a:pt x="5071" y="36593"/>
                </a:cubicBezTo>
                <a:cubicBezTo>
                  <a:pt x="5104" y="36193"/>
                  <a:pt x="5071" y="35759"/>
                  <a:pt x="5171" y="35326"/>
                </a:cubicBezTo>
                <a:cubicBezTo>
                  <a:pt x="5238" y="34892"/>
                  <a:pt x="5171" y="34425"/>
                  <a:pt x="5171" y="33991"/>
                </a:cubicBezTo>
                <a:cubicBezTo>
                  <a:pt x="5171" y="33558"/>
                  <a:pt x="5238" y="33091"/>
                  <a:pt x="5238" y="32691"/>
                </a:cubicBezTo>
                <a:cubicBezTo>
                  <a:pt x="5104" y="26519"/>
                  <a:pt x="4937" y="20348"/>
                  <a:pt x="4837" y="14177"/>
                </a:cubicBezTo>
                <a:cubicBezTo>
                  <a:pt x="4771" y="12676"/>
                  <a:pt x="4537" y="11142"/>
                  <a:pt x="4571" y="9641"/>
                </a:cubicBezTo>
                <a:cubicBezTo>
                  <a:pt x="4571" y="9541"/>
                  <a:pt x="4604" y="9407"/>
                  <a:pt x="4571" y="9374"/>
                </a:cubicBezTo>
                <a:cubicBezTo>
                  <a:pt x="4370" y="9174"/>
                  <a:pt x="4537" y="8873"/>
                  <a:pt x="4437" y="8707"/>
                </a:cubicBezTo>
                <a:cubicBezTo>
                  <a:pt x="4337" y="8473"/>
                  <a:pt x="4337" y="8206"/>
                  <a:pt x="4337" y="7973"/>
                </a:cubicBezTo>
                <a:cubicBezTo>
                  <a:pt x="4337" y="7673"/>
                  <a:pt x="4337" y="7339"/>
                  <a:pt x="4270" y="7039"/>
                </a:cubicBezTo>
                <a:cubicBezTo>
                  <a:pt x="4270" y="6705"/>
                  <a:pt x="4270" y="6372"/>
                  <a:pt x="4237" y="6071"/>
                </a:cubicBezTo>
                <a:cubicBezTo>
                  <a:pt x="3503" y="6038"/>
                  <a:pt x="2769" y="6005"/>
                  <a:pt x="2035" y="5971"/>
                </a:cubicBezTo>
                <a:cubicBezTo>
                  <a:pt x="2069" y="5871"/>
                  <a:pt x="2035" y="5805"/>
                  <a:pt x="2069" y="5738"/>
                </a:cubicBezTo>
                <a:cubicBezTo>
                  <a:pt x="2236" y="5571"/>
                  <a:pt x="2436" y="5404"/>
                  <a:pt x="2669" y="5238"/>
                </a:cubicBezTo>
                <a:cubicBezTo>
                  <a:pt x="3103" y="4837"/>
                  <a:pt x="3503" y="4370"/>
                  <a:pt x="4003" y="4003"/>
                </a:cubicBezTo>
                <a:cubicBezTo>
                  <a:pt x="4370" y="3703"/>
                  <a:pt x="4671" y="3336"/>
                  <a:pt x="5038" y="3036"/>
                </a:cubicBezTo>
                <a:cubicBezTo>
                  <a:pt x="5438" y="2736"/>
                  <a:pt x="5838" y="2469"/>
                  <a:pt x="6105" y="2135"/>
                </a:cubicBezTo>
                <a:cubicBezTo>
                  <a:pt x="6155" y="2125"/>
                  <a:pt x="6200" y="2121"/>
                  <a:pt x="6241" y="2121"/>
                </a:cubicBezTo>
                <a:close/>
                <a:moveTo>
                  <a:pt x="6805" y="0"/>
                </a:moveTo>
                <a:cubicBezTo>
                  <a:pt x="6138" y="501"/>
                  <a:pt x="5505" y="934"/>
                  <a:pt x="4871" y="1435"/>
                </a:cubicBezTo>
                <a:cubicBezTo>
                  <a:pt x="4070" y="2069"/>
                  <a:pt x="3336" y="2836"/>
                  <a:pt x="2636" y="3570"/>
                </a:cubicBezTo>
                <a:cubicBezTo>
                  <a:pt x="2202" y="4003"/>
                  <a:pt x="1735" y="4370"/>
                  <a:pt x="1302" y="4737"/>
                </a:cubicBezTo>
                <a:cubicBezTo>
                  <a:pt x="1001" y="5004"/>
                  <a:pt x="701" y="5238"/>
                  <a:pt x="401" y="5538"/>
                </a:cubicBezTo>
                <a:cubicBezTo>
                  <a:pt x="301" y="5671"/>
                  <a:pt x="201" y="5838"/>
                  <a:pt x="67" y="6005"/>
                </a:cubicBezTo>
                <a:lnTo>
                  <a:pt x="67" y="6538"/>
                </a:lnTo>
                <a:cubicBezTo>
                  <a:pt x="301" y="6639"/>
                  <a:pt x="501" y="6739"/>
                  <a:pt x="734" y="6739"/>
                </a:cubicBezTo>
                <a:cubicBezTo>
                  <a:pt x="1468" y="6805"/>
                  <a:pt x="2202" y="6839"/>
                  <a:pt x="2969" y="6872"/>
                </a:cubicBezTo>
                <a:cubicBezTo>
                  <a:pt x="3069" y="6905"/>
                  <a:pt x="3203" y="7005"/>
                  <a:pt x="3303" y="7072"/>
                </a:cubicBezTo>
                <a:cubicBezTo>
                  <a:pt x="3336" y="7139"/>
                  <a:pt x="3336" y="7172"/>
                  <a:pt x="3336" y="7206"/>
                </a:cubicBezTo>
                <a:lnTo>
                  <a:pt x="3336" y="7706"/>
                </a:lnTo>
                <a:cubicBezTo>
                  <a:pt x="3370" y="8640"/>
                  <a:pt x="3303" y="9541"/>
                  <a:pt x="3403" y="10408"/>
                </a:cubicBezTo>
                <a:cubicBezTo>
                  <a:pt x="3536" y="11309"/>
                  <a:pt x="3470" y="12176"/>
                  <a:pt x="3570" y="13043"/>
                </a:cubicBezTo>
                <a:cubicBezTo>
                  <a:pt x="3737" y="13877"/>
                  <a:pt x="3703" y="14744"/>
                  <a:pt x="3737" y="15578"/>
                </a:cubicBezTo>
                <a:cubicBezTo>
                  <a:pt x="3803" y="16479"/>
                  <a:pt x="3870" y="17346"/>
                  <a:pt x="3803" y="18180"/>
                </a:cubicBezTo>
                <a:cubicBezTo>
                  <a:pt x="3703" y="19047"/>
                  <a:pt x="3737" y="19915"/>
                  <a:pt x="3737" y="20815"/>
                </a:cubicBezTo>
                <a:cubicBezTo>
                  <a:pt x="3737" y="21683"/>
                  <a:pt x="3703" y="22583"/>
                  <a:pt x="3837" y="23484"/>
                </a:cubicBezTo>
                <a:cubicBezTo>
                  <a:pt x="4003" y="24551"/>
                  <a:pt x="3970" y="25585"/>
                  <a:pt x="4003" y="26686"/>
                </a:cubicBezTo>
                <a:cubicBezTo>
                  <a:pt x="4037" y="27754"/>
                  <a:pt x="4070" y="28854"/>
                  <a:pt x="4070" y="29922"/>
                </a:cubicBezTo>
                <a:cubicBezTo>
                  <a:pt x="4070" y="30656"/>
                  <a:pt x="4037" y="31323"/>
                  <a:pt x="4037" y="32023"/>
                </a:cubicBezTo>
                <a:cubicBezTo>
                  <a:pt x="4037" y="32691"/>
                  <a:pt x="4137" y="33391"/>
                  <a:pt x="4070" y="34058"/>
                </a:cubicBezTo>
                <a:cubicBezTo>
                  <a:pt x="4003" y="34592"/>
                  <a:pt x="4070" y="35192"/>
                  <a:pt x="4003" y="35693"/>
                </a:cubicBezTo>
                <a:cubicBezTo>
                  <a:pt x="3903" y="36160"/>
                  <a:pt x="3970" y="36593"/>
                  <a:pt x="3903" y="37027"/>
                </a:cubicBezTo>
                <a:cubicBezTo>
                  <a:pt x="3903" y="37260"/>
                  <a:pt x="3837" y="37527"/>
                  <a:pt x="3837" y="37761"/>
                </a:cubicBezTo>
                <a:cubicBezTo>
                  <a:pt x="3837" y="38028"/>
                  <a:pt x="3870" y="38261"/>
                  <a:pt x="3837" y="38461"/>
                </a:cubicBezTo>
                <a:cubicBezTo>
                  <a:pt x="3837" y="38628"/>
                  <a:pt x="3737" y="38795"/>
                  <a:pt x="3670" y="38962"/>
                </a:cubicBezTo>
                <a:cubicBezTo>
                  <a:pt x="3303" y="39028"/>
                  <a:pt x="3069" y="39395"/>
                  <a:pt x="2736" y="39629"/>
                </a:cubicBezTo>
                <a:cubicBezTo>
                  <a:pt x="2402" y="39862"/>
                  <a:pt x="2135" y="40096"/>
                  <a:pt x="1835" y="40329"/>
                </a:cubicBezTo>
                <a:cubicBezTo>
                  <a:pt x="1535" y="40529"/>
                  <a:pt x="1201" y="40730"/>
                  <a:pt x="868" y="40930"/>
                </a:cubicBezTo>
                <a:cubicBezTo>
                  <a:pt x="568" y="41163"/>
                  <a:pt x="201" y="41297"/>
                  <a:pt x="1" y="41664"/>
                </a:cubicBezTo>
                <a:lnTo>
                  <a:pt x="734" y="42531"/>
                </a:lnTo>
                <a:cubicBezTo>
                  <a:pt x="1702" y="41864"/>
                  <a:pt x="2636" y="41230"/>
                  <a:pt x="3637" y="40529"/>
                </a:cubicBezTo>
                <a:cubicBezTo>
                  <a:pt x="3637" y="40763"/>
                  <a:pt x="3670" y="40930"/>
                  <a:pt x="3637" y="41097"/>
                </a:cubicBezTo>
                <a:cubicBezTo>
                  <a:pt x="3637" y="41263"/>
                  <a:pt x="3536" y="41430"/>
                  <a:pt x="3503" y="41564"/>
                </a:cubicBezTo>
                <a:cubicBezTo>
                  <a:pt x="2369" y="42598"/>
                  <a:pt x="1235" y="43698"/>
                  <a:pt x="1" y="44566"/>
                </a:cubicBezTo>
                <a:cubicBezTo>
                  <a:pt x="134" y="45033"/>
                  <a:pt x="534" y="45199"/>
                  <a:pt x="801" y="45533"/>
                </a:cubicBezTo>
                <a:cubicBezTo>
                  <a:pt x="1535" y="44999"/>
                  <a:pt x="2236" y="44532"/>
                  <a:pt x="2836" y="43798"/>
                </a:cubicBezTo>
                <a:cubicBezTo>
                  <a:pt x="2969" y="43698"/>
                  <a:pt x="3336" y="43432"/>
                  <a:pt x="3570" y="43365"/>
                </a:cubicBezTo>
                <a:lnTo>
                  <a:pt x="3570" y="43365"/>
                </a:lnTo>
                <a:cubicBezTo>
                  <a:pt x="3370" y="43865"/>
                  <a:pt x="3503" y="44399"/>
                  <a:pt x="3470" y="44899"/>
                </a:cubicBezTo>
                <a:cubicBezTo>
                  <a:pt x="2502" y="45733"/>
                  <a:pt x="1535" y="46600"/>
                  <a:pt x="501" y="47301"/>
                </a:cubicBezTo>
                <a:cubicBezTo>
                  <a:pt x="801" y="47568"/>
                  <a:pt x="1035" y="47801"/>
                  <a:pt x="1335" y="48102"/>
                </a:cubicBezTo>
                <a:cubicBezTo>
                  <a:pt x="2002" y="47801"/>
                  <a:pt x="2636" y="47234"/>
                  <a:pt x="3203" y="46600"/>
                </a:cubicBezTo>
                <a:lnTo>
                  <a:pt x="3470" y="46600"/>
                </a:lnTo>
                <a:cubicBezTo>
                  <a:pt x="3470" y="46634"/>
                  <a:pt x="3503" y="46701"/>
                  <a:pt x="3503" y="46701"/>
                </a:cubicBezTo>
                <a:cubicBezTo>
                  <a:pt x="3536" y="47868"/>
                  <a:pt x="3570" y="49036"/>
                  <a:pt x="3570" y="50203"/>
                </a:cubicBezTo>
                <a:cubicBezTo>
                  <a:pt x="3570" y="50437"/>
                  <a:pt x="3503" y="50737"/>
                  <a:pt x="3503" y="50970"/>
                </a:cubicBezTo>
                <a:cubicBezTo>
                  <a:pt x="3470" y="51404"/>
                  <a:pt x="3570" y="51771"/>
                  <a:pt x="3970" y="52038"/>
                </a:cubicBezTo>
                <a:cubicBezTo>
                  <a:pt x="4170" y="52008"/>
                  <a:pt x="4373" y="52002"/>
                  <a:pt x="4578" y="52002"/>
                </a:cubicBezTo>
                <a:cubicBezTo>
                  <a:pt x="4714" y="52002"/>
                  <a:pt x="4851" y="52004"/>
                  <a:pt x="4987" y="52004"/>
                </a:cubicBezTo>
                <a:cubicBezTo>
                  <a:pt x="5329" y="52004"/>
                  <a:pt x="5671" y="51988"/>
                  <a:pt x="6005" y="51871"/>
                </a:cubicBezTo>
                <a:cubicBezTo>
                  <a:pt x="6038" y="51737"/>
                  <a:pt x="6072" y="51637"/>
                  <a:pt x="6172" y="51537"/>
                </a:cubicBezTo>
                <a:cubicBezTo>
                  <a:pt x="6172" y="51104"/>
                  <a:pt x="6172" y="50603"/>
                  <a:pt x="6138" y="50103"/>
                </a:cubicBezTo>
                <a:cubicBezTo>
                  <a:pt x="6038" y="49102"/>
                  <a:pt x="6305" y="48135"/>
                  <a:pt x="6172" y="47101"/>
                </a:cubicBezTo>
                <a:lnTo>
                  <a:pt x="6172" y="47101"/>
                </a:lnTo>
                <a:cubicBezTo>
                  <a:pt x="6505" y="47134"/>
                  <a:pt x="6639" y="47401"/>
                  <a:pt x="6805" y="47568"/>
                </a:cubicBezTo>
                <a:cubicBezTo>
                  <a:pt x="6839" y="47601"/>
                  <a:pt x="6839" y="47701"/>
                  <a:pt x="6872" y="47735"/>
                </a:cubicBezTo>
                <a:cubicBezTo>
                  <a:pt x="7406" y="48268"/>
                  <a:pt x="7973" y="48869"/>
                  <a:pt x="8540" y="49436"/>
                </a:cubicBezTo>
                <a:cubicBezTo>
                  <a:pt x="8807" y="49236"/>
                  <a:pt x="9040" y="49069"/>
                  <a:pt x="9307" y="48869"/>
                </a:cubicBezTo>
                <a:cubicBezTo>
                  <a:pt x="8507" y="47901"/>
                  <a:pt x="7506" y="46767"/>
                  <a:pt x="6472" y="45600"/>
                </a:cubicBezTo>
                <a:cubicBezTo>
                  <a:pt x="6505" y="45099"/>
                  <a:pt x="6539" y="44566"/>
                  <a:pt x="6572" y="43932"/>
                </a:cubicBezTo>
                <a:cubicBezTo>
                  <a:pt x="7306" y="44866"/>
                  <a:pt x="8006" y="45733"/>
                  <a:pt x="8673" y="46600"/>
                </a:cubicBezTo>
                <a:cubicBezTo>
                  <a:pt x="9007" y="46434"/>
                  <a:pt x="9040" y="46000"/>
                  <a:pt x="9407" y="45767"/>
                </a:cubicBezTo>
                <a:cubicBezTo>
                  <a:pt x="8974" y="45199"/>
                  <a:pt x="8540" y="44666"/>
                  <a:pt x="8140" y="44065"/>
                </a:cubicBezTo>
                <a:cubicBezTo>
                  <a:pt x="7973" y="43865"/>
                  <a:pt x="7806" y="43665"/>
                  <a:pt x="7673" y="43398"/>
                </a:cubicBezTo>
                <a:cubicBezTo>
                  <a:pt x="7506" y="43031"/>
                  <a:pt x="7306" y="42698"/>
                  <a:pt x="6872" y="42531"/>
                </a:cubicBezTo>
                <a:cubicBezTo>
                  <a:pt x="6805" y="42464"/>
                  <a:pt x="6705" y="42397"/>
                  <a:pt x="6639" y="42264"/>
                </a:cubicBezTo>
                <a:cubicBezTo>
                  <a:pt x="6672" y="41630"/>
                  <a:pt x="6472" y="41030"/>
                  <a:pt x="6739" y="40396"/>
                </a:cubicBezTo>
                <a:cubicBezTo>
                  <a:pt x="7473" y="41297"/>
                  <a:pt x="8173" y="42231"/>
                  <a:pt x="8874" y="43098"/>
                </a:cubicBezTo>
                <a:cubicBezTo>
                  <a:pt x="9074" y="42898"/>
                  <a:pt x="9307" y="42731"/>
                  <a:pt x="9541" y="42464"/>
                </a:cubicBezTo>
                <a:cubicBezTo>
                  <a:pt x="9541" y="42431"/>
                  <a:pt x="9541" y="42297"/>
                  <a:pt x="9474" y="42231"/>
                </a:cubicBezTo>
                <a:cubicBezTo>
                  <a:pt x="9007" y="41597"/>
                  <a:pt x="8507" y="40963"/>
                  <a:pt x="8006" y="40363"/>
                </a:cubicBezTo>
                <a:cubicBezTo>
                  <a:pt x="7806" y="40062"/>
                  <a:pt x="7573" y="39762"/>
                  <a:pt x="7406" y="39429"/>
                </a:cubicBezTo>
                <a:cubicBezTo>
                  <a:pt x="7306" y="39095"/>
                  <a:pt x="7039" y="38862"/>
                  <a:pt x="6739" y="38561"/>
                </a:cubicBezTo>
                <a:cubicBezTo>
                  <a:pt x="6705" y="37694"/>
                  <a:pt x="6639" y="36727"/>
                  <a:pt x="6705" y="35793"/>
                </a:cubicBezTo>
                <a:cubicBezTo>
                  <a:pt x="6805" y="34892"/>
                  <a:pt x="6672" y="34025"/>
                  <a:pt x="6739" y="33124"/>
                </a:cubicBezTo>
                <a:cubicBezTo>
                  <a:pt x="6872" y="32190"/>
                  <a:pt x="6705" y="31189"/>
                  <a:pt x="6839" y="30222"/>
                </a:cubicBezTo>
                <a:cubicBezTo>
                  <a:pt x="6906" y="29455"/>
                  <a:pt x="6839" y="28721"/>
                  <a:pt x="6872" y="27954"/>
                </a:cubicBezTo>
                <a:cubicBezTo>
                  <a:pt x="6906" y="27187"/>
                  <a:pt x="6906" y="26386"/>
                  <a:pt x="6906" y="25585"/>
                </a:cubicBezTo>
                <a:cubicBezTo>
                  <a:pt x="6906" y="24785"/>
                  <a:pt x="6872" y="24018"/>
                  <a:pt x="6872" y="23217"/>
                </a:cubicBezTo>
                <a:cubicBezTo>
                  <a:pt x="6872" y="22416"/>
                  <a:pt x="6739" y="21583"/>
                  <a:pt x="6839" y="20782"/>
                </a:cubicBezTo>
                <a:cubicBezTo>
                  <a:pt x="6972" y="19414"/>
                  <a:pt x="6839" y="18080"/>
                  <a:pt x="6839" y="16712"/>
                </a:cubicBezTo>
                <a:cubicBezTo>
                  <a:pt x="6839" y="15378"/>
                  <a:pt x="6805" y="14010"/>
                  <a:pt x="6739" y="12676"/>
                </a:cubicBezTo>
                <a:cubicBezTo>
                  <a:pt x="6705" y="11275"/>
                  <a:pt x="6672" y="9908"/>
                  <a:pt x="6672" y="8540"/>
                </a:cubicBezTo>
                <a:cubicBezTo>
                  <a:pt x="6672" y="8206"/>
                  <a:pt x="6739" y="7839"/>
                  <a:pt x="6805" y="7506"/>
                </a:cubicBezTo>
                <a:lnTo>
                  <a:pt x="6972" y="7339"/>
                </a:lnTo>
                <a:cubicBezTo>
                  <a:pt x="6995" y="7342"/>
                  <a:pt x="7019" y="7344"/>
                  <a:pt x="7042" y="7344"/>
                </a:cubicBezTo>
                <a:cubicBezTo>
                  <a:pt x="7146" y="7344"/>
                  <a:pt x="7254" y="7318"/>
                  <a:pt x="7359" y="7318"/>
                </a:cubicBezTo>
                <a:cubicBezTo>
                  <a:pt x="7471" y="7318"/>
                  <a:pt x="7579" y="7348"/>
                  <a:pt x="7673" y="7472"/>
                </a:cubicBezTo>
                <a:cubicBezTo>
                  <a:pt x="7689" y="7489"/>
                  <a:pt x="7739" y="7497"/>
                  <a:pt x="7789" y="7497"/>
                </a:cubicBezTo>
                <a:cubicBezTo>
                  <a:pt x="7840" y="7497"/>
                  <a:pt x="7890" y="7489"/>
                  <a:pt x="7906" y="7472"/>
                </a:cubicBezTo>
                <a:cubicBezTo>
                  <a:pt x="8023" y="7356"/>
                  <a:pt x="8140" y="7331"/>
                  <a:pt x="8252" y="7331"/>
                </a:cubicBezTo>
                <a:cubicBezTo>
                  <a:pt x="8337" y="7331"/>
                  <a:pt x="8419" y="7345"/>
                  <a:pt x="8497" y="7345"/>
                </a:cubicBezTo>
                <a:cubicBezTo>
                  <a:pt x="8523" y="7345"/>
                  <a:pt x="8548" y="7343"/>
                  <a:pt x="8573" y="7339"/>
                </a:cubicBezTo>
                <a:cubicBezTo>
                  <a:pt x="8707" y="7339"/>
                  <a:pt x="8874" y="7406"/>
                  <a:pt x="9007" y="7406"/>
                </a:cubicBezTo>
                <a:cubicBezTo>
                  <a:pt x="9140" y="7406"/>
                  <a:pt x="9307" y="7339"/>
                  <a:pt x="9407" y="7272"/>
                </a:cubicBezTo>
                <a:lnTo>
                  <a:pt x="9708" y="7272"/>
                </a:lnTo>
                <a:lnTo>
                  <a:pt x="9708" y="6672"/>
                </a:lnTo>
                <a:cubicBezTo>
                  <a:pt x="9541" y="6238"/>
                  <a:pt x="9374" y="5905"/>
                  <a:pt x="9207" y="5538"/>
                </a:cubicBezTo>
                <a:cubicBezTo>
                  <a:pt x="9007" y="5071"/>
                  <a:pt x="8807" y="4570"/>
                  <a:pt x="8573" y="4070"/>
                </a:cubicBezTo>
                <a:cubicBezTo>
                  <a:pt x="8173" y="3169"/>
                  <a:pt x="7673" y="2269"/>
                  <a:pt x="7373" y="1268"/>
                </a:cubicBezTo>
                <a:cubicBezTo>
                  <a:pt x="7239" y="834"/>
                  <a:pt x="7006" y="434"/>
                  <a:pt x="6805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6C948B-B449-4D7C-B495-77EC992C3B65}"/>
              </a:ext>
            </a:extLst>
          </p:cNvPr>
          <p:cNvSpPr txBox="1"/>
          <p:nvPr/>
        </p:nvSpPr>
        <p:spPr>
          <a:xfrm>
            <a:off x="1603773" y="7105070"/>
            <a:ext cx="3610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/>
              <a:t>كتاب الطالب صفحة 29 رقم 9</a:t>
            </a:r>
            <a:endParaRPr lang="en-US" sz="1600" b="1" dirty="0"/>
          </a:p>
        </p:txBody>
      </p:sp>
      <p:pic>
        <p:nvPicPr>
          <p:cNvPr id="76" name="Picture 75" descr="Icon&#10;&#10;Description automatically generated">
            <a:extLst>
              <a:ext uri="{FF2B5EF4-FFF2-40B4-BE49-F238E27FC236}">
                <a16:creationId xmlns:a16="http://schemas.microsoft.com/office/drawing/2014/main" id="{6607C9CD-5937-45EF-88E0-56A9FCF82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152593" y="-76200"/>
            <a:ext cx="1574994" cy="157499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333316-94C9-4FE8-8286-9CB2C8B0CD9B}"/>
              </a:ext>
            </a:extLst>
          </p:cNvPr>
          <p:cNvSpPr txBox="1"/>
          <p:nvPr/>
        </p:nvSpPr>
        <p:spPr>
          <a:xfrm>
            <a:off x="1136134" y="675534"/>
            <a:ext cx="8419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صــــل كل عبـــــــــــــارة في العمــــــــــــــــــود الأول بما يناسبـــــــــــــــها في العمــــــــــــــــود الثاني 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D7B0F0-E646-48E2-9C1E-BBB612EB4734}"/>
              </a:ext>
            </a:extLst>
          </p:cNvPr>
          <p:cNvSpPr txBox="1"/>
          <p:nvPr/>
        </p:nvSpPr>
        <p:spPr>
          <a:xfrm>
            <a:off x="3769112" y="130099"/>
            <a:ext cx="3585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 (1)</a:t>
            </a:r>
            <a:endParaRPr lang="en-US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668C80-1CBC-4AD6-AF1F-D0F236ED6DB1}"/>
              </a:ext>
            </a:extLst>
          </p:cNvPr>
          <p:cNvGrpSpPr/>
          <p:nvPr/>
        </p:nvGrpSpPr>
        <p:grpSpPr>
          <a:xfrm>
            <a:off x="8382000" y="2609439"/>
            <a:ext cx="1462334" cy="584775"/>
            <a:chOff x="8216900" y="2609439"/>
            <a:chExt cx="1462334" cy="58477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7DC63A6-F309-4FAA-8C70-F95E65E4A69E}"/>
                </a:ext>
              </a:extLst>
            </p:cNvPr>
            <p:cNvSpPr txBox="1"/>
            <p:nvPr/>
          </p:nvSpPr>
          <p:spPr>
            <a:xfrm>
              <a:off x="8216900" y="2609439"/>
              <a:ext cx="14623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3200" dirty="0"/>
                <a:t>( 100)</a:t>
              </a:r>
              <a:r>
                <a:rPr lang="ar-OM" sz="3200" baseline="30000" dirty="0"/>
                <a:t>2 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63CAE52-16E6-42FB-8280-70C60C093D77}"/>
                </a:ext>
              </a:extLst>
            </p:cNvPr>
            <p:cNvGrpSpPr/>
            <p:nvPr/>
          </p:nvGrpSpPr>
          <p:grpSpPr>
            <a:xfrm>
              <a:off x="8825706" y="2609439"/>
              <a:ext cx="589710" cy="584774"/>
              <a:chOff x="5345906" y="4371278"/>
              <a:chExt cx="846367" cy="489767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1C212949-C045-4A42-8DB3-B7C305F923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735C7751-65FB-4D02-90BD-E6AABFB814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33F6D3AB-B702-474C-8A6B-35888CFE0D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DF9E492-F6A1-4698-85FA-F802A61AFD4A}"/>
              </a:ext>
            </a:extLst>
          </p:cNvPr>
          <p:cNvGrpSpPr/>
          <p:nvPr/>
        </p:nvGrpSpPr>
        <p:grpSpPr>
          <a:xfrm>
            <a:off x="5188728" y="2651574"/>
            <a:ext cx="2849233" cy="597815"/>
            <a:chOff x="5036328" y="2651574"/>
            <a:chExt cx="2849233" cy="59781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3B669AE-F3EC-4502-9CDF-6206F56AA81F}"/>
                </a:ext>
              </a:extLst>
            </p:cNvPr>
            <p:cNvGrpSpPr/>
            <p:nvPr/>
          </p:nvGrpSpPr>
          <p:grpSpPr>
            <a:xfrm>
              <a:off x="6423226" y="2651574"/>
              <a:ext cx="1462335" cy="584774"/>
              <a:chOff x="3243981" y="2341756"/>
              <a:chExt cx="1560228" cy="678865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8AA626E-C318-4EEE-A0CF-919485DFAF9D}"/>
                  </a:ext>
                </a:extLst>
              </p:cNvPr>
              <p:cNvGrpSpPr/>
              <p:nvPr/>
            </p:nvGrpSpPr>
            <p:grpSpPr>
              <a:xfrm>
                <a:off x="3243981" y="2341756"/>
                <a:ext cx="993482" cy="678865"/>
                <a:chOff x="5345906" y="4371278"/>
                <a:chExt cx="846367" cy="489767"/>
              </a:xfrm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1F446D3F-AD5C-4D11-8542-780DDA0874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45906" y="4371278"/>
                  <a:ext cx="709206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8DD8D6DB-CE25-4CFF-9311-7AD31A4446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55112" y="4371278"/>
                  <a:ext cx="89210" cy="47950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25C12C40-30B5-4EDC-8ED2-5177F32C2D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144323" y="4705815"/>
                  <a:ext cx="47950" cy="15523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98CFAFD-A816-45A3-9895-7961FBD47621}"/>
                  </a:ext>
                </a:extLst>
              </p:cNvPr>
              <p:cNvSpPr txBox="1"/>
              <p:nvPr/>
            </p:nvSpPr>
            <p:spPr>
              <a:xfrm>
                <a:off x="4068228" y="2355347"/>
                <a:ext cx="7359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3</a:t>
                </a:r>
                <a:endParaRPr lang="en-US" sz="2400" dirty="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3E68FA-DE6D-4084-A971-54422D827DD6}"/>
                </a:ext>
              </a:extLst>
            </p:cNvPr>
            <p:cNvSpPr txBox="1"/>
            <p:nvPr/>
          </p:nvSpPr>
          <p:spPr>
            <a:xfrm>
              <a:off x="5036328" y="2726169"/>
              <a:ext cx="22652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800" dirty="0"/>
                <a:t> 343 × (-2) </a:t>
              </a:r>
              <a:r>
                <a:rPr lang="ar-OM" sz="2800" baseline="30000" dirty="0"/>
                <a:t>2 </a:t>
              </a:r>
              <a:endParaRPr lang="en-US" sz="2800" dirty="0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7B5BC070-CCEF-4789-A33E-97B6D15CDC46}"/>
              </a:ext>
            </a:extLst>
          </p:cNvPr>
          <p:cNvSpPr txBox="1"/>
          <p:nvPr/>
        </p:nvSpPr>
        <p:spPr>
          <a:xfrm>
            <a:off x="858186" y="2726169"/>
            <a:ext cx="1721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800" dirty="0"/>
              <a:t>4 </a:t>
            </a:r>
            <a:r>
              <a:rPr lang="ar-OM" sz="2800" baseline="30000" dirty="0"/>
              <a:t> 3</a:t>
            </a:r>
            <a:r>
              <a:rPr lang="ar-OM" sz="2800" dirty="0"/>
              <a:t> + 9 </a:t>
            </a:r>
            <a:r>
              <a:rPr lang="ar-OM" sz="2800" baseline="30000" dirty="0"/>
              <a:t>2</a:t>
            </a:r>
            <a:endParaRPr lang="en-US" sz="28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B2A0B81-622C-4791-853D-7FB1473BE646}"/>
              </a:ext>
            </a:extLst>
          </p:cNvPr>
          <p:cNvSpPr/>
          <p:nvPr/>
        </p:nvSpPr>
        <p:spPr>
          <a:xfrm>
            <a:off x="8992751" y="3362325"/>
            <a:ext cx="422665" cy="419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dirty="0">
                <a:solidFill>
                  <a:srgbClr val="002060"/>
                </a:solidFill>
              </a:rPr>
              <a:t>1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CFDEC4F-FDDA-429D-8C1D-8FD93132BE4F}"/>
              </a:ext>
            </a:extLst>
          </p:cNvPr>
          <p:cNvSpPr/>
          <p:nvPr/>
        </p:nvSpPr>
        <p:spPr>
          <a:xfrm>
            <a:off x="6390685" y="3362325"/>
            <a:ext cx="422665" cy="419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dirty="0">
                <a:solidFill>
                  <a:srgbClr val="002060"/>
                </a:solidFill>
              </a:rPr>
              <a:t>2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F321C5E-2A10-487E-8917-53DFF6789A83}"/>
              </a:ext>
            </a:extLst>
          </p:cNvPr>
          <p:cNvSpPr/>
          <p:nvPr/>
        </p:nvSpPr>
        <p:spPr>
          <a:xfrm>
            <a:off x="4036969" y="3362325"/>
            <a:ext cx="422665" cy="419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dirty="0">
                <a:solidFill>
                  <a:srgbClr val="002060"/>
                </a:solidFill>
              </a:rPr>
              <a:t>3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263A959-852C-4C00-9DA0-ECF1CBF2198D}"/>
              </a:ext>
            </a:extLst>
          </p:cNvPr>
          <p:cNvSpPr/>
          <p:nvPr/>
        </p:nvSpPr>
        <p:spPr>
          <a:xfrm>
            <a:off x="1683253" y="3362325"/>
            <a:ext cx="422665" cy="419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dirty="0">
                <a:solidFill>
                  <a:srgbClr val="002060"/>
                </a:solidFill>
              </a:rPr>
              <a:t>4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573600-46C3-4E7E-B979-B38437C2C56B}"/>
              </a:ext>
            </a:extLst>
          </p:cNvPr>
          <p:cNvSpPr txBox="1"/>
          <p:nvPr/>
        </p:nvSpPr>
        <p:spPr>
          <a:xfrm>
            <a:off x="6141657" y="5590520"/>
            <a:ext cx="1206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/>
              <a:t>100</a:t>
            </a:r>
            <a:endParaRPr lang="en-US" sz="2800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4C17FB2-BE05-43D9-8604-4EDE2895AF62}"/>
              </a:ext>
            </a:extLst>
          </p:cNvPr>
          <p:cNvGrpSpPr/>
          <p:nvPr/>
        </p:nvGrpSpPr>
        <p:grpSpPr>
          <a:xfrm>
            <a:off x="3213100" y="2663281"/>
            <a:ext cx="1597654" cy="584774"/>
            <a:chOff x="3213100" y="2663281"/>
            <a:chExt cx="1597654" cy="58477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1DB612D-5FE5-4D40-A0DB-761990626EC6}"/>
                </a:ext>
              </a:extLst>
            </p:cNvPr>
            <p:cNvGrpSpPr/>
            <p:nvPr/>
          </p:nvGrpSpPr>
          <p:grpSpPr>
            <a:xfrm>
              <a:off x="3213100" y="2663281"/>
              <a:ext cx="1597654" cy="584774"/>
              <a:chOff x="3276600" y="2663281"/>
              <a:chExt cx="1597654" cy="58477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689F380-EA82-4E52-A2B2-FDDA3066BE8C}"/>
                  </a:ext>
                </a:extLst>
              </p:cNvPr>
              <p:cNvSpPr txBox="1"/>
              <p:nvPr/>
            </p:nvSpPr>
            <p:spPr>
              <a:xfrm>
                <a:off x="3276600" y="2712580"/>
                <a:ext cx="15207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OM" sz="2800" dirty="0"/>
                  <a:t>100 ÷ 4</a:t>
                </a:r>
                <a:endParaRPr lang="en-US" sz="2800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6133A73-DC97-45A8-BA92-6EE76C3CFD49}"/>
                  </a:ext>
                </a:extLst>
              </p:cNvPr>
              <p:cNvGrpSpPr/>
              <p:nvPr/>
            </p:nvGrpSpPr>
            <p:grpSpPr>
              <a:xfrm>
                <a:off x="4284544" y="2663281"/>
                <a:ext cx="589710" cy="584774"/>
                <a:chOff x="5345906" y="4371278"/>
                <a:chExt cx="846367" cy="489767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79059327-9542-45BA-B58B-C5E246F477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45906" y="4371278"/>
                  <a:ext cx="709206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64FD282F-B75C-4598-88D5-FD689D86EF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55112" y="4371278"/>
                  <a:ext cx="89210" cy="47950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0B4AAEB6-6EFD-4C4F-A637-DA021116AF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144323" y="4705815"/>
                  <a:ext cx="47950" cy="15523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EC7A4E1-595F-402D-AFCF-92116B8F8A81}"/>
                </a:ext>
              </a:extLst>
            </p:cNvPr>
            <p:cNvGrpSpPr/>
            <p:nvPr/>
          </p:nvGrpSpPr>
          <p:grpSpPr>
            <a:xfrm>
              <a:off x="3298564" y="2726647"/>
              <a:ext cx="518049" cy="483308"/>
              <a:chOff x="5345906" y="4371278"/>
              <a:chExt cx="846367" cy="489767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2E1F155E-B06A-428D-93B7-6FFFA2D90C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06" y="4371278"/>
                <a:ext cx="709206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98DA0B26-02A4-4B71-8AB3-6647F82671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5112" y="4371278"/>
                <a:ext cx="89210" cy="479502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7C67CF0C-FA64-48BE-B7D1-5CBED137CA3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323" y="4705815"/>
                <a:ext cx="47950" cy="15523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1186D3E7-FCE2-4685-B963-74A0598B42CC}"/>
              </a:ext>
            </a:extLst>
          </p:cNvPr>
          <p:cNvSpPr txBox="1"/>
          <p:nvPr/>
        </p:nvSpPr>
        <p:spPr>
          <a:xfrm>
            <a:off x="1354201" y="5590520"/>
            <a:ext cx="1206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/>
              <a:t>5</a:t>
            </a:r>
            <a:endParaRPr lang="en-US" sz="28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5DCCC3D-4FF4-4E9E-BCC7-B55B80B3CCD2}"/>
              </a:ext>
            </a:extLst>
          </p:cNvPr>
          <p:cNvSpPr txBox="1"/>
          <p:nvPr/>
        </p:nvSpPr>
        <p:spPr>
          <a:xfrm>
            <a:off x="8600833" y="5608260"/>
            <a:ext cx="1206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/>
              <a:t>145</a:t>
            </a:r>
            <a:endParaRPr lang="en-US" sz="28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DA2FF33-1E88-41EB-8789-27B68DB76932}"/>
              </a:ext>
            </a:extLst>
          </p:cNvPr>
          <p:cNvSpPr txBox="1"/>
          <p:nvPr/>
        </p:nvSpPr>
        <p:spPr>
          <a:xfrm>
            <a:off x="3682388" y="5608260"/>
            <a:ext cx="1206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/>
              <a:t>28</a:t>
            </a:r>
            <a:endParaRPr lang="en-US" sz="2800" b="1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0A2FFA4-B331-4DF3-8323-77B903B715DD}"/>
              </a:ext>
            </a:extLst>
          </p:cNvPr>
          <p:cNvSpPr/>
          <p:nvPr/>
        </p:nvSpPr>
        <p:spPr>
          <a:xfrm>
            <a:off x="9022718" y="4886144"/>
            <a:ext cx="422665" cy="4191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dirty="0">
                <a:solidFill>
                  <a:srgbClr val="002060"/>
                </a:solidFill>
              </a:rPr>
              <a:t>أ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5E5185B-2045-416B-B4DF-DA5453C55E7F}"/>
              </a:ext>
            </a:extLst>
          </p:cNvPr>
          <p:cNvSpPr/>
          <p:nvPr/>
        </p:nvSpPr>
        <p:spPr>
          <a:xfrm>
            <a:off x="6420652" y="4886144"/>
            <a:ext cx="422665" cy="4191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dirty="0">
                <a:solidFill>
                  <a:srgbClr val="002060"/>
                </a:solidFill>
              </a:rPr>
              <a:t>ب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8ADB999-E3A3-4CD4-A408-3C63D9B9E339}"/>
              </a:ext>
            </a:extLst>
          </p:cNvPr>
          <p:cNvSpPr/>
          <p:nvPr/>
        </p:nvSpPr>
        <p:spPr>
          <a:xfrm>
            <a:off x="4066936" y="4886144"/>
            <a:ext cx="422665" cy="4191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dirty="0">
                <a:solidFill>
                  <a:srgbClr val="002060"/>
                </a:solidFill>
              </a:rPr>
              <a:t>ج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481A300-9D5F-4C5F-B54C-F214DCA0215A}"/>
              </a:ext>
            </a:extLst>
          </p:cNvPr>
          <p:cNvSpPr/>
          <p:nvPr/>
        </p:nvSpPr>
        <p:spPr>
          <a:xfrm>
            <a:off x="1713220" y="4886144"/>
            <a:ext cx="422665" cy="4191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800" dirty="0">
                <a:solidFill>
                  <a:srgbClr val="002060"/>
                </a:solidFill>
              </a:rPr>
              <a:t>د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65" name="Picture 64" descr="Icon&#10;&#10;Description automatically generated">
            <a:extLst>
              <a:ext uri="{FF2B5EF4-FFF2-40B4-BE49-F238E27FC236}">
                <a16:creationId xmlns:a16="http://schemas.microsoft.com/office/drawing/2014/main" id="{E3158621-1CC7-453F-AEAC-B24ACBD8B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139527" y="130099"/>
            <a:ext cx="1552286" cy="155228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40" name="Google Shape;9140;p54"/>
          <p:cNvGrpSpPr/>
          <p:nvPr/>
        </p:nvGrpSpPr>
        <p:grpSpPr>
          <a:xfrm>
            <a:off x="8986936" y="1522165"/>
            <a:ext cx="1210479" cy="745566"/>
            <a:chOff x="697100" y="962400"/>
            <a:chExt cx="1127075" cy="700325"/>
          </a:xfrm>
        </p:grpSpPr>
        <p:sp>
          <p:nvSpPr>
            <p:cNvPr id="9141" name="Google Shape;9141;p54"/>
            <p:cNvSpPr/>
            <p:nvPr/>
          </p:nvSpPr>
          <p:spPr>
            <a:xfrm>
              <a:off x="864100" y="962850"/>
              <a:ext cx="781225" cy="699875"/>
            </a:xfrm>
            <a:custGeom>
              <a:avLst/>
              <a:gdLst/>
              <a:ahLst/>
              <a:cxnLst/>
              <a:rect l="l" t="t" r="r" b="b"/>
              <a:pathLst>
                <a:path w="31249" h="27995" extrusionOk="0">
                  <a:moveTo>
                    <a:pt x="15625" y="0"/>
                  </a:moveTo>
                  <a:cubicBezTo>
                    <a:pt x="12294" y="0"/>
                    <a:pt x="8944" y="1169"/>
                    <a:pt x="6261" y="3560"/>
                  </a:cubicBezTo>
                  <a:cubicBezTo>
                    <a:pt x="527" y="8715"/>
                    <a:pt x="1" y="17605"/>
                    <a:pt x="5209" y="23392"/>
                  </a:cubicBezTo>
                  <a:cubicBezTo>
                    <a:pt x="7967" y="26431"/>
                    <a:pt x="11778" y="27995"/>
                    <a:pt x="15613" y="27995"/>
                  </a:cubicBezTo>
                  <a:cubicBezTo>
                    <a:pt x="18947" y="27995"/>
                    <a:pt x="22297" y="26813"/>
                    <a:pt x="24988" y="24391"/>
                  </a:cubicBezTo>
                  <a:cubicBezTo>
                    <a:pt x="30775" y="19236"/>
                    <a:pt x="31248" y="10346"/>
                    <a:pt x="26040" y="4612"/>
                  </a:cubicBezTo>
                  <a:cubicBezTo>
                    <a:pt x="23304" y="1565"/>
                    <a:pt x="19477" y="0"/>
                    <a:pt x="156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2" name="Google Shape;9142;p54"/>
            <p:cNvSpPr/>
            <p:nvPr/>
          </p:nvSpPr>
          <p:spPr>
            <a:xfrm>
              <a:off x="906200" y="962400"/>
              <a:ext cx="618125" cy="533950"/>
            </a:xfrm>
            <a:custGeom>
              <a:avLst/>
              <a:gdLst/>
              <a:ahLst/>
              <a:cxnLst/>
              <a:rect l="l" t="t" r="r" b="b"/>
              <a:pathLst>
                <a:path w="24725" h="21358" extrusionOk="0">
                  <a:moveTo>
                    <a:pt x="15308" y="0"/>
                  </a:moveTo>
                  <a:cubicBezTo>
                    <a:pt x="14256" y="1210"/>
                    <a:pt x="13257" y="2420"/>
                    <a:pt x="12152" y="3578"/>
                  </a:cubicBezTo>
                  <a:cubicBezTo>
                    <a:pt x="8312" y="7786"/>
                    <a:pt x="3946" y="11363"/>
                    <a:pt x="0" y="15414"/>
                  </a:cubicBezTo>
                  <a:cubicBezTo>
                    <a:pt x="158" y="17465"/>
                    <a:pt x="895" y="19517"/>
                    <a:pt x="1999" y="21358"/>
                  </a:cubicBezTo>
                  <a:cubicBezTo>
                    <a:pt x="8680" y="19569"/>
                    <a:pt x="14467" y="15045"/>
                    <a:pt x="19517" y="10416"/>
                  </a:cubicBezTo>
                  <a:cubicBezTo>
                    <a:pt x="21358" y="8733"/>
                    <a:pt x="23146" y="6892"/>
                    <a:pt x="24725" y="4998"/>
                  </a:cubicBezTo>
                  <a:cubicBezTo>
                    <a:pt x="24567" y="4840"/>
                    <a:pt x="24514" y="4735"/>
                    <a:pt x="24356" y="4577"/>
                  </a:cubicBezTo>
                  <a:cubicBezTo>
                    <a:pt x="21937" y="1894"/>
                    <a:pt x="18675" y="316"/>
                    <a:pt x="153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3" name="Google Shape;9143;p54"/>
            <p:cNvSpPr/>
            <p:nvPr/>
          </p:nvSpPr>
          <p:spPr>
            <a:xfrm>
              <a:off x="1015350" y="1150450"/>
              <a:ext cx="589200" cy="510300"/>
            </a:xfrm>
            <a:custGeom>
              <a:avLst/>
              <a:gdLst/>
              <a:ahLst/>
              <a:cxnLst/>
              <a:rect l="l" t="t" r="r" b="b"/>
              <a:pathLst>
                <a:path w="23568" h="20412" extrusionOk="0">
                  <a:moveTo>
                    <a:pt x="21989" y="1"/>
                  </a:moveTo>
                  <a:cubicBezTo>
                    <a:pt x="18307" y="6208"/>
                    <a:pt x="11468" y="11153"/>
                    <a:pt x="5314" y="14309"/>
                  </a:cubicBezTo>
                  <a:cubicBezTo>
                    <a:pt x="3578" y="15204"/>
                    <a:pt x="1789" y="15993"/>
                    <a:pt x="1" y="16782"/>
                  </a:cubicBezTo>
                  <a:cubicBezTo>
                    <a:pt x="2473" y="18939"/>
                    <a:pt x="5419" y="20201"/>
                    <a:pt x="8417" y="20412"/>
                  </a:cubicBezTo>
                  <a:cubicBezTo>
                    <a:pt x="9206" y="19886"/>
                    <a:pt x="9995" y="19412"/>
                    <a:pt x="10785" y="18886"/>
                  </a:cubicBezTo>
                  <a:cubicBezTo>
                    <a:pt x="14414" y="16308"/>
                    <a:pt x="17991" y="13415"/>
                    <a:pt x="20727" y="9943"/>
                  </a:cubicBezTo>
                  <a:cubicBezTo>
                    <a:pt x="21779" y="8576"/>
                    <a:pt x="22726" y="7050"/>
                    <a:pt x="23568" y="5472"/>
                  </a:cubicBezTo>
                  <a:cubicBezTo>
                    <a:pt x="23410" y="3578"/>
                    <a:pt x="22884" y="1737"/>
                    <a:pt x="219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4" name="Google Shape;9144;p54"/>
            <p:cNvSpPr/>
            <p:nvPr/>
          </p:nvSpPr>
          <p:spPr>
            <a:xfrm>
              <a:off x="697100" y="1048550"/>
              <a:ext cx="1127075" cy="578875"/>
            </a:xfrm>
            <a:custGeom>
              <a:avLst/>
              <a:gdLst/>
              <a:ahLst/>
              <a:cxnLst/>
              <a:rect l="l" t="t" r="r" b="b"/>
              <a:pathLst>
                <a:path w="45083" h="23155" extrusionOk="0">
                  <a:moveTo>
                    <a:pt x="40506" y="0"/>
                  </a:moveTo>
                  <a:cubicBezTo>
                    <a:pt x="38520" y="0"/>
                    <a:pt x="35877" y="447"/>
                    <a:pt x="32826" y="1289"/>
                  </a:cubicBezTo>
                  <a:cubicBezTo>
                    <a:pt x="33825" y="2446"/>
                    <a:pt x="34562" y="3709"/>
                    <a:pt x="35245" y="5129"/>
                  </a:cubicBezTo>
                  <a:cubicBezTo>
                    <a:pt x="35298" y="5234"/>
                    <a:pt x="35298" y="5339"/>
                    <a:pt x="35351" y="5392"/>
                  </a:cubicBezTo>
                  <a:cubicBezTo>
                    <a:pt x="35351" y="5392"/>
                    <a:pt x="32983" y="8443"/>
                    <a:pt x="23409" y="12967"/>
                  </a:cubicBezTo>
                  <a:cubicBezTo>
                    <a:pt x="14158" y="17336"/>
                    <a:pt x="10280" y="17386"/>
                    <a:pt x="10057" y="17386"/>
                  </a:cubicBezTo>
                  <a:cubicBezTo>
                    <a:pt x="10052" y="17386"/>
                    <a:pt x="10049" y="17386"/>
                    <a:pt x="10048" y="17386"/>
                  </a:cubicBezTo>
                  <a:cubicBezTo>
                    <a:pt x="9995" y="17333"/>
                    <a:pt x="9995" y="17176"/>
                    <a:pt x="9942" y="17123"/>
                  </a:cubicBezTo>
                  <a:cubicBezTo>
                    <a:pt x="9259" y="15650"/>
                    <a:pt x="8627" y="14177"/>
                    <a:pt x="8417" y="12652"/>
                  </a:cubicBezTo>
                  <a:cubicBezTo>
                    <a:pt x="3156" y="16334"/>
                    <a:pt x="0" y="19858"/>
                    <a:pt x="842" y="21805"/>
                  </a:cubicBezTo>
                  <a:cubicBezTo>
                    <a:pt x="1299" y="22718"/>
                    <a:pt x="2612" y="23154"/>
                    <a:pt x="4571" y="23154"/>
                  </a:cubicBezTo>
                  <a:cubicBezTo>
                    <a:pt x="6671" y="23154"/>
                    <a:pt x="9514" y="22652"/>
                    <a:pt x="12836" y="21700"/>
                  </a:cubicBezTo>
                  <a:cubicBezTo>
                    <a:pt x="16518" y="20647"/>
                    <a:pt x="20726" y="19069"/>
                    <a:pt x="25093" y="17070"/>
                  </a:cubicBezTo>
                  <a:cubicBezTo>
                    <a:pt x="29669" y="14966"/>
                    <a:pt x="33667" y="12652"/>
                    <a:pt x="36824" y="10390"/>
                  </a:cubicBezTo>
                  <a:cubicBezTo>
                    <a:pt x="42084" y="6707"/>
                    <a:pt x="45083" y="3288"/>
                    <a:pt x="44241" y="1394"/>
                  </a:cubicBezTo>
                  <a:cubicBezTo>
                    <a:pt x="43820" y="447"/>
                    <a:pt x="42492" y="0"/>
                    <a:pt x="40506" y="0"/>
                  </a:cubicBezTo>
                  <a:close/>
                </a:path>
              </a:pathLst>
            </a:custGeom>
            <a:solidFill>
              <a:srgbClr val="A75CD4">
                <a:alpha val="6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B195D74-CAC1-4C44-985F-0530053D7BD4}"/>
              </a:ext>
            </a:extLst>
          </p:cNvPr>
          <p:cNvSpPr txBox="1"/>
          <p:nvPr/>
        </p:nvSpPr>
        <p:spPr>
          <a:xfrm>
            <a:off x="392550" y="1613880"/>
            <a:ext cx="8318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اكتب الأعداد المفقودة في الشكل التالي بحيث يمثل كل عدد حاصل ضرب العددين في الصف الموجود أدناه: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2CD3CEC-0947-4232-8F22-ADEFE0E8C937}"/>
              </a:ext>
            </a:extLst>
          </p:cNvPr>
          <p:cNvGrpSpPr/>
          <p:nvPr/>
        </p:nvGrpSpPr>
        <p:grpSpPr>
          <a:xfrm>
            <a:off x="1683535" y="2959100"/>
            <a:ext cx="4717265" cy="3894008"/>
            <a:chOff x="2599603" y="2320376"/>
            <a:chExt cx="5655475" cy="472626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2260D3D-A403-4DD5-B81A-CA53261FC382}"/>
                </a:ext>
              </a:extLst>
            </p:cNvPr>
            <p:cNvGrpSpPr/>
            <p:nvPr/>
          </p:nvGrpSpPr>
          <p:grpSpPr>
            <a:xfrm>
              <a:off x="2604360" y="5471838"/>
              <a:ext cx="5105400" cy="1574800"/>
              <a:chOff x="2635877" y="5179738"/>
              <a:chExt cx="5105400" cy="15748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415BF9B-7FC3-45FC-A390-E0E02FE93CB3}"/>
                  </a:ext>
                </a:extLst>
              </p:cNvPr>
              <p:cNvSpPr/>
              <p:nvPr/>
            </p:nvSpPr>
            <p:spPr>
              <a:xfrm>
                <a:off x="2635877" y="5179738"/>
                <a:ext cx="1701800" cy="1574800"/>
              </a:xfrm>
              <a:prstGeom prst="rect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C6040DE-CDC0-49B5-B1C6-24E807032000}"/>
                  </a:ext>
                </a:extLst>
              </p:cNvPr>
              <p:cNvSpPr/>
              <p:nvPr/>
            </p:nvSpPr>
            <p:spPr>
              <a:xfrm>
                <a:off x="4337677" y="5179738"/>
                <a:ext cx="1701800" cy="1574800"/>
              </a:xfrm>
              <a:prstGeom prst="rect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EF31B4A-CB16-42F2-9709-ABA5A2163296}"/>
                  </a:ext>
                </a:extLst>
              </p:cNvPr>
              <p:cNvSpPr/>
              <p:nvPr/>
            </p:nvSpPr>
            <p:spPr>
              <a:xfrm>
                <a:off x="6039477" y="5179738"/>
                <a:ext cx="1701800" cy="1574800"/>
              </a:xfrm>
              <a:prstGeom prst="rect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4A9DE20-3694-4D30-B401-C2D69B1F2696}"/>
                </a:ext>
              </a:extLst>
            </p:cNvPr>
            <p:cNvGrpSpPr/>
            <p:nvPr/>
          </p:nvGrpSpPr>
          <p:grpSpPr>
            <a:xfrm>
              <a:off x="3519620" y="3897038"/>
              <a:ext cx="3403600" cy="1574800"/>
              <a:chOff x="2635877" y="5179738"/>
              <a:chExt cx="3403600" cy="15748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461496B-6005-4D44-898A-E9FBE55CB59A}"/>
                  </a:ext>
                </a:extLst>
              </p:cNvPr>
              <p:cNvSpPr/>
              <p:nvPr/>
            </p:nvSpPr>
            <p:spPr>
              <a:xfrm>
                <a:off x="2635877" y="5179738"/>
                <a:ext cx="1701800" cy="1574800"/>
              </a:xfrm>
              <a:prstGeom prst="rect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F1E1F15-C186-45C2-A87A-C850979DDE37}"/>
                  </a:ext>
                </a:extLst>
              </p:cNvPr>
              <p:cNvSpPr/>
              <p:nvPr/>
            </p:nvSpPr>
            <p:spPr>
              <a:xfrm>
                <a:off x="4337677" y="5179738"/>
                <a:ext cx="1701800" cy="1574800"/>
              </a:xfrm>
              <a:prstGeom prst="rect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7F39E8D-1B48-4D64-9509-4ECD54225B70}"/>
                </a:ext>
              </a:extLst>
            </p:cNvPr>
            <p:cNvSpPr/>
            <p:nvPr/>
          </p:nvSpPr>
          <p:spPr>
            <a:xfrm>
              <a:off x="4370520" y="2320376"/>
              <a:ext cx="1701800" cy="1574800"/>
            </a:xfrm>
            <a:prstGeom prst="rect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E959CAA-C358-4DAB-8FB4-6D2527C198D6}"/>
                </a:ext>
              </a:extLst>
            </p:cNvPr>
            <p:cNvGrpSpPr/>
            <p:nvPr/>
          </p:nvGrpSpPr>
          <p:grpSpPr>
            <a:xfrm>
              <a:off x="2599603" y="6129089"/>
              <a:ext cx="1693225" cy="619121"/>
              <a:chOff x="2285058" y="4305229"/>
              <a:chExt cx="1693225" cy="619121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865A708-0B9B-40C4-AD06-A8B8885E6D63}"/>
                  </a:ext>
                </a:extLst>
              </p:cNvPr>
              <p:cNvSpPr txBox="1"/>
              <p:nvPr/>
            </p:nvSpPr>
            <p:spPr>
              <a:xfrm>
                <a:off x="2285058" y="4339575"/>
                <a:ext cx="16932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3200" dirty="0"/>
                  <a:t>9×4</a:t>
                </a:r>
                <a:endParaRPr lang="en-US" sz="3200" dirty="0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58EE285-33B7-47D2-9108-DD9305C43BC5}"/>
                  </a:ext>
                </a:extLst>
              </p:cNvPr>
              <p:cNvGrpSpPr/>
              <p:nvPr/>
            </p:nvGrpSpPr>
            <p:grpSpPr>
              <a:xfrm>
                <a:off x="2785119" y="4305229"/>
                <a:ext cx="926835" cy="488248"/>
                <a:chOff x="5614584" y="4371278"/>
                <a:chExt cx="577689" cy="489767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CF06EB40-FAF8-49BC-BA04-F555AA53C5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14584" y="4371278"/>
                  <a:ext cx="440528" cy="9805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772E30B9-F972-4EF7-B0F8-D99F21527B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55112" y="4371278"/>
                  <a:ext cx="89210" cy="47950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3A95EA3F-8221-4CAB-A2C7-E48E85140D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144323" y="4705815"/>
                  <a:ext cx="47950" cy="15523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5090C58-393B-4292-A86A-AFFC472660F7}"/>
                </a:ext>
              </a:extLst>
            </p:cNvPr>
            <p:cNvGrpSpPr/>
            <p:nvPr/>
          </p:nvGrpSpPr>
          <p:grpSpPr>
            <a:xfrm>
              <a:off x="6038333" y="6194656"/>
              <a:ext cx="2216745" cy="671003"/>
              <a:chOff x="2285058" y="4253347"/>
              <a:chExt cx="2216745" cy="671003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6BC3BF3-D404-4627-9830-99243DB02EF1}"/>
                  </a:ext>
                </a:extLst>
              </p:cNvPr>
              <p:cNvSpPr txBox="1"/>
              <p:nvPr/>
            </p:nvSpPr>
            <p:spPr>
              <a:xfrm>
                <a:off x="2285058" y="4339575"/>
                <a:ext cx="16932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3200" dirty="0"/>
                  <a:t>27</a:t>
                </a:r>
                <a:endParaRPr lang="en-US" sz="3200" dirty="0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BF50AB1-48C1-4E9B-A0AA-AB74699AC3CC}"/>
                  </a:ext>
                </a:extLst>
              </p:cNvPr>
              <p:cNvGrpSpPr/>
              <p:nvPr/>
            </p:nvGrpSpPr>
            <p:grpSpPr>
              <a:xfrm>
                <a:off x="2785119" y="4253347"/>
                <a:ext cx="1716684" cy="540129"/>
                <a:chOff x="3559365" y="2269620"/>
                <a:chExt cx="1255983" cy="751001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9F6809AF-C5C5-4FC1-993F-E8626CCEEACC}"/>
                    </a:ext>
                  </a:extLst>
                </p:cNvPr>
                <p:cNvGrpSpPr/>
                <p:nvPr/>
              </p:nvGrpSpPr>
              <p:grpSpPr>
                <a:xfrm>
                  <a:off x="3559365" y="2341756"/>
                  <a:ext cx="678103" cy="678865"/>
                  <a:chOff x="5614584" y="4371278"/>
                  <a:chExt cx="577689" cy="489767"/>
                </a:xfrm>
              </p:grpSpPr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487BDCBA-FE2D-485C-851D-F0AE44C91E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614584" y="4371278"/>
                    <a:ext cx="440528" cy="9805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9793D56A-C259-44D3-822D-5617DEC48F1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55112" y="4371278"/>
                    <a:ext cx="89210" cy="479502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6C770D74-CF37-472F-B8E9-1320AC58E6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144323" y="4705815"/>
                    <a:ext cx="47950" cy="15523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2220F12-0542-4909-AEBC-333397AD9EC5}"/>
                    </a:ext>
                  </a:extLst>
                </p:cNvPr>
                <p:cNvSpPr txBox="1"/>
                <p:nvPr/>
              </p:nvSpPr>
              <p:spPr>
                <a:xfrm>
                  <a:off x="4079367" y="2269620"/>
                  <a:ext cx="735981" cy="6419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400" dirty="0"/>
                    <a:t>3</a:t>
                  </a:r>
                  <a:endParaRPr lang="en-US" sz="2400" dirty="0"/>
                </a:p>
              </p:txBody>
            </p:sp>
          </p:grp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954FF5-33EA-4A62-A2EF-F9DDAFA57461}"/>
                </a:ext>
              </a:extLst>
            </p:cNvPr>
            <p:cNvSpPr txBox="1"/>
            <p:nvPr/>
          </p:nvSpPr>
          <p:spPr>
            <a:xfrm>
              <a:off x="4513216" y="6091007"/>
              <a:ext cx="1472946" cy="709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200" dirty="0"/>
                <a:t>( 5 )</a:t>
              </a:r>
              <a:r>
                <a:rPr lang="ar-OM" sz="3200" baseline="30000" dirty="0"/>
                <a:t>2</a:t>
              </a:r>
              <a:endParaRPr lang="en-US" sz="3200" dirty="0"/>
            </a:p>
          </p:txBody>
        </p:sp>
      </p:grpSp>
      <p:pic>
        <p:nvPicPr>
          <p:cNvPr id="45" name="Picture 4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938140D-DB4E-4C97-93AD-448F6EB972B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519063" y="4053196"/>
            <a:ext cx="3169389" cy="3563343"/>
          </a:xfrm>
          <a:prstGeom prst="rect">
            <a:avLst/>
          </a:prstGeom>
        </p:spPr>
      </p:pic>
      <p:sp>
        <p:nvSpPr>
          <p:cNvPr id="52" name="Google Shape;5072;p24">
            <a:extLst>
              <a:ext uri="{FF2B5EF4-FFF2-40B4-BE49-F238E27FC236}">
                <a16:creationId xmlns:a16="http://schemas.microsoft.com/office/drawing/2014/main" id="{8CFE5886-986A-4FFD-84D3-8873D9708DAC}"/>
              </a:ext>
            </a:extLst>
          </p:cNvPr>
          <p:cNvSpPr/>
          <p:nvPr/>
        </p:nvSpPr>
        <p:spPr>
          <a:xfrm flipH="1">
            <a:off x="7516200" y="497533"/>
            <a:ext cx="2706084" cy="1167629"/>
          </a:xfrm>
          <a:custGeom>
            <a:avLst/>
            <a:gdLst/>
            <a:ahLst/>
            <a:cxnLst/>
            <a:rect l="l" t="t" r="r" b="b"/>
            <a:pathLst>
              <a:path w="64247" h="45464" extrusionOk="0">
                <a:moveTo>
                  <a:pt x="27562" y="1"/>
                </a:moveTo>
                <a:cubicBezTo>
                  <a:pt x="27179" y="1"/>
                  <a:pt x="26797" y="8"/>
                  <a:pt x="26419" y="31"/>
                </a:cubicBezTo>
                <a:cubicBezTo>
                  <a:pt x="26280" y="35"/>
                  <a:pt x="26142" y="36"/>
                  <a:pt x="26004" y="36"/>
                </a:cubicBezTo>
                <a:cubicBezTo>
                  <a:pt x="25529" y="36"/>
                  <a:pt x="25058" y="17"/>
                  <a:pt x="24587" y="17"/>
                </a:cubicBezTo>
                <a:cubicBezTo>
                  <a:pt x="24077" y="17"/>
                  <a:pt x="23567" y="39"/>
                  <a:pt x="23050" y="131"/>
                </a:cubicBezTo>
                <a:cubicBezTo>
                  <a:pt x="22871" y="165"/>
                  <a:pt x="22686" y="175"/>
                  <a:pt x="22499" y="175"/>
                </a:cubicBezTo>
                <a:cubicBezTo>
                  <a:pt x="22232" y="175"/>
                  <a:pt x="21960" y="154"/>
                  <a:pt x="21687" y="154"/>
                </a:cubicBezTo>
                <a:cubicBezTo>
                  <a:pt x="21406" y="154"/>
                  <a:pt x="21125" y="176"/>
                  <a:pt x="20849" y="264"/>
                </a:cubicBezTo>
                <a:cubicBezTo>
                  <a:pt x="20706" y="312"/>
                  <a:pt x="20564" y="321"/>
                  <a:pt x="20420" y="321"/>
                </a:cubicBezTo>
                <a:cubicBezTo>
                  <a:pt x="20325" y="321"/>
                  <a:pt x="20229" y="317"/>
                  <a:pt x="20132" y="317"/>
                </a:cubicBezTo>
                <a:cubicBezTo>
                  <a:pt x="19963" y="317"/>
                  <a:pt x="19792" y="329"/>
                  <a:pt x="19615" y="397"/>
                </a:cubicBezTo>
                <a:cubicBezTo>
                  <a:pt x="19248" y="564"/>
                  <a:pt x="18847" y="431"/>
                  <a:pt x="18414" y="564"/>
                </a:cubicBezTo>
                <a:cubicBezTo>
                  <a:pt x="18113" y="631"/>
                  <a:pt x="17747" y="598"/>
                  <a:pt x="17413" y="698"/>
                </a:cubicBezTo>
                <a:cubicBezTo>
                  <a:pt x="17079" y="764"/>
                  <a:pt x="16712" y="698"/>
                  <a:pt x="16346" y="798"/>
                </a:cubicBezTo>
                <a:cubicBezTo>
                  <a:pt x="16112" y="898"/>
                  <a:pt x="15845" y="798"/>
                  <a:pt x="15578" y="931"/>
                </a:cubicBezTo>
                <a:cubicBezTo>
                  <a:pt x="15378" y="1031"/>
                  <a:pt x="15078" y="1031"/>
                  <a:pt x="14778" y="1065"/>
                </a:cubicBezTo>
                <a:cubicBezTo>
                  <a:pt x="14177" y="1198"/>
                  <a:pt x="13577" y="1365"/>
                  <a:pt x="12943" y="1465"/>
                </a:cubicBezTo>
                <a:cubicBezTo>
                  <a:pt x="12276" y="1632"/>
                  <a:pt x="11609" y="1765"/>
                  <a:pt x="10942" y="1965"/>
                </a:cubicBezTo>
                <a:cubicBezTo>
                  <a:pt x="10275" y="2232"/>
                  <a:pt x="9574" y="2232"/>
                  <a:pt x="9007" y="2599"/>
                </a:cubicBezTo>
                <a:cubicBezTo>
                  <a:pt x="8173" y="2699"/>
                  <a:pt x="7406" y="3099"/>
                  <a:pt x="6672" y="3433"/>
                </a:cubicBezTo>
                <a:cubicBezTo>
                  <a:pt x="6038" y="3733"/>
                  <a:pt x="5404" y="4067"/>
                  <a:pt x="4837" y="4400"/>
                </a:cubicBezTo>
                <a:cubicBezTo>
                  <a:pt x="4537" y="4567"/>
                  <a:pt x="4337" y="4801"/>
                  <a:pt x="4070" y="5034"/>
                </a:cubicBezTo>
                <a:cubicBezTo>
                  <a:pt x="3837" y="5234"/>
                  <a:pt x="3570" y="5534"/>
                  <a:pt x="3336" y="5768"/>
                </a:cubicBezTo>
                <a:cubicBezTo>
                  <a:pt x="2669" y="6435"/>
                  <a:pt x="2235" y="7302"/>
                  <a:pt x="1869" y="8136"/>
                </a:cubicBezTo>
                <a:cubicBezTo>
                  <a:pt x="1535" y="8970"/>
                  <a:pt x="1402" y="9904"/>
                  <a:pt x="1068" y="10738"/>
                </a:cubicBezTo>
                <a:cubicBezTo>
                  <a:pt x="1001" y="10972"/>
                  <a:pt x="935" y="11205"/>
                  <a:pt x="935" y="11439"/>
                </a:cubicBezTo>
                <a:cubicBezTo>
                  <a:pt x="901" y="12039"/>
                  <a:pt x="568" y="12539"/>
                  <a:pt x="668" y="13140"/>
                </a:cubicBezTo>
                <a:cubicBezTo>
                  <a:pt x="367" y="13407"/>
                  <a:pt x="734" y="13874"/>
                  <a:pt x="401" y="14107"/>
                </a:cubicBezTo>
                <a:cubicBezTo>
                  <a:pt x="401" y="14441"/>
                  <a:pt x="334" y="14808"/>
                  <a:pt x="267" y="15208"/>
                </a:cubicBezTo>
                <a:cubicBezTo>
                  <a:pt x="201" y="16142"/>
                  <a:pt x="34" y="17109"/>
                  <a:pt x="101" y="18077"/>
                </a:cubicBezTo>
                <a:lnTo>
                  <a:pt x="101" y="18911"/>
                </a:lnTo>
                <a:cubicBezTo>
                  <a:pt x="167" y="20712"/>
                  <a:pt x="1" y="22480"/>
                  <a:pt x="401" y="24248"/>
                </a:cubicBezTo>
                <a:cubicBezTo>
                  <a:pt x="501" y="24748"/>
                  <a:pt x="601" y="25282"/>
                  <a:pt x="734" y="25782"/>
                </a:cubicBezTo>
                <a:cubicBezTo>
                  <a:pt x="935" y="26483"/>
                  <a:pt x="1168" y="27217"/>
                  <a:pt x="1335" y="27917"/>
                </a:cubicBezTo>
                <a:cubicBezTo>
                  <a:pt x="1502" y="28751"/>
                  <a:pt x="1768" y="29552"/>
                  <a:pt x="2069" y="30319"/>
                </a:cubicBezTo>
                <a:cubicBezTo>
                  <a:pt x="2402" y="31286"/>
                  <a:pt x="2936" y="32120"/>
                  <a:pt x="3703" y="32821"/>
                </a:cubicBezTo>
                <a:lnTo>
                  <a:pt x="5071" y="34088"/>
                </a:lnTo>
                <a:cubicBezTo>
                  <a:pt x="5438" y="34388"/>
                  <a:pt x="5838" y="34755"/>
                  <a:pt x="6238" y="34956"/>
                </a:cubicBezTo>
                <a:cubicBezTo>
                  <a:pt x="6839" y="35289"/>
                  <a:pt x="7406" y="35656"/>
                  <a:pt x="8040" y="35956"/>
                </a:cubicBezTo>
                <a:cubicBezTo>
                  <a:pt x="8540" y="36156"/>
                  <a:pt x="9074" y="36290"/>
                  <a:pt x="9607" y="36457"/>
                </a:cubicBezTo>
                <a:lnTo>
                  <a:pt x="10108" y="36590"/>
                </a:lnTo>
                <a:cubicBezTo>
                  <a:pt x="10224" y="36607"/>
                  <a:pt x="10325" y="36607"/>
                  <a:pt x="10416" y="36607"/>
                </a:cubicBezTo>
                <a:cubicBezTo>
                  <a:pt x="10508" y="36607"/>
                  <a:pt x="10591" y="36607"/>
                  <a:pt x="10675" y="36623"/>
                </a:cubicBezTo>
                <a:cubicBezTo>
                  <a:pt x="11442" y="36890"/>
                  <a:pt x="12209" y="36957"/>
                  <a:pt x="13010" y="36990"/>
                </a:cubicBezTo>
                <a:cubicBezTo>
                  <a:pt x="13199" y="37013"/>
                  <a:pt x="13395" y="37020"/>
                  <a:pt x="13594" y="37020"/>
                </a:cubicBezTo>
                <a:cubicBezTo>
                  <a:pt x="13992" y="37020"/>
                  <a:pt x="14400" y="36990"/>
                  <a:pt x="14778" y="36990"/>
                </a:cubicBezTo>
                <a:lnTo>
                  <a:pt x="16746" y="36990"/>
                </a:lnTo>
                <a:cubicBezTo>
                  <a:pt x="17380" y="36957"/>
                  <a:pt x="18013" y="36957"/>
                  <a:pt x="18614" y="36890"/>
                </a:cubicBezTo>
                <a:cubicBezTo>
                  <a:pt x="18915" y="36845"/>
                  <a:pt x="19237" y="36827"/>
                  <a:pt x="19563" y="36827"/>
                </a:cubicBezTo>
                <a:cubicBezTo>
                  <a:pt x="19960" y="36827"/>
                  <a:pt x="20364" y="36854"/>
                  <a:pt x="20749" y="36890"/>
                </a:cubicBezTo>
                <a:cubicBezTo>
                  <a:pt x="21082" y="36924"/>
                  <a:pt x="21416" y="36957"/>
                  <a:pt x="21616" y="37391"/>
                </a:cubicBezTo>
                <a:cubicBezTo>
                  <a:pt x="21849" y="37891"/>
                  <a:pt x="22216" y="38391"/>
                  <a:pt x="22517" y="38825"/>
                </a:cubicBezTo>
                <a:cubicBezTo>
                  <a:pt x="23417" y="40259"/>
                  <a:pt x="24385" y="41660"/>
                  <a:pt x="25452" y="42961"/>
                </a:cubicBezTo>
                <a:cubicBezTo>
                  <a:pt x="26052" y="43662"/>
                  <a:pt x="26753" y="44262"/>
                  <a:pt x="27520" y="44796"/>
                </a:cubicBezTo>
                <a:cubicBezTo>
                  <a:pt x="27887" y="45063"/>
                  <a:pt x="28254" y="45330"/>
                  <a:pt x="28721" y="45463"/>
                </a:cubicBezTo>
                <a:cubicBezTo>
                  <a:pt x="28788" y="44596"/>
                  <a:pt x="28721" y="43795"/>
                  <a:pt x="28854" y="42961"/>
                </a:cubicBezTo>
                <a:cubicBezTo>
                  <a:pt x="28955" y="42227"/>
                  <a:pt x="29055" y="41427"/>
                  <a:pt x="29121" y="40626"/>
                </a:cubicBezTo>
                <a:cubicBezTo>
                  <a:pt x="29221" y="39992"/>
                  <a:pt x="29388" y="39325"/>
                  <a:pt x="29555" y="38725"/>
                </a:cubicBezTo>
                <a:cubicBezTo>
                  <a:pt x="29722" y="38158"/>
                  <a:pt x="29855" y="37591"/>
                  <a:pt x="30089" y="37090"/>
                </a:cubicBezTo>
                <a:cubicBezTo>
                  <a:pt x="30189" y="36824"/>
                  <a:pt x="30456" y="36723"/>
                  <a:pt x="30556" y="36457"/>
                </a:cubicBezTo>
                <a:lnTo>
                  <a:pt x="35126" y="36457"/>
                </a:lnTo>
                <a:cubicBezTo>
                  <a:pt x="36082" y="36457"/>
                  <a:pt x="37008" y="36471"/>
                  <a:pt x="37945" y="36471"/>
                </a:cubicBezTo>
                <a:cubicBezTo>
                  <a:pt x="38413" y="36471"/>
                  <a:pt x="38884" y="36468"/>
                  <a:pt x="39362" y="36457"/>
                </a:cubicBezTo>
                <a:cubicBezTo>
                  <a:pt x="39497" y="36453"/>
                  <a:pt x="39632" y="36452"/>
                  <a:pt x="39766" y="36452"/>
                </a:cubicBezTo>
                <a:cubicBezTo>
                  <a:pt x="40357" y="36452"/>
                  <a:pt x="40943" y="36478"/>
                  <a:pt x="41530" y="36478"/>
                </a:cubicBezTo>
                <a:cubicBezTo>
                  <a:pt x="42161" y="36478"/>
                  <a:pt x="42793" y="36448"/>
                  <a:pt x="43432" y="36323"/>
                </a:cubicBezTo>
                <a:cubicBezTo>
                  <a:pt x="43550" y="36307"/>
                  <a:pt x="43670" y="36303"/>
                  <a:pt x="43792" y="36303"/>
                </a:cubicBezTo>
                <a:cubicBezTo>
                  <a:pt x="43959" y="36303"/>
                  <a:pt x="44128" y="36312"/>
                  <a:pt x="44297" y="36312"/>
                </a:cubicBezTo>
                <a:cubicBezTo>
                  <a:pt x="44523" y="36312"/>
                  <a:pt x="44747" y="36296"/>
                  <a:pt x="44966" y="36223"/>
                </a:cubicBezTo>
                <a:cubicBezTo>
                  <a:pt x="45108" y="36176"/>
                  <a:pt x="45251" y="36166"/>
                  <a:pt x="45395" y="36166"/>
                </a:cubicBezTo>
                <a:cubicBezTo>
                  <a:pt x="45490" y="36166"/>
                  <a:pt x="45586" y="36170"/>
                  <a:pt x="45683" y="36170"/>
                </a:cubicBezTo>
                <a:cubicBezTo>
                  <a:pt x="45851" y="36170"/>
                  <a:pt x="46023" y="36158"/>
                  <a:pt x="46200" y="36090"/>
                </a:cubicBezTo>
                <a:cubicBezTo>
                  <a:pt x="46567" y="35923"/>
                  <a:pt x="46967" y="36056"/>
                  <a:pt x="47401" y="35923"/>
                </a:cubicBezTo>
                <a:cubicBezTo>
                  <a:pt x="47532" y="35875"/>
                  <a:pt x="47662" y="35866"/>
                  <a:pt x="47796" y="35866"/>
                </a:cubicBezTo>
                <a:cubicBezTo>
                  <a:pt x="47884" y="35866"/>
                  <a:pt x="47974" y="35870"/>
                  <a:pt x="48066" y="35870"/>
                </a:cubicBezTo>
                <a:cubicBezTo>
                  <a:pt x="48225" y="35870"/>
                  <a:pt x="48391" y="35858"/>
                  <a:pt x="48569" y="35789"/>
                </a:cubicBezTo>
                <a:cubicBezTo>
                  <a:pt x="48715" y="35736"/>
                  <a:pt x="48878" y="35731"/>
                  <a:pt x="49044" y="35731"/>
                </a:cubicBezTo>
                <a:cubicBezTo>
                  <a:pt x="49086" y="35731"/>
                  <a:pt x="49127" y="35731"/>
                  <a:pt x="49169" y="35731"/>
                </a:cubicBezTo>
                <a:cubicBezTo>
                  <a:pt x="49377" y="35731"/>
                  <a:pt x="49586" y="35723"/>
                  <a:pt x="49769" y="35623"/>
                </a:cubicBezTo>
                <a:cubicBezTo>
                  <a:pt x="50537" y="35623"/>
                  <a:pt x="51204" y="35389"/>
                  <a:pt x="51904" y="35222"/>
                </a:cubicBezTo>
                <a:cubicBezTo>
                  <a:pt x="52938" y="34956"/>
                  <a:pt x="53939" y="34622"/>
                  <a:pt x="54940" y="34288"/>
                </a:cubicBezTo>
                <a:cubicBezTo>
                  <a:pt x="55740" y="34055"/>
                  <a:pt x="56474" y="33721"/>
                  <a:pt x="57275" y="33421"/>
                </a:cubicBezTo>
                <a:cubicBezTo>
                  <a:pt x="57909" y="33154"/>
                  <a:pt x="58442" y="32887"/>
                  <a:pt x="58976" y="32487"/>
                </a:cubicBezTo>
                <a:cubicBezTo>
                  <a:pt x="59743" y="31987"/>
                  <a:pt x="60377" y="31320"/>
                  <a:pt x="60944" y="30619"/>
                </a:cubicBezTo>
                <a:cubicBezTo>
                  <a:pt x="61311" y="30152"/>
                  <a:pt x="61711" y="29652"/>
                  <a:pt x="61945" y="29118"/>
                </a:cubicBezTo>
                <a:cubicBezTo>
                  <a:pt x="62278" y="28384"/>
                  <a:pt x="62612" y="27617"/>
                  <a:pt x="62946" y="26816"/>
                </a:cubicBezTo>
                <a:cubicBezTo>
                  <a:pt x="63246" y="26082"/>
                  <a:pt x="63413" y="25282"/>
                  <a:pt x="63646" y="24481"/>
                </a:cubicBezTo>
                <a:cubicBezTo>
                  <a:pt x="63746" y="24114"/>
                  <a:pt x="63646" y="23747"/>
                  <a:pt x="63779" y="23447"/>
                </a:cubicBezTo>
                <a:cubicBezTo>
                  <a:pt x="63946" y="23047"/>
                  <a:pt x="63746" y="22613"/>
                  <a:pt x="63913" y="22280"/>
                </a:cubicBezTo>
                <a:cubicBezTo>
                  <a:pt x="64080" y="21913"/>
                  <a:pt x="63946" y="21479"/>
                  <a:pt x="63980" y="21112"/>
                </a:cubicBezTo>
                <a:cubicBezTo>
                  <a:pt x="64046" y="20979"/>
                  <a:pt x="64046" y="20912"/>
                  <a:pt x="64046" y="20779"/>
                </a:cubicBezTo>
                <a:cubicBezTo>
                  <a:pt x="64046" y="20779"/>
                  <a:pt x="64113" y="20745"/>
                  <a:pt x="64146" y="20745"/>
                </a:cubicBezTo>
                <a:cubicBezTo>
                  <a:pt x="64146" y="19811"/>
                  <a:pt x="64146" y="18944"/>
                  <a:pt x="64246" y="18110"/>
                </a:cubicBezTo>
                <a:cubicBezTo>
                  <a:pt x="64180" y="18077"/>
                  <a:pt x="64113" y="18043"/>
                  <a:pt x="64113" y="17977"/>
                </a:cubicBezTo>
                <a:cubicBezTo>
                  <a:pt x="64113" y="16976"/>
                  <a:pt x="64146" y="15975"/>
                  <a:pt x="63980" y="14975"/>
                </a:cubicBezTo>
                <a:cubicBezTo>
                  <a:pt x="63913" y="14441"/>
                  <a:pt x="63913" y="13907"/>
                  <a:pt x="63846" y="13373"/>
                </a:cubicBezTo>
                <a:lnTo>
                  <a:pt x="63846" y="13273"/>
                </a:lnTo>
                <a:cubicBezTo>
                  <a:pt x="63513" y="12606"/>
                  <a:pt x="63513" y="11806"/>
                  <a:pt x="63112" y="11138"/>
                </a:cubicBezTo>
                <a:cubicBezTo>
                  <a:pt x="62946" y="10905"/>
                  <a:pt x="62912" y="10571"/>
                  <a:pt x="62779" y="10271"/>
                </a:cubicBezTo>
                <a:cubicBezTo>
                  <a:pt x="62579" y="9704"/>
                  <a:pt x="62312" y="9137"/>
                  <a:pt x="62078" y="8637"/>
                </a:cubicBezTo>
                <a:cubicBezTo>
                  <a:pt x="61578" y="7703"/>
                  <a:pt x="60911" y="6869"/>
                  <a:pt x="60144" y="6102"/>
                </a:cubicBezTo>
                <a:lnTo>
                  <a:pt x="59410" y="5468"/>
                </a:lnTo>
                <a:cubicBezTo>
                  <a:pt x="59009" y="5134"/>
                  <a:pt x="58676" y="4801"/>
                  <a:pt x="58309" y="4534"/>
                </a:cubicBezTo>
                <a:cubicBezTo>
                  <a:pt x="57342" y="3867"/>
                  <a:pt x="56307" y="3366"/>
                  <a:pt x="55173" y="2966"/>
                </a:cubicBezTo>
                <a:cubicBezTo>
                  <a:pt x="54406" y="2699"/>
                  <a:pt x="53572" y="2466"/>
                  <a:pt x="52772" y="2199"/>
                </a:cubicBezTo>
                <a:cubicBezTo>
                  <a:pt x="52305" y="2032"/>
                  <a:pt x="51871" y="1798"/>
                  <a:pt x="51404" y="1765"/>
                </a:cubicBezTo>
                <a:cubicBezTo>
                  <a:pt x="50858" y="1735"/>
                  <a:pt x="50367" y="1456"/>
                  <a:pt x="49856" y="1456"/>
                </a:cubicBezTo>
                <a:cubicBezTo>
                  <a:pt x="49805" y="1456"/>
                  <a:pt x="49754" y="1459"/>
                  <a:pt x="49703" y="1465"/>
                </a:cubicBezTo>
                <a:cubicBezTo>
                  <a:pt x="49102" y="1198"/>
                  <a:pt x="48468" y="1231"/>
                  <a:pt x="47901" y="1098"/>
                </a:cubicBezTo>
                <a:cubicBezTo>
                  <a:pt x="47301" y="931"/>
                  <a:pt x="46734" y="965"/>
                  <a:pt x="46133" y="931"/>
                </a:cubicBezTo>
                <a:lnTo>
                  <a:pt x="46033" y="931"/>
                </a:lnTo>
                <a:cubicBezTo>
                  <a:pt x="45783" y="781"/>
                  <a:pt x="45516" y="764"/>
                  <a:pt x="45245" y="764"/>
                </a:cubicBezTo>
                <a:cubicBezTo>
                  <a:pt x="45168" y="764"/>
                  <a:pt x="45090" y="766"/>
                  <a:pt x="45012" y="766"/>
                </a:cubicBezTo>
                <a:cubicBezTo>
                  <a:pt x="44818" y="766"/>
                  <a:pt x="44623" y="757"/>
                  <a:pt x="44432" y="698"/>
                </a:cubicBezTo>
                <a:cubicBezTo>
                  <a:pt x="43965" y="564"/>
                  <a:pt x="43465" y="631"/>
                  <a:pt x="43031" y="564"/>
                </a:cubicBezTo>
                <a:cubicBezTo>
                  <a:pt x="42297" y="464"/>
                  <a:pt x="41564" y="564"/>
                  <a:pt x="40796" y="431"/>
                </a:cubicBezTo>
                <a:cubicBezTo>
                  <a:pt x="40565" y="397"/>
                  <a:pt x="40332" y="386"/>
                  <a:pt x="40097" y="386"/>
                </a:cubicBezTo>
                <a:cubicBezTo>
                  <a:pt x="39762" y="386"/>
                  <a:pt x="39425" y="407"/>
                  <a:pt x="39089" y="407"/>
                </a:cubicBezTo>
                <a:cubicBezTo>
                  <a:pt x="38744" y="407"/>
                  <a:pt x="38400" y="385"/>
                  <a:pt x="38061" y="297"/>
                </a:cubicBezTo>
                <a:cubicBezTo>
                  <a:pt x="37909" y="273"/>
                  <a:pt x="37756" y="267"/>
                  <a:pt x="37604" y="267"/>
                </a:cubicBezTo>
                <a:cubicBezTo>
                  <a:pt x="37415" y="267"/>
                  <a:pt x="37226" y="277"/>
                  <a:pt x="37041" y="277"/>
                </a:cubicBezTo>
                <a:cubicBezTo>
                  <a:pt x="36760" y="277"/>
                  <a:pt x="36486" y="253"/>
                  <a:pt x="36226" y="131"/>
                </a:cubicBezTo>
                <a:cubicBezTo>
                  <a:pt x="36001" y="153"/>
                  <a:pt x="35776" y="162"/>
                  <a:pt x="35553" y="162"/>
                </a:cubicBezTo>
                <a:cubicBezTo>
                  <a:pt x="34787" y="162"/>
                  <a:pt x="34032" y="56"/>
                  <a:pt x="33258" y="31"/>
                </a:cubicBezTo>
                <a:lnTo>
                  <a:pt x="29855" y="31"/>
                </a:lnTo>
                <a:cubicBezTo>
                  <a:pt x="29099" y="31"/>
                  <a:pt x="28328" y="1"/>
                  <a:pt x="27562" y="1"/>
                </a:cubicBezTo>
                <a:close/>
              </a:path>
            </a:pathLst>
          </a:custGeom>
          <a:solidFill>
            <a:srgbClr val="FAC9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2EE0CAB-0BC1-4C38-A2D7-B2E31C1A6120}"/>
              </a:ext>
            </a:extLst>
          </p:cNvPr>
          <p:cNvSpPr txBox="1"/>
          <p:nvPr/>
        </p:nvSpPr>
        <p:spPr>
          <a:xfrm>
            <a:off x="7491331" y="633542"/>
            <a:ext cx="2706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 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4F5FBCA-B4C3-4A44-872E-0E1E9A947A02}"/>
              </a:ext>
            </a:extLst>
          </p:cNvPr>
          <p:cNvSpPr txBox="1"/>
          <p:nvPr/>
        </p:nvSpPr>
        <p:spPr>
          <a:xfrm>
            <a:off x="4413832" y="809500"/>
            <a:ext cx="2188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تفريد التعليم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D4B58F-6798-4BCD-897B-0BD8D04A2F35}"/>
              </a:ext>
            </a:extLst>
          </p:cNvPr>
          <p:cNvSpPr txBox="1"/>
          <p:nvPr/>
        </p:nvSpPr>
        <p:spPr>
          <a:xfrm>
            <a:off x="836967" y="1997874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أيُّهما أكبر ؟وما الفرق بينهما؟</a:t>
            </a:r>
            <a:endParaRPr lang="en-US" sz="28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901B54C-73EB-4533-9699-95205F672449}"/>
              </a:ext>
            </a:extLst>
          </p:cNvPr>
          <p:cNvGrpSpPr/>
          <p:nvPr/>
        </p:nvGrpSpPr>
        <p:grpSpPr>
          <a:xfrm>
            <a:off x="861592" y="3717462"/>
            <a:ext cx="3229246" cy="523220"/>
            <a:chOff x="1257334" y="4305229"/>
            <a:chExt cx="3229246" cy="52322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859FB1-2F68-4E33-94B7-5B227A1DF75C}"/>
                </a:ext>
              </a:extLst>
            </p:cNvPr>
            <p:cNvSpPr txBox="1"/>
            <p:nvPr/>
          </p:nvSpPr>
          <p:spPr>
            <a:xfrm>
              <a:off x="1257334" y="4305229"/>
              <a:ext cx="2690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dirty="0"/>
                <a:t>15625× 3 </a:t>
              </a:r>
              <a:r>
                <a:rPr lang="ar-OM" sz="2800" baseline="30000" dirty="0"/>
                <a:t>6</a:t>
              </a:r>
              <a:endParaRPr lang="en-US" sz="2800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1CB474F-0B4A-4026-89A5-4C1766328A70}"/>
                </a:ext>
              </a:extLst>
            </p:cNvPr>
            <p:cNvGrpSpPr/>
            <p:nvPr/>
          </p:nvGrpSpPr>
          <p:grpSpPr>
            <a:xfrm>
              <a:off x="2354052" y="4305229"/>
              <a:ext cx="2132528" cy="488248"/>
              <a:chOff x="3243981" y="2341756"/>
              <a:chExt cx="1560228" cy="678865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BF63C4EC-C2AD-4B58-8313-B05D42659D64}"/>
                  </a:ext>
                </a:extLst>
              </p:cNvPr>
              <p:cNvGrpSpPr/>
              <p:nvPr/>
            </p:nvGrpSpPr>
            <p:grpSpPr>
              <a:xfrm>
                <a:off x="3243981" y="2341756"/>
                <a:ext cx="993482" cy="678865"/>
                <a:chOff x="5345906" y="4371278"/>
                <a:chExt cx="846367" cy="489767"/>
              </a:xfrm>
            </p:grpSpPr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EA250B49-3512-4CB7-80A5-71857FF66E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45906" y="4371278"/>
                  <a:ext cx="709206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C64C18F6-B0AB-4178-B880-980783E1D8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55112" y="4371278"/>
                  <a:ext cx="89210" cy="47950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A788C766-7E5F-4245-B3A9-8A7E34A6EE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144323" y="4705815"/>
                  <a:ext cx="47950" cy="15523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1922F43-9278-49D6-9E4F-7AEF4468338F}"/>
                  </a:ext>
                </a:extLst>
              </p:cNvPr>
              <p:cNvSpPr txBox="1"/>
              <p:nvPr/>
            </p:nvSpPr>
            <p:spPr>
              <a:xfrm>
                <a:off x="4068228" y="2355347"/>
                <a:ext cx="735981" cy="556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3</a:t>
                </a:r>
                <a:endParaRPr lang="en-US" sz="2000" dirty="0"/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746A6EB-0479-483F-B958-284BBF73F5ED}"/>
              </a:ext>
            </a:extLst>
          </p:cNvPr>
          <p:cNvSpPr txBox="1"/>
          <p:nvPr/>
        </p:nvSpPr>
        <p:spPr>
          <a:xfrm>
            <a:off x="2173841" y="4508500"/>
            <a:ext cx="706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rgbClr val="FF0000"/>
                </a:solidFill>
              </a:rPr>
              <a:t>أم</a:t>
            </a:r>
            <a:r>
              <a:rPr lang="ar-OM" sz="2800" b="1" dirty="0">
                <a:solidFill>
                  <a:srgbClr val="0070C0"/>
                </a:solidFill>
              </a:rPr>
              <a:t>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D44209C-7DAD-40DD-B7D5-9B6235AAA6F6}"/>
              </a:ext>
            </a:extLst>
          </p:cNvPr>
          <p:cNvGrpSpPr/>
          <p:nvPr/>
        </p:nvGrpSpPr>
        <p:grpSpPr>
          <a:xfrm>
            <a:off x="739898" y="5369881"/>
            <a:ext cx="3198538" cy="557566"/>
            <a:chOff x="1288040" y="4305229"/>
            <a:chExt cx="3198538" cy="5575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D5E7B5-2D8C-429B-BE2E-308CAD29F0CD}"/>
                </a:ext>
              </a:extLst>
            </p:cNvPr>
            <p:cNvSpPr txBox="1"/>
            <p:nvPr/>
          </p:nvSpPr>
          <p:spPr>
            <a:xfrm>
              <a:off x="1288040" y="4339575"/>
              <a:ext cx="2690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dirty="0"/>
                <a:t>729    × 4 </a:t>
              </a:r>
              <a:r>
                <a:rPr lang="ar-OM" sz="2800" baseline="30000" dirty="0"/>
                <a:t>4</a:t>
              </a:r>
              <a:endParaRPr lang="en-US" sz="2800" dirty="0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BBAE117-62AE-47B3-958A-A63601891590}"/>
                </a:ext>
              </a:extLst>
            </p:cNvPr>
            <p:cNvGrpSpPr/>
            <p:nvPr/>
          </p:nvGrpSpPr>
          <p:grpSpPr>
            <a:xfrm>
              <a:off x="2785119" y="4305229"/>
              <a:ext cx="1701459" cy="488248"/>
              <a:chOff x="3559365" y="2341756"/>
              <a:chExt cx="1244844" cy="678865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D1815C2E-04D5-4782-AA15-3D50660A48B4}"/>
                  </a:ext>
                </a:extLst>
              </p:cNvPr>
              <p:cNvGrpSpPr/>
              <p:nvPr/>
            </p:nvGrpSpPr>
            <p:grpSpPr>
              <a:xfrm>
                <a:off x="3559365" y="2341756"/>
                <a:ext cx="678103" cy="678865"/>
                <a:chOff x="5614584" y="4371278"/>
                <a:chExt cx="577689" cy="489767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C2C7023F-7A87-416D-8902-9453448C58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14584" y="4371278"/>
                  <a:ext cx="440528" cy="9805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3F1F0468-8610-41A9-AB51-4444CA74D6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55112" y="4371278"/>
                  <a:ext cx="89210" cy="47950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C2722AAC-754A-46B9-9BF9-89E599C960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144323" y="4705815"/>
                  <a:ext cx="47950" cy="15523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6CE9DA8-4942-42FB-BC30-6E076D1D724D}"/>
                  </a:ext>
                </a:extLst>
              </p:cNvPr>
              <p:cNvSpPr txBox="1"/>
              <p:nvPr/>
            </p:nvSpPr>
            <p:spPr>
              <a:xfrm>
                <a:off x="4068228" y="2355347"/>
                <a:ext cx="735981" cy="556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3</a:t>
                </a:r>
                <a:endParaRPr lang="en-US" sz="2000" dirty="0"/>
              </a:p>
            </p:txBody>
          </p:sp>
        </p:grp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07BBE81E-8639-4B10-97A8-762CC714DD7D}"/>
              </a:ext>
            </a:extLst>
          </p:cNvPr>
          <p:cNvSpPr txBox="1"/>
          <p:nvPr/>
        </p:nvSpPr>
        <p:spPr>
          <a:xfrm>
            <a:off x="6775640" y="2231314"/>
            <a:ext cx="33792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أوجد طول ضلع مُكعّب حجمه 68921 ملم 3</a:t>
            </a:r>
            <a:endParaRPr lang="en-US" sz="32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Vector Cartoon Object Illustration. ABC Cube. Clip Art Isolated On  Transparent Background. Hand Drawn Graphics. Design Element Baby Concept.  Royalty Free Cliparts, Vectors, And Stock Illustration. Image 84500079.">
            <a:extLst>
              <a:ext uri="{FF2B5EF4-FFF2-40B4-BE49-F238E27FC236}">
                <a16:creationId xmlns:a16="http://schemas.microsoft.com/office/drawing/2014/main" id="{F2D3EB60-3E63-4504-A2F5-39E8B7079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527" y="4240682"/>
            <a:ext cx="3062112" cy="278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ED1E487F-46ED-46F9-87E3-A09DA3ACA2F2}"/>
              </a:ext>
            </a:extLst>
          </p:cNvPr>
          <p:cNvSpPr txBox="1"/>
          <p:nvPr/>
        </p:nvSpPr>
        <p:spPr>
          <a:xfrm>
            <a:off x="711851" y="6930928"/>
            <a:ext cx="3610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/>
              <a:t>كتاب الطالب صفحة 29 رقم 10</a:t>
            </a:r>
            <a:endParaRPr lang="en-US" sz="16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E49E549-FFEF-45BB-BF63-C2687244C02D}"/>
              </a:ext>
            </a:extLst>
          </p:cNvPr>
          <p:cNvSpPr txBox="1"/>
          <p:nvPr/>
        </p:nvSpPr>
        <p:spPr>
          <a:xfrm>
            <a:off x="7080892" y="6761651"/>
            <a:ext cx="3610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/>
              <a:t>كتاب الطالب صفحة 29 رقم 8</a:t>
            </a:r>
            <a:endParaRPr lang="en-US" sz="1600" b="1" dirty="0"/>
          </a:p>
        </p:txBody>
      </p:sp>
      <p:pic>
        <p:nvPicPr>
          <p:cNvPr id="52" name="Picture 51" descr="Icon&#10;&#10;Description automatically generated">
            <a:extLst>
              <a:ext uri="{FF2B5EF4-FFF2-40B4-BE49-F238E27FC236}">
                <a16:creationId xmlns:a16="http://schemas.microsoft.com/office/drawing/2014/main" id="{F08B225A-6467-4E55-B03A-E84C8E764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22749" y="5818134"/>
            <a:ext cx="1744716" cy="1744716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8C542212-FD32-4A6C-8976-EC73423EF4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501145" y="5779766"/>
            <a:ext cx="1744716" cy="17447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1" name="Google Shape;10071;p87"/>
          <p:cNvSpPr/>
          <p:nvPr/>
        </p:nvSpPr>
        <p:spPr>
          <a:xfrm>
            <a:off x="3441700" y="641351"/>
            <a:ext cx="3962400" cy="1200150"/>
          </a:xfrm>
          <a:custGeom>
            <a:avLst/>
            <a:gdLst/>
            <a:ahLst/>
            <a:cxnLst/>
            <a:rect l="l" t="t" r="r" b="b"/>
            <a:pathLst>
              <a:path w="112782" h="26353" extrusionOk="0">
                <a:moveTo>
                  <a:pt x="20582" y="1"/>
                </a:moveTo>
                <a:cubicBezTo>
                  <a:pt x="19981" y="34"/>
                  <a:pt x="19348" y="134"/>
                  <a:pt x="18714" y="167"/>
                </a:cubicBezTo>
                <a:cubicBezTo>
                  <a:pt x="18680" y="134"/>
                  <a:pt x="18580" y="67"/>
                  <a:pt x="18547" y="34"/>
                </a:cubicBezTo>
                <a:cubicBezTo>
                  <a:pt x="17413" y="167"/>
                  <a:pt x="16245" y="301"/>
                  <a:pt x="15145" y="368"/>
                </a:cubicBezTo>
                <a:lnTo>
                  <a:pt x="14911" y="568"/>
                </a:lnTo>
                <a:cubicBezTo>
                  <a:pt x="14377" y="668"/>
                  <a:pt x="13810" y="701"/>
                  <a:pt x="13243" y="734"/>
                </a:cubicBezTo>
                <a:cubicBezTo>
                  <a:pt x="13210" y="835"/>
                  <a:pt x="13176" y="868"/>
                  <a:pt x="13143" y="901"/>
                </a:cubicBezTo>
                <a:cubicBezTo>
                  <a:pt x="12810" y="1001"/>
                  <a:pt x="12409" y="968"/>
                  <a:pt x="12076" y="1035"/>
                </a:cubicBezTo>
                <a:cubicBezTo>
                  <a:pt x="12042" y="1135"/>
                  <a:pt x="12009" y="1168"/>
                  <a:pt x="11976" y="1201"/>
                </a:cubicBezTo>
                <a:cubicBezTo>
                  <a:pt x="11742" y="1201"/>
                  <a:pt x="11509" y="1235"/>
                  <a:pt x="11308" y="1235"/>
                </a:cubicBezTo>
                <a:cubicBezTo>
                  <a:pt x="11242" y="1335"/>
                  <a:pt x="11175" y="1368"/>
                  <a:pt x="11142" y="1468"/>
                </a:cubicBezTo>
                <a:cubicBezTo>
                  <a:pt x="10908" y="1468"/>
                  <a:pt x="10675" y="1502"/>
                  <a:pt x="10475" y="1502"/>
                </a:cubicBezTo>
                <a:cubicBezTo>
                  <a:pt x="10408" y="1535"/>
                  <a:pt x="10408" y="1568"/>
                  <a:pt x="10341" y="1668"/>
                </a:cubicBezTo>
                <a:cubicBezTo>
                  <a:pt x="10141" y="1668"/>
                  <a:pt x="9874" y="1702"/>
                  <a:pt x="9674" y="1702"/>
                </a:cubicBezTo>
                <a:lnTo>
                  <a:pt x="9474" y="1902"/>
                </a:lnTo>
                <a:cubicBezTo>
                  <a:pt x="9438" y="1896"/>
                  <a:pt x="9403" y="1893"/>
                  <a:pt x="9369" y="1893"/>
                </a:cubicBezTo>
                <a:cubicBezTo>
                  <a:pt x="9030" y="1893"/>
                  <a:pt x="8807" y="2172"/>
                  <a:pt x="8473" y="2202"/>
                </a:cubicBezTo>
                <a:cubicBezTo>
                  <a:pt x="8406" y="2202"/>
                  <a:pt x="8373" y="2302"/>
                  <a:pt x="8340" y="2336"/>
                </a:cubicBezTo>
                <a:cubicBezTo>
                  <a:pt x="8173" y="2336"/>
                  <a:pt x="8006" y="2369"/>
                  <a:pt x="7873" y="2369"/>
                </a:cubicBezTo>
                <a:cubicBezTo>
                  <a:pt x="7739" y="2469"/>
                  <a:pt x="7673" y="2536"/>
                  <a:pt x="7572" y="2569"/>
                </a:cubicBezTo>
                <a:cubicBezTo>
                  <a:pt x="7420" y="2691"/>
                  <a:pt x="7268" y="2840"/>
                  <a:pt x="7065" y="2840"/>
                </a:cubicBezTo>
                <a:cubicBezTo>
                  <a:pt x="7046" y="2840"/>
                  <a:pt x="7026" y="2839"/>
                  <a:pt x="7005" y="2836"/>
                </a:cubicBezTo>
                <a:cubicBezTo>
                  <a:pt x="6872" y="3036"/>
                  <a:pt x="6638" y="3070"/>
                  <a:pt x="6405" y="3203"/>
                </a:cubicBezTo>
                <a:cubicBezTo>
                  <a:pt x="6338" y="3303"/>
                  <a:pt x="6238" y="3370"/>
                  <a:pt x="6171" y="3403"/>
                </a:cubicBezTo>
                <a:cubicBezTo>
                  <a:pt x="6121" y="3436"/>
                  <a:pt x="6080" y="3436"/>
                  <a:pt x="6038" y="3436"/>
                </a:cubicBezTo>
                <a:cubicBezTo>
                  <a:pt x="5996" y="3436"/>
                  <a:pt x="5955" y="3436"/>
                  <a:pt x="5905" y="3470"/>
                </a:cubicBezTo>
                <a:cubicBezTo>
                  <a:pt x="5838" y="3503"/>
                  <a:pt x="5738" y="3570"/>
                  <a:pt x="5671" y="3637"/>
                </a:cubicBezTo>
                <a:cubicBezTo>
                  <a:pt x="5604" y="3653"/>
                  <a:pt x="5538" y="3653"/>
                  <a:pt x="5483" y="3653"/>
                </a:cubicBezTo>
                <a:cubicBezTo>
                  <a:pt x="5429" y="3653"/>
                  <a:pt x="5388" y="3653"/>
                  <a:pt x="5371" y="3670"/>
                </a:cubicBezTo>
                <a:lnTo>
                  <a:pt x="5204" y="3837"/>
                </a:lnTo>
                <a:cubicBezTo>
                  <a:pt x="5071" y="3870"/>
                  <a:pt x="5004" y="3870"/>
                  <a:pt x="4871" y="3870"/>
                </a:cubicBezTo>
                <a:cubicBezTo>
                  <a:pt x="4837" y="3970"/>
                  <a:pt x="4737" y="4004"/>
                  <a:pt x="4704" y="4070"/>
                </a:cubicBezTo>
                <a:cubicBezTo>
                  <a:pt x="4637" y="4137"/>
                  <a:pt x="4504" y="4137"/>
                  <a:pt x="4470" y="4137"/>
                </a:cubicBezTo>
                <a:cubicBezTo>
                  <a:pt x="4303" y="4237"/>
                  <a:pt x="4203" y="4304"/>
                  <a:pt x="4137" y="4337"/>
                </a:cubicBezTo>
                <a:cubicBezTo>
                  <a:pt x="4087" y="4354"/>
                  <a:pt x="4028" y="4354"/>
                  <a:pt x="3978" y="4354"/>
                </a:cubicBezTo>
                <a:cubicBezTo>
                  <a:pt x="3928" y="4354"/>
                  <a:pt x="3886" y="4354"/>
                  <a:pt x="3870" y="4370"/>
                </a:cubicBezTo>
                <a:cubicBezTo>
                  <a:pt x="3536" y="4671"/>
                  <a:pt x="3169" y="4904"/>
                  <a:pt x="2702" y="5038"/>
                </a:cubicBezTo>
                <a:cubicBezTo>
                  <a:pt x="2636" y="5204"/>
                  <a:pt x="2402" y="5171"/>
                  <a:pt x="2302" y="5304"/>
                </a:cubicBezTo>
                <a:cubicBezTo>
                  <a:pt x="2202" y="5371"/>
                  <a:pt x="2035" y="5471"/>
                  <a:pt x="1902" y="5538"/>
                </a:cubicBezTo>
                <a:lnTo>
                  <a:pt x="1401" y="5805"/>
                </a:lnTo>
                <a:cubicBezTo>
                  <a:pt x="1235" y="5872"/>
                  <a:pt x="1201" y="6072"/>
                  <a:pt x="1034" y="6138"/>
                </a:cubicBezTo>
                <a:cubicBezTo>
                  <a:pt x="879" y="6138"/>
                  <a:pt x="839" y="6342"/>
                  <a:pt x="672" y="6342"/>
                </a:cubicBezTo>
                <a:cubicBezTo>
                  <a:pt x="660" y="6342"/>
                  <a:pt x="648" y="6341"/>
                  <a:pt x="634" y="6339"/>
                </a:cubicBezTo>
                <a:cubicBezTo>
                  <a:pt x="501" y="6472"/>
                  <a:pt x="401" y="6539"/>
                  <a:pt x="334" y="6672"/>
                </a:cubicBezTo>
                <a:cubicBezTo>
                  <a:pt x="234" y="6772"/>
                  <a:pt x="0" y="6672"/>
                  <a:pt x="34" y="6839"/>
                </a:cubicBezTo>
                <a:cubicBezTo>
                  <a:pt x="67" y="7039"/>
                  <a:pt x="234" y="7172"/>
                  <a:pt x="334" y="7172"/>
                </a:cubicBezTo>
                <a:cubicBezTo>
                  <a:pt x="634" y="7206"/>
                  <a:pt x="868" y="7406"/>
                  <a:pt x="1168" y="7473"/>
                </a:cubicBezTo>
                <a:cubicBezTo>
                  <a:pt x="1335" y="7473"/>
                  <a:pt x="1401" y="7639"/>
                  <a:pt x="1635" y="7639"/>
                </a:cubicBezTo>
                <a:cubicBezTo>
                  <a:pt x="1802" y="7639"/>
                  <a:pt x="1968" y="7840"/>
                  <a:pt x="2135" y="7840"/>
                </a:cubicBezTo>
                <a:cubicBezTo>
                  <a:pt x="2317" y="7870"/>
                  <a:pt x="2444" y="8011"/>
                  <a:pt x="2541" y="8011"/>
                </a:cubicBezTo>
                <a:cubicBezTo>
                  <a:pt x="2551" y="8011"/>
                  <a:pt x="2560" y="8009"/>
                  <a:pt x="2569" y="8006"/>
                </a:cubicBezTo>
                <a:cubicBezTo>
                  <a:pt x="2590" y="8003"/>
                  <a:pt x="2611" y="8002"/>
                  <a:pt x="2631" y="8002"/>
                </a:cubicBezTo>
                <a:cubicBezTo>
                  <a:pt x="2833" y="8002"/>
                  <a:pt x="2984" y="8140"/>
                  <a:pt x="3136" y="8140"/>
                </a:cubicBezTo>
                <a:cubicBezTo>
                  <a:pt x="3336" y="8173"/>
                  <a:pt x="3470" y="8307"/>
                  <a:pt x="3670" y="8307"/>
                </a:cubicBezTo>
                <a:cubicBezTo>
                  <a:pt x="3836" y="8307"/>
                  <a:pt x="3980" y="8422"/>
                  <a:pt x="4178" y="8422"/>
                </a:cubicBezTo>
                <a:cubicBezTo>
                  <a:pt x="4217" y="8422"/>
                  <a:pt x="4259" y="8418"/>
                  <a:pt x="4303" y="8407"/>
                </a:cubicBezTo>
                <a:cubicBezTo>
                  <a:pt x="4307" y="8403"/>
                  <a:pt x="4311" y="8401"/>
                  <a:pt x="4315" y="8401"/>
                </a:cubicBezTo>
                <a:cubicBezTo>
                  <a:pt x="4344" y="8401"/>
                  <a:pt x="4374" y="8507"/>
                  <a:pt x="4404" y="8507"/>
                </a:cubicBezTo>
                <a:cubicBezTo>
                  <a:pt x="4537" y="8540"/>
                  <a:pt x="4704" y="8640"/>
                  <a:pt x="4871" y="8674"/>
                </a:cubicBezTo>
                <a:cubicBezTo>
                  <a:pt x="5004" y="8674"/>
                  <a:pt x="5137" y="8640"/>
                  <a:pt x="5304" y="8640"/>
                </a:cubicBezTo>
                <a:cubicBezTo>
                  <a:pt x="5371" y="8674"/>
                  <a:pt x="5404" y="8707"/>
                  <a:pt x="5504" y="8740"/>
                </a:cubicBezTo>
                <a:lnTo>
                  <a:pt x="5871" y="8740"/>
                </a:lnTo>
                <a:cubicBezTo>
                  <a:pt x="5971" y="8807"/>
                  <a:pt x="6005" y="8840"/>
                  <a:pt x="6038" y="8874"/>
                </a:cubicBezTo>
                <a:cubicBezTo>
                  <a:pt x="6205" y="8874"/>
                  <a:pt x="6372" y="8840"/>
                  <a:pt x="6538" y="8840"/>
                </a:cubicBezTo>
                <a:cubicBezTo>
                  <a:pt x="6638" y="8874"/>
                  <a:pt x="6672" y="8974"/>
                  <a:pt x="6739" y="9007"/>
                </a:cubicBezTo>
                <a:cubicBezTo>
                  <a:pt x="6905" y="9007"/>
                  <a:pt x="7072" y="8974"/>
                  <a:pt x="7239" y="8974"/>
                </a:cubicBezTo>
                <a:cubicBezTo>
                  <a:pt x="7339" y="9040"/>
                  <a:pt x="7372" y="9074"/>
                  <a:pt x="7472" y="9141"/>
                </a:cubicBezTo>
                <a:cubicBezTo>
                  <a:pt x="7639" y="9141"/>
                  <a:pt x="7806" y="9074"/>
                  <a:pt x="7973" y="9074"/>
                </a:cubicBezTo>
                <a:cubicBezTo>
                  <a:pt x="8039" y="9141"/>
                  <a:pt x="8140" y="9174"/>
                  <a:pt x="8173" y="9207"/>
                </a:cubicBezTo>
                <a:cubicBezTo>
                  <a:pt x="8340" y="9207"/>
                  <a:pt x="8406" y="9207"/>
                  <a:pt x="8540" y="9174"/>
                </a:cubicBezTo>
                <a:cubicBezTo>
                  <a:pt x="8673" y="9174"/>
                  <a:pt x="8740" y="9241"/>
                  <a:pt x="8840" y="9307"/>
                </a:cubicBezTo>
                <a:cubicBezTo>
                  <a:pt x="8850" y="9312"/>
                  <a:pt x="8862" y="9314"/>
                  <a:pt x="8876" y="9314"/>
                </a:cubicBezTo>
                <a:cubicBezTo>
                  <a:pt x="8931" y="9314"/>
                  <a:pt x="9012" y="9284"/>
                  <a:pt x="9084" y="9284"/>
                </a:cubicBezTo>
                <a:cubicBezTo>
                  <a:pt x="9117" y="9284"/>
                  <a:pt x="9147" y="9290"/>
                  <a:pt x="9174" y="9307"/>
                </a:cubicBezTo>
                <a:cubicBezTo>
                  <a:pt x="9240" y="9307"/>
                  <a:pt x="9340" y="9374"/>
                  <a:pt x="9407" y="9407"/>
                </a:cubicBezTo>
                <a:cubicBezTo>
                  <a:pt x="9574" y="9407"/>
                  <a:pt x="9707" y="9374"/>
                  <a:pt x="9874" y="9374"/>
                </a:cubicBezTo>
                <a:cubicBezTo>
                  <a:pt x="9974" y="9407"/>
                  <a:pt x="10008" y="9507"/>
                  <a:pt x="10074" y="9541"/>
                </a:cubicBezTo>
                <a:cubicBezTo>
                  <a:pt x="10208" y="9507"/>
                  <a:pt x="10308" y="9507"/>
                  <a:pt x="10408" y="9507"/>
                </a:cubicBezTo>
                <a:cubicBezTo>
                  <a:pt x="10508" y="9541"/>
                  <a:pt x="10541" y="9641"/>
                  <a:pt x="10641" y="9674"/>
                </a:cubicBezTo>
                <a:cubicBezTo>
                  <a:pt x="10841" y="9674"/>
                  <a:pt x="11075" y="9641"/>
                  <a:pt x="11308" y="9641"/>
                </a:cubicBezTo>
                <a:cubicBezTo>
                  <a:pt x="11375" y="9708"/>
                  <a:pt x="11409" y="9741"/>
                  <a:pt x="11509" y="9808"/>
                </a:cubicBezTo>
                <a:cubicBezTo>
                  <a:pt x="11675" y="9808"/>
                  <a:pt x="11842" y="9741"/>
                  <a:pt x="11976" y="9741"/>
                </a:cubicBezTo>
                <a:cubicBezTo>
                  <a:pt x="12042" y="9841"/>
                  <a:pt x="12142" y="9908"/>
                  <a:pt x="12242" y="10008"/>
                </a:cubicBezTo>
                <a:cubicBezTo>
                  <a:pt x="12142" y="10075"/>
                  <a:pt x="12142" y="10241"/>
                  <a:pt x="12076" y="10375"/>
                </a:cubicBezTo>
                <a:lnTo>
                  <a:pt x="11976" y="10742"/>
                </a:lnTo>
                <a:cubicBezTo>
                  <a:pt x="11876" y="10975"/>
                  <a:pt x="11675" y="11075"/>
                  <a:pt x="11675" y="11342"/>
                </a:cubicBezTo>
                <a:cubicBezTo>
                  <a:pt x="11475" y="11509"/>
                  <a:pt x="11475" y="11809"/>
                  <a:pt x="11308" y="11976"/>
                </a:cubicBezTo>
                <a:cubicBezTo>
                  <a:pt x="11175" y="12143"/>
                  <a:pt x="11175" y="12376"/>
                  <a:pt x="11008" y="12543"/>
                </a:cubicBezTo>
                <a:cubicBezTo>
                  <a:pt x="10875" y="12643"/>
                  <a:pt x="10875" y="12843"/>
                  <a:pt x="10808" y="12977"/>
                </a:cubicBezTo>
                <a:cubicBezTo>
                  <a:pt x="10741" y="13077"/>
                  <a:pt x="10641" y="13177"/>
                  <a:pt x="10541" y="13310"/>
                </a:cubicBezTo>
                <a:cubicBezTo>
                  <a:pt x="10641" y="13510"/>
                  <a:pt x="10374" y="13577"/>
                  <a:pt x="10408" y="13744"/>
                </a:cubicBezTo>
                <a:cubicBezTo>
                  <a:pt x="10408" y="13811"/>
                  <a:pt x="10341" y="13877"/>
                  <a:pt x="10308" y="13977"/>
                </a:cubicBezTo>
                <a:lnTo>
                  <a:pt x="9907" y="14578"/>
                </a:lnTo>
                <a:cubicBezTo>
                  <a:pt x="9807" y="14845"/>
                  <a:pt x="9707" y="15078"/>
                  <a:pt x="9641" y="15345"/>
                </a:cubicBezTo>
                <a:cubicBezTo>
                  <a:pt x="9574" y="15478"/>
                  <a:pt x="9541" y="15645"/>
                  <a:pt x="9474" y="15712"/>
                </a:cubicBezTo>
                <a:cubicBezTo>
                  <a:pt x="9240" y="15879"/>
                  <a:pt x="9307" y="16179"/>
                  <a:pt x="9074" y="16346"/>
                </a:cubicBezTo>
                <a:cubicBezTo>
                  <a:pt x="8907" y="16512"/>
                  <a:pt x="8973" y="16813"/>
                  <a:pt x="8807" y="16913"/>
                </a:cubicBezTo>
                <a:cubicBezTo>
                  <a:pt x="8873" y="17213"/>
                  <a:pt x="8506" y="17313"/>
                  <a:pt x="8506" y="17580"/>
                </a:cubicBezTo>
                <a:cubicBezTo>
                  <a:pt x="8506" y="17713"/>
                  <a:pt x="8306" y="17847"/>
                  <a:pt x="8240" y="18014"/>
                </a:cubicBezTo>
                <a:cubicBezTo>
                  <a:pt x="8206" y="18180"/>
                  <a:pt x="8206" y="18314"/>
                  <a:pt x="8073" y="18380"/>
                </a:cubicBezTo>
                <a:cubicBezTo>
                  <a:pt x="7906" y="18481"/>
                  <a:pt x="7973" y="18681"/>
                  <a:pt x="7873" y="18814"/>
                </a:cubicBezTo>
                <a:cubicBezTo>
                  <a:pt x="7739" y="18981"/>
                  <a:pt x="7539" y="19081"/>
                  <a:pt x="7506" y="19248"/>
                </a:cubicBezTo>
                <a:cubicBezTo>
                  <a:pt x="7406" y="19481"/>
                  <a:pt x="7306" y="19581"/>
                  <a:pt x="7206" y="19748"/>
                </a:cubicBezTo>
                <a:cubicBezTo>
                  <a:pt x="7139" y="19882"/>
                  <a:pt x="7172" y="20082"/>
                  <a:pt x="7005" y="20182"/>
                </a:cubicBezTo>
                <a:cubicBezTo>
                  <a:pt x="6839" y="20248"/>
                  <a:pt x="6872" y="20482"/>
                  <a:pt x="6805" y="20582"/>
                </a:cubicBezTo>
                <a:cubicBezTo>
                  <a:pt x="6672" y="20749"/>
                  <a:pt x="6672" y="20982"/>
                  <a:pt x="6839" y="21082"/>
                </a:cubicBezTo>
                <a:cubicBezTo>
                  <a:pt x="6865" y="21093"/>
                  <a:pt x="6888" y="21098"/>
                  <a:pt x="6909" y="21098"/>
                </a:cubicBezTo>
                <a:cubicBezTo>
                  <a:pt x="7019" y="21098"/>
                  <a:pt x="7060" y="20966"/>
                  <a:pt x="7172" y="20882"/>
                </a:cubicBezTo>
                <a:cubicBezTo>
                  <a:pt x="7306" y="20816"/>
                  <a:pt x="7406" y="20715"/>
                  <a:pt x="7572" y="20682"/>
                </a:cubicBezTo>
                <a:cubicBezTo>
                  <a:pt x="7706" y="20649"/>
                  <a:pt x="7839" y="20649"/>
                  <a:pt x="7973" y="20649"/>
                </a:cubicBezTo>
                <a:cubicBezTo>
                  <a:pt x="8039" y="20549"/>
                  <a:pt x="8039" y="20515"/>
                  <a:pt x="8140" y="20415"/>
                </a:cubicBezTo>
                <a:cubicBezTo>
                  <a:pt x="8340" y="20415"/>
                  <a:pt x="8573" y="20382"/>
                  <a:pt x="8807" y="20382"/>
                </a:cubicBezTo>
                <a:lnTo>
                  <a:pt x="8973" y="20215"/>
                </a:lnTo>
                <a:cubicBezTo>
                  <a:pt x="9307" y="20215"/>
                  <a:pt x="9641" y="20182"/>
                  <a:pt x="9974" y="20148"/>
                </a:cubicBezTo>
                <a:lnTo>
                  <a:pt x="10008" y="20082"/>
                </a:lnTo>
                <a:lnTo>
                  <a:pt x="10141" y="19982"/>
                </a:lnTo>
                <a:cubicBezTo>
                  <a:pt x="10475" y="19915"/>
                  <a:pt x="10808" y="19915"/>
                  <a:pt x="11142" y="19882"/>
                </a:cubicBezTo>
                <a:cubicBezTo>
                  <a:pt x="11175" y="19815"/>
                  <a:pt x="11242" y="19748"/>
                  <a:pt x="11308" y="19681"/>
                </a:cubicBezTo>
                <a:cubicBezTo>
                  <a:pt x="11876" y="19581"/>
                  <a:pt x="12476" y="19548"/>
                  <a:pt x="13010" y="19515"/>
                </a:cubicBezTo>
                <a:cubicBezTo>
                  <a:pt x="13043" y="19481"/>
                  <a:pt x="13076" y="19415"/>
                  <a:pt x="13143" y="19348"/>
                </a:cubicBezTo>
                <a:cubicBezTo>
                  <a:pt x="15044" y="19181"/>
                  <a:pt x="17013" y="18981"/>
                  <a:pt x="18981" y="18814"/>
                </a:cubicBezTo>
                <a:cubicBezTo>
                  <a:pt x="19014" y="18847"/>
                  <a:pt x="19047" y="18847"/>
                  <a:pt x="19147" y="18914"/>
                </a:cubicBezTo>
                <a:cubicBezTo>
                  <a:pt x="19414" y="18914"/>
                  <a:pt x="19815" y="18881"/>
                  <a:pt x="20148" y="18847"/>
                </a:cubicBezTo>
                <a:cubicBezTo>
                  <a:pt x="20215" y="18914"/>
                  <a:pt x="20248" y="18914"/>
                  <a:pt x="20348" y="19014"/>
                </a:cubicBezTo>
                <a:cubicBezTo>
                  <a:pt x="20749" y="18981"/>
                  <a:pt x="21182" y="18914"/>
                  <a:pt x="21549" y="18881"/>
                </a:cubicBezTo>
                <a:cubicBezTo>
                  <a:pt x="21649" y="18914"/>
                  <a:pt x="21683" y="18981"/>
                  <a:pt x="21716" y="19014"/>
                </a:cubicBezTo>
                <a:cubicBezTo>
                  <a:pt x="22083" y="19014"/>
                  <a:pt x="22416" y="18914"/>
                  <a:pt x="22750" y="18914"/>
                </a:cubicBezTo>
                <a:cubicBezTo>
                  <a:pt x="22850" y="18981"/>
                  <a:pt x="22883" y="19014"/>
                  <a:pt x="22917" y="19048"/>
                </a:cubicBezTo>
                <a:cubicBezTo>
                  <a:pt x="23250" y="19014"/>
                  <a:pt x="23584" y="19014"/>
                  <a:pt x="23917" y="18981"/>
                </a:cubicBezTo>
                <a:cubicBezTo>
                  <a:pt x="24018" y="19014"/>
                  <a:pt x="24051" y="19081"/>
                  <a:pt x="24151" y="19148"/>
                </a:cubicBezTo>
                <a:cubicBezTo>
                  <a:pt x="24351" y="19148"/>
                  <a:pt x="24585" y="19081"/>
                  <a:pt x="24818" y="19081"/>
                </a:cubicBezTo>
                <a:cubicBezTo>
                  <a:pt x="24885" y="19181"/>
                  <a:pt x="24918" y="19214"/>
                  <a:pt x="25018" y="19248"/>
                </a:cubicBezTo>
                <a:cubicBezTo>
                  <a:pt x="25185" y="19248"/>
                  <a:pt x="25352" y="19214"/>
                  <a:pt x="25519" y="19214"/>
                </a:cubicBezTo>
                <a:cubicBezTo>
                  <a:pt x="25552" y="19248"/>
                  <a:pt x="25585" y="19248"/>
                  <a:pt x="25685" y="19348"/>
                </a:cubicBezTo>
                <a:cubicBezTo>
                  <a:pt x="25919" y="19314"/>
                  <a:pt x="26219" y="19314"/>
                  <a:pt x="26519" y="19248"/>
                </a:cubicBezTo>
                <a:cubicBezTo>
                  <a:pt x="26586" y="19348"/>
                  <a:pt x="26653" y="19348"/>
                  <a:pt x="26720" y="19415"/>
                </a:cubicBezTo>
                <a:cubicBezTo>
                  <a:pt x="27153" y="19381"/>
                  <a:pt x="27553" y="19348"/>
                  <a:pt x="27920" y="19314"/>
                </a:cubicBezTo>
                <a:cubicBezTo>
                  <a:pt x="28020" y="19348"/>
                  <a:pt x="28054" y="19381"/>
                  <a:pt x="28087" y="19415"/>
                </a:cubicBezTo>
                <a:cubicBezTo>
                  <a:pt x="28354" y="19381"/>
                  <a:pt x="28654" y="19381"/>
                  <a:pt x="28921" y="19348"/>
                </a:cubicBezTo>
                <a:cubicBezTo>
                  <a:pt x="29021" y="19381"/>
                  <a:pt x="29055" y="19481"/>
                  <a:pt x="29155" y="19515"/>
                </a:cubicBezTo>
                <a:cubicBezTo>
                  <a:pt x="29355" y="19515"/>
                  <a:pt x="29588" y="19481"/>
                  <a:pt x="29822" y="19481"/>
                </a:cubicBezTo>
                <a:cubicBezTo>
                  <a:pt x="29888" y="19515"/>
                  <a:pt x="29922" y="19581"/>
                  <a:pt x="30022" y="19648"/>
                </a:cubicBezTo>
                <a:cubicBezTo>
                  <a:pt x="30222" y="19648"/>
                  <a:pt x="30489" y="19581"/>
                  <a:pt x="30689" y="19581"/>
                </a:cubicBezTo>
                <a:cubicBezTo>
                  <a:pt x="30722" y="19648"/>
                  <a:pt x="30756" y="19648"/>
                  <a:pt x="30856" y="19715"/>
                </a:cubicBezTo>
                <a:cubicBezTo>
                  <a:pt x="31056" y="19681"/>
                  <a:pt x="31323" y="19681"/>
                  <a:pt x="31556" y="19648"/>
                </a:cubicBezTo>
                <a:cubicBezTo>
                  <a:pt x="31990" y="19715"/>
                  <a:pt x="32324" y="19915"/>
                  <a:pt x="32690" y="20048"/>
                </a:cubicBezTo>
                <a:cubicBezTo>
                  <a:pt x="32713" y="20059"/>
                  <a:pt x="32739" y="20063"/>
                  <a:pt x="32766" y="20063"/>
                </a:cubicBezTo>
                <a:cubicBezTo>
                  <a:pt x="32820" y="20063"/>
                  <a:pt x="32879" y="20048"/>
                  <a:pt x="32924" y="20048"/>
                </a:cubicBezTo>
                <a:cubicBezTo>
                  <a:pt x="33024" y="20082"/>
                  <a:pt x="33057" y="20182"/>
                  <a:pt x="33157" y="20215"/>
                </a:cubicBezTo>
                <a:cubicBezTo>
                  <a:pt x="33258" y="20182"/>
                  <a:pt x="33358" y="20182"/>
                  <a:pt x="33491" y="20182"/>
                </a:cubicBezTo>
                <a:cubicBezTo>
                  <a:pt x="33558" y="20215"/>
                  <a:pt x="33591" y="20315"/>
                  <a:pt x="33691" y="20349"/>
                </a:cubicBezTo>
                <a:cubicBezTo>
                  <a:pt x="33825" y="20315"/>
                  <a:pt x="33925" y="20315"/>
                  <a:pt x="34025" y="20315"/>
                </a:cubicBezTo>
                <a:cubicBezTo>
                  <a:pt x="34091" y="20349"/>
                  <a:pt x="34192" y="20382"/>
                  <a:pt x="34225" y="20415"/>
                </a:cubicBezTo>
                <a:cubicBezTo>
                  <a:pt x="34336" y="20415"/>
                  <a:pt x="34462" y="20386"/>
                  <a:pt x="34573" y="20386"/>
                </a:cubicBezTo>
                <a:cubicBezTo>
                  <a:pt x="34629" y="20386"/>
                  <a:pt x="34681" y="20393"/>
                  <a:pt x="34725" y="20415"/>
                </a:cubicBezTo>
                <a:cubicBezTo>
                  <a:pt x="34836" y="20504"/>
                  <a:pt x="34933" y="20534"/>
                  <a:pt x="35034" y="20534"/>
                </a:cubicBezTo>
                <a:cubicBezTo>
                  <a:pt x="35085" y="20534"/>
                  <a:pt x="35137" y="20526"/>
                  <a:pt x="35192" y="20515"/>
                </a:cubicBezTo>
                <a:cubicBezTo>
                  <a:pt x="35210" y="20512"/>
                  <a:pt x="35228" y="20511"/>
                  <a:pt x="35244" y="20511"/>
                </a:cubicBezTo>
                <a:cubicBezTo>
                  <a:pt x="35411" y="20511"/>
                  <a:pt x="35508" y="20649"/>
                  <a:pt x="35659" y="20649"/>
                </a:cubicBezTo>
                <a:cubicBezTo>
                  <a:pt x="35733" y="20649"/>
                  <a:pt x="35807" y="20636"/>
                  <a:pt x="35876" y="20636"/>
                </a:cubicBezTo>
                <a:cubicBezTo>
                  <a:pt x="35961" y="20636"/>
                  <a:pt x="36037" y="20656"/>
                  <a:pt x="36093" y="20749"/>
                </a:cubicBezTo>
                <a:cubicBezTo>
                  <a:pt x="36226" y="20715"/>
                  <a:pt x="36326" y="20715"/>
                  <a:pt x="36426" y="20715"/>
                </a:cubicBezTo>
                <a:cubicBezTo>
                  <a:pt x="36527" y="20749"/>
                  <a:pt x="36560" y="20849"/>
                  <a:pt x="36660" y="20882"/>
                </a:cubicBezTo>
                <a:cubicBezTo>
                  <a:pt x="36760" y="20849"/>
                  <a:pt x="36860" y="20849"/>
                  <a:pt x="36994" y="20849"/>
                </a:cubicBezTo>
                <a:cubicBezTo>
                  <a:pt x="37060" y="20916"/>
                  <a:pt x="37160" y="20982"/>
                  <a:pt x="37194" y="21016"/>
                </a:cubicBezTo>
                <a:cubicBezTo>
                  <a:pt x="37294" y="21016"/>
                  <a:pt x="37382" y="20980"/>
                  <a:pt x="37458" y="20980"/>
                </a:cubicBezTo>
                <a:cubicBezTo>
                  <a:pt x="37509" y="20980"/>
                  <a:pt x="37554" y="20996"/>
                  <a:pt x="37594" y="21049"/>
                </a:cubicBezTo>
                <a:cubicBezTo>
                  <a:pt x="37647" y="21102"/>
                  <a:pt x="37713" y="21115"/>
                  <a:pt x="37785" y="21115"/>
                </a:cubicBezTo>
                <a:cubicBezTo>
                  <a:pt x="37849" y="21115"/>
                  <a:pt x="37918" y="21104"/>
                  <a:pt x="37984" y="21104"/>
                </a:cubicBezTo>
                <a:cubicBezTo>
                  <a:pt x="38075" y="21104"/>
                  <a:pt x="38162" y="21124"/>
                  <a:pt x="38228" y="21216"/>
                </a:cubicBezTo>
                <a:cubicBezTo>
                  <a:pt x="38239" y="21227"/>
                  <a:pt x="38261" y="21231"/>
                  <a:pt x="38290" y="21231"/>
                </a:cubicBezTo>
                <a:cubicBezTo>
                  <a:pt x="38346" y="21231"/>
                  <a:pt x="38428" y="21216"/>
                  <a:pt x="38495" y="21216"/>
                </a:cubicBezTo>
                <a:cubicBezTo>
                  <a:pt x="38552" y="21216"/>
                  <a:pt x="38620" y="21194"/>
                  <a:pt x="38693" y="21194"/>
                </a:cubicBezTo>
                <a:cubicBezTo>
                  <a:pt x="38747" y="21194"/>
                  <a:pt x="38804" y="21206"/>
                  <a:pt x="38862" y="21249"/>
                </a:cubicBezTo>
                <a:cubicBezTo>
                  <a:pt x="38906" y="21305"/>
                  <a:pt x="38958" y="21320"/>
                  <a:pt x="39012" y="21320"/>
                </a:cubicBezTo>
                <a:cubicBezTo>
                  <a:pt x="39074" y="21320"/>
                  <a:pt x="39140" y="21300"/>
                  <a:pt x="39201" y="21300"/>
                </a:cubicBezTo>
                <a:cubicBezTo>
                  <a:pt x="39247" y="21300"/>
                  <a:pt x="39290" y="21311"/>
                  <a:pt x="39329" y="21349"/>
                </a:cubicBezTo>
                <a:cubicBezTo>
                  <a:pt x="39362" y="21383"/>
                  <a:pt x="39395" y="21416"/>
                  <a:pt x="39429" y="21416"/>
                </a:cubicBezTo>
                <a:cubicBezTo>
                  <a:pt x="39481" y="21431"/>
                  <a:pt x="39533" y="21436"/>
                  <a:pt x="39583" y="21436"/>
                </a:cubicBezTo>
                <a:cubicBezTo>
                  <a:pt x="39671" y="21436"/>
                  <a:pt x="39756" y="21421"/>
                  <a:pt x="39839" y="21421"/>
                </a:cubicBezTo>
                <a:cubicBezTo>
                  <a:pt x="39915" y="21421"/>
                  <a:pt x="39988" y="21433"/>
                  <a:pt x="40062" y="21483"/>
                </a:cubicBezTo>
                <a:lnTo>
                  <a:pt x="40162" y="21549"/>
                </a:lnTo>
                <a:cubicBezTo>
                  <a:pt x="40329" y="21549"/>
                  <a:pt x="40496" y="21516"/>
                  <a:pt x="40663" y="21516"/>
                </a:cubicBezTo>
                <a:cubicBezTo>
                  <a:pt x="40730" y="21583"/>
                  <a:pt x="40763" y="21649"/>
                  <a:pt x="40863" y="21683"/>
                </a:cubicBezTo>
                <a:cubicBezTo>
                  <a:pt x="41030" y="21683"/>
                  <a:pt x="41197" y="21649"/>
                  <a:pt x="41363" y="21649"/>
                </a:cubicBezTo>
                <a:cubicBezTo>
                  <a:pt x="41423" y="21768"/>
                  <a:pt x="41508" y="21788"/>
                  <a:pt x="41600" y="21788"/>
                </a:cubicBezTo>
                <a:cubicBezTo>
                  <a:pt x="41646" y="21788"/>
                  <a:pt x="41693" y="21783"/>
                  <a:pt x="41739" y="21783"/>
                </a:cubicBezTo>
                <a:cubicBezTo>
                  <a:pt x="41808" y="21783"/>
                  <a:pt x="41875" y="21794"/>
                  <a:pt x="41930" y="21850"/>
                </a:cubicBezTo>
                <a:cubicBezTo>
                  <a:pt x="41982" y="21901"/>
                  <a:pt x="42044" y="21918"/>
                  <a:pt x="42110" y="21918"/>
                </a:cubicBezTo>
                <a:cubicBezTo>
                  <a:pt x="42224" y="21918"/>
                  <a:pt x="42352" y="21869"/>
                  <a:pt x="42468" y="21869"/>
                </a:cubicBezTo>
                <a:cubicBezTo>
                  <a:pt x="42502" y="21869"/>
                  <a:pt x="42534" y="21873"/>
                  <a:pt x="42564" y="21883"/>
                </a:cubicBezTo>
                <a:lnTo>
                  <a:pt x="42698" y="22016"/>
                </a:lnTo>
                <a:lnTo>
                  <a:pt x="43065" y="22016"/>
                </a:lnTo>
                <a:cubicBezTo>
                  <a:pt x="43165" y="22050"/>
                  <a:pt x="43198" y="22083"/>
                  <a:pt x="43231" y="22150"/>
                </a:cubicBezTo>
                <a:cubicBezTo>
                  <a:pt x="43398" y="22150"/>
                  <a:pt x="43565" y="22083"/>
                  <a:pt x="43732" y="22083"/>
                </a:cubicBezTo>
                <a:cubicBezTo>
                  <a:pt x="43832" y="22150"/>
                  <a:pt x="43865" y="22217"/>
                  <a:pt x="43932" y="22250"/>
                </a:cubicBezTo>
                <a:cubicBezTo>
                  <a:pt x="44099" y="22250"/>
                  <a:pt x="44265" y="22217"/>
                  <a:pt x="44432" y="22217"/>
                </a:cubicBezTo>
                <a:cubicBezTo>
                  <a:pt x="44532" y="22317"/>
                  <a:pt x="44566" y="22350"/>
                  <a:pt x="44666" y="22383"/>
                </a:cubicBezTo>
                <a:cubicBezTo>
                  <a:pt x="44866" y="22383"/>
                  <a:pt x="45099" y="22350"/>
                  <a:pt x="45233" y="22350"/>
                </a:cubicBezTo>
                <a:cubicBezTo>
                  <a:pt x="45400" y="22383"/>
                  <a:pt x="45533" y="22483"/>
                  <a:pt x="45600" y="22483"/>
                </a:cubicBezTo>
                <a:cubicBezTo>
                  <a:pt x="45644" y="22495"/>
                  <a:pt x="45692" y="22498"/>
                  <a:pt x="45742" y="22498"/>
                </a:cubicBezTo>
                <a:cubicBezTo>
                  <a:pt x="45841" y="22498"/>
                  <a:pt x="45944" y="22483"/>
                  <a:pt x="46033" y="22483"/>
                </a:cubicBezTo>
                <a:cubicBezTo>
                  <a:pt x="46076" y="22559"/>
                  <a:pt x="46134" y="22579"/>
                  <a:pt x="46197" y="22579"/>
                </a:cubicBezTo>
                <a:cubicBezTo>
                  <a:pt x="46266" y="22579"/>
                  <a:pt x="46342" y="22555"/>
                  <a:pt x="46415" y="22555"/>
                </a:cubicBezTo>
                <a:cubicBezTo>
                  <a:pt x="46482" y="22555"/>
                  <a:pt x="46546" y="22575"/>
                  <a:pt x="46600" y="22650"/>
                </a:cubicBezTo>
                <a:cubicBezTo>
                  <a:pt x="46640" y="22700"/>
                  <a:pt x="46691" y="22714"/>
                  <a:pt x="46748" y="22714"/>
                </a:cubicBezTo>
                <a:cubicBezTo>
                  <a:pt x="46826" y="22714"/>
                  <a:pt x="46915" y="22687"/>
                  <a:pt x="46999" y="22687"/>
                </a:cubicBezTo>
                <a:cubicBezTo>
                  <a:pt x="47060" y="22687"/>
                  <a:pt x="47118" y="22701"/>
                  <a:pt x="47167" y="22750"/>
                </a:cubicBezTo>
                <a:cubicBezTo>
                  <a:pt x="47194" y="22786"/>
                  <a:pt x="47237" y="22795"/>
                  <a:pt x="47288" y="22795"/>
                </a:cubicBezTo>
                <a:cubicBezTo>
                  <a:pt x="47349" y="22795"/>
                  <a:pt x="47422" y="22781"/>
                  <a:pt x="47494" y="22781"/>
                </a:cubicBezTo>
                <a:cubicBezTo>
                  <a:pt x="47588" y="22781"/>
                  <a:pt x="47679" y="22805"/>
                  <a:pt x="47735" y="22917"/>
                </a:cubicBezTo>
                <a:cubicBezTo>
                  <a:pt x="47788" y="22887"/>
                  <a:pt x="47838" y="22876"/>
                  <a:pt x="47886" y="22876"/>
                </a:cubicBezTo>
                <a:cubicBezTo>
                  <a:pt x="48069" y="22876"/>
                  <a:pt x="48223" y="23045"/>
                  <a:pt x="48408" y="23045"/>
                </a:cubicBezTo>
                <a:cubicBezTo>
                  <a:pt x="48449" y="23045"/>
                  <a:pt x="48491" y="23037"/>
                  <a:pt x="48535" y="23017"/>
                </a:cubicBezTo>
                <a:cubicBezTo>
                  <a:pt x="48769" y="23217"/>
                  <a:pt x="49102" y="23084"/>
                  <a:pt x="49369" y="23251"/>
                </a:cubicBezTo>
                <a:cubicBezTo>
                  <a:pt x="49391" y="23284"/>
                  <a:pt x="49425" y="23291"/>
                  <a:pt x="49464" y="23291"/>
                </a:cubicBezTo>
                <a:cubicBezTo>
                  <a:pt x="49496" y="23291"/>
                  <a:pt x="49531" y="23287"/>
                  <a:pt x="49568" y="23287"/>
                </a:cubicBezTo>
                <a:cubicBezTo>
                  <a:pt x="49624" y="23287"/>
                  <a:pt x="49683" y="23297"/>
                  <a:pt x="49736" y="23351"/>
                </a:cubicBezTo>
                <a:cubicBezTo>
                  <a:pt x="49779" y="23404"/>
                  <a:pt x="49828" y="23420"/>
                  <a:pt x="49881" y="23420"/>
                </a:cubicBezTo>
                <a:cubicBezTo>
                  <a:pt x="49955" y="23420"/>
                  <a:pt x="50035" y="23388"/>
                  <a:pt x="50106" y="23388"/>
                </a:cubicBezTo>
                <a:cubicBezTo>
                  <a:pt x="50141" y="23388"/>
                  <a:pt x="50174" y="23395"/>
                  <a:pt x="50203" y="23417"/>
                </a:cubicBezTo>
                <a:lnTo>
                  <a:pt x="50336" y="23551"/>
                </a:lnTo>
                <a:cubicBezTo>
                  <a:pt x="50436" y="23517"/>
                  <a:pt x="50537" y="23517"/>
                  <a:pt x="50670" y="23517"/>
                </a:cubicBezTo>
                <a:cubicBezTo>
                  <a:pt x="50737" y="23551"/>
                  <a:pt x="50770" y="23651"/>
                  <a:pt x="50870" y="23684"/>
                </a:cubicBezTo>
                <a:cubicBezTo>
                  <a:pt x="51004" y="23651"/>
                  <a:pt x="51070" y="23651"/>
                  <a:pt x="51170" y="23651"/>
                </a:cubicBezTo>
                <a:cubicBezTo>
                  <a:pt x="51370" y="23718"/>
                  <a:pt x="51537" y="23851"/>
                  <a:pt x="51704" y="23884"/>
                </a:cubicBezTo>
                <a:cubicBezTo>
                  <a:pt x="51904" y="23918"/>
                  <a:pt x="52104" y="23918"/>
                  <a:pt x="52338" y="24018"/>
                </a:cubicBezTo>
                <a:cubicBezTo>
                  <a:pt x="52358" y="24025"/>
                  <a:pt x="52383" y="24027"/>
                  <a:pt x="52412" y="24027"/>
                </a:cubicBezTo>
                <a:cubicBezTo>
                  <a:pt x="52526" y="24027"/>
                  <a:pt x="52691" y="23984"/>
                  <a:pt x="52771" y="23984"/>
                </a:cubicBezTo>
                <a:cubicBezTo>
                  <a:pt x="52872" y="24018"/>
                  <a:pt x="52905" y="24051"/>
                  <a:pt x="52938" y="24085"/>
                </a:cubicBezTo>
                <a:cubicBezTo>
                  <a:pt x="53172" y="24051"/>
                  <a:pt x="53339" y="24051"/>
                  <a:pt x="53505" y="24051"/>
                </a:cubicBezTo>
                <a:cubicBezTo>
                  <a:pt x="53572" y="24085"/>
                  <a:pt x="53605" y="24151"/>
                  <a:pt x="53672" y="24185"/>
                </a:cubicBezTo>
                <a:cubicBezTo>
                  <a:pt x="53772" y="24151"/>
                  <a:pt x="53872" y="24151"/>
                  <a:pt x="54006" y="24151"/>
                </a:cubicBezTo>
                <a:cubicBezTo>
                  <a:pt x="54072" y="24185"/>
                  <a:pt x="54106" y="24251"/>
                  <a:pt x="54206" y="24318"/>
                </a:cubicBezTo>
                <a:cubicBezTo>
                  <a:pt x="54373" y="24318"/>
                  <a:pt x="54539" y="24251"/>
                  <a:pt x="54706" y="24251"/>
                </a:cubicBezTo>
                <a:cubicBezTo>
                  <a:pt x="54802" y="24370"/>
                  <a:pt x="54914" y="24387"/>
                  <a:pt x="55031" y="24387"/>
                </a:cubicBezTo>
                <a:cubicBezTo>
                  <a:pt x="55078" y="24387"/>
                  <a:pt x="55126" y="24385"/>
                  <a:pt x="55173" y="24385"/>
                </a:cubicBezTo>
                <a:cubicBezTo>
                  <a:pt x="55325" y="24385"/>
                  <a:pt x="55394" y="24523"/>
                  <a:pt x="55555" y="24523"/>
                </a:cubicBezTo>
                <a:cubicBezTo>
                  <a:pt x="55572" y="24523"/>
                  <a:pt x="55589" y="24521"/>
                  <a:pt x="55607" y="24518"/>
                </a:cubicBezTo>
                <a:cubicBezTo>
                  <a:pt x="55668" y="24506"/>
                  <a:pt x="55724" y="24498"/>
                  <a:pt x="55780" y="24498"/>
                </a:cubicBezTo>
                <a:cubicBezTo>
                  <a:pt x="55876" y="24498"/>
                  <a:pt x="55968" y="24521"/>
                  <a:pt x="56074" y="24585"/>
                </a:cubicBezTo>
                <a:cubicBezTo>
                  <a:pt x="56107" y="24618"/>
                  <a:pt x="56152" y="24629"/>
                  <a:pt x="56204" y="24629"/>
                </a:cubicBezTo>
                <a:cubicBezTo>
                  <a:pt x="56307" y="24629"/>
                  <a:pt x="56441" y="24585"/>
                  <a:pt x="56574" y="24585"/>
                </a:cubicBezTo>
                <a:cubicBezTo>
                  <a:pt x="56674" y="24585"/>
                  <a:pt x="56708" y="24685"/>
                  <a:pt x="56774" y="24718"/>
                </a:cubicBezTo>
                <a:cubicBezTo>
                  <a:pt x="56941" y="24718"/>
                  <a:pt x="57108" y="24685"/>
                  <a:pt x="57275" y="24685"/>
                </a:cubicBezTo>
                <a:cubicBezTo>
                  <a:pt x="57375" y="24718"/>
                  <a:pt x="57408" y="24818"/>
                  <a:pt x="57508" y="24852"/>
                </a:cubicBezTo>
                <a:cubicBezTo>
                  <a:pt x="57675" y="24852"/>
                  <a:pt x="57842" y="24818"/>
                  <a:pt x="58009" y="24818"/>
                </a:cubicBezTo>
                <a:cubicBezTo>
                  <a:pt x="58075" y="24852"/>
                  <a:pt x="58109" y="24918"/>
                  <a:pt x="58209" y="24985"/>
                </a:cubicBezTo>
                <a:cubicBezTo>
                  <a:pt x="58375" y="24985"/>
                  <a:pt x="58542" y="24918"/>
                  <a:pt x="58709" y="24918"/>
                </a:cubicBezTo>
                <a:cubicBezTo>
                  <a:pt x="58776" y="25019"/>
                  <a:pt x="58842" y="25052"/>
                  <a:pt x="58909" y="25085"/>
                </a:cubicBezTo>
                <a:cubicBezTo>
                  <a:pt x="59209" y="25052"/>
                  <a:pt x="59510" y="25052"/>
                  <a:pt x="59743" y="25019"/>
                </a:cubicBezTo>
                <a:cubicBezTo>
                  <a:pt x="59776" y="25052"/>
                  <a:pt x="59843" y="25052"/>
                  <a:pt x="59910" y="25152"/>
                </a:cubicBezTo>
                <a:cubicBezTo>
                  <a:pt x="60077" y="25152"/>
                  <a:pt x="60243" y="25085"/>
                  <a:pt x="60410" y="25085"/>
                </a:cubicBezTo>
                <a:cubicBezTo>
                  <a:pt x="60510" y="25185"/>
                  <a:pt x="60544" y="25185"/>
                  <a:pt x="60610" y="25252"/>
                </a:cubicBezTo>
                <a:cubicBezTo>
                  <a:pt x="60911" y="25252"/>
                  <a:pt x="61278" y="25219"/>
                  <a:pt x="61611" y="25185"/>
                </a:cubicBezTo>
                <a:cubicBezTo>
                  <a:pt x="61711" y="25252"/>
                  <a:pt x="61745" y="25252"/>
                  <a:pt x="61845" y="25352"/>
                </a:cubicBezTo>
                <a:cubicBezTo>
                  <a:pt x="62078" y="25319"/>
                  <a:pt x="62378" y="25319"/>
                  <a:pt x="62679" y="25252"/>
                </a:cubicBezTo>
                <a:cubicBezTo>
                  <a:pt x="62745" y="25319"/>
                  <a:pt x="62779" y="25352"/>
                  <a:pt x="62845" y="25385"/>
                </a:cubicBezTo>
                <a:cubicBezTo>
                  <a:pt x="63079" y="25352"/>
                  <a:pt x="63379" y="25352"/>
                  <a:pt x="63679" y="25319"/>
                </a:cubicBezTo>
                <a:cubicBezTo>
                  <a:pt x="63746" y="25352"/>
                  <a:pt x="63779" y="25419"/>
                  <a:pt x="63879" y="25486"/>
                </a:cubicBezTo>
                <a:cubicBezTo>
                  <a:pt x="64180" y="25419"/>
                  <a:pt x="64413" y="25419"/>
                  <a:pt x="64713" y="25385"/>
                </a:cubicBezTo>
                <a:cubicBezTo>
                  <a:pt x="64747" y="25419"/>
                  <a:pt x="64780" y="25419"/>
                  <a:pt x="64880" y="25519"/>
                </a:cubicBezTo>
                <a:cubicBezTo>
                  <a:pt x="65280" y="25486"/>
                  <a:pt x="65714" y="25419"/>
                  <a:pt x="66081" y="25385"/>
                </a:cubicBezTo>
                <a:cubicBezTo>
                  <a:pt x="66181" y="25486"/>
                  <a:pt x="66214" y="25486"/>
                  <a:pt x="66281" y="25552"/>
                </a:cubicBezTo>
                <a:cubicBezTo>
                  <a:pt x="66882" y="25519"/>
                  <a:pt x="67449" y="25419"/>
                  <a:pt x="68016" y="25385"/>
                </a:cubicBezTo>
                <a:cubicBezTo>
                  <a:pt x="68082" y="25486"/>
                  <a:pt x="68116" y="25486"/>
                  <a:pt x="68216" y="25552"/>
                </a:cubicBezTo>
                <a:cubicBezTo>
                  <a:pt x="68416" y="25552"/>
                  <a:pt x="68683" y="25519"/>
                  <a:pt x="68883" y="25519"/>
                </a:cubicBezTo>
                <a:cubicBezTo>
                  <a:pt x="68950" y="25586"/>
                  <a:pt x="69016" y="25586"/>
                  <a:pt x="69083" y="25686"/>
                </a:cubicBezTo>
                <a:cubicBezTo>
                  <a:pt x="69383" y="25652"/>
                  <a:pt x="69684" y="25652"/>
                  <a:pt x="69950" y="25586"/>
                </a:cubicBezTo>
                <a:cubicBezTo>
                  <a:pt x="70051" y="25652"/>
                  <a:pt x="70084" y="25686"/>
                  <a:pt x="70117" y="25719"/>
                </a:cubicBezTo>
                <a:cubicBezTo>
                  <a:pt x="70417" y="25686"/>
                  <a:pt x="70684" y="25686"/>
                  <a:pt x="70951" y="25652"/>
                </a:cubicBezTo>
                <a:cubicBezTo>
                  <a:pt x="71051" y="25686"/>
                  <a:pt x="71085" y="25752"/>
                  <a:pt x="71185" y="25819"/>
                </a:cubicBezTo>
                <a:cubicBezTo>
                  <a:pt x="71452" y="25752"/>
                  <a:pt x="71718" y="25752"/>
                  <a:pt x="72019" y="25719"/>
                </a:cubicBezTo>
                <a:cubicBezTo>
                  <a:pt x="72052" y="25752"/>
                  <a:pt x="72085" y="25752"/>
                  <a:pt x="72185" y="25852"/>
                </a:cubicBezTo>
                <a:cubicBezTo>
                  <a:pt x="72419" y="25819"/>
                  <a:pt x="72719" y="25819"/>
                  <a:pt x="73019" y="25752"/>
                </a:cubicBezTo>
                <a:cubicBezTo>
                  <a:pt x="73086" y="25852"/>
                  <a:pt x="73119" y="25852"/>
                  <a:pt x="73219" y="25919"/>
                </a:cubicBezTo>
                <a:cubicBezTo>
                  <a:pt x="73420" y="25919"/>
                  <a:pt x="73686" y="25886"/>
                  <a:pt x="73887" y="25886"/>
                </a:cubicBezTo>
                <a:cubicBezTo>
                  <a:pt x="73953" y="25986"/>
                  <a:pt x="74020" y="25986"/>
                  <a:pt x="74087" y="26053"/>
                </a:cubicBezTo>
                <a:cubicBezTo>
                  <a:pt x="74387" y="26053"/>
                  <a:pt x="74754" y="26019"/>
                  <a:pt x="75087" y="25986"/>
                </a:cubicBezTo>
                <a:cubicBezTo>
                  <a:pt x="75188" y="26019"/>
                  <a:pt x="75221" y="26053"/>
                  <a:pt x="75254" y="26086"/>
                </a:cubicBezTo>
                <a:cubicBezTo>
                  <a:pt x="75468" y="26086"/>
                  <a:pt x="75660" y="26043"/>
                  <a:pt x="75831" y="26043"/>
                </a:cubicBezTo>
                <a:cubicBezTo>
                  <a:pt x="75873" y="26043"/>
                  <a:pt x="75915" y="26046"/>
                  <a:pt x="75955" y="26053"/>
                </a:cubicBezTo>
                <a:cubicBezTo>
                  <a:pt x="76055" y="26086"/>
                  <a:pt x="76088" y="26153"/>
                  <a:pt x="76122" y="26186"/>
                </a:cubicBezTo>
                <a:cubicBezTo>
                  <a:pt x="76555" y="26153"/>
                  <a:pt x="76955" y="26086"/>
                  <a:pt x="77356" y="26053"/>
                </a:cubicBezTo>
                <a:cubicBezTo>
                  <a:pt x="77422" y="26153"/>
                  <a:pt x="77456" y="26186"/>
                  <a:pt x="77556" y="26219"/>
                </a:cubicBezTo>
                <a:cubicBezTo>
                  <a:pt x="77856" y="26186"/>
                  <a:pt x="78090" y="26186"/>
                  <a:pt x="78390" y="26153"/>
                </a:cubicBezTo>
                <a:cubicBezTo>
                  <a:pt x="78423" y="26186"/>
                  <a:pt x="78457" y="26186"/>
                  <a:pt x="78557" y="26253"/>
                </a:cubicBezTo>
                <a:cubicBezTo>
                  <a:pt x="79124" y="26219"/>
                  <a:pt x="79724" y="26153"/>
                  <a:pt x="80258" y="26086"/>
                </a:cubicBezTo>
                <a:cubicBezTo>
                  <a:pt x="80358" y="26186"/>
                  <a:pt x="80391" y="26186"/>
                  <a:pt x="80458" y="26253"/>
                </a:cubicBezTo>
                <a:cubicBezTo>
                  <a:pt x="80958" y="26219"/>
                  <a:pt x="81525" y="26186"/>
                  <a:pt x="82026" y="26153"/>
                </a:cubicBezTo>
                <a:cubicBezTo>
                  <a:pt x="82092" y="26186"/>
                  <a:pt x="82126" y="26219"/>
                  <a:pt x="82193" y="26253"/>
                </a:cubicBezTo>
                <a:cubicBezTo>
                  <a:pt x="82247" y="26266"/>
                  <a:pt x="82304" y="26272"/>
                  <a:pt x="82361" y="26272"/>
                </a:cubicBezTo>
                <a:cubicBezTo>
                  <a:pt x="82551" y="26272"/>
                  <a:pt x="82753" y="26214"/>
                  <a:pt x="82957" y="26214"/>
                </a:cubicBezTo>
                <a:cubicBezTo>
                  <a:pt x="82991" y="26214"/>
                  <a:pt x="83025" y="26216"/>
                  <a:pt x="83060" y="26219"/>
                </a:cubicBezTo>
                <a:cubicBezTo>
                  <a:pt x="83127" y="26253"/>
                  <a:pt x="83193" y="26319"/>
                  <a:pt x="83227" y="26353"/>
                </a:cubicBezTo>
                <a:cubicBezTo>
                  <a:pt x="84127" y="26253"/>
                  <a:pt x="85028" y="26186"/>
                  <a:pt x="85929" y="26086"/>
                </a:cubicBezTo>
                <a:lnTo>
                  <a:pt x="86029" y="26186"/>
                </a:lnTo>
                <a:lnTo>
                  <a:pt x="86095" y="26253"/>
                </a:lnTo>
                <a:cubicBezTo>
                  <a:pt x="86929" y="26186"/>
                  <a:pt x="87797" y="26086"/>
                  <a:pt x="88630" y="26019"/>
                </a:cubicBezTo>
                <a:cubicBezTo>
                  <a:pt x="88731" y="26086"/>
                  <a:pt x="88797" y="26153"/>
                  <a:pt x="88864" y="26186"/>
                </a:cubicBezTo>
                <a:cubicBezTo>
                  <a:pt x="90632" y="26019"/>
                  <a:pt x="92400" y="25852"/>
                  <a:pt x="94134" y="25686"/>
                </a:cubicBezTo>
                <a:cubicBezTo>
                  <a:pt x="94201" y="25652"/>
                  <a:pt x="94201" y="25586"/>
                  <a:pt x="94268" y="25519"/>
                </a:cubicBezTo>
                <a:lnTo>
                  <a:pt x="95635" y="25385"/>
                </a:lnTo>
                <a:cubicBezTo>
                  <a:pt x="95736" y="25319"/>
                  <a:pt x="95736" y="25252"/>
                  <a:pt x="95802" y="25185"/>
                </a:cubicBezTo>
                <a:cubicBezTo>
                  <a:pt x="96069" y="25152"/>
                  <a:pt x="96369" y="25152"/>
                  <a:pt x="96636" y="25085"/>
                </a:cubicBezTo>
                <a:cubicBezTo>
                  <a:pt x="96703" y="25019"/>
                  <a:pt x="96736" y="24985"/>
                  <a:pt x="96770" y="24918"/>
                </a:cubicBezTo>
                <a:cubicBezTo>
                  <a:pt x="97103" y="24885"/>
                  <a:pt x="97437" y="24885"/>
                  <a:pt x="97770" y="24852"/>
                </a:cubicBezTo>
                <a:cubicBezTo>
                  <a:pt x="97804" y="24752"/>
                  <a:pt x="97870" y="24718"/>
                  <a:pt x="97937" y="24652"/>
                </a:cubicBezTo>
                <a:cubicBezTo>
                  <a:pt x="98071" y="24585"/>
                  <a:pt x="98137" y="24585"/>
                  <a:pt x="98271" y="24585"/>
                </a:cubicBezTo>
                <a:cubicBezTo>
                  <a:pt x="98304" y="24518"/>
                  <a:pt x="98404" y="24485"/>
                  <a:pt x="98437" y="24385"/>
                </a:cubicBezTo>
                <a:cubicBezTo>
                  <a:pt x="98638" y="24385"/>
                  <a:pt x="98904" y="24351"/>
                  <a:pt x="99105" y="24351"/>
                </a:cubicBezTo>
                <a:cubicBezTo>
                  <a:pt x="99138" y="24251"/>
                  <a:pt x="99238" y="24218"/>
                  <a:pt x="99271" y="24151"/>
                </a:cubicBezTo>
                <a:cubicBezTo>
                  <a:pt x="99538" y="24151"/>
                  <a:pt x="99738" y="24085"/>
                  <a:pt x="99939" y="24085"/>
                </a:cubicBezTo>
                <a:lnTo>
                  <a:pt x="100105" y="23918"/>
                </a:lnTo>
                <a:cubicBezTo>
                  <a:pt x="100272" y="23918"/>
                  <a:pt x="100439" y="23918"/>
                  <a:pt x="100572" y="23884"/>
                </a:cubicBezTo>
                <a:cubicBezTo>
                  <a:pt x="100706" y="23851"/>
                  <a:pt x="100739" y="23684"/>
                  <a:pt x="100906" y="23684"/>
                </a:cubicBezTo>
                <a:cubicBezTo>
                  <a:pt x="101039" y="23684"/>
                  <a:pt x="101139" y="23651"/>
                  <a:pt x="101239" y="23651"/>
                </a:cubicBezTo>
                <a:lnTo>
                  <a:pt x="101440" y="23417"/>
                </a:lnTo>
                <a:cubicBezTo>
                  <a:pt x="101606" y="23417"/>
                  <a:pt x="101740" y="23384"/>
                  <a:pt x="101907" y="23384"/>
                </a:cubicBezTo>
                <a:cubicBezTo>
                  <a:pt x="101940" y="23351"/>
                  <a:pt x="102040" y="23317"/>
                  <a:pt x="102073" y="23217"/>
                </a:cubicBezTo>
                <a:cubicBezTo>
                  <a:pt x="102207" y="23184"/>
                  <a:pt x="102274" y="23184"/>
                  <a:pt x="102407" y="23184"/>
                </a:cubicBezTo>
                <a:cubicBezTo>
                  <a:pt x="102440" y="23084"/>
                  <a:pt x="102540" y="23050"/>
                  <a:pt x="102574" y="22984"/>
                </a:cubicBezTo>
                <a:cubicBezTo>
                  <a:pt x="102707" y="22917"/>
                  <a:pt x="102774" y="22917"/>
                  <a:pt x="102907" y="22917"/>
                </a:cubicBezTo>
                <a:lnTo>
                  <a:pt x="103074" y="22750"/>
                </a:lnTo>
                <a:cubicBezTo>
                  <a:pt x="103241" y="22750"/>
                  <a:pt x="103408" y="22750"/>
                  <a:pt x="103541" y="22583"/>
                </a:cubicBezTo>
                <a:cubicBezTo>
                  <a:pt x="103641" y="22483"/>
                  <a:pt x="103908" y="22583"/>
                  <a:pt x="103975" y="22417"/>
                </a:cubicBezTo>
                <a:cubicBezTo>
                  <a:pt x="104108" y="22250"/>
                  <a:pt x="104375" y="22383"/>
                  <a:pt x="104442" y="22250"/>
                </a:cubicBezTo>
                <a:cubicBezTo>
                  <a:pt x="104575" y="22083"/>
                  <a:pt x="104742" y="22150"/>
                  <a:pt x="104909" y="22083"/>
                </a:cubicBezTo>
                <a:cubicBezTo>
                  <a:pt x="104942" y="22050"/>
                  <a:pt x="105042" y="22016"/>
                  <a:pt x="105076" y="21916"/>
                </a:cubicBezTo>
                <a:cubicBezTo>
                  <a:pt x="105242" y="21916"/>
                  <a:pt x="105409" y="21883"/>
                  <a:pt x="105576" y="21883"/>
                </a:cubicBezTo>
                <a:cubicBezTo>
                  <a:pt x="105609" y="21816"/>
                  <a:pt x="105709" y="21750"/>
                  <a:pt x="105743" y="21683"/>
                </a:cubicBezTo>
                <a:cubicBezTo>
                  <a:pt x="105876" y="21649"/>
                  <a:pt x="105943" y="21649"/>
                  <a:pt x="106076" y="21649"/>
                </a:cubicBezTo>
                <a:cubicBezTo>
                  <a:pt x="106110" y="21549"/>
                  <a:pt x="106210" y="21483"/>
                  <a:pt x="106210" y="21483"/>
                </a:cubicBezTo>
                <a:cubicBezTo>
                  <a:pt x="106410" y="21383"/>
                  <a:pt x="106543" y="21416"/>
                  <a:pt x="106643" y="21349"/>
                </a:cubicBezTo>
                <a:cubicBezTo>
                  <a:pt x="106810" y="21216"/>
                  <a:pt x="106977" y="21082"/>
                  <a:pt x="107210" y="21016"/>
                </a:cubicBezTo>
                <a:cubicBezTo>
                  <a:pt x="107377" y="20982"/>
                  <a:pt x="107477" y="20816"/>
                  <a:pt x="107644" y="20715"/>
                </a:cubicBezTo>
                <a:cubicBezTo>
                  <a:pt x="107811" y="20649"/>
                  <a:pt x="107978" y="20415"/>
                  <a:pt x="108211" y="20415"/>
                </a:cubicBezTo>
                <a:cubicBezTo>
                  <a:pt x="108278" y="20148"/>
                  <a:pt x="108645" y="20315"/>
                  <a:pt x="108812" y="20082"/>
                </a:cubicBezTo>
                <a:cubicBezTo>
                  <a:pt x="108978" y="19915"/>
                  <a:pt x="109279" y="19882"/>
                  <a:pt x="109479" y="19681"/>
                </a:cubicBezTo>
                <a:cubicBezTo>
                  <a:pt x="109545" y="19648"/>
                  <a:pt x="109712" y="19648"/>
                  <a:pt x="109812" y="19648"/>
                </a:cubicBezTo>
                <a:cubicBezTo>
                  <a:pt x="110012" y="19348"/>
                  <a:pt x="110413" y="19248"/>
                  <a:pt x="110580" y="18914"/>
                </a:cubicBezTo>
                <a:cubicBezTo>
                  <a:pt x="110913" y="18914"/>
                  <a:pt x="110946" y="18547"/>
                  <a:pt x="111247" y="18481"/>
                </a:cubicBezTo>
                <a:cubicBezTo>
                  <a:pt x="111514" y="18380"/>
                  <a:pt x="111580" y="17980"/>
                  <a:pt x="111914" y="17880"/>
                </a:cubicBezTo>
                <a:cubicBezTo>
                  <a:pt x="112081" y="17647"/>
                  <a:pt x="112281" y="17413"/>
                  <a:pt x="112448" y="17213"/>
                </a:cubicBezTo>
                <a:cubicBezTo>
                  <a:pt x="112548" y="17146"/>
                  <a:pt x="112681" y="17013"/>
                  <a:pt x="112781" y="16846"/>
                </a:cubicBezTo>
                <a:lnTo>
                  <a:pt x="112781" y="16846"/>
                </a:lnTo>
                <a:cubicBezTo>
                  <a:pt x="112751" y="16849"/>
                  <a:pt x="112721" y="16850"/>
                  <a:pt x="112692" y="16850"/>
                </a:cubicBezTo>
                <a:cubicBezTo>
                  <a:pt x="112331" y="16850"/>
                  <a:pt x="112022" y="16669"/>
                  <a:pt x="111714" y="16546"/>
                </a:cubicBezTo>
                <a:cubicBezTo>
                  <a:pt x="111669" y="16568"/>
                  <a:pt x="111627" y="16577"/>
                  <a:pt x="111585" y="16577"/>
                </a:cubicBezTo>
                <a:cubicBezTo>
                  <a:pt x="111440" y="16577"/>
                  <a:pt x="111310" y="16464"/>
                  <a:pt x="111180" y="16412"/>
                </a:cubicBezTo>
                <a:cubicBezTo>
                  <a:pt x="111013" y="16346"/>
                  <a:pt x="110780" y="16346"/>
                  <a:pt x="110680" y="16212"/>
                </a:cubicBezTo>
                <a:cubicBezTo>
                  <a:pt x="110611" y="16144"/>
                  <a:pt x="110532" y="16132"/>
                  <a:pt x="110451" y="16132"/>
                </a:cubicBezTo>
                <a:cubicBezTo>
                  <a:pt x="110404" y="16132"/>
                  <a:pt x="110356" y="16136"/>
                  <a:pt x="110310" y="16136"/>
                </a:cubicBezTo>
                <a:cubicBezTo>
                  <a:pt x="110240" y="16136"/>
                  <a:pt x="110172" y="16126"/>
                  <a:pt x="110113" y="16079"/>
                </a:cubicBezTo>
                <a:cubicBezTo>
                  <a:pt x="109961" y="16018"/>
                  <a:pt x="109781" y="15874"/>
                  <a:pt x="109599" y="15874"/>
                </a:cubicBezTo>
                <a:cubicBezTo>
                  <a:pt x="109581" y="15874"/>
                  <a:pt x="109563" y="15876"/>
                  <a:pt x="109545" y="15879"/>
                </a:cubicBezTo>
                <a:cubicBezTo>
                  <a:pt x="109279" y="15879"/>
                  <a:pt x="109179" y="15712"/>
                  <a:pt x="108912" y="15712"/>
                </a:cubicBezTo>
                <a:cubicBezTo>
                  <a:pt x="108891" y="15715"/>
                  <a:pt x="108870" y="15716"/>
                  <a:pt x="108850" y="15716"/>
                </a:cubicBezTo>
                <a:cubicBezTo>
                  <a:pt x="108637" y="15716"/>
                  <a:pt x="108421" y="15570"/>
                  <a:pt x="108178" y="15478"/>
                </a:cubicBezTo>
                <a:cubicBezTo>
                  <a:pt x="108078" y="15478"/>
                  <a:pt x="107911" y="15512"/>
                  <a:pt x="107744" y="15512"/>
                </a:cubicBezTo>
                <a:cubicBezTo>
                  <a:pt x="107677" y="15412"/>
                  <a:pt x="107611" y="15378"/>
                  <a:pt x="107544" y="15345"/>
                </a:cubicBezTo>
                <a:cubicBezTo>
                  <a:pt x="107411" y="15378"/>
                  <a:pt x="107277" y="15378"/>
                  <a:pt x="107210" y="15378"/>
                </a:cubicBezTo>
                <a:cubicBezTo>
                  <a:pt x="107110" y="15312"/>
                  <a:pt x="107077" y="15245"/>
                  <a:pt x="107010" y="15212"/>
                </a:cubicBezTo>
                <a:cubicBezTo>
                  <a:pt x="106927" y="15246"/>
                  <a:pt x="106845" y="15259"/>
                  <a:pt x="106764" y="15259"/>
                </a:cubicBezTo>
                <a:cubicBezTo>
                  <a:pt x="106524" y="15259"/>
                  <a:pt x="106295" y="15146"/>
                  <a:pt x="106068" y="15146"/>
                </a:cubicBezTo>
                <a:cubicBezTo>
                  <a:pt x="106004" y="15146"/>
                  <a:pt x="105940" y="15155"/>
                  <a:pt x="105876" y="15178"/>
                </a:cubicBezTo>
                <a:cubicBezTo>
                  <a:pt x="105843" y="15178"/>
                  <a:pt x="105843" y="15145"/>
                  <a:pt x="105776" y="15145"/>
                </a:cubicBezTo>
                <a:lnTo>
                  <a:pt x="105676" y="15011"/>
                </a:lnTo>
                <a:lnTo>
                  <a:pt x="105276" y="15011"/>
                </a:lnTo>
                <a:cubicBezTo>
                  <a:pt x="105209" y="14978"/>
                  <a:pt x="105176" y="14911"/>
                  <a:pt x="105109" y="14878"/>
                </a:cubicBezTo>
                <a:cubicBezTo>
                  <a:pt x="104942" y="14878"/>
                  <a:pt x="104775" y="14911"/>
                  <a:pt x="104609" y="14911"/>
                </a:cubicBezTo>
                <a:cubicBezTo>
                  <a:pt x="104542" y="14878"/>
                  <a:pt x="104509" y="14811"/>
                  <a:pt x="104408" y="14745"/>
                </a:cubicBezTo>
                <a:cubicBezTo>
                  <a:pt x="104208" y="14745"/>
                  <a:pt x="103941" y="14811"/>
                  <a:pt x="103741" y="14811"/>
                </a:cubicBezTo>
                <a:cubicBezTo>
                  <a:pt x="103675" y="14711"/>
                  <a:pt x="103608" y="14678"/>
                  <a:pt x="103541" y="14644"/>
                </a:cubicBezTo>
                <a:cubicBezTo>
                  <a:pt x="103374" y="14644"/>
                  <a:pt x="103208" y="14678"/>
                  <a:pt x="103041" y="14678"/>
                </a:cubicBezTo>
                <a:cubicBezTo>
                  <a:pt x="103007" y="14644"/>
                  <a:pt x="102941" y="14644"/>
                  <a:pt x="102874" y="14544"/>
                </a:cubicBezTo>
                <a:cubicBezTo>
                  <a:pt x="102707" y="14544"/>
                  <a:pt x="102507" y="14578"/>
                  <a:pt x="102374" y="14578"/>
                </a:cubicBezTo>
                <a:cubicBezTo>
                  <a:pt x="102240" y="14511"/>
                  <a:pt x="102207" y="14478"/>
                  <a:pt x="102107" y="14411"/>
                </a:cubicBezTo>
                <a:cubicBezTo>
                  <a:pt x="101873" y="14411"/>
                  <a:pt x="101673" y="14478"/>
                  <a:pt x="101440" y="14478"/>
                </a:cubicBezTo>
                <a:cubicBezTo>
                  <a:pt x="101373" y="14411"/>
                  <a:pt x="101340" y="14378"/>
                  <a:pt x="101273" y="14344"/>
                </a:cubicBezTo>
                <a:lnTo>
                  <a:pt x="100739" y="14344"/>
                </a:lnTo>
                <a:cubicBezTo>
                  <a:pt x="100672" y="14311"/>
                  <a:pt x="100606" y="14244"/>
                  <a:pt x="100572" y="14211"/>
                </a:cubicBezTo>
                <a:cubicBezTo>
                  <a:pt x="100372" y="14211"/>
                  <a:pt x="100105" y="14244"/>
                  <a:pt x="99905" y="14244"/>
                </a:cubicBezTo>
                <a:cubicBezTo>
                  <a:pt x="99772" y="14177"/>
                  <a:pt x="99738" y="14144"/>
                  <a:pt x="99705" y="14077"/>
                </a:cubicBezTo>
                <a:cubicBezTo>
                  <a:pt x="99572" y="14144"/>
                  <a:pt x="99438" y="14144"/>
                  <a:pt x="99405" y="14144"/>
                </a:cubicBezTo>
                <a:cubicBezTo>
                  <a:pt x="99205" y="14044"/>
                  <a:pt x="99071" y="13977"/>
                  <a:pt x="98904" y="13911"/>
                </a:cubicBezTo>
                <a:cubicBezTo>
                  <a:pt x="98904" y="13811"/>
                  <a:pt x="98871" y="13710"/>
                  <a:pt x="98871" y="13544"/>
                </a:cubicBezTo>
                <a:cubicBezTo>
                  <a:pt x="99038" y="13344"/>
                  <a:pt x="99238" y="13143"/>
                  <a:pt x="99438" y="12877"/>
                </a:cubicBezTo>
                <a:cubicBezTo>
                  <a:pt x="99505" y="12510"/>
                  <a:pt x="99772" y="12309"/>
                  <a:pt x="100005" y="12043"/>
                </a:cubicBezTo>
                <a:cubicBezTo>
                  <a:pt x="100172" y="11809"/>
                  <a:pt x="100372" y="11576"/>
                  <a:pt x="100539" y="11375"/>
                </a:cubicBezTo>
                <a:cubicBezTo>
                  <a:pt x="100706" y="11175"/>
                  <a:pt x="100906" y="10908"/>
                  <a:pt x="101073" y="10708"/>
                </a:cubicBezTo>
                <a:cubicBezTo>
                  <a:pt x="101239" y="10475"/>
                  <a:pt x="101406" y="10241"/>
                  <a:pt x="101606" y="10041"/>
                </a:cubicBezTo>
                <a:cubicBezTo>
                  <a:pt x="101840" y="9841"/>
                  <a:pt x="101873" y="9541"/>
                  <a:pt x="102040" y="9341"/>
                </a:cubicBezTo>
                <a:cubicBezTo>
                  <a:pt x="102240" y="9074"/>
                  <a:pt x="102440" y="8840"/>
                  <a:pt x="102674" y="8640"/>
                </a:cubicBezTo>
                <a:cubicBezTo>
                  <a:pt x="102941" y="8373"/>
                  <a:pt x="103007" y="8040"/>
                  <a:pt x="103208" y="7806"/>
                </a:cubicBezTo>
                <a:cubicBezTo>
                  <a:pt x="103408" y="7573"/>
                  <a:pt x="103574" y="7339"/>
                  <a:pt x="103708" y="7039"/>
                </a:cubicBezTo>
                <a:cubicBezTo>
                  <a:pt x="103841" y="6739"/>
                  <a:pt x="104075" y="6539"/>
                  <a:pt x="104275" y="6305"/>
                </a:cubicBezTo>
                <a:cubicBezTo>
                  <a:pt x="104442" y="6038"/>
                  <a:pt x="104709" y="5905"/>
                  <a:pt x="104709" y="5571"/>
                </a:cubicBezTo>
                <a:cubicBezTo>
                  <a:pt x="104875" y="5338"/>
                  <a:pt x="105076" y="5138"/>
                  <a:pt x="105276" y="4871"/>
                </a:cubicBezTo>
                <a:lnTo>
                  <a:pt x="105276" y="4704"/>
                </a:lnTo>
                <a:cubicBezTo>
                  <a:pt x="105509" y="4504"/>
                  <a:pt x="105709" y="4237"/>
                  <a:pt x="105876" y="4037"/>
                </a:cubicBezTo>
                <a:cubicBezTo>
                  <a:pt x="105943" y="3837"/>
                  <a:pt x="106043" y="3703"/>
                  <a:pt x="106043" y="3537"/>
                </a:cubicBezTo>
                <a:cubicBezTo>
                  <a:pt x="106043" y="3370"/>
                  <a:pt x="106110" y="3336"/>
                  <a:pt x="106210" y="3236"/>
                </a:cubicBezTo>
                <a:cubicBezTo>
                  <a:pt x="106310" y="3136"/>
                  <a:pt x="106310" y="3003"/>
                  <a:pt x="106377" y="2869"/>
                </a:cubicBezTo>
                <a:cubicBezTo>
                  <a:pt x="106377" y="2803"/>
                  <a:pt x="106543" y="2703"/>
                  <a:pt x="106577" y="2636"/>
                </a:cubicBezTo>
                <a:cubicBezTo>
                  <a:pt x="106643" y="2502"/>
                  <a:pt x="106710" y="2369"/>
                  <a:pt x="106743" y="2236"/>
                </a:cubicBezTo>
                <a:cubicBezTo>
                  <a:pt x="106743" y="2169"/>
                  <a:pt x="106777" y="2035"/>
                  <a:pt x="106810" y="1969"/>
                </a:cubicBezTo>
                <a:cubicBezTo>
                  <a:pt x="106910" y="1835"/>
                  <a:pt x="107044" y="1735"/>
                  <a:pt x="107110" y="1635"/>
                </a:cubicBezTo>
                <a:cubicBezTo>
                  <a:pt x="107077" y="1535"/>
                  <a:pt x="107077" y="1468"/>
                  <a:pt x="107044" y="1368"/>
                </a:cubicBezTo>
                <a:cubicBezTo>
                  <a:pt x="106810" y="1502"/>
                  <a:pt x="106643" y="1635"/>
                  <a:pt x="106443" y="1735"/>
                </a:cubicBezTo>
                <a:cubicBezTo>
                  <a:pt x="106310" y="1735"/>
                  <a:pt x="106143" y="1802"/>
                  <a:pt x="105976" y="1802"/>
                </a:cubicBezTo>
                <a:cubicBezTo>
                  <a:pt x="105943" y="1869"/>
                  <a:pt x="105876" y="1902"/>
                  <a:pt x="105809" y="2002"/>
                </a:cubicBezTo>
                <a:cubicBezTo>
                  <a:pt x="105576" y="2002"/>
                  <a:pt x="105376" y="2035"/>
                  <a:pt x="105142" y="2035"/>
                </a:cubicBezTo>
                <a:cubicBezTo>
                  <a:pt x="105109" y="2135"/>
                  <a:pt x="105042" y="2169"/>
                  <a:pt x="104976" y="2236"/>
                </a:cubicBezTo>
                <a:cubicBezTo>
                  <a:pt x="104809" y="2236"/>
                  <a:pt x="104642" y="2302"/>
                  <a:pt x="104475" y="2302"/>
                </a:cubicBezTo>
                <a:cubicBezTo>
                  <a:pt x="104408" y="2336"/>
                  <a:pt x="104408" y="2369"/>
                  <a:pt x="104308" y="2469"/>
                </a:cubicBezTo>
                <a:cubicBezTo>
                  <a:pt x="104175" y="2469"/>
                  <a:pt x="103941" y="2502"/>
                  <a:pt x="103841" y="2502"/>
                </a:cubicBezTo>
                <a:cubicBezTo>
                  <a:pt x="103708" y="2569"/>
                  <a:pt x="103641" y="2669"/>
                  <a:pt x="103574" y="2703"/>
                </a:cubicBezTo>
                <a:cubicBezTo>
                  <a:pt x="103408" y="2703"/>
                  <a:pt x="103241" y="2736"/>
                  <a:pt x="103107" y="2736"/>
                </a:cubicBezTo>
                <a:cubicBezTo>
                  <a:pt x="103074" y="2836"/>
                  <a:pt x="103041" y="2869"/>
                  <a:pt x="102974" y="2903"/>
                </a:cubicBezTo>
                <a:cubicBezTo>
                  <a:pt x="102774" y="3003"/>
                  <a:pt x="102574" y="2903"/>
                  <a:pt x="102407" y="3036"/>
                </a:cubicBezTo>
                <a:cubicBezTo>
                  <a:pt x="102407" y="3070"/>
                  <a:pt x="102374" y="3136"/>
                  <a:pt x="102307" y="3170"/>
                </a:cubicBezTo>
                <a:cubicBezTo>
                  <a:pt x="102173" y="3170"/>
                  <a:pt x="101973" y="3203"/>
                  <a:pt x="101807" y="3203"/>
                </a:cubicBezTo>
                <a:cubicBezTo>
                  <a:pt x="101773" y="3303"/>
                  <a:pt x="101706" y="3336"/>
                  <a:pt x="101673" y="3403"/>
                </a:cubicBezTo>
                <a:cubicBezTo>
                  <a:pt x="101540" y="3470"/>
                  <a:pt x="101406" y="3470"/>
                  <a:pt x="101340" y="3470"/>
                </a:cubicBezTo>
                <a:lnTo>
                  <a:pt x="101106" y="3670"/>
                </a:lnTo>
                <a:cubicBezTo>
                  <a:pt x="100939" y="3670"/>
                  <a:pt x="100772" y="3703"/>
                  <a:pt x="100639" y="3703"/>
                </a:cubicBezTo>
                <a:lnTo>
                  <a:pt x="100439" y="3903"/>
                </a:lnTo>
                <a:cubicBezTo>
                  <a:pt x="100239" y="3903"/>
                  <a:pt x="99972" y="3970"/>
                  <a:pt x="99805" y="3970"/>
                </a:cubicBezTo>
                <a:lnTo>
                  <a:pt x="99672" y="4137"/>
                </a:lnTo>
                <a:cubicBezTo>
                  <a:pt x="99438" y="4170"/>
                  <a:pt x="99271" y="4137"/>
                  <a:pt x="99105" y="4204"/>
                </a:cubicBezTo>
                <a:lnTo>
                  <a:pt x="98971" y="4337"/>
                </a:lnTo>
                <a:cubicBezTo>
                  <a:pt x="98738" y="4370"/>
                  <a:pt x="98471" y="4370"/>
                  <a:pt x="98271" y="4404"/>
                </a:cubicBezTo>
                <a:lnTo>
                  <a:pt x="98104" y="4571"/>
                </a:lnTo>
                <a:cubicBezTo>
                  <a:pt x="97837" y="4637"/>
                  <a:pt x="97570" y="4637"/>
                  <a:pt x="97270" y="4671"/>
                </a:cubicBezTo>
                <a:cubicBezTo>
                  <a:pt x="97237" y="4737"/>
                  <a:pt x="97170" y="4804"/>
                  <a:pt x="97103" y="4871"/>
                </a:cubicBezTo>
                <a:cubicBezTo>
                  <a:pt x="96836" y="4904"/>
                  <a:pt x="96569" y="4904"/>
                  <a:pt x="96269" y="4971"/>
                </a:cubicBezTo>
                <a:cubicBezTo>
                  <a:pt x="96236" y="5004"/>
                  <a:pt x="96236" y="5038"/>
                  <a:pt x="96169" y="5138"/>
                </a:cubicBezTo>
                <a:cubicBezTo>
                  <a:pt x="95869" y="5138"/>
                  <a:pt x="95502" y="5171"/>
                  <a:pt x="95168" y="5204"/>
                </a:cubicBezTo>
                <a:cubicBezTo>
                  <a:pt x="95068" y="5304"/>
                  <a:pt x="95068" y="5338"/>
                  <a:pt x="95002" y="5405"/>
                </a:cubicBezTo>
                <a:lnTo>
                  <a:pt x="93601" y="5538"/>
                </a:lnTo>
                <a:cubicBezTo>
                  <a:pt x="93534" y="5571"/>
                  <a:pt x="93501" y="5671"/>
                  <a:pt x="93434" y="5705"/>
                </a:cubicBezTo>
                <a:cubicBezTo>
                  <a:pt x="92900" y="5738"/>
                  <a:pt x="92366" y="5838"/>
                  <a:pt x="91766" y="5872"/>
                </a:cubicBezTo>
                <a:cubicBezTo>
                  <a:pt x="91733" y="5872"/>
                  <a:pt x="91733" y="5905"/>
                  <a:pt x="91699" y="5905"/>
                </a:cubicBezTo>
                <a:lnTo>
                  <a:pt x="91566" y="6038"/>
                </a:lnTo>
                <a:cubicBezTo>
                  <a:pt x="90832" y="6138"/>
                  <a:pt x="90098" y="6172"/>
                  <a:pt x="89364" y="6238"/>
                </a:cubicBezTo>
                <a:lnTo>
                  <a:pt x="89331" y="6305"/>
                </a:lnTo>
                <a:lnTo>
                  <a:pt x="89198" y="6405"/>
                </a:lnTo>
                <a:cubicBezTo>
                  <a:pt x="88197" y="6539"/>
                  <a:pt x="87163" y="6639"/>
                  <a:pt x="86162" y="6705"/>
                </a:cubicBezTo>
                <a:cubicBezTo>
                  <a:pt x="86062" y="6739"/>
                  <a:pt x="86029" y="6839"/>
                  <a:pt x="85995" y="6872"/>
                </a:cubicBezTo>
                <a:cubicBezTo>
                  <a:pt x="84861" y="6972"/>
                  <a:pt x="83827" y="7072"/>
                  <a:pt x="82726" y="7172"/>
                </a:cubicBezTo>
                <a:cubicBezTo>
                  <a:pt x="82693" y="7139"/>
                  <a:pt x="82626" y="7139"/>
                  <a:pt x="82559" y="7039"/>
                </a:cubicBezTo>
                <a:cubicBezTo>
                  <a:pt x="81325" y="7139"/>
                  <a:pt x="80058" y="7239"/>
                  <a:pt x="78823" y="7373"/>
                </a:cubicBezTo>
                <a:cubicBezTo>
                  <a:pt x="78723" y="7306"/>
                  <a:pt x="78690" y="7306"/>
                  <a:pt x="78590" y="7206"/>
                </a:cubicBezTo>
                <a:cubicBezTo>
                  <a:pt x="77923" y="7239"/>
                  <a:pt x="77222" y="7339"/>
                  <a:pt x="76555" y="7373"/>
                </a:cubicBezTo>
                <a:cubicBezTo>
                  <a:pt x="76455" y="7339"/>
                  <a:pt x="76422" y="7306"/>
                  <a:pt x="76388" y="7239"/>
                </a:cubicBezTo>
                <a:lnTo>
                  <a:pt x="76322" y="7239"/>
                </a:lnTo>
                <a:cubicBezTo>
                  <a:pt x="75821" y="7306"/>
                  <a:pt x="75354" y="7339"/>
                  <a:pt x="74854" y="7373"/>
                </a:cubicBezTo>
                <a:cubicBezTo>
                  <a:pt x="74821" y="7373"/>
                  <a:pt x="74821" y="7339"/>
                  <a:pt x="74754" y="7339"/>
                </a:cubicBezTo>
                <a:lnTo>
                  <a:pt x="74654" y="7206"/>
                </a:lnTo>
                <a:cubicBezTo>
                  <a:pt x="74254" y="7239"/>
                  <a:pt x="73887" y="7306"/>
                  <a:pt x="73453" y="7339"/>
                </a:cubicBezTo>
                <a:cubicBezTo>
                  <a:pt x="73420" y="7339"/>
                  <a:pt x="73420" y="7306"/>
                  <a:pt x="73386" y="7306"/>
                </a:cubicBezTo>
                <a:lnTo>
                  <a:pt x="73253" y="7172"/>
                </a:lnTo>
                <a:cubicBezTo>
                  <a:pt x="72886" y="7206"/>
                  <a:pt x="72452" y="7239"/>
                  <a:pt x="72085" y="7306"/>
                </a:cubicBezTo>
                <a:cubicBezTo>
                  <a:pt x="72019" y="7206"/>
                  <a:pt x="71952" y="7172"/>
                  <a:pt x="71885" y="7139"/>
                </a:cubicBezTo>
                <a:cubicBezTo>
                  <a:pt x="71585" y="7172"/>
                  <a:pt x="71351" y="7172"/>
                  <a:pt x="71051" y="7206"/>
                </a:cubicBezTo>
                <a:cubicBezTo>
                  <a:pt x="71018" y="7172"/>
                  <a:pt x="70951" y="7172"/>
                  <a:pt x="70884" y="7072"/>
                </a:cubicBezTo>
                <a:cubicBezTo>
                  <a:pt x="70584" y="7072"/>
                  <a:pt x="70217" y="7139"/>
                  <a:pt x="69884" y="7172"/>
                </a:cubicBezTo>
                <a:cubicBezTo>
                  <a:pt x="69784" y="7072"/>
                  <a:pt x="69750" y="7072"/>
                  <a:pt x="69684" y="7006"/>
                </a:cubicBezTo>
                <a:cubicBezTo>
                  <a:pt x="69383" y="7006"/>
                  <a:pt x="69016" y="7039"/>
                  <a:pt x="68683" y="7072"/>
                </a:cubicBezTo>
                <a:cubicBezTo>
                  <a:pt x="68583" y="7006"/>
                  <a:pt x="68549" y="7006"/>
                  <a:pt x="68449" y="6906"/>
                </a:cubicBezTo>
                <a:cubicBezTo>
                  <a:pt x="68249" y="6906"/>
                  <a:pt x="68016" y="6972"/>
                  <a:pt x="67782" y="6972"/>
                </a:cubicBezTo>
                <a:cubicBezTo>
                  <a:pt x="67716" y="6906"/>
                  <a:pt x="67682" y="6872"/>
                  <a:pt x="67615" y="6839"/>
                </a:cubicBezTo>
                <a:cubicBezTo>
                  <a:pt x="67382" y="6872"/>
                  <a:pt x="67082" y="6872"/>
                  <a:pt x="66782" y="6906"/>
                </a:cubicBezTo>
                <a:cubicBezTo>
                  <a:pt x="66715" y="6872"/>
                  <a:pt x="66681" y="6806"/>
                  <a:pt x="66581" y="6739"/>
                </a:cubicBezTo>
                <a:cubicBezTo>
                  <a:pt x="66381" y="6739"/>
                  <a:pt x="66114" y="6806"/>
                  <a:pt x="65914" y="6806"/>
                </a:cubicBezTo>
                <a:cubicBezTo>
                  <a:pt x="65848" y="6705"/>
                  <a:pt x="65781" y="6672"/>
                  <a:pt x="65714" y="6639"/>
                </a:cubicBezTo>
                <a:cubicBezTo>
                  <a:pt x="65514" y="6639"/>
                  <a:pt x="65247" y="6672"/>
                  <a:pt x="65047" y="6672"/>
                </a:cubicBezTo>
                <a:cubicBezTo>
                  <a:pt x="65014" y="6639"/>
                  <a:pt x="64947" y="6639"/>
                  <a:pt x="64880" y="6539"/>
                </a:cubicBezTo>
                <a:cubicBezTo>
                  <a:pt x="64680" y="6539"/>
                  <a:pt x="64413" y="6572"/>
                  <a:pt x="64213" y="6572"/>
                </a:cubicBezTo>
                <a:cubicBezTo>
                  <a:pt x="64080" y="6505"/>
                  <a:pt x="64046" y="6472"/>
                  <a:pt x="63946" y="6405"/>
                </a:cubicBezTo>
                <a:cubicBezTo>
                  <a:pt x="63746" y="6405"/>
                  <a:pt x="63512" y="6472"/>
                  <a:pt x="63346" y="6472"/>
                </a:cubicBezTo>
                <a:cubicBezTo>
                  <a:pt x="63246" y="6405"/>
                  <a:pt x="63179" y="6372"/>
                  <a:pt x="63112" y="6339"/>
                </a:cubicBezTo>
                <a:cubicBezTo>
                  <a:pt x="62945" y="6339"/>
                  <a:pt x="62845" y="6372"/>
                  <a:pt x="62679" y="6372"/>
                </a:cubicBezTo>
                <a:cubicBezTo>
                  <a:pt x="62578" y="6339"/>
                  <a:pt x="62545" y="6238"/>
                  <a:pt x="62445" y="6205"/>
                </a:cubicBezTo>
                <a:cubicBezTo>
                  <a:pt x="62312" y="6205"/>
                  <a:pt x="62145" y="6238"/>
                  <a:pt x="61978" y="6238"/>
                </a:cubicBezTo>
                <a:cubicBezTo>
                  <a:pt x="61878" y="6205"/>
                  <a:pt x="61845" y="6138"/>
                  <a:pt x="61745" y="6072"/>
                </a:cubicBezTo>
                <a:cubicBezTo>
                  <a:pt x="61578" y="6072"/>
                  <a:pt x="61411" y="6138"/>
                  <a:pt x="61244" y="6138"/>
                </a:cubicBezTo>
                <a:cubicBezTo>
                  <a:pt x="61177" y="6038"/>
                  <a:pt x="61144" y="6005"/>
                  <a:pt x="61044" y="5972"/>
                </a:cubicBezTo>
                <a:cubicBezTo>
                  <a:pt x="60877" y="5972"/>
                  <a:pt x="60710" y="6005"/>
                  <a:pt x="60544" y="6005"/>
                </a:cubicBezTo>
                <a:cubicBezTo>
                  <a:pt x="60477" y="5972"/>
                  <a:pt x="60377" y="5905"/>
                  <a:pt x="60344" y="5872"/>
                </a:cubicBezTo>
                <a:cubicBezTo>
                  <a:pt x="60177" y="5872"/>
                  <a:pt x="60010" y="5905"/>
                  <a:pt x="59877" y="5905"/>
                </a:cubicBezTo>
                <a:cubicBezTo>
                  <a:pt x="59765" y="5905"/>
                  <a:pt x="59701" y="5789"/>
                  <a:pt x="59585" y="5789"/>
                </a:cubicBezTo>
                <a:cubicBezTo>
                  <a:pt x="59562" y="5789"/>
                  <a:pt x="59537" y="5794"/>
                  <a:pt x="59510" y="5805"/>
                </a:cubicBezTo>
                <a:cubicBezTo>
                  <a:pt x="59376" y="5838"/>
                  <a:pt x="59209" y="5838"/>
                  <a:pt x="59143" y="5838"/>
                </a:cubicBezTo>
                <a:cubicBezTo>
                  <a:pt x="59043" y="5805"/>
                  <a:pt x="59009" y="5738"/>
                  <a:pt x="58976" y="5705"/>
                </a:cubicBezTo>
                <a:lnTo>
                  <a:pt x="58409" y="5705"/>
                </a:lnTo>
                <a:cubicBezTo>
                  <a:pt x="58342" y="5671"/>
                  <a:pt x="58275" y="5638"/>
                  <a:pt x="58242" y="5571"/>
                </a:cubicBezTo>
                <a:cubicBezTo>
                  <a:pt x="58075" y="5571"/>
                  <a:pt x="57908" y="5638"/>
                  <a:pt x="57742" y="5638"/>
                </a:cubicBezTo>
                <a:cubicBezTo>
                  <a:pt x="57675" y="5571"/>
                  <a:pt x="57608" y="5505"/>
                  <a:pt x="57542" y="5471"/>
                </a:cubicBezTo>
                <a:cubicBezTo>
                  <a:pt x="57408" y="5505"/>
                  <a:pt x="57275" y="5505"/>
                  <a:pt x="57208" y="5505"/>
                </a:cubicBezTo>
                <a:cubicBezTo>
                  <a:pt x="57141" y="5405"/>
                  <a:pt x="57075" y="5371"/>
                  <a:pt x="57008" y="5338"/>
                </a:cubicBezTo>
                <a:cubicBezTo>
                  <a:pt x="56841" y="5338"/>
                  <a:pt x="56674" y="5371"/>
                  <a:pt x="56507" y="5371"/>
                </a:cubicBezTo>
                <a:cubicBezTo>
                  <a:pt x="56458" y="5260"/>
                  <a:pt x="56377" y="5236"/>
                  <a:pt x="56285" y="5236"/>
                </a:cubicBezTo>
                <a:cubicBezTo>
                  <a:pt x="56214" y="5236"/>
                  <a:pt x="56138" y="5250"/>
                  <a:pt x="56065" y="5250"/>
                </a:cubicBezTo>
                <a:cubicBezTo>
                  <a:pt x="55979" y="5250"/>
                  <a:pt x="55898" y="5229"/>
                  <a:pt x="55840" y="5138"/>
                </a:cubicBezTo>
                <a:lnTo>
                  <a:pt x="55273" y="5138"/>
                </a:lnTo>
                <a:cubicBezTo>
                  <a:pt x="55207" y="5071"/>
                  <a:pt x="55173" y="5038"/>
                  <a:pt x="55106" y="5004"/>
                </a:cubicBezTo>
                <a:cubicBezTo>
                  <a:pt x="54906" y="5038"/>
                  <a:pt x="54740" y="5038"/>
                  <a:pt x="54573" y="5038"/>
                </a:cubicBezTo>
                <a:cubicBezTo>
                  <a:pt x="54506" y="5004"/>
                  <a:pt x="54439" y="4971"/>
                  <a:pt x="54406" y="4904"/>
                </a:cubicBezTo>
                <a:cubicBezTo>
                  <a:pt x="54273" y="4971"/>
                  <a:pt x="54206" y="4971"/>
                  <a:pt x="54072" y="4971"/>
                </a:cubicBezTo>
                <a:cubicBezTo>
                  <a:pt x="54006" y="4904"/>
                  <a:pt x="53939" y="4837"/>
                  <a:pt x="53872" y="4804"/>
                </a:cubicBezTo>
                <a:cubicBezTo>
                  <a:pt x="53705" y="4804"/>
                  <a:pt x="53539" y="4837"/>
                  <a:pt x="53372" y="4837"/>
                </a:cubicBezTo>
                <a:cubicBezTo>
                  <a:pt x="53272" y="4737"/>
                  <a:pt x="53205" y="4704"/>
                  <a:pt x="53172" y="4671"/>
                </a:cubicBezTo>
                <a:cubicBezTo>
                  <a:pt x="53065" y="4671"/>
                  <a:pt x="52964" y="4681"/>
                  <a:pt x="52865" y="4681"/>
                </a:cubicBezTo>
                <a:cubicBezTo>
                  <a:pt x="52718" y="4681"/>
                  <a:pt x="52578" y="4657"/>
                  <a:pt x="52438" y="4537"/>
                </a:cubicBezTo>
                <a:cubicBezTo>
                  <a:pt x="52393" y="4546"/>
                  <a:pt x="52353" y="4550"/>
                  <a:pt x="52316" y="4550"/>
                </a:cubicBezTo>
                <a:cubicBezTo>
                  <a:pt x="52213" y="4550"/>
                  <a:pt x="52126" y="4519"/>
                  <a:pt x="52004" y="4471"/>
                </a:cubicBezTo>
                <a:cubicBezTo>
                  <a:pt x="51960" y="4437"/>
                  <a:pt x="51900" y="4426"/>
                  <a:pt x="51835" y="4426"/>
                </a:cubicBezTo>
                <a:cubicBezTo>
                  <a:pt x="51704" y="4426"/>
                  <a:pt x="51548" y="4471"/>
                  <a:pt x="51437" y="4471"/>
                </a:cubicBezTo>
                <a:cubicBezTo>
                  <a:pt x="51404" y="4370"/>
                  <a:pt x="51370" y="4370"/>
                  <a:pt x="51270" y="4304"/>
                </a:cubicBezTo>
                <a:cubicBezTo>
                  <a:pt x="51104" y="4304"/>
                  <a:pt x="50937" y="4337"/>
                  <a:pt x="50770" y="4337"/>
                </a:cubicBezTo>
                <a:cubicBezTo>
                  <a:pt x="50703" y="4304"/>
                  <a:pt x="50670" y="4237"/>
                  <a:pt x="50603" y="4204"/>
                </a:cubicBezTo>
                <a:cubicBezTo>
                  <a:pt x="50503" y="4237"/>
                  <a:pt x="50403" y="4237"/>
                  <a:pt x="50270" y="4237"/>
                </a:cubicBezTo>
                <a:cubicBezTo>
                  <a:pt x="50203" y="4204"/>
                  <a:pt x="50170" y="4137"/>
                  <a:pt x="50070" y="4070"/>
                </a:cubicBezTo>
                <a:cubicBezTo>
                  <a:pt x="49903" y="4070"/>
                  <a:pt x="49736" y="4137"/>
                  <a:pt x="49569" y="4137"/>
                </a:cubicBezTo>
                <a:cubicBezTo>
                  <a:pt x="49502" y="4037"/>
                  <a:pt x="49436" y="4004"/>
                  <a:pt x="49369" y="3970"/>
                </a:cubicBezTo>
                <a:cubicBezTo>
                  <a:pt x="49202" y="3970"/>
                  <a:pt x="49035" y="4004"/>
                  <a:pt x="48869" y="4004"/>
                </a:cubicBezTo>
                <a:cubicBezTo>
                  <a:pt x="48835" y="3970"/>
                  <a:pt x="48769" y="3970"/>
                  <a:pt x="48702" y="3870"/>
                </a:cubicBezTo>
                <a:cubicBezTo>
                  <a:pt x="48535" y="3870"/>
                  <a:pt x="48335" y="3903"/>
                  <a:pt x="48202" y="3903"/>
                </a:cubicBezTo>
                <a:cubicBezTo>
                  <a:pt x="48135" y="3837"/>
                  <a:pt x="48035" y="3803"/>
                  <a:pt x="47935" y="3737"/>
                </a:cubicBezTo>
                <a:cubicBezTo>
                  <a:pt x="47768" y="3737"/>
                  <a:pt x="47634" y="3803"/>
                  <a:pt x="47501" y="3803"/>
                </a:cubicBezTo>
                <a:cubicBezTo>
                  <a:pt x="47401" y="3737"/>
                  <a:pt x="47368" y="3703"/>
                  <a:pt x="47334" y="3670"/>
                </a:cubicBezTo>
                <a:cubicBezTo>
                  <a:pt x="47167" y="3670"/>
                  <a:pt x="47001" y="3703"/>
                  <a:pt x="46834" y="3703"/>
                </a:cubicBezTo>
                <a:cubicBezTo>
                  <a:pt x="46734" y="3670"/>
                  <a:pt x="46700" y="3570"/>
                  <a:pt x="46634" y="3537"/>
                </a:cubicBezTo>
                <a:cubicBezTo>
                  <a:pt x="46500" y="3570"/>
                  <a:pt x="46400" y="3570"/>
                  <a:pt x="46267" y="3570"/>
                </a:cubicBezTo>
                <a:cubicBezTo>
                  <a:pt x="46200" y="3537"/>
                  <a:pt x="46167" y="3470"/>
                  <a:pt x="46067" y="3403"/>
                </a:cubicBezTo>
                <a:cubicBezTo>
                  <a:pt x="45900" y="3403"/>
                  <a:pt x="45733" y="3470"/>
                  <a:pt x="45566" y="3470"/>
                </a:cubicBezTo>
                <a:cubicBezTo>
                  <a:pt x="45500" y="3320"/>
                  <a:pt x="45400" y="3303"/>
                  <a:pt x="45295" y="3303"/>
                </a:cubicBezTo>
                <a:cubicBezTo>
                  <a:pt x="45266" y="3303"/>
                  <a:pt x="45235" y="3304"/>
                  <a:pt x="45206" y="3304"/>
                </a:cubicBezTo>
                <a:cubicBezTo>
                  <a:pt x="45131" y="3304"/>
                  <a:pt x="45059" y="3296"/>
                  <a:pt x="44999" y="3236"/>
                </a:cubicBezTo>
                <a:cubicBezTo>
                  <a:pt x="44933" y="3203"/>
                  <a:pt x="44883" y="3195"/>
                  <a:pt x="44832" y="3195"/>
                </a:cubicBezTo>
                <a:cubicBezTo>
                  <a:pt x="44782" y="3195"/>
                  <a:pt x="44732" y="3203"/>
                  <a:pt x="44666" y="3203"/>
                </a:cubicBezTo>
                <a:cubicBezTo>
                  <a:pt x="44586" y="3203"/>
                  <a:pt x="44506" y="3239"/>
                  <a:pt x="44426" y="3239"/>
                </a:cubicBezTo>
                <a:cubicBezTo>
                  <a:pt x="44372" y="3239"/>
                  <a:pt x="44319" y="3223"/>
                  <a:pt x="44265" y="3170"/>
                </a:cubicBezTo>
                <a:cubicBezTo>
                  <a:pt x="44227" y="3106"/>
                  <a:pt x="44175" y="3091"/>
                  <a:pt x="44117" y="3091"/>
                </a:cubicBezTo>
                <a:cubicBezTo>
                  <a:pt x="44064" y="3091"/>
                  <a:pt x="44006" y="3104"/>
                  <a:pt x="43951" y="3104"/>
                </a:cubicBezTo>
                <a:cubicBezTo>
                  <a:pt x="43908" y="3104"/>
                  <a:pt x="43868" y="3096"/>
                  <a:pt x="43832" y="3070"/>
                </a:cubicBezTo>
                <a:lnTo>
                  <a:pt x="43698" y="2969"/>
                </a:lnTo>
                <a:cubicBezTo>
                  <a:pt x="43532" y="2969"/>
                  <a:pt x="43365" y="3003"/>
                  <a:pt x="43198" y="3003"/>
                </a:cubicBezTo>
                <a:cubicBezTo>
                  <a:pt x="43131" y="2969"/>
                  <a:pt x="43065" y="2869"/>
                  <a:pt x="42998" y="2836"/>
                </a:cubicBezTo>
                <a:cubicBezTo>
                  <a:pt x="42864" y="2869"/>
                  <a:pt x="42764" y="2869"/>
                  <a:pt x="42664" y="2869"/>
                </a:cubicBezTo>
                <a:cubicBezTo>
                  <a:pt x="42564" y="2836"/>
                  <a:pt x="42531" y="2736"/>
                  <a:pt x="42431" y="2703"/>
                </a:cubicBezTo>
                <a:cubicBezTo>
                  <a:pt x="42331" y="2736"/>
                  <a:pt x="42197" y="2736"/>
                  <a:pt x="42097" y="2736"/>
                </a:cubicBezTo>
                <a:cubicBezTo>
                  <a:pt x="42030" y="2703"/>
                  <a:pt x="41930" y="2669"/>
                  <a:pt x="41897" y="2636"/>
                </a:cubicBezTo>
                <a:cubicBezTo>
                  <a:pt x="41786" y="2636"/>
                  <a:pt x="41660" y="2666"/>
                  <a:pt x="41549" y="2666"/>
                </a:cubicBezTo>
                <a:cubicBezTo>
                  <a:pt x="41493" y="2666"/>
                  <a:pt x="41441" y="2658"/>
                  <a:pt x="41397" y="2636"/>
                </a:cubicBezTo>
                <a:cubicBezTo>
                  <a:pt x="41230" y="2536"/>
                  <a:pt x="41063" y="2569"/>
                  <a:pt x="40930" y="2536"/>
                </a:cubicBezTo>
                <a:cubicBezTo>
                  <a:pt x="40786" y="2478"/>
                  <a:pt x="40642" y="2396"/>
                  <a:pt x="40476" y="2396"/>
                </a:cubicBezTo>
                <a:cubicBezTo>
                  <a:pt x="40450" y="2396"/>
                  <a:pt x="40423" y="2398"/>
                  <a:pt x="40396" y="2402"/>
                </a:cubicBezTo>
                <a:cubicBezTo>
                  <a:pt x="40389" y="2415"/>
                  <a:pt x="40380" y="2421"/>
                  <a:pt x="40370" y="2421"/>
                </a:cubicBezTo>
                <a:cubicBezTo>
                  <a:pt x="40325" y="2421"/>
                  <a:pt x="40250" y="2329"/>
                  <a:pt x="40196" y="2302"/>
                </a:cubicBezTo>
                <a:cubicBezTo>
                  <a:pt x="40062" y="2336"/>
                  <a:pt x="39996" y="2336"/>
                  <a:pt x="39862" y="2336"/>
                </a:cubicBezTo>
                <a:cubicBezTo>
                  <a:pt x="39762" y="2236"/>
                  <a:pt x="39729" y="2202"/>
                  <a:pt x="39662" y="2169"/>
                </a:cubicBezTo>
                <a:cubicBezTo>
                  <a:pt x="39495" y="2169"/>
                  <a:pt x="39329" y="2202"/>
                  <a:pt x="39162" y="2202"/>
                </a:cubicBezTo>
                <a:cubicBezTo>
                  <a:pt x="39062" y="2135"/>
                  <a:pt x="39028" y="2069"/>
                  <a:pt x="38928" y="2035"/>
                </a:cubicBezTo>
                <a:cubicBezTo>
                  <a:pt x="38875" y="2062"/>
                  <a:pt x="38825" y="2072"/>
                  <a:pt x="38776" y="2072"/>
                </a:cubicBezTo>
                <a:cubicBezTo>
                  <a:pt x="38640" y="2072"/>
                  <a:pt x="38517" y="1993"/>
                  <a:pt x="38395" y="1969"/>
                </a:cubicBezTo>
                <a:cubicBezTo>
                  <a:pt x="38194" y="1902"/>
                  <a:pt x="38028" y="1835"/>
                  <a:pt x="37861" y="1835"/>
                </a:cubicBezTo>
                <a:cubicBezTo>
                  <a:pt x="37661" y="1835"/>
                  <a:pt x="37494" y="1802"/>
                  <a:pt x="37327" y="1702"/>
                </a:cubicBezTo>
                <a:cubicBezTo>
                  <a:pt x="37194" y="1702"/>
                  <a:pt x="37060" y="1735"/>
                  <a:pt x="36893" y="1735"/>
                </a:cubicBezTo>
                <a:cubicBezTo>
                  <a:pt x="36827" y="1702"/>
                  <a:pt x="36793" y="1635"/>
                  <a:pt x="36693" y="1568"/>
                </a:cubicBezTo>
                <a:cubicBezTo>
                  <a:pt x="36560" y="1635"/>
                  <a:pt x="36493" y="1635"/>
                  <a:pt x="36360" y="1635"/>
                </a:cubicBezTo>
                <a:cubicBezTo>
                  <a:pt x="36260" y="1535"/>
                  <a:pt x="36226" y="1502"/>
                  <a:pt x="36160" y="1468"/>
                </a:cubicBezTo>
                <a:cubicBezTo>
                  <a:pt x="36026" y="1502"/>
                  <a:pt x="35959" y="1502"/>
                  <a:pt x="35826" y="1502"/>
                </a:cubicBezTo>
                <a:cubicBezTo>
                  <a:pt x="35726" y="1402"/>
                  <a:pt x="35693" y="1368"/>
                  <a:pt x="35626" y="1335"/>
                </a:cubicBezTo>
                <a:cubicBezTo>
                  <a:pt x="35492" y="1368"/>
                  <a:pt x="35359" y="1368"/>
                  <a:pt x="35292" y="1368"/>
                </a:cubicBezTo>
                <a:cubicBezTo>
                  <a:pt x="35192" y="1335"/>
                  <a:pt x="35126" y="1302"/>
                  <a:pt x="35059" y="1235"/>
                </a:cubicBezTo>
                <a:cubicBezTo>
                  <a:pt x="34959" y="1302"/>
                  <a:pt x="34825" y="1302"/>
                  <a:pt x="34759" y="1702"/>
                </a:cubicBezTo>
                <a:cubicBezTo>
                  <a:pt x="34659" y="1702"/>
                  <a:pt x="34558" y="1635"/>
                  <a:pt x="34492" y="1568"/>
                </a:cubicBezTo>
                <a:cubicBezTo>
                  <a:pt x="34477" y="1563"/>
                  <a:pt x="34460" y="1561"/>
                  <a:pt x="34443" y="1561"/>
                </a:cubicBezTo>
                <a:cubicBezTo>
                  <a:pt x="34374" y="1561"/>
                  <a:pt x="34291" y="1592"/>
                  <a:pt x="34228" y="1592"/>
                </a:cubicBezTo>
                <a:cubicBezTo>
                  <a:pt x="34200" y="1592"/>
                  <a:pt x="34176" y="1586"/>
                  <a:pt x="34158" y="1568"/>
                </a:cubicBezTo>
                <a:cubicBezTo>
                  <a:pt x="34058" y="1568"/>
                  <a:pt x="33991" y="1502"/>
                  <a:pt x="33891" y="1468"/>
                </a:cubicBezTo>
                <a:cubicBezTo>
                  <a:pt x="33725" y="1468"/>
                  <a:pt x="33591" y="1502"/>
                  <a:pt x="33424" y="1502"/>
                </a:cubicBezTo>
                <a:cubicBezTo>
                  <a:pt x="33358" y="1468"/>
                  <a:pt x="33324" y="1368"/>
                  <a:pt x="33224" y="1335"/>
                </a:cubicBezTo>
                <a:cubicBezTo>
                  <a:pt x="33091" y="1368"/>
                  <a:pt x="33024" y="1368"/>
                  <a:pt x="32891" y="1368"/>
                </a:cubicBezTo>
                <a:cubicBezTo>
                  <a:pt x="32824" y="1335"/>
                  <a:pt x="32757" y="1235"/>
                  <a:pt x="32690" y="1201"/>
                </a:cubicBezTo>
                <a:cubicBezTo>
                  <a:pt x="32524" y="1201"/>
                  <a:pt x="32357" y="1235"/>
                  <a:pt x="32190" y="1235"/>
                </a:cubicBezTo>
                <a:cubicBezTo>
                  <a:pt x="32090" y="1168"/>
                  <a:pt x="32057" y="1135"/>
                  <a:pt x="31990" y="1068"/>
                </a:cubicBezTo>
                <a:cubicBezTo>
                  <a:pt x="31823" y="1068"/>
                  <a:pt x="31656" y="1135"/>
                  <a:pt x="31490" y="1135"/>
                </a:cubicBezTo>
                <a:cubicBezTo>
                  <a:pt x="31423" y="1068"/>
                  <a:pt x="31390" y="1068"/>
                  <a:pt x="31323" y="1001"/>
                </a:cubicBezTo>
                <a:cubicBezTo>
                  <a:pt x="31156" y="1001"/>
                  <a:pt x="30923" y="1035"/>
                  <a:pt x="30822" y="1035"/>
                </a:cubicBezTo>
                <a:cubicBezTo>
                  <a:pt x="30689" y="968"/>
                  <a:pt x="30656" y="901"/>
                  <a:pt x="30556" y="868"/>
                </a:cubicBezTo>
                <a:cubicBezTo>
                  <a:pt x="30355" y="868"/>
                  <a:pt x="30089" y="901"/>
                  <a:pt x="29922" y="901"/>
                </a:cubicBezTo>
                <a:cubicBezTo>
                  <a:pt x="29855" y="868"/>
                  <a:pt x="29755" y="835"/>
                  <a:pt x="29722" y="801"/>
                </a:cubicBezTo>
                <a:cubicBezTo>
                  <a:pt x="29588" y="801"/>
                  <a:pt x="29470" y="831"/>
                  <a:pt x="29356" y="831"/>
                </a:cubicBezTo>
                <a:cubicBezTo>
                  <a:pt x="29299" y="831"/>
                  <a:pt x="29244" y="823"/>
                  <a:pt x="29188" y="801"/>
                </a:cubicBezTo>
                <a:lnTo>
                  <a:pt x="29055" y="668"/>
                </a:lnTo>
                <a:cubicBezTo>
                  <a:pt x="28854" y="668"/>
                  <a:pt x="28588" y="701"/>
                  <a:pt x="28387" y="701"/>
                </a:cubicBezTo>
                <a:cubicBezTo>
                  <a:pt x="28321" y="668"/>
                  <a:pt x="28254" y="568"/>
                  <a:pt x="28187" y="534"/>
                </a:cubicBezTo>
                <a:cubicBezTo>
                  <a:pt x="27987" y="534"/>
                  <a:pt x="27720" y="568"/>
                  <a:pt x="27520" y="568"/>
                </a:cubicBezTo>
                <a:cubicBezTo>
                  <a:pt x="27420" y="501"/>
                  <a:pt x="27387" y="468"/>
                  <a:pt x="27320" y="401"/>
                </a:cubicBezTo>
                <a:cubicBezTo>
                  <a:pt x="27086" y="401"/>
                  <a:pt x="26853" y="468"/>
                  <a:pt x="26653" y="468"/>
                </a:cubicBezTo>
                <a:cubicBezTo>
                  <a:pt x="26586" y="401"/>
                  <a:pt x="26553" y="401"/>
                  <a:pt x="26486" y="334"/>
                </a:cubicBezTo>
                <a:cubicBezTo>
                  <a:pt x="26253" y="334"/>
                  <a:pt x="26019" y="368"/>
                  <a:pt x="25819" y="368"/>
                </a:cubicBezTo>
                <a:cubicBezTo>
                  <a:pt x="25685" y="301"/>
                  <a:pt x="25652" y="234"/>
                  <a:pt x="25552" y="201"/>
                </a:cubicBezTo>
                <a:cubicBezTo>
                  <a:pt x="25252" y="234"/>
                  <a:pt x="24985" y="234"/>
                  <a:pt x="24718" y="301"/>
                </a:cubicBezTo>
                <a:cubicBezTo>
                  <a:pt x="24651" y="234"/>
                  <a:pt x="24585" y="201"/>
                  <a:pt x="24551" y="167"/>
                </a:cubicBezTo>
                <a:cubicBezTo>
                  <a:pt x="24218" y="167"/>
                  <a:pt x="23851" y="234"/>
                  <a:pt x="23517" y="234"/>
                </a:cubicBezTo>
                <a:cubicBezTo>
                  <a:pt x="23417" y="201"/>
                  <a:pt x="23384" y="167"/>
                  <a:pt x="23350" y="134"/>
                </a:cubicBezTo>
                <a:cubicBezTo>
                  <a:pt x="23017" y="167"/>
                  <a:pt x="22683" y="167"/>
                  <a:pt x="22350" y="201"/>
                </a:cubicBezTo>
                <a:cubicBezTo>
                  <a:pt x="22250" y="167"/>
                  <a:pt x="22216" y="67"/>
                  <a:pt x="22150" y="34"/>
                </a:cubicBezTo>
                <a:cubicBezTo>
                  <a:pt x="21716" y="67"/>
                  <a:pt x="21249" y="134"/>
                  <a:pt x="20815" y="167"/>
                </a:cubicBezTo>
                <a:cubicBezTo>
                  <a:pt x="20715" y="67"/>
                  <a:pt x="20682" y="34"/>
                  <a:pt x="2058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45565C-B911-4A3D-B90A-E5D5E85858B3}"/>
              </a:ext>
            </a:extLst>
          </p:cNvPr>
          <p:cNvSpPr txBox="1"/>
          <p:nvPr/>
        </p:nvSpPr>
        <p:spPr>
          <a:xfrm>
            <a:off x="4127500" y="880160"/>
            <a:ext cx="290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المنزلي </a:t>
            </a:r>
            <a:endParaRPr lang="en-US" sz="3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7" name="Picture 166">
            <a:extLst>
              <a:ext uri="{FF2B5EF4-FFF2-40B4-BE49-F238E27FC236}">
                <a16:creationId xmlns:a16="http://schemas.microsoft.com/office/drawing/2014/main" id="{3C0E58CD-C1A6-47AD-BE14-7A026ABCDD5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985330">
            <a:off x="1100359" y="1600078"/>
            <a:ext cx="4942949" cy="5368924"/>
          </a:xfrm>
          <a:prstGeom prst="rect">
            <a:avLst/>
          </a:prstGeom>
        </p:spPr>
      </p:pic>
      <p:sp>
        <p:nvSpPr>
          <p:cNvPr id="168" name="TextBox 167">
            <a:extLst>
              <a:ext uri="{FF2B5EF4-FFF2-40B4-BE49-F238E27FC236}">
                <a16:creationId xmlns:a16="http://schemas.microsoft.com/office/drawing/2014/main" id="{C63A1934-DD28-40B5-AC08-921924210D86}"/>
              </a:ext>
            </a:extLst>
          </p:cNvPr>
          <p:cNvSpPr txBox="1"/>
          <p:nvPr/>
        </p:nvSpPr>
        <p:spPr>
          <a:xfrm rot="21033226">
            <a:off x="1187450" y="3191131"/>
            <a:ext cx="4508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صفحــــــــ(21)ــــة رقم (2) الجزئية ( أ + ب + ط + س 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DDD03D4C-D8C2-446C-874F-D7C68A105A5B}"/>
              </a:ext>
            </a:extLst>
          </p:cNvPr>
          <p:cNvSpPr txBox="1"/>
          <p:nvPr/>
        </p:nvSpPr>
        <p:spPr>
          <a:xfrm rot="21038580">
            <a:off x="1624644" y="4910741"/>
            <a:ext cx="4259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صفحــــــــ(22)ــــة رقم (3)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4D69C6F-F790-41F7-B836-A98E4FD9D5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780" r="5918" b="29975"/>
          <a:stretch/>
        </p:blipFill>
        <p:spPr>
          <a:xfrm>
            <a:off x="6481337" y="2873701"/>
            <a:ext cx="4216497" cy="3808989"/>
          </a:xfrm>
          <a:prstGeom prst="rect">
            <a:avLst/>
          </a:prstGeom>
        </p:spPr>
      </p:pic>
      <p:pic>
        <p:nvPicPr>
          <p:cNvPr id="172" name="Picture 171" descr="Icon&#10;&#10;Description automatically generated">
            <a:extLst>
              <a:ext uri="{FF2B5EF4-FFF2-40B4-BE49-F238E27FC236}">
                <a16:creationId xmlns:a16="http://schemas.microsoft.com/office/drawing/2014/main" id="{E8BBFADA-E7ED-46EB-AEDD-37F71B58C8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030779" y="5166382"/>
            <a:ext cx="1744716" cy="17447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D7C5016-CAD8-485C-97EF-D67F68602514}"/>
              </a:ext>
            </a:extLst>
          </p:cNvPr>
          <p:cNvSpPr/>
          <p:nvPr/>
        </p:nvSpPr>
        <p:spPr>
          <a:xfrm>
            <a:off x="2594788" y="4408131"/>
            <a:ext cx="7089736" cy="1005243"/>
          </a:xfrm>
          <a:prstGeom prst="roundRect">
            <a:avLst/>
          </a:prstGeom>
          <a:solidFill>
            <a:srgbClr val="FDB1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https://wordwall.net/he/resource/22444121/%D9%86%D8%A8%D9%8A%D9%84%D9%87-%D8%A7%D9%84%D8%AC%D8%B0%D8%B1-%D8%A7%D9%84%D8%AA%D9%83%D8%B9%D9%8A%D8%A8%D9%8A-%D9%88%D8%A7%D9%84%D8%AA%D8%B1%D8%A8%D9%8A%D8%B9%D9%8A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4C0C4F8-6530-4174-BA6D-D5BB580868A5}"/>
              </a:ext>
            </a:extLst>
          </p:cNvPr>
          <p:cNvSpPr/>
          <p:nvPr/>
        </p:nvSpPr>
        <p:spPr>
          <a:xfrm>
            <a:off x="2371764" y="2566631"/>
            <a:ext cx="7089736" cy="1005243"/>
          </a:xfrm>
          <a:prstGeom prst="roundRect">
            <a:avLst/>
          </a:prstGeom>
          <a:solidFill>
            <a:srgbClr val="FDB1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https://www.liveworksheets.com/2-iu1105783ze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EEA4FBC-736A-4DB9-8841-51AC1F45B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41120" y="2357081"/>
            <a:ext cx="1424344" cy="1424344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405A9D93-FB6E-471A-8DD3-182BD1B25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41120" y="4140856"/>
            <a:ext cx="1424344" cy="1424344"/>
          </a:xfrm>
          <a:prstGeom prst="rect">
            <a:avLst/>
          </a:prstGeom>
        </p:spPr>
      </p:pic>
      <p:sp>
        <p:nvSpPr>
          <p:cNvPr id="9" name="Google Shape;5755;p32">
            <a:extLst>
              <a:ext uri="{FF2B5EF4-FFF2-40B4-BE49-F238E27FC236}">
                <a16:creationId xmlns:a16="http://schemas.microsoft.com/office/drawing/2014/main" id="{BC67CEFB-3750-4F8E-9095-9995DD397A14}"/>
              </a:ext>
            </a:extLst>
          </p:cNvPr>
          <p:cNvSpPr/>
          <p:nvPr/>
        </p:nvSpPr>
        <p:spPr>
          <a:xfrm>
            <a:off x="4292600" y="528109"/>
            <a:ext cx="2482684" cy="1580091"/>
          </a:xfrm>
          <a:custGeom>
            <a:avLst/>
            <a:gdLst/>
            <a:ahLst/>
            <a:cxnLst/>
            <a:rect l="l" t="t" r="r" b="b"/>
            <a:pathLst>
              <a:path w="54940" h="59712" extrusionOk="0">
                <a:moveTo>
                  <a:pt x="22955" y="1"/>
                </a:moveTo>
                <a:cubicBezTo>
                  <a:pt x="22606" y="1"/>
                  <a:pt x="22259" y="12"/>
                  <a:pt x="21916" y="35"/>
                </a:cubicBezTo>
                <a:cubicBezTo>
                  <a:pt x="20749" y="169"/>
                  <a:pt x="19548" y="102"/>
                  <a:pt x="18380" y="169"/>
                </a:cubicBezTo>
                <a:cubicBezTo>
                  <a:pt x="18080" y="169"/>
                  <a:pt x="17813" y="302"/>
                  <a:pt x="17480" y="302"/>
                </a:cubicBezTo>
                <a:cubicBezTo>
                  <a:pt x="17402" y="280"/>
                  <a:pt x="17324" y="276"/>
                  <a:pt x="17245" y="276"/>
                </a:cubicBezTo>
                <a:cubicBezTo>
                  <a:pt x="17205" y="276"/>
                  <a:pt x="17166" y="277"/>
                  <a:pt x="17125" y="277"/>
                </a:cubicBezTo>
                <a:cubicBezTo>
                  <a:pt x="17004" y="277"/>
                  <a:pt x="16879" y="269"/>
                  <a:pt x="16746" y="202"/>
                </a:cubicBezTo>
                <a:cubicBezTo>
                  <a:pt x="16663" y="169"/>
                  <a:pt x="16554" y="152"/>
                  <a:pt x="16450" y="152"/>
                </a:cubicBezTo>
                <a:cubicBezTo>
                  <a:pt x="16346" y="152"/>
                  <a:pt x="16246" y="169"/>
                  <a:pt x="16179" y="202"/>
                </a:cubicBezTo>
                <a:cubicBezTo>
                  <a:pt x="16001" y="291"/>
                  <a:pt x="15853" y="306"/>
                  <a:pt x="15704" y="306"/>
                </a:cubicBezTo>
                <a:cubicBezTo>
                  <a:pt x="15630" y="306"/>
                  <a:pt x="15556" y="302"/>
                  <a:pt x="15478" y="302"/>
                </a:cubicBezTo>
                <a:cubicBezTo>
                  <a:pt x="15145" y="302"/>
                  <a:pt x="14878" y="369"/>
                  <a:pt x="14544" y="436"/>
                </a:cubicBezTo>
                <a:cubicBezTo>
                  <a:pt x="14494" y="441"/>
                  <a:pt x="14445" y="443"/>
                  <a:pt x="14397" y="443"/>
                </a:cubicBezTo>
                <a:cubicBezTo>
                  <a:pt x="14300" y="443"/>
                  <a:pt x="14207" y="436"/>
                  <a:pt x="14115" y="436"/>
                </a:cubicBezTo>
                <a:cubicBezTo>
                  <a:pt x="13977" y="436"/>
                  <a:pt x="13844" y="452"/>
                  <a:pt x="13710" y="536"/>
                </a:cubicBezTo>
                <a:cubicBezTo>
                  <a:pt x="13699" y="558"/>
                  <a:pt x="13681" y="565"/>
                  <a:pt x="13659" y="565"/>
                </a:cubicBezTo>
                <a:cubicBezTo>
                  <a:pt x="13614" y="565"/>
                  <a:pt x="13555" y="536"/>
                  <a:pt x="13510" y="536"/>
                </a:cubicBezTo>
                <a:cubicBezTo>
                  <a:pt x="13243" y="536"/>
                  <a:pt x="13010" y="536"/>
                  <a:pt x="12743" y="636"/>
                </a:cubicBezTo>
                <a:cubicBezTo>
                  <a:pt x="12643" y="669"/>
                  <a:pt x="12535" y="669"/>
                  <a:pt x="12422" y="669"/>
                </a:cubicBezTo>
                <a:cubicBezTo>
                  <a:pt x="12309" y="669"/>
                  <a:pt x="12193" y="669"/>
                  <a:pt x="12076" y="702"/>
                </a:cubicBezTo>
                <a:cubicBezTo>
                  <a:pt x="11842" y="802"/>
                  <a:pt x="11576" y="769"/>
                  <a:pt x="11309" y="836"/>
                </a:cubicBezTo>
                <a:cubicBezTo>
                  <a:pt x="11042" y="936"/>
                  <a:pt x="10708" y="836"/>
                  <a:pt x="10508" y="969"/>
                </a:cubicBezTo>
                <a:cubicBezTo>
                  <a:pt x="10397" y="1039"/>
                  <a:pt x="10286" y="1045"/>
                  <a:pt x="10177" y="1045"/>
                </a:cubicBezTo>
                <a:cubicBezTo>
                  <a:pt x="10155" y="1045"/>
                  <a:pt x="10134" y="1044"/>
                  <a:pt x="10112" y="1044"/>
                </a:cubicBezTo>
                <a:cubicBezTo>
                  <a:pt x="9983" y="1044"/>
                  <a:pt x="9858" y="1053"/>
                  <a:pt x="9741" y="1169"/>
                </a:cubicBezTo>
                <a:cubicBezTo>
                  <a:pt x="9007" y="1169"/>
                  <a:pt x="8307" y="1536"/>
                  <a:pt x="7539" y="1603"/>
                </a:cubicBezTo>
                <a:cubicBezTo>
                  <a:pt x="7306" y="1770"/>
                  <a:pt x="6972" y="1703"/>
                  <a:pt x="6672" y="1870"/>
                </a:cubicBezTo>
                <a:cubicBezTo>
                  <a:pt x="6372" y="2037"/>
                  <a:pt x="6038" y="2103"/>
                  <a:pt x="5738" y="2203"/>
                </a:cubicBezTo>
                <a:cubicBezTo>
                  <a:pt x="5471" y="2337"/>
                  <a:pt x="5171" y="2470"/>
                  <a:pt x="4904" y="2604"/>
                </a:cubicBezTo>
                <a:cubicBezTo>
                  <a:pt x="3903" y="3037"/>
                  <a:pt x="3003" y="3638"/>
                  <a:pt x="2302" y="4438"/>
                </a:cubicBezTo>
                <a:cubicBezTo>
                  <a:pt x="2169" y="4572"/>
                  <a:pt x="2035" y="4705"/>
                  <a:pt x="1902" y="4872"/>
                </a:cubicBezTo>
                <a:cubicBezTo>
                  <a:pt x="1535" y="5473"/>
                  <a:pt x="1235" y="6040"/>
                  <a:pt x="1068" y="6673"/>
                </a:cubicBezTo>
                <a:cubicBezTo>
                  <a:pt x="1001" y="7040"/>
                  <a:pt x="801" y="7441"/>
                  <a:pt x="801" y="7841"/>
                </a:cubicBezTo>
                <a:cubicBezTo>
                  <a:pt x="801" y="8008"/>
                  <a:pt x="701" y="8174"/>
                  <a:pt x="701" y="8308"/>
                </a:cubicBezTo>
                <a:cubicBezTo>
                  <a:pt x="668" y="8441"/>
                  <a:pt x="801" y="8608"/>
                  <a:pt x="634" y="8708"/>
                </a:cubicBezTo>
                <a:lnTo>
                  <a:pt x="634" y="8808"/>
                </a:lnTo>
                <a:cubicBezTo>
                  <a:pt x="568" y="9275"/>
                  <a:pt x="568" y="9709"/>
                  <a:pt x="534" y="10143"/>
                </a:cubicBezTo>
                <a:cubicBezTo>
                  <a:pt x="501" y="10343"/>
                  <a:pt x="468" y="10610"/>
                  <a:pt x="468" y="10810"/>
                </a:cubicBezTo>
                <a:cubicBezTo>
                  <a:pt x="468" y="11043"/>
                  <a:pt x="534" y="11310"/>
                  <a:pt x="468" y="11510"/>
                </a:cubicBezTo>
                <a:cubicBezTo>
                  <a:pt x="334" y="11844"/>
                  <a:pt x="368" y="12144"/>
                  <a:pt x="368" y="12478"/>
                </a:cubicBezTo>
                <a:cubicBezTo>
                  <a:pt x="368" y="13011"/>
                  <a:pt x="167" y="13545"/>
                  <a:pt x="301" y="14112"/>
                </a:cubicBezTo>
                <a:cubicBezTo>
                  <a:pt x="67" y="14446"/>
                  <a:pt x="234" y="14813"/>
                  <a:pt x="167" y="15146"/>
                </a:cubicBezTo>
                <a:cubicBezTo>
                  <a:pt x="1" y="15947"/>
                  <a:pt x="134" y="16714"/>
                  <a:pt x="67" y="17514"/>
                </a:cubicBezTo>
                <a:lnTo>
                  <a:pt x="67" y="19883"/>
                </a:lnTo>
                <a:cubicBezTo>
                  <a:pt x="67" y="20683"/>
                  <a:pt x="1" y="21517"/>
                  <a:pt x="134" y="22318"/>
                </a:cubicBezTo>
                <a:cubicBezTo>
                  <a:pt x="234" y="23219"/>
                  <a:pt x="201" y="24153"/>
                  <a:pt x="234" y="25053"/>
                </a:cubicBezTo>
                <a:cubicBezTo>
                  <a:pt x="301" y="25987"/>
                  <a:pt x="234" y="26888"/>
                  <a:pt x="301" y="27788"/>
                </a:cubicBezTo>
                <a:cubicBezTo>
                  <a:pt x="301" y="28055"/>
                  <a:pt x="368" y="28322"/>
                  <a:pt x="401" y="28622"/>
                </a:cubicBezTo>
                <a:cubicBezTo>
                  <a:pt x="468" y="28889"/>
                  <a:pt x="368" y="29189"/>
                  <a:pt x="468" y="29456"/>
                </a:cubicBezTo>
                <a:cubicBezTo>
                  <a:pt x="568" y="29790"/>
                  <a:pt x="534" y="30157"/>
                  <a:pt x="568" y="30490"/>
                </a:cubicBezTo>
                <a:cubicBezTo>
                  <a:pt x="568" y="30691"/>
                  <a:pt x="668" y="30891"/>
                  <a:pt x="701" y="31124"/>
                </a:cubicBezTo>
                <a:cubicBezTo>
                  <a:pt x="701" y="31324"/>
                  <a:pt x="668" y="31524"/>
                  <a:pt x="734" y="31725"/>
                </a:cubicBezTo>
                <a:cubicBezTo>
                  <a:pt x="868" y="32058"/>
                  <a:pt x="801" y="32358"/>
                  <a:pt x="868" y="32659"/>
                </a:cubicBezTo>
                <a:cubicBezTo>
                  <a:pt x="1001" y="33059"/>
                  <a:pt x="901" y="33493"/>
                  <a:pt x="1001" y="33893"/>
                </a:cubicBezTo>
                <a:cubicBezTo>
                  <a:pt x="1035" y="34160"/>
                  <a:pt x="1035" y="34460"/>
                  <a:pt x="1135" y="34693"/>
                </a:cubicBezTo>
                <a:cubicBezTo>
                  <a:pt x="1201" y="34960"/>
                  <a:pt x="1168" y="35227"/>
                  <a:pt x="1235" y="35494"/>
                </a:cubicBezTo>
                <a:cubicBezTo>
                  <a:pt x="1368" y="35961"/>
                  <a:pt x="1368" y="36395"/>
                  <a:pt x="1535" y="36862"/>
                </a:cubicBezTo>
                <a:cubicBezTo>
                  <a:pt x="1635" y="37062"/>
                  <a:pt x="1635" y="37295"/>
                  <a:pt x="1668" y="37495"/>
                </a:cubicBezTo>
                <a:cubicBezTo>
                  <a:pt x="1802" y="37896"/>
                  <a:pt x="1869" y="38363"/>
                  <a:pt x="2002" y="38830"/>
                </a:cubicBezTo>
                <a:lnTo>
                  <a:pt x="2369" y="40064"/>
                </a:lnTo>
                <a:cubicBezTo>
                  <a:pt x="2569" y="40898"/>
                  <a:pt x="2869" y="41665"/>
                  <a:pt x="3336" y="42399"/>
                </a:cubicBezTo>
                <a:cubicBezTo>
                  <a:pt x="3803" y="43166"/>
                  <a:pt x="4237" y="43900"/>
                  <a:pt x="4904" y="44534"/>
                </a:cubicBezTo>
                <a:cubicBezTo>
                  <a:pt x="5038" y="44667"/>
                  <a:pt x="5138" y="44834"/>
                  <a:pt x="5238" y="44901"/>
                </a:cubicBezTo>
                <a:cubicBezTo>
                  <a:pt x="5671" y="45234"/>
                  <a:pt x="6038" y="45568"/>
                  <a:pt x="6539" y="45801"/>
                </a:cubicBezTo>
                <a:cubicBezTo>
                  <a:pt x="7039" y="46002"/>
                  <a:pt x="7539" y="46302"/>
                  <a:pt x="8073" y="46469"/>
                </a:cubicBezTo>
                <a:cubicBezTo>
                  <a:pt x="8540" y="46569"/>
                  <a:pt x="8974" y="46702"/>
                  <a:pt x="9407" y="46835"/>
                </a:cubicBezTo>
                <a:cubicBezTo>
                  <a:pt x="10141" y="47002"/>
                  <a:pt x="10875" y="47069"/>
                  <a:pt x="11542" y="47302"/>
                </a:cubicBezTo>
                <a:cubicBezTo>
                  <a:pt x="11642" y="47336"/>
                  <a:pt x="11759" y="47336"/>
                  <a:pt x="11876" y="47336"/>
                </a:cubicBezTo>
                <a:cubicBezTo>
                  <a:pt x="11992" y="47336"/>
                  <a:pt x="12109" y="47336"/>
                  <a:pt x="12209" y="47369"/>
                </a:cubicBezTo>
                <a:cubicBezTo>
                  <a:pt x="12510" y="47469"/>
                  <a:pt x="12843" y="47403"/>
                  <a:pt x="13077" y="47503"/>
                </a:cubicBezTo>
                <a:cubicBezTo>
                  <a:pt x="13343" y="47569"/>
                  <a:pt x="13644" y="47536"/>
                  <a:pt x="13877" y="47569"/>
                </a:cubicBezTo>
                <a:cubicBezTo>
                  <a:pt x="14144" y="47669"/>
                  <a:pt x="14411" y="47636"/>
                  <a:pt x="14678" y="47669"/>
                </a:cubicBezTo>
                <a:cubicBezTo>
                  <a:pt x="14878" y="47736"/>
                  <a:pt x="15078" y="47753"/>
                  <a:pt x="15278" y="47753"/>
                </a:cubicBezTo>
                <a:cubicBezTo>
                  <a:pt x="15478" y="47753"/>
                  <a:pt x="15678" y="47736"/>
                  <a:pt x="15879" y="47736"/>
                </a:cubicBezTo>
                <a:cubicBezTo>
                  <a:pt x="16179" y="47736"/>
                  <a:pt x="16412" y="47870"/>
                  <a:pt x="16713" y="47870"/>
                </a:cubicBezTo>
                <a:cubicBezTo>
                  <a:pt x="16821" y="47856"/>
                  <a:pt x="16930" y="47842"/>
                  <a:pt x="17039" y="47842"/>
                </a:cubicBezTo>
                <a:cubicBezTo>
                  <a:pt x="17197" y="47842"/>
                  <a:pt x="17355" y="47871"/>
                  <a:pt x="17513" y="47970"/>
                </a:cubicBezTo>
                <a:lnTo>
                  <a:pt x="17546" y="47970"/>
                </a:lnTo>
                <a:cubicBezTo>
                  <a:pt x="18080" y="48003"/>
                  <a:pt x="18647" y="48036"/>
                  <a:pt x="19181" y="48036"/>
                </a:cubicBezTo>
                <a:cubicBezTo>
                  <a:pt x="20191" y="48108"/>
                  <a:pt x="21235" y="48163"/>
                  <a:pt x="22289" y="48163"/>
                </a:cubicBezTo>
                <a:cubicBezTo>
                  <a:pt x="22698" y="48163"/>
                  <a:pt x="23108" y="48155"/>
                  <a:pt x="23517" y="48136"/>
                </a:cubicBezTo>
                <a:cubicBezTo>
                  <a:pt x="23584" y="48270"/>
                  <a:pt x="23617" y="48370"/>
                  <a:pt x="23684" y="48503"/>
                </a:cubicBezTo>
                <a:cubicBezTo>
                  <a:pt x="24018" y="49104"/>
                  <a:pt x="24251" y="49804"/>
                  <a:pt x="24451" y="50438"/>
                </a:cubicBezTo>
                <a:cubicBezTo>
                  <a:pt x="24718" y="51172"/>
                  <a:pt x="24918" y="51906"/>
                  <a:pt x="25185" y="52606"/>
                </a:cubicBezTo>
                <a:cubicBezTo>
                  <a:pt x="25485" y="53540"/>
                  <a:pt x="25819" y="54408"/>
                  <a:pt x="26086" y="55275"/>
                </a:cubicBezTo>
                <a:cubicBezTo>
                  <a:pt x="26319" y="55842"/>
                  <a:pt x="26486" y="56376"/>
                  <a:pt x="26686" y="56909"/>
                </a:cubicBezTo>
                <a:cubicBezTo>
                  <a:pt x="26853" y="57376"/>
                  <a:pt x="27053" y="57843"/>
                  <a:pt x="27253" y="58277"/>
                </a:cubicBezTo>
                <a:cubicBezTo>
                  <a:pt x="27420" y="58711"/>
                  <a:pt x="27620" y="59111"/>
                  <a:pt x="27854" y="59511"/>
                </a:cubicBezTo>
                <a:cubicBezTo>
                  <a:pt x="27887" y="59578"/>
                  <a:pt x="27921" y="59611"/>
                  <a:pt x="28021" y="59711"/>
                </a:cubicBezTo>
                <a:cubicBezTo>
                  <a:pt x="28421" y="59044"/>
                  <a:pt x="28888" y="58410"/>
                  <a:pt x="29288" y="57777"/>
                </a:cubicBezTo>
                <a:cubicBezTo>
                  <a:pt x="29388" y="57677"/>
                  <a:pt x="29455" y="57510"/>
                  <a:pt x="29555" y="57376"/>
                </a:cubicBezTo>
                <a:cubicBezTo>
                  <a:pt x="30022" y="56609"/>
                  <a:pt x="30422" y="55842"/>
                  <a:pt x="30923" y="55108"/>
                </a:cubicBezTo>
                <a:cubicBezTo>
                  <a:pt x="31123" y="54875"/>
                  <a:pt x="31256" y="54541"/>
                  <a:pt x="31390" y="54274"/>
                </a:cubicBezTo>
                <a:cubicBezTo>
                  <a:pt x="31523" y="54007"/>
                  <a:pt x="31690" y="53740"/>
                  <a:pt x="31790" y="53440"/>
                </a:cubicBezTo>
                <a:cubicBezTo>
                  <a:pt x="32023" y="53040"/>
                  <a:pt x="32257" y="52673"/>
                  <a:pt x="32490" y="52239"/>
                </a:cubicBezTo>
                <a:cubicBezTo>
                  <a:pt x="32891" y="51439"/>
                  <a:pt x="33258" y="50672"/>
                  <a:pt x="33691" y="49871"/>
                </a:cubicBezTo>
                <a:cubicBezTo>
                  <a:pt x="33758" y="49671"/>
                  <a:pt x="33891" y="49437"/>
                  <a:pt x="34058" y="49271"/>
                </a:cubicBezTo>
                <a:cubicBezTo>
                  <a:pt x="34206" y="49098"/>
                  <a:pt x="34409" y="48998"/>
                  <a:pt x="34598" y="48998"/>
                </a:cubicBezTo>
                <a:cubicBezTo>
                  <a:pt x="34665" y="48998"/>
                  <a:pt x="34731" y="49011"/>
                  <a:pt x="34792" y="49037"/>
                </a:cubicBezTo>
                <a:cubicBezTo>
                  <a:pt x="35059" y="49104"/>
                  <a:pt x="35259" y="49070"/>
                  <a:pt x="35526" y="49104"/>
                </a:cubicBezTo>
                <a:lnTo>
                  <a:pt x="35893" y="49104"/>
                </a:lnTo>
                <a:cubicBezTo>
                  <a:pt x="36040" y="49104"/>
                  <a:pt x="36186" y="49098"/>
                  <a:pt x="36331" y="49098"/>
                </a:cubicBezTo>
                <a:cubicBezTo>
                  <a:pt x="36548" y="49098"/>
                  <a:pt x="36760" y="49110"/>
                  <a:pt x="36960" y="49170"/>
                </a:cubicBezTo>
                <a:cubicBezTo>
                  <a:pt x="37160" y="49204"/>
                  <a:pt x="37344" y="49212"/>
                  <a:pt x="37519" y="49212"/>
                </a:cubicBezTo>
                <a:cubicBezTo>
                  <a:pt x="37694" y="49212"/>
                  <a:pt x="37861" y="49204"/>
                  <a:pt x="38028" y="49204"/>
                </a:cubicBezTo>
                <a:cubicBezTo>
                  <a:pt x="38272" y="49204"/>
                  <a:pt x="38517" y="49189"/>
                  <a:pt x="38772" y="49189"/>
                </a:cubicBezTo>
                <a:cubicBezTo>
                  <a:pt x="38899" y="49189"/>
                  <a:pt x="39028" y="49193"/>
                  <a:pt x="39162" y="49204"/>
                </a:cubicBezTo>
                <a:cubicBezTo>
                  <a:pt x="39534" y="49268"/>
                  <a:pt x="39911" y="49288"/>
                  <a:pt x="40289" y="49288"/>
                </a:cubicBezTo>
                <a:cubicBezTo>
                  <a:pt x="40894" y="49288"/>
                  <a:pt x="41502" y="49237"/>
                  <a:pt x="42097" y="49237"/>
                </a:cubicBezTo>
                <a:cubicBezTo>
                  <a:pt x="42398" y="49237"/>
                  <a:pt x="42698" y="49170"/>
                  <a:pt x="43031" y="49170"/>
                </a:cubicBezTo>
                <a:cubicBezTo>
                  <a:pt x="43151" y="49170"/>
                  <a:pt x="43277" y="49176"/>
                  <a:pt x="43399" y="49176"/>
                </a:cubicBezTo>
                <a:cubicBezTo>
                  <a:pt x="43582" y="49176"/>
                  <a:pt x="43759" y="49164"/>
                  <a:pt x="43899" y="49104"/>
                </a:cubicBezTo>
                <a:cubicBezTo>
                  <a:pt x="44199" y="49037"/>
                  <a:pt x="44499" y="49070"/>
                  <a:pt x="44733" y="49004"/>
                </a:cubicBezTo>
                <a:cubicBezTo>
                  <a:pt x="45033" y="48904"/>
                  <a:pt x="45333" y="48937"/>
                  <a:pt x="45566" y="48870"/>
                </a:cubicBezTo>
                <a:cubicBezTo>
                  <a:pt x="46434" y="48670"/>
                  <a:pt x="47368" y="48537"/>
                  <a:pt x="48202" y="48236"/>
                </a:cubicBezTo>
                <a:cubicBezTo>
                  <a:pt x="49036" y="47936"/>
                  <a:pt x="49770" y="47569"/>
                  <a:pt x="50437" y="47002"/>
                </a:cubicBezTo>
                <a:cubicBezTo>
                  <a:pt x="51070" y="46402"/>
                  <a:pt x="51537" y="45768"/>
                  <a:pt x="51938" y="45068"/>
                </a:cubicBezTo>
                <a:cubicBezTo>
                  <a:pt x="52338" y="44500"/>
                  <a:pt x="52605" y="43900"/>
                  <a:pt x="52872" y="43333"/>
                </a:cubicBezTo>
                <a:cubicBezTo>
                  <a:pt x="53039" y="42933"/>
                  <a:pt x="53105" y="42532"/>
                  <a:pt x="53239" y="42099"/>
                </a:cubicBezTo>
                <a:cubicBezTo>
                  <a:pt x="53339" y="41732"/>
                  <a:pt x="53405" y="41398"/>
                  <a:pt x="53539" y="41031"/>
                </a:cubicBezTo>
                <a:cubicBezTo>
                  <a:pt x="53606" y="40831"/>
                  <a:pt x="53506" y="40564"/>
                  <a:pt x="53672" y="40398"/>
                </a:cubicBezTo>
                <a:cubicBezTo>
                  <a:pt x="53672" y="39764"/>
                  <a:pt x="53906" y="39197"/>
                  <a:pt x="54006" y="38563"/>
                </a:cubicBezTo>
                <a:cubicBezTo>
                  <a:pt x="54039" y="38363"/>
                  <a:pt x="54006" y="38062"/>
                  <a:pt x="54106" y="37896"/>
                </a:cubicBezTo>
                <a:cubicBezTo>
                  <a:pt x="54239" y="37662"/>
                  <a:pt x="54173" y="37429"/>
                  <a:pt x="54206" y="37229"/>
                </a:cubicBezTo>
                <a:cubicBezTo>
                  <a:pt x="54239" y="37028"/>
                  <a:pt x="54306" y="36762"/>
                  <a:pt x="54306" y="36561"/>
                </a:cubicBezTo>
                <a:cubicBezTo>
                  <a:pt x="54273" y="36361"/>
                  <a:pt x="54273" y="36094"/>
                  <a:pt x="54406" y="35894"/>
                </a:cubicBezTo>
                <a:lnTo>
                  <a:pt x="54406" y="35861"/>
                </a:lnTo>
                <a:cubicBezTo>
                  <a:pt x="54440" y="35260"/>
                  <a:pt x="54406" y="34660"/>
                  <a:pt x="54540" y="34060"/>
                </a:cubicBezTo>
                <a:cubicBezTo>
                  <a:pt x="54606" y="33526"/>
                  <a:pt x="54540" y="33026"/>
                  <a:pt x="54640" y="32525"/>
                </a:cubicBezTo>
                <a:cubicBezTo>
                  <a:pt x="54740" y="32025"/>
                  <a:pt x="54640" y="31524"/>
                  <a:pt x="54740" y="31057"/>
                </a:cubicBezTo>
                <a:cubicBezTo>
                  <a:pt x="54873" y="30424"/>
                  <a:pt x="54840" y="29823"/>
                  <a:pt x="54840" y="29189"/>
                </a:cubicBezTo>
                <a:cubicBezTo>
                  <a:pt x="54840" y="28556"/>
                  <a:pt x="54740" y="27889"/>
                  <a:pt x="54840" y="27255"/>
                </a:cubicBezTo>
                <a:cubicBezTo>
                  <a:pt x="54940" y="26321"/>
                  <a:pt x="54873" y="25353"/>
                  <a:pt x="54907" y="24419"/>
                </a:cubicBezTo>
                <a:cubicBezTo>
                  <a:pt x="54907" y="23485"/>
                  <a:pt x="54907" y="22551"/>
                  <a:pt x="54873" y="21584"/>
                </a:cubicBezTo>
                <a:cubicBezTo>
                  <a:pt x="54873" y="20650"/>
                  <a:pt x="54873" y="19683"/>
                  <a:pt x="54840" y="18715"/>
                </a:cubicBezTo>
                <a:cubicBezTo>
                  <a:pt x="54840" y="18348"/>
                  <a:pt x="54740" y="17981"/>
                  <a:pt x="54706" y="17581"/>
                </a:cubicBezTo>
                <a:cubicBezTo>
                  <a:pt x="54673" y="17214"/>
                  <a:pt x="54740" y="16847"/>
                  <a:pt x="54673" y="16480"/>
                </a:cubicBezTo>
                <a:cubicBezTo>
                  <a:pt x="54573" y="16147"/>
                  <a:pt x="54606" y="15747"/>
                  <a:pt x="54540" y="15413"/>
                </a:cubicBezTo>
                <a:cubicBezTo>
                  <a:pt x="54406" y="15013"/>
                  <a:pt x="54506" y="14646"/>
                  <a:pt x="54406" y="14212"/>
                </a:cubicBezTo>
                <a:cubicBezTo>
                  <a:pt x="54339" y="13812"/>
                  <a:pt x="54373" y="13412"/>
                  <a:pt x="54273" y="13011"/>
                </a:cubicBezTo>
                <a:cubicBezTo>
                  <a:pt x="54206" y="12678"/>
                  <a:pt x="54273" y="12311"/>
                  <a:pt x="54173" y="11977"/>
                </a:cubicBezTo>
                <a:cubicBezTo>
                  <a:pt x="54006" y="11544"/>
                  <a:pt x="54206" y="11143"/>
                  <a:pt x="53939" y="10743"/>
                </a:cubicBezTo>
                <a:cubicBezTo>
                  <a:pt x="54039" y="10343"/>
                  <a:pt x="53839" y="9976"/>
                  <a:pt x="53839" y="9542"/>
                </a:cubicBezTo>
                <a:cubicBezTo>
                  <a:pt x="53839" y="9175"/>
                  <a:pt x="53706" y="8808"/>
                  <a:pt x="53606" y="8475"/>
                </a:cubicBezTo>
                <a:cubicBezTo>
                  <a:pt x="53506" y="8008"/>
                  <a:pt x="53372" y="7574"/>
                  <a:pt x="53205" y="7140"/>
                </a:cubicBezTo>
                <a:cubicBezTo>
                  <a:pt x="52938" y="6540"/>
                  <a:pt x="52605" y="6006"/>
                  <a:pt x="52271" y="5473"/>
                </a:cubicBezTo>
                <a:cubicBezTo>
                  <a:pt x="51904" y="4905"/>
                  <a:pt x="51371" y="4539"/>
                  <a:pt x="50770" y="4172"/>
                </a:cubicBezTo>
                <a:cubicBezTo>
                  <a:pt x="50537" y="4005"/>
                  <a:pt x="50270" y="3838"/>
                  <a:pt x="50003" y="3671"/>
                </a:cubicBezTo>
                <a:cubicBezTo>
                  <a:pt x="49036" y="3071"/>
                  <a:pt x="47935" y="2704"/>
                  <a:pt x="46901" y="2370"/>
                </a:cubicBezTo>
                <a:cubicBezTo>
                  <a:pt x="46367" y="2203"/>
                  <a:pt x="45833" y="2137"/>
                  <a:pt x="45333" y="1970"/>
                </a:cubicBezTo>
                <a:cubicBezTo>
                  <a:pt x="44833" y="1803"/>
                  <a:pt x="44266" y="1703"/>
                  <a:pt x="43765" y="1570"/>
                </a:cubicBezTo>
                <a:cubicBezTo>
                  <a:pt x="43432" y="1503"/>
                  <a:pt x="43165" y="1470"/>
                  <a:pt x="42831" y="1370"/>
                </a:cubicBezTo>
                <a:cubicBezTo>
                  <a:pt x="42531" y="1303"/>
                  <a:pt x="42197" y="1303"/>
                  <a:pt x="41897" y="1203"/>
                </a:cubicBezTo>
                <a:cubicBezTo>
                  <a:pt x="41797" y="1169"/>
                  <a:pt x="41672" y="1169"/>
                  <a:pt x="41543" y="1169"/>
                </a:cubicBezTo>
                <a:cubicBezTo>
                  <a:pt x="41414" y="1169"/>
                  <a:pt x="41280" y="1169"/>
                  <a:pt x="41163" y="1136"/>
                </a:cubicBezTo>
                <a:cubicBezTo>
                  <a:pt x="40896" y="1036"/>
                  <a:pt x="40596" y="1036"/>
                  <a:pt x="40363" y="1036"/>
                </a:cubicBezTo>
                <a:cubicBezTo>
                  <a:pt x="40096" y="1036"/>
                  <a:pt x="39829" y="969"/>
                  <a:pt x="39562" y="903"/>
                </a:cubicBezTo>
                <a:cubicBezTo>
                  <a:pt x="39329" y="869"/>
                  <a:pt x="39028" y="903"/>
                  <a:pt x="38762" y="836"/>
                </a:cubicBezTo>
                <a:cubicBezTo>
                  <a:pt x="38528" y="736"/>
                  <a:pt x="38228" y="802"/>
                  <a:pt x="37994" y="736"/>
                </a:cubicBezTo>
                <a:cubicBezTo>
                  <a:pt x="37494" y="669"/>
                  <a:pt x="36927" y="636"/>
                  <a:pt x="36427" y="536"/>
                </a:cubicBezTo>
                <a:cubicBezTo>
                  <a:pt x="36093" y="502"/>
                  <a:pt x="35759" y="536"/>
                  <a:pt x="35493" y="469"/>
                </a:cubicBezTo>
                <a:cubicBezTo>
                  <a:pt x="35326" y="419"/>
                  <a:pt x="35159" y="419"/>
                  <a:pt x="34996" y="419"/>
                </a:cubicBezTo>
                <a:cubicBezTo>
                  <a:pt x="34834" y="419"/>
                  <a:pt x="34675" y="419"/>
                  <a:pt x="34525" y="369"/>
                </a:cubicBezTo>
                <a:cubicBezTo>
                  <a:pt x="34192" y="302"/>
                  <a:pt x="33858" y="335"/>
                  <a:pt x="33558" y="302"/>
                </a:cubicBezTo>
                <a:cubicBezTo>
                  <a:pt x="33358" y="252"/>
                  <a:pt x="33149" y="252"/>
                  <a:pt x="32941" y="252"/>
                </a:cubicBezTo>
                <a:cubicBezTo>
                  <a:pt x="32732" y="252"/>
                  <a:pt x="32524" y="252"/>
                  <a:pt x="32324" y="202"/>
                </a:cubicBezTo>
                <a:cubicBezTo>
                  <a:pt x="32104" y="163"/>
                  <a:pt x="31894" y="155"/>
                  <a:pt x="31688" y="155"/>
                </a:cubicBezTo>
                <a:cubicBezTo>
                  <a:pt x="31521" y="155"/>
                  <a:pt x="31357" y="160"/>
                  <a:pt x="31192" y="160"/>
                </a:cubicBezTo>
                <a:cubicBezTo>
                  <a:pt x="31037" y="160"/>
                  <a:pt x="30881" y="155"/>
                  <a:pt x="30723" y="135"/>
                </a:cubicBezTo>
                <a:cubicBezTo>
                  <a:pt x="30350" y="71"/>
                  <a:pt x="29973" y="51"/>
                  <a:pt x="29597" y="51"/>
                </a:cubicBezTo>
                <a:cubicBezTo>
                  <a:pt x="28995" y="51"/>
                  <a:pt x="28395" y="102"/>
                  <a:pt x="27820" y="102"/>
                </a:cubicBezTo>
                <a:cubicBezTo>
                  <a:pt x="27176" y="102"/>
                  <a:pt x="26516" y="132"/>
                  <a:pt x="25861" y="132"/>
                </a:cubicBezTo>
                <a:cubicBezTo>
                  <a:pt x="25534" y="132"/>
                  <a:pt x="25207" y="124"/>
                  <a:pt x="24885" y="102"/>
                </a:cubicBezTo>
                <a:cubicBezTo>
                  <a:pt x="24239" y="37"/>
                  <a:pt x="23593" y="1"/>
                  <a:pt x="2295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FC74BF-1744-4E02-9B1B-1F37CA0EAD34}"/>
              </a:ext>
            </a:extLst>
          </p:cNvPr>
          <p:cNvSpPr txBox="1"/>
          <p:nvPr/>
        </p:nvSpPr>
        <p:spPr>
          <a:xfrm>
            <a:off x="4111939" y="910253"/>
            <a:ext cx="2844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 التــــــــعلم الــــــــــــــذاتي 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962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8A9EE4D-0D91-48CC-A33F-ADA0AC05ACB2}"/>
              </a:ext>
            </a:extLst>
          </p:cNvPr>
          <p:cNvSpPr txBox="1"/>
          <p:nvPr/>
        </p:nvSpPr>
        <p:spPr>
          <a:xfrm>
            <a:off x="2266156" y="1878975"/>
            <a:ext cx="61595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8800" dirty="0">
                <a:latin typeface="Calibri" panose="020F0502020204030204" pitchFamily="34" charset="0"/>
                <a:cs typeface="Calibri" panose="020F0502020204030204" pitchFamily="34" charset="0"/>
              </a:rPr>
              <a:t>انتــــــــــــــــــــــــــهى الــــــــــــــدرس</a:t>
            </a:r>
            <a:endParaRPr lang="en-US" sz="8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9EBCFD22-C00D-47CF-9750-0726103D0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9600226">
            <a:off x="8244170" y="5074835"/>
            <a:ext cx="2052551" cy="20525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ll About Me Sheets for Pre-K by Slidesgo">
  <a:themeElements>
    <a:clrScheme name="Simple Light">
      <a:dk1>
        <a:srgbClr val="4C4C4C"/>
      </a:dk1>
      <a:lt1>
        <a:srgbClr val="FFFFFF"/>
      </a:lt1>
      <a:dk2>
        <a:srgbClr val="FFFFFF"/>
      </a:dk2>
      <a:lt2>
        <a:srgbClr val="FFC71F"/>
      </a:lt2>
      <a:accent1>
        <a:srgbClr val="FBE6A5"/>
      </a:accent1>
      <a:accent2>
        <a:srgbClr val="70DB87"/>
      </a:accent2>
      <a:accent3>
        <a:srgbClr val="7BB8EF"/>
      </a:accent3>
      <a:accent4>
        <a:srgbClr val="FDB1CD"/>
      </a:accent4>
      <a:accent5>
        <a:srgbClr val="A75CD4"/>
      </a:accent5>
      <a:accent6>
        <a:srgbClr val="FFFFFF"/>
      </a:accent6>
      <a:hlink>
        <a:srgbClr val="4C4C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573</Words>
  <Application>Microsoft Office PowerPoint</Application>
  <PresentationFormat>Custom</PresentationFormat>
  <Paragraphs>118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Amatic SC</vt:lpstr>
      <vt:lpstr>Anaheim</vt:lpstr>
      <vt:lpstr>Arial</vt:lpstr>
      <vt:lpstr>Bebas Neue</vt:lpstr>
      <vt:lpstr>Calibri</vt:lpstr>
      <vt:lpstr>Dubai Medium</vt:lpstr>
      <vt:lpstr>Quicksand</vt:lpstr>
      <vt:lpstr>Quicksand Medium</vt:lpstr>
      <vt:lpstr>All About Me Sheets for Pre-K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Me Sheets For Pre-k</dc:title>
  <dc:creator>SHEIKHA JUMA</dc:creator>
  <cp:lastModifiedBy>sheikha juma</cp:lastModifiedBy>
  <cp:revision>2</cp:revision>
  <dcterms:modified xsi:type="dcterms:W3CDTF">2021-10-03T12:00:27Z</dcterms:modified>
</cp:coreProperties>
</file>