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8"/>
  </p:notesMasterIdLst>
  <p:sldIdLst>
    <p:sldId id="256" r:id="rId2"/>
    <p:sldId id="257" r:id="rId3"/>
    <p:sldId id="345" r:id="rId4"/>
    <p:sldId id="263" r:id="rId5"/>
    <p:sldId id="346" r:id="rId6"/>
    <p:sldId id="266" r:id="rId7"/>
    <p:sldId id="270" r:id="rId8"/>
    <p:sldId id="347" r:id="rId9"/>
    <p:sldId id="273" r:id="rId10"/>
    <p:sldId id="261" r:id="rId11"/>
    <p:sldId id="282" r:id="rId12"/>
    <p:sldId id="343" r:id="rId13"/>
    <p:sldId id="275" r:id="rId14"/>
    <p:sldId id="258" r:id="rId15"/>
    <p:sldId id="344" r:id="rId16"/>
    <p:sldId id="342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4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84799-95B5-46FE-95CD-CBD72854184A}" v="79" dt="2021-11-05T21:27:05.272"/>
  </p1510:revLst>
</p1510:revInfo>
</file>

<file path=ppt/tableStyles.xml><?xml version="1.0" encoding="utf-8"?>
<a:tblStyleLst xmlns:a="http://schemas.openxmlformats.org/drawingml/2006/main" def="{2DB14588-F179-416C-AA60-5B68DB1433B4}">
  <a:tblStyle styleId="{2DB14588-F179-416C-AA60-5B68DB1433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2B484799-95B5-46FE-95CD-CBD72854184A}"/>
    <pc:docChg chg="undo redo custSel addSld modSld sldOrd">
      <pc:chgData name="sheikha juma" userId="608ad1f2e48bc868" providerId="LiveId" clId="{2B484799-95B5-46FE-95CD-CBD72854184A}" dt="2021-11-05T21:27:09.452" v="377" actId="1076"/>
      <pc:docMkLst>
        <pc:docMk/>
      </pc:docMkLst>
      <pc:sldChg chg="addSp modSp">
        <pc:chgData name="sheikha juma" userId="608ad1f2e48bc868" providerId="LiveId" clId="{2B484799-95B5-46FE-95CD-CBD72854184A}" dt="2021-11-04T13:02:25.657" v="1" actId="14100"/>
        <pc:sldMkLst>
          <pc:docMk/>
          <pc:sldMk cId="0" sldId="257"/>
        </pc:sldMkLst>
        <pc:grpChg chg="add mod">
          <ac:chgData name="sheikha juma" userId="608ad1f2e48bc868" providerId="LiveId" clId="{2B484799-95B5-46FE-95CD-CBD72854184A}" dt="2021-11-04T13:02:25.657" v="1" actId="14100"/>
          <ac:grpSpMkLst>
            <pc:docMk/>
            <pc:sldMk cId="0" sldId="257"/>
            <ac:grpSpMk id="12" creationId="{1FD9872D-A54D-4A2B-A3A4-24995C05E3C6}"/>
          </ac:grpSpMkLst>
        </pc:grpChg>
        <pc:grpChg chg="mod">
          <ac:chgData name="sheikha juma" userId="608ad1f2e48bc868" providerId="LiveId" clId="{2B484799-95B5-46FE-95CD-CBD72854184A}" dt="2021-11-04T13:02:25.657" v="1" actId="14100"/>
          <ac:grpSpMkLst>
            <pc:docMk/>
            <pc:sldMk cId="0" sldId="257"/>
            <ac:grpSpMk id="14" creationId="{8647DB4B-78ED-48A8-BDDC-6D93828E9B97}"/>
          </ac:grpSpMkLst>
        </pc:grpChg>
        <pc:picChg chg="mod">
          <ac:chgData name="sheikha juma" userId="608ad1f2e48bc868" providerId="LiveId" clId="{2B484799-95B5-46FE-95CD-CBD72854184A}" dt="2021-11-04T13:02:25.657" v="1" actId="14100"/>
          <ac:picMkLst>
            <pc:docMk/>
            <pc:sldMk cId="0" sldId="257"/>
            <ac:picMk id="13" creationId="{B2469B84-7CAC-45A0-885B-6AF5DD71A539}"/>
          </ac:picMkLst>
        </pc:picChg>
        <pc:picChg chg="mod">
          <ac:chgData name="sheikha juma" userId="608ad1f2e48bc868" providerId="LiveId" clId="{2B484799-95B5-46FE-95CD-CBD72854184A}" dt="2021-11-04T13:02:25.657" v="1" actId="14100"/>
          <ac:picMkLst>
            <pc:docMk/>
            <pc:sldMk cId="0" sldId="257"/>
            <ac:picMk id="15" creationId="{3683721C-0C6E-4C6D-AF60-D663CA7DD7CA}"/>
          </ac:picMkLst>
        </pc:picChg>
        <pc:picChg chg="mod">
          <ac:chgData name="sheikha juma" userId="608ad1f2e48bc868" providerId="LiveId" clId="{2B484799-95B5-46FE-95CD-CBD72854184A}" dt="2021-11-04T13:02:25.657" v="1" actId="14100"/>
          <ac:picMkLst>
            <pc:docMk/>
            <pc:sldMk cId="0" sldId="257"/>
            <ac:picMk id="16" creationId="{4B9F9137-7F32-415E-A364-611754CCD3AB}"/>
          </ac:picMkLst>
        </pc:picChg>
      </pc:sldChg>
      <pc:sldChg chg="addSp modSp mod">
        <pc:chgData name="sheikha juma" userId="608ad1f2e48bc868" providerId="LiveId" clId="{2B484799-95B5-46FE-95CD-CBD72854184A}" dt="2021-11-05T09:54:36.537" v="338" actId="1076"/>
        <pc:sldMkLst>
          <pc:docMk/>
          <pc:sldMk cId="0" sldId="258"/>
        </pc:sldMkLst>
        <pc:spChg chg="add mod">
          <ac:chgData name="sheikha juma" userId="608ad1f2e48bc868" providerId="LiveId" clId="{2B484799-95B5-46FE-95CD-CBD72854184A}" dt="2021-11-05T09:54:23.988" v="335" actId="14100"/>
          <ac:spMkLst>
            <pc:docMk/>
            <pc:sldMk cId="0" sldId="258"/>
            <ac:spMk id="15" creationId="{0013B0A6-EA21-4EB9-B0EC-CCFC9AD8261B}"/>
          </ac:spMkLst>
        </pc:spChg>
        <pc:spChg chg="mod">
          <ac:chgData name="sheikha juma" userId="608ad1f2e48bc868" providerId="LiveId" clId="{2B484799-95B5-46FE-95CD-CBD72854184A}" dt="2021-11-05T09:54:36.537" v="338" actId="1076"/>
          <ac:spMkLst>
            <pc:docMk/>
            <pc:sldMk cId="0" sldId="258"/>
            <ac:spMk id="53" creationId="{D09FBDBC-CB6D-4BCA-8D0E-7EAD5A19BD60}"/>
          </ac:spMkLst>
        </pc:spChg>
      </pc:sldChg>
      <pc:sldChg chg="modSp mod">
        <pc:chgData name="sheikha juma" userId="608ad1f2e48bc868" providerId="LiveId" clId="{2B484799-95B5-46FE-95CD-CBD72854184A}" dt="2021-11-05T09:50:12.459" v="303" actId="1076"/>
        <pc:sldMkLst>
          <pc:docMk/>
          <pc:sldMk cId="0" sldId="263"/>
        </pc:sldMkLst>
        <pc:spChg chg="mod">
          <ac:chgData name="sheikha juma" userId="608ad1f2e48bc868" providerId="LiveId" clId="{2B484799-95B5-46FE-95CD-CBD72854184A}" dt="2021-11-05T09:50:12.459" v="303" actId="1076"/>
          <ac:spMkLst>
            <pc:docMk/>
            <pc:sldMk cId="0" sldId="263"/>
            <ac:spMk id="4" creationId="{956503CA-1429-48DB-AF8D-0078FCC3244B}"/>
          </ac:spMkLst>
        </pc:spChg>
      </pc:sldChg>
      <pc:sldChg chg="addSp modSp mod">
        <pc:chgData name="sheikha juma" userId="608ad1f2e48bc868" providerId="LiveId" clId="{2B484799-95B5-46FE-95CD-CBD72854184A}" dt="2021-11-05T09:52:23.870" v="329" actId="1036"/>
        <pc:sldMkLst>
          <pc:docMk/>
          <pc:sldMk cId="0" sldId="266"/>
        </pc:sldMkLst>
        <pc:spChg chg="mod">
          <ac:chgData name="sheikha juma" userId="608ad1f2e48bc868" providerId="LiveId" clId="{2B484799-95B5-46FE-95CD-CBD72854184A}" dt="2021-11-05T09:51:47.292" v="324" actId="1076"/>
          <ac:spMkLst>
            <pc:docMk/>
            <pc:sldMk cId="0" sldId="266"/>
            <ac:spMk id="4" creationId="{DD9C6C06-B868-4883-A59E-F0DD806ED690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" creationId="{D6918F02-23FC-44E0-9FA5-2F301FA84ED7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26" creationId="{1B038ED6-5892-4FF0-8E99-84956B59DF3E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46" creationId="{17117A62-2D95-4E5D-9CB4-2CDB2B3A5EB0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49" creationId="{CA1F5170-C250-410E-A048-DFDEA4529955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54" creationId="{D3CF4EC6-BF11-4B46-8263-31DC045A6398}"/>
          </ac:spMkLst>
        </pc:spChg>
        <pc:spChg chg="add 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56" creationId="{CE3ABFBE-C8F8-486A-BBCA-4F063A628C56}"/>
          </ac:spMkLst>
        </pc:spChg>
        <pc:spChg chg="add mod">
          <ac:chgData name="sheikha juma" userId="608ad1f2e48bc868" providerId="LiveId" clId="{2B484799-95B5-46FE-95CD-CBD72854184A}" dt="2021-11-05T09:52:23.870" v="329" actId="1036"/>
          <ac:spMkLst>
            <pc:docMk/>
            <pc:sldMk cId="0" sldId="266"/>
            <ac:spMk id="57" creationId="{F51AA41D-D97F-41D6-B85E-4870A59DC37D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63" creationId="{15204652-186A-4385-8CB0-7011DD0B3DB8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4" creationId="{599F320A-2081-4971-8730-ED48122B73E5}"/>
          </ac:spMkLst>
        </pc:spChg>
        <pc:spChg chg="mod">
          <ac:chgData name="sheikha juma" userId="608ad1f2e48bc868" providerId="LiveId" clId="{2B484799-95B5-46FE-95CD-CBD72854184A}" dt="2021-11-05T09:52:04.422" v="325" actId="1076"/>
          <ac:spMkLst>
            <pc:docMk/>
            <pc:sldMk cId="0" sldId="266"/>
            <ac:spMk id="75" creationId="{E790B8FA-E7E9-4981-AB14-D66E87A3C3DA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6" creationId="{8401BECF-96CC-4137-A933-258601015E12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7" creationId="{DD7359D0-3368-4C6C-A5EA-1DF96E109B27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8" creationId="{43169013-0F1B-4159-87E8-E056997E9DF9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79" creationId="{C3D31A44-D18D-4006-BD61-2F6CBFD6E131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80" creationId="{1A63B971-F925-4826-BDCA-A7595020F161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81" creationId="{2C35BC44-77D5-498B-8013-38153BFCA9AF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82" creationId="{A0F361FB-F48E-4B5C-ACF0-C1C06F7CBFFC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83" creationId="{3392A36B-646B-4C71-A196-3D4EB204B405}"/>
          </ac:spMkLst>
        </pc:spChg>
        <pc:spChg chg="mod">
          <ac:chgData name="sheikha juma" userId="608ad1f2e48bc868" providerId="LiveId" clId="{2B484799-95B5-46FE-95CD-CBD72854184A}" dt="2021-11-05T09:51:44.438" v="323" actId="1076"/>
          <ac:spMkLst>
            <pc:docMk/>
            <pc:sldMk cId="0" sldId="266"/>
            <ac:spMk id="84" creationId="{325CD0A6-882B-4578-AC8E-B2C06F829417}"/>
          </ac:spMkLst>
        </pc:spChg>
        <pc:spChg chg="mod">
          <ac:chgData name="sheikha juma" userId="608ad1f2e48bc868" providerId="LiveId" clId="{2B484799-95B5-46FE-95CD-CBD72854184A}" dt="2021-11-05T09:51:33.120" v="320" actId="1076"/>
          <ac:spMkLst>
            <pc:docMk/>
            <pc:sldMk cId="0" sldId="266"/>
            <ac:spMk id="556" creationId="{00000000-0000-0000-0000-000000000000}"/>
          </ac:spMkLst>
        </pc:spChg>
        <pc:grpChg chg="mod">
          <ac:chgData name="sheikha juma" userId="608ad1f2e48bc868" providerId="LiveId" clId="{2B484799-95B5-46FE-95CD-CBD72854184A}" dt="2021-11-05T09:51:33.120" v="320" actId="1076"/>
          <ac:grpSpMkLst>
            <pc:docMk/>
            <pc:sldMk cId="0" sldId="266"/>
            <ac:grpSpMk id="25" creationId="{30E203C1-7D70-4433-AEDB-9F2720CFDBC7}"/>
          </ac:grpSpMkLst>
        </pc:grpChg>
        <pc:grpChg chg="mod">
          <ac:chgData name="sheikha juma" userId="608ad1f2e48bc868" providerId="LiveId" clId="{2B484799-95B5-46FE-95CD-CBD72854184A}" dt="2021-11-05T09:51:33.120" v="320" actId="1076"/>
          <ac:grpSpMkLst>
            <pc:docMk/>
            <pc:sldMk cId="0" sldId="266"/>
            <ac:grpSpMk id="69" creationId="{35FC3EE6-3107-46BC-91CB-57CCA9189A79}"/>
          </ac:grpSpMkLst>
        </pc:grpChg>
        <pc:grpChg chg="mod">
          <ac:chgData name="sheikha juma" userId="608ad1f2e48bc868" providerId="LiveId" clId="{2B484799-95B5-46FE-95CD-CBD72854184A}" dt="2021-11-05T09:51:33.120" v="320" actId="1076"/>
          <ac:grpSpMkLst>
            <pc:docMk/>
            <pc:sldMk cId="0" sldId="266"/>
            <ac:grpSpMk id="557" creationId="{00000000-0000-0000-0000-000000000000}"/>
          </ac:grpSpMkLst>
        </pc:grpChg>
      </pc:sldChg>
      <pc:sldChg chg="addSp modSp mod">
        <pc:chgData name="sheikha juma" userId="608ad1f2e48bc868" providerId="LiveId" clId="{2B484799-95B5-46FE-95CD-CBD72854184A}" dt="2021-11-04T13:04:51.673" v="60" actId="207"/>
        <pc:sldMkLst>
          <pc:docMk/>
          <pc:sldMk cId="0" sldId="273"/>
        </pc:sldMkLst>
        <pc:spChg chg="add mod">
          <ac:chgData name="sheikha juma" userId="608ad1f2e48bc868" providerId="LiveId" clId="{2B484799-95B5-46FE-95CD-CBD72854184A}" dt="2021-11-04T13:04:51.673" v="60" actId="207"/>
          <ac:spMkLst>
            <pc:docMk/>
            <pc:sldMk cId="0" sldId="273"/>
            <ac:spMk id="2" creationId="{CB501BC5-7AE8-4FB0-9EFA-110988BA1791}"/>
          </ac:spMkLst>
        </pc:spChg>
      </pc:sldChg>
      <pc:sldChg chg="ord">
        <pc:chgData name="sheikha juma" userId="608ad1f2e48bc868" providerId="LiveId" clId="{2B484799-95B5-46FE-95CD-CBD72854184A}" dt="2021-11-04T13:03:34.603" v="3"/>
        <pc:sldMkLst>
          <pc:docMk/>
          <pc:sldMk cId="0" sldId="275"/>
        </pc:sldMkLst>
      </pc:sldChg>
      <pc:sldChg chg="modSp mod">
        <pc:chgData name="sheikha juma" userId="608ad1f2e48bc868" providerId="LiveId" clId="{2B484799-95B5-46FE-95CD-CBD72854184A}" dt="2021-11-05T09:49:09.114" v="302" actId="20577"/>
        <pc:sldMkLst>
          <pc:docMk/>
          <pc:sldMk cId="885919319" sldId="341"/>
        </pc:sldMkLst>
        <pc:spChg chg="mod">
          <ac:chgData name="sheikha juma" userId="608ad1f2e48bc868" providerId="LiveId" clId="{2B484799-95B5-46FE-95CD-CBD72854184A}" dt="2021-11-05T09:49:09.114" v="302" actId="20577"/>
          <ac:spMkLst>
            <pc:docMk/>
            <pc:sldMk cId="885919319" sldId="341"/>
            <ac:spMk id="36" creationId="{71245097-CBED-4C3F-B92F-BBD987EE664B}"/>
          </ac:spMkLst>
        </pc:spChg>
      </pc:sldChg>
      <pc:sldChg chg="addSp modSp mod">
        <pc:chgData name="sheikha juma" userId="608ad1f2e48bc868" providerId="LiveId" clId="{2B484799-95B5-46FE-95CD-CBD72854184A}" dt="2021-11-05T21:27:09.452" v="377" actId="1076"/>
        <pc:sldMkLst>
          <pc:docMk/>
          <pc:sldMk cId="661779022" sldId="342"/>
        </pc:sldMkLst>
        <pc:picChg chg="add mod modCrop">
          <ac:chgData name="sheikha juma" userId="608ad1f2e48bc868" providerId="LiveId" clId="{2B484799-95B5-46FE-95CD-CBD72854184A}" dt="2021-11-05T21:27:09.452" v="377" actId="1076"/>
          <ac:picMkLst>
            <pc:docMk/>
            <pc:sldMk cId="661779022" sldId="342"/>
            <ac:picMk id="4" creationId="{54912FDB-66C3-4D4B-8FF8-2E033FBF35A8}"/>
          </ac:picMkLst>
        </pc:picChg>
      </pc:sldChg>
      <pc:sldChg chg="addSp delSp modSp new mod">
        <pc:chgData name="sheikha juma" userId="608ad1f2e48bc868" providerId="LiveId" clId="{2B484799-95B5-46FE-95CD-CBD72854184A}" dt="2021-11-04T13:17:35.523" v="236" actId="1076"/>
        <pc:sldMkLst>
          <pc:docMk/>
          <pc:sldMk cId="4102464379" sldId="345"/>
        </pc:sldMkLst>
        <pc:spChg chg="del">
          <ac:chgData name="sheikha juma" userId="608ad1f2e48bc868" providerId="LiveId" clId="{2B484799-95B5-46FE-95CD-CBD72854184A}" dt="2021-11-04T13:07:54.278" v="62" actId="478"/>
          <ac:spMkLst>
            <pc:docMk/>
            <pc:sldMk cId="4102464379" sldId="345"/>
            <ac:spMk id="2" creationId="{426042B3-4FAA-407C-AFCB-4DA4139DDD89}"/>
          </ac:spMkLst>
        </pc:spChg>
        <pc:spChg chg="del">
          <ac:chgData name="sheikha juma" userId="608ad1f2e48bc868" providerId="LiveId" clId="{2B484799-95B5-46FE-95CD-CBD72854184A}" dt="2021-11-04T13:07:54.278" v="62" actId="478"/>
          <ac:spMkLst>
            <pc:docMk/>
            <pc:sldMk cId="4102464379" sldId="345"/>
            <ac:spMk id="3" creationId="{A5626CDC-E593-49D2-A4ED-E04E7365BE9F}"/>
          </ac:spMkLst>
        </pc:spChg>
        <pc:spChg chg="add mod">
          <ac:chgData name="sheikha juma" userId="608ad1f2e48bc868" providerId="LiveId" clId="{2B484799-95B5-46FE-95CD-CBD72854184A}" dt="2021-11-04T13:17:35.523" v="236" actId="1076"/>
          <ac:spMkLst>
            <pc:docMk/>
            <pc:sldMk cId="4102464379" sldId="345"/>
            <ac:spMk id="5" creationId="{78DE9289-36DD-4BD8-94D0-C31C0D2CFC5A}"/>
          </ac:spMkLst>
        </pc:spChg>
        <pc:spChg chg="add mod">
          <ac:chgData name="sheikha juma" userId="608ad1f2e48bc868" providerId="LiveId" clId="{2B484799-95B5-46FE-95CD-CBD72854184A}" dt="2021-11-04T13:17:35.523" v="236" actId="1076"/>
          <ac:spMkLst>
            <pc:docMk/>
            <pc:sldMk cId="4102464379" sldId="345"/>
            <ac:spMk id="6" creationId="{8C137E26-5AEF-4237-AC3E-9B6B27AA72D0}"/>
          </ac:spMkLst>
        </pc:spChg>
        <pc:spChg chg="add mod">
          <ac:chgData name="sheikha juma" userId="608ad1f2e48bc868" providerId="LiveId" clId="{2B484799-95B5-46FE-95CD-CBD72854184A}" dt="2021-11-04T13:17:35.523" v="236" actId="1076"/>
          <ac:spMkLst>
            <pc:docMk/>
            <pc:sldMk cId="4102464379" sldId="345"/>
            <ac:spMk id="7" creationId="{A067B760-26DF-4607-B9AE-50C0B8DFCCF8}"/>
          </ac:spMkLst>
        </pc:spChg>
        <pc:spChg chg="add mod">
          <ac:chgData name="sheikha juma" userId="608ad1f2e48bc868" providerId="LiveId" clId="{2B484799-95B5-46FE-95CD-CBD72854184A}" dt="2021-11-04T13:17:35.523" v="236" actId="1076"/>
          <ac:spMkLst>
            <pc:docMk/>
            <pc:sldMk cId="4102464379" sldId="345"/>
            <ac:spMk id="8" creationId="{1C7906C0-2B88-4647-AC6F-31175F7FF66A}"/>
          </ac:spMkLst>
        </pc:spChg>
        <pc:spChg chg="add mod">
          <ac:chgData name="sheikha juma" userId="608ad1f2e48bc868" providerId="LiveId" clId="{2B484799-95B5-46FE-95CD-CBD72854184A}" dt="2021-11-04T13:17:35.523" v="236" actId="1076"/>
          <ac:spMkLst>
            <pc:docMk/>
            <pc:sldMk cId="4102464379" sldId="345"/>
            <ac:spMk id="9" creationId="{F505ED47-DBC7-4838-A81D-4AE1C0601DA4}"/>
          </ac:spMkLst>
        </pc:spChg>
        <pc:spChg chg="add mod">
          <ac:chgData name="sheikha juma" userId="608ad1f2e48bc868" providerId="LiveId" clId="{2B484799-95B5-46FE-95CD-CBD72854184A}" dt="2021-11-04T13:17:28.472" v="235" actId="404"/>
          <ac:spMkLst>
            <pc:docMk/>
            <pc:sldMk cId="4102464379" sldId="345"/>
            <ac:spMk id="16" creationId="{A4F18340-5E6A-4259-9C5E-17C3F500083C}"/>
          </ac:spMkLst>
        </pc:spChg>
        <pc:graphicFrameChg chg="add del mod modGraphic">
          <ac:chgData name="sheikha juma" userId="608ad1f2e48bc868" providerId="LiveId" clId="{2B484799-95B5-46FE-95CD-CBD72854184A}" dt="2021-11-04T13:11:33.549" v="86" actId="478"/>
          <ac:graphicFrameMkLst>
            <pc:docMk/>
            <pc:sldMk cId="4102464379" sldId="345"/>
            <ac:graphicFrameMk id="4" creationId="{291F35E3-BD7D-4F0E-A00A-CAF5ED3FA1B1}"/>
          </ac:graphicFrameMkLst>
        </pc:graphicFrameChg>
        <pc:picChg chg="add mod">
          <ac:chgData name="sheikha juma" userId="608ad1f2e48bc868" providerId="LiveId" clId="{2B484799-95B5-46FE-95CD-CBD72854184A}" dt="2021-11-04T13:17:35.523" v="236" actId="1076"/>
          <ac:picMkLst>
            <pc:docMk/>
            <pc:sldMk cId="4102464379" sldId="345"/>
            <ac:picMk id="10" creationId="{07E21999-F5D9-46A0-8B94-2B7D073DB407}"/>
          </ac:picMkLst>
        </pc:picChg>
        <pc:picChg chg="add mod">
          <ac:chgData name="sheikha juma" userId="608ad1f2e48bc868" providerId="LiveId" clId="{2B484799-95B5-46FE-95CD-CBD72854184A}" dt="2021-11-04T13:17:35.523" v="236" actId="1076"/>
          <ac:picMkLst>
            <pc:docMk/>
            <pc:sldMk cId="4102464379" sldId="345"/>
            <ac:picMk id="11" creationId="{0B09759F-890B-4AAE-A274-4B518E202A7C}"/>
          </ac:picMkLst>
        </pc:picChg>
        <pc:picChg chg="add mod">
          <ac:chgData name="sheikha juma" userId="608ad1f2e48bc868" providerId="LiveId" clId="{2B484799-95B5-46FE-95CD-CBD72854184A}" dt="2021-11-04T13:17:35.523" v="236" actId="1076"/>
          <ac:picMkLst>
            <pc:docMk/>
            <pc:sldMk cId="4102464379" sldId="345"/>
            <ac:picMk id="12" creationId="{FBE28B21-C77E-4A19-BBED-420CB6323F80}"/>
          </ac:picMkLst>
        </pc:picChg>
        <pc:picChg chg="add mod">
          <ac:chgData name="sheikha juma" userId="608ad1f2e48bc868" providerId="LiveId" clId="{2B484799-95B5-46FE-95CD-CBD72854184A}" dt="2021-11-04T13:17:35.523" v="236" actId="1076"/>
          <ac:picMkLst>
            <pc:docMk/>
            <pc:sldMk cId="4102464379" sldId="345"/>
            <ac:picMk id="13" creationId="{8FC2CD39-6697-4FA5-923A-16499D2E6A0F}"/>
          </ac:picMkLst>
        </pc:picChg>
        <pc:picChg chg="add mod">
          <ac:chgData name="sheikha juma" userId="608ad1f2e48bc868" providerId="LiveId" clId="{2B484799-95B5-46FE-95CD-CBD72854184A}" dt="2021-11-04T13:17:35.523" v="236" actId="1076"/>
          <ac:picMkLst>
            <pc:docMk/>
            <pc:sldMk cId="4102464379" sldId="345"/>
            <ac:picMk id="14" creationId="{63D9573A-6F47-4156-9D0A-34DE6668A2D1}"/>
          </ac:picMkLst>
        </pc:picChg>
        <pc:picChg chg="add mod">
          <ac:chgData name="sheikha juma" userId="608ad1f2e48bc868" providerId="LiveId" clId="{2B484799-95B5-46FE-95CD-CBD72854184A}" dt="2021-11-04T13:17:23.136" v="233" actId="14100"/>
          <ac:picMkLst>
            <pc:docMk/>
            <pc:sldMk cId="4102464379" sldId="345"/>
            <ac:picMk id="15" creationId="{4863F58A-F89B-4B85-84DC-46D777D778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6c8887c4e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6c8887c4e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7079c982a6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7079c982a6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6cd509f4b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6cd509f4b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6cd509f4b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6cd509f4b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237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7079c982a6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7079c982a6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7079c982a6_0_27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7079c982a6_0_27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7079c982a6_0_27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7079c982a6_0_27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061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6dd7005256_0_7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6dd7005256_0_7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7079c982a6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7079c982a6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7079c982a6_0_27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7079c982a6_0_27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6dd7005256_0_8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6dd7005256_0_8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7079c982a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7079c982a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1604085" y="50727"/>
            <a:ext cx="7539913" cy="3906616"/>
            <a:chOff x="3551950" y="2679421"/>
            <a:chExt cx="2939536" cy="1913779"/>
          </a:xfrm>
        </p:grpSpPr>
        <p:sp>
          <p:nvSpPr>
            <p:cNvPr id="17" name="Google Shape;17;p2"/>
            <p:cNvSpPr/>
            <p:nvPr/>
          </p:nvSpPr>
          <p:spPr>
            <a:xfrm flipH="1">
              <a:off x="5495134" y="2679421"/>
              <a:ext cx="996352" cy="521550"/>
            </a:xfrm>
            <a:custGeom>
              <a:avLst/>
              <a:gdLst/>
              <a:ahLst/>
              <a:cxnLst/>
              <a:rect l="l" t="t" r="r" b="b"/>
              <a:pathLst>
                <a:path w="12918" h="6667" extrusionOk="0">
                  <a:moveTo>
                    <a:pt x="3008" y="1"/>
                  </a:moveTo>
                  <a:cubicBezTo>
                    <a:pt x="2923" y="1"/>
                    <a:pt x="2834" y="14"/>
                    <a:pt x="2740" y="43"/>
                  </a:cubicBezTo>
                  <a:cubicBezTo>
                    <a:pt x="1263" y="497"/>
                    <a:pt x="2426" y="4763"/>
                    <a:pt x="2426" y="4763"/>
                  </a:cubicBezTo>
                  <a:cubicBezTo>
                    <a:pt x="2193" y="4713"/>
                    <a:pt x="1982" y="4691"/>
                    <a:pt x="1792" y="4691"/>
                  </a:cubicBezTo>
                  <a:cubicBezTo>
                    <a:pt x="3" y="4691"/>
                    <a:pt x="1" y="6667"/>
                    <a:pt x="1" y="6667"/>
                  </a:cubicBezTo>
                  <a:lnTo>
                    <a:pt x="12530" y="6409"/>
                  </a:lnTo>
                  <a:cubicBezTo>
                    <a:pt x="12530" y="6409"/>
                    <a:pt x="12918" y="4820"/>
                    <a:pt x="11418" y="4078"/>
                  </a:cubicBezTo>
                  <a:cubicBezTo>
                    <a:pt x="11110" y="3926"/>
                    <a:pt x="10784" y="3866"/>
                    <a:pt x="10462" y="3866"/>
                  </a:cubicBezTo>
                  <a:cubicBezTo>
                    <a:pt x="9221" y="3866"/>
                    <a:pt x="8028" y="4763"/>
                    <a:pt x="8028" y="4763"/>
                  </a:cubicBezTo>
                  <a:cubicBezTo>
                    <a:pt x="8028" y="4763"/>
                    <a:pt x="8425" y="2090"/>
                    <a:pt x="6898" y="1482"/>
                  </a:cubicBezTo>
                  <a:cubicBezTo>
                    <a:pt x="6704" y="1406"/>
                    <a:pt x="6522" y="1372"/>
                    <a:pt x="6353" y="1372"/>
                  </a:cubicBezTo>
                  <a:cubicBezTo>
                    <a:pt x="5192" y="1372"/>
                    <a:pt x="4627" y="2952"/>
                    <a:pt x="4627" y="2952"/>
                  </a:cubicBezTo>
                  <a:cubicBezTo>
                    <a:pt x="4627" y="2952"/>
                    <a:pt x="4270" y="1"/>
                    <a:pt x="30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768650" y="4075375"/>
              <a:ext cx="92375" cy="93375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551950" y="4502500"/>
              <a:ext cx="93975" cy="90700"/>
            </a:xfrm>
            <a:custGeom>
              <a:avLst/>
              <a:gdLst/>
              <a:ahLst/>
              <a:cxnLst/>
              <a:rect l="l" t="t" r="r" b="b"/>
              <a:pathLst>
                <a:path w="3759" h="3628" extrusionOk="0">
                  <a:moveTo>
                    <a:pt x="2944" y="0"/>
                  </a:moveTo>
                  <a:lnTo>
                    <a:pt x="1811" y="661"/>
                  </a:lnTo>
                  <a:lnTo>
                    <a:pt x="622" y="104"/>
                  </a:lnTo>
                  <a:lnTo>
                    <a:pt x="899" y="1386"/>
                  </a:lnTo>
                  <a:lnTo>
                    <a:pt x="1" y="2345"/>
                  </a:lnTo>
                  <a:lnTo>
                    <a:pt x="1307" y="2476"/>
                  </a:lnTo>
                  <a:lnTo>
                    <a:pt x="1942" y="3628"/>
                  </a:lnTo>
                  <a:lnTo>
                    <a:pt x="2469" y="2425"/>
                  </a:lnTo>
                  <a:lnTo>
                    <a:pt x="3759" y="2178"/>
                  </a:lnTo>
                  <a:lnTo>
                    <a:pt x="2780" y="1303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302352" y="2758567"/>
            <a:ext cx="8680284" cy="3128909"/>
            <a:chOff x="4853275" y="3998575"/>
            <a:chExt cx="2673000" cy="1065000"/>
          </a:xfrm>
        </p:grpSpPr>
        <p:sp>
          <p:nvSpPr>
            <p:cNvPr id="21" name="Google Shape;21;p2"/>
            <p:cNvSpPr/>
            <p:nvPr/>
          </p:nvSpPr>
          <p:spPr>
            <a:xfrm>
              <a:off x="4853275" y="3998575"/>
              <a:ext cx="2673000" cy="1065000"/>
            </a:xfrm>
            <a:custGeom>
              <a:avLst/>
              <a:gdLst/>
              <a:ahLst/>
              <a:cxnLst/>
              <a:rect l="l" t="t" r="r" b="b"/>
              <a:pathLst>
                <a:path w="106920" h="42600" extrusionOk="0">
                  <a:moveTo>
                    <a:pt x="50639" y="1"/>
                  </a:moveTo>
                  <a:cubicBezTo>
                    <a:pt x="50453" y="1"/>
                    <a:pt x="50266" y="1"/>
                    <a:pt x="50079" y="2"/>
                  </a:cubicBezTo>
                  <a:cubicBezTo>
                    <a:pt x="17720" y="223"/>
                    <a:pt x="2966" y="23557"/>
                    <a:pt x="408" y="28083"/>
                  </a:cubicBezTo>
                  <a:cubicBezTo>
                    <a:pt x="130" y="28568"/>
                    <a:pt x="0" y="28839"/>
                    <a:pt x="0" y="28839"/>
                  </a:cubicBezTo>
                  <a:lnTo>
                    <a:pt x="361" y="30903"/>
                  </a:lnTo>
                  <a:lnTo>
                    <a:pt x="1183" y="35536"/>
                  </a:lnTo>
                  <a:lnTo>
                    <a:pt x="1844" y="39270"/>
                  </a:lnTo>
                  <a:lnTo>
                    <a:pt x="2432" y="42600"/>
                  </a:lnTo>
                  <a:cubicBezTo>
                    <a:pt x="2432" y="42600"/>
                    <a:pt x="17028" y="19399"/>
                    <a:pt x="47765" y="18234"/>
                  </a:cubicBezTo>
                  <a:cubicBezTo>
                    <a:pt x="48697" y="18198"/>
                    <a:pt x="49615" y="18181"/>
                    <a:pt x="50518" y="18181"/>
                  </a:cubicBezTo>
                  <a:cubicBezTo>
                    <a:pt x="79377" y="18181"/>
                    <a:pt x="93208" y="35705"/>
                    <a:pt x="93208" y="35705"/>
                  </a:cubicBezTo>
                  <a:cubicBezTo>
                    <a:pt x="93208" y="35705"/>
                    <a:pt x="94818" y="36123"/>
                    <a:pt x="96929" y="36467"/>
                  </a:cubicBezTo>
                  <a:cubicBezTo>
                    <a:pt x="97641" y="36581"/>
                    <a:pt x="98409" y="36687"/>
                    <a:pt x="99194" y="36768"/>
                  </a:cubicBezTo>
                  <a:cubicBezTo>
                    <a:pt x="100030" y="36850"/>
                    <a:pt x="100881" y="36904"/>
                    <a:pt x="101697" y="36904"/>
                  </a:cubicBezTo>
                  <a:cubicBezTo>
                    <a:pt x="102071" y="36904"/>
                    <a:pt x="102437" y="36893"/>
                    <a:pt x="102791" y="36868"/>
                  </a:cubicBezTo>
                  <a:cubicBezTo>
                    <a:pt x="105112" y="36718"/>
                    <a:pt x="106920" y="35996"/>
                    <a:pt x="106843" y="34102"/>
                  </a:cubicBezTo>
                  <a:cubicBezTo>
                    <a:pt x="106826" y="33454"/>
                    <a:pt x="106579" y="32676"/>
                    <a:pt x="106068" y="31737"/>
                  </a:cubicBezTo>
                  <a:cubicBezTo>
                    <a:pt x="101456" y="23298"/>
                    <a:pt x="86068" y="1"/>
                    <a:pt x="506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53275" y="4084425"/>
              <a:ext cx="2673000" cy="979150"/>
            </a:xfrm>
            <a:custGeom>
              <a:avLst/>
              <a:gdLst/>
              <a:ahLst/>
              <a:cxnLst/>
              <a:rect l="l" t="t" r="r" b="b"/>
              <a:pathLst>
                <a:path w="106920" h="39166" extrusionOk="0">
                  <a:moveTo>
                    <a:pt x="50657" y="0"/>
                  </a:moveTo>
                  <a:cubicBezTo>
                    <a:pt x="23883" y="0"/>
                    <a:pt x="6394" y="17540"/>
                    <a:pt x="408" y="24649"/>
                  </a:cubicBezTo>
                  <a:cubicBezTo>
                    <a:pt x="130" y="25134"/>
                    <a:pt x="0" y="25405"/>
                    <a:pt x="0" y="25405"/>
                  </a:cubicBezTo>
                  <a:lnTo>
                    <a:pt x="361" y="27469"/>
                  </a:lnTo>
                  <a:lnTo>
                    <a:pt x="1183" y="32102"/>
                  </a:lnTo>
                  <a:lnTo>
                    <a:pt x="1844" y="35836"/>
                  </a:lnTo>
                  <a:lnTo>
                    <a:pt x="2432" y="39166"/>
                  </a:lnTo>
                  <a:cubicBezTo>
                    <a:pt x="2432" y="39166"/>
                    <a:pt x="17028" y="15965"/>
                    <a:pt x="47765" y="14800"/>
                  </a:cubicBezTo>
                  <a:cubicBezTo>
                    <a:pt x="48697" y="14764"/>
                    <a:pt x="49615" y="14747"/>
                    <a:pt x="50518" y="14747"/>
                  </a:cubicBezTo>
                  <a:cubicBezTo>
                    <a:pt x="79377" y="14747"/>
                    <a:pt x="93208" y="32271"/>
                    <a:pt x="93208" y="32271"/>
                  </a:cubicBezTo>
                  <a:cubicBezTo>
                    <a:pt x="93208" y="32271"/>
                    <a:pt x="94818" y="32689"/>
                    <a:pt x="96929" y="33033"/>
                  </a:cubicBezTo>
                  <a:cubicBezTo>
                    <a:pt x="97641" y="33147"/>
                    <a:pt x="98409" y="33253"/>
                    <a:pt x="99194" y="33334"/>
                  </a:cubicBezTo>
                  <a:cubicBezTo>
                    <a:pt x="100030" y="33416"/>
                    <a:pt x="100881" y="33470"/>
                    <a:pt x="101697" y="33470"/>
                  </a:cubicBezTo>
                  <a:cubicBezTo>
                    <a:pt x="102071" y="33470"/>
                    <a:pt x="102437" y="33459"/>
                    <a:pt x="102791" y="33434"/>
                  </a:cubicBezTo>
                  <a:cubicBezTo>
                    <a:pt x="105112" y="33284"/>
                    <a:pt x="106920" y="32562"/>
                    <a:pt x="106843" y="30668"/>
                  </a:cubicBezTo>
                  <a:cubicBezTo>
                    <a:pt x="99869" y="21784"/>
                    <a:pt x="80819" y="1224"/>
                    <a:pt x="53273" y="56"/>
                  </a:cubicBezTo>
                  <a:cubicBezTo>
                    <a:pt x="52391" y="18"/>
                    <a:pt x="51520" y="0"/>
                    <a:pt x="50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862300" y="4163500"/>
              <a:ext cx="2560775" cy="900075"/>
            </a:xfrm>
            <a:custGeom>
              <a:avLst/>
              <a:gdLst/>
              <a:ahLst/>
              <a:cxnLst/>
              <a:rect l="l" t="t" r="r" b="b"/>
              <a:pathLst>
                <a:path w="102431" h="36003" extrusionOk="0">
                  <a:moveTo>
                    <a:pt x="52078" y="1"/>
                  </a:moveTo>
                  <a:cubicBezTo>
                    <a:pt x="22329" y="1"/>
                    <a:pt x="5689" y="17107"/>
                    <a:pt x="0" y="24306"/>
                  </a:cubicBezTo>
                  <a:lnTo>
                    <a:pt x="822" y="28939"/>
                  </a:lnTo>
                  <a:lnTo>
                    <a:pt x="1483" y="32673"/>
                  </a:lnTo>
                  <a:lnTo>
                    <a:pt x="2071" y="36003"/>
                  </a:lnTo>
                  <a:cubicBezTo>
                    <a:pt x="2071" y="36003"/>
                    <a:pt x="16667" y="12802"/>
                    <a:pt x="47404" y="11637"/>
                  </a:cubicBezTo>
                  <a:cubicBezTo>
                    <a:pt x="48336" y="11601"/>
                    <a:pt x="49254" y="11584"/>
                    <a:pt x="50157" y="11584"/>
                  </a:cubicBezTo>
                  <a:cubicBezTo>
                    <a:pt x="79016" y="11584"/>
                    <a:pt x="92847" y="29108"/>
                    <a:pt x="92847" y="29108"/>
                  </a:cubicBezTo>
                  <a:cubicBezTo>
                    <a:pt x="92847" y="29108"/>
                    <a:pt x="94457" y="29526"/>
                    <a:pt x="96568" y="29870"/>
                  </a:cubicBezTo>
                  <a:cubicBezTo>
                    <a:pt x="97280" y="29984"/>
                    <a:pt x="98048" y="30090"/>
                    <a:pt x="98833" y="30171"/>
                  </a:cubicBezTo>
                  <a:cubicBezTo>
                    <a:pt x="99669" y="30253"/>
                    <a:pt x="100520" y="30307"/>
                    <a:pt x="101336" y="30307"/>
                  </a:cubicBezTo>
                  <a:cubicBezTo>
                    <a:pt x="101710" y="30307"/>
                    <a:pt x="102076" y="30296"/>
                    <a:pt x="102430" y="30271"/>
                  </a:cubicBezTo>
                  <a:cubicBezTo>
                    <a:pt x="95663" y="19272"/>
                    <a:pt x="80068" y="289"/>
                    <a:pt x="52912" y="5"/>
                  </a:cubicBezTo>
                  <a:cubicBezTo>
                    <a:pt x="52633" y="2"/>
                    <a:pt x="52355" y="1"/>
                    <a:pt x="52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882825" y="4270425"/>
              <a:ext cx="2450300" cy="793150"/>
            </a:xfrm>
            <a:custGeom>
              <a:avLst/>
              <a:gdLst/>
              <a:ahLst/>
              <a:cxnLst/>
              <a:rect l="l" t="t" r="r" b="b"/>
              <a:pathLst>
                <a:path w="98012" h="31726" extrusionOk="0">
                  <a:moveTo>
                    <a:pt x="50675" y="0"/>
                  </a:moveTo>
                  <a:cubicBezTo>
                    <a:pt x="50614" y="0"/>
                    <a:pt x="50554" y="0"/>
                    <a:pt x="50494" y="0"/>
                  </a:cubicBezTo>
                  <a:cubicBezTo>
                    <a:pt x="20436" y="74"/>
                    <a:pt x="4302" y="18816"/>
                    <a:pt x="1" y="24662"/>
                  </a:cubicBezTo>
                  <a:lnTo>
                    <a:pt x="662" y="28396"/>
                  </a:lnTo>
                  <a:lnTo>
                    <a:pt x="1250" y="31726"/>
                  </a:lnTo>
                  <a:cubicBezTo>
                    <a:pt x="1250" y="31726"/>
                    <a:pt x="15846" y="8525"/>
                    <a:pt x="46583" y="7360"/>
                  </a:cubicBezTo>
                  <a:cubicBezTo>
                    <a:pt x="47515" y="7324"/>
                    <a:pt x="48433" y="7307"/>
                    <a:pt x="49336" y="7307"/>
                  </a:cubicBezTo>
                  <a:cubicBezTo>
                    <a:pt x="78195" y="7307"/>
                    <a:pt x="92026" y="24831"/>
                    <a:pt x="92026" y="24831"/>
                  </a:cubicBezTo>
                  <a:cubicBezTo>
                    <a:pt x="92026" y="24831"/>
                    <a:pt x="93636" y="25249"/>
                    <a:pt x="95747" y="25593"/>
                  </a:cubicBezTo>
                  <a:cubicBezTo>
                    <a:pt x="96459" y="25707"/>
                    <a:pt x="97227" y="25813"/>
                    <a:pt x="98012" y="25894"/>
                  </a:cubicBezTo>
                  <a:cubicBezTo>
                    <a:pt x="94894" y="20364"/>
                    <a:pt x="81334" y="0"/>
                    <a:pt x="506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899375" y="4377875"/>
              <a:ext cx="2377125" cy="685700"/>
            </a:xfrm>
            <a:custGeom>
              <a:avLst/>
              <a:gdLst/>
              <a:ahLst/>
              <a:cxnLst/>
              <a:rect l="l" t="t" r="r" b="b"/>
              <a:pathLst>
                <a:path w="95085" h="27428" extrusionOk="0">
                  <a:moveTo>
                    <a:pt x="49625" y="1"/>
                  </a:moveTo>
                  <a:cubicBezTo>
                    <a:pt x="19628" y="1"/>
                    <a:pt x="4618" y="17463"/>
                    <a:pt x="0" y="24098"/>
                  </a:cubicBezTo>
                  <a:lnTo>
                    <a:pt x="588" y="27428"/>
                  </a:lnTo>
                  <a:cubicBezTo>
                    <a:pt x="588" y="27428"/>
                    <a:pt x="15184" y="4227"/>
                    <a:pt x="45921" y="3062"/>
                  </a:cubicBezTo>
                  <a:cubicBezTo>
                    <a:pt x="46853" y="3026"/>
                    <a:pt x="47771" y="3009"/>
                    <a:pt x="48674" y="3009"/>
                  </a:cubicBezTo>
                  <a:cubicBezTo>
                    <a:pt x="77533" y="3009"/>
                    <a:pt x="91364" y="20533"/>
                    <a:pt x="91364" y="20533"/>
                  </a:cubicBezTo>
                  <a:cubicBezTo>
                    <a:pt x="91364" y="20533"/>
                    <a:pt x="92974" y="20951"/>
                    <a:pt x="95085" y="21295"/>
                  </a:cubicBezTo>
                  <a:cubicBezTo>
                    <a:pt x="88257" y="12277"/>
                    <a:pt x="74907" y="560"/>
                    <a:pt x="51429" y="22"/>
                  </a:cubicBezTo>
                  <a:cubicBezTo>
                    <a:pt x="50822" y="8"/>
                    <a:pt x="50220" y="1"/>
                    <a:pt x="496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2317450" y="583050"/>
            <a:ext cx="45090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100" y="1082001"/>
            <a:ext cx="7785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2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Josefin Slab SemiBold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>
            <a:off x="720100" y="1894400"/>
            <a:ext cx="2539500" cy="19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200"/>
              <a:buChar char="●"/>
              <a:defRPr>
                <a:solidFill>
                  <a:srgbClr val="41294A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○"/>
              <a:defRPr sz="1200">
                <a:solidFill>
                  <a:srgbClr val="41294A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■"/>
              <a:defRPr sz="1200">
                <a:solidFill>
                  <a:srgbClr val="41294A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●"/>
              <a:defRPr sz="1200">
                <a:solidFill>
                  <a:srgbClr val="41294A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○"/>
              <a:defRPr sz="1200">
                <a:solidFill>
                  <a:srgbClr val="41294A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■"/>
              <a:defRPr sz="1200">
                <a:solidFill>
                  <a:srgbClr val="41294A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●"/>
              <a:defRPr sz="1200">
                <a:solidFill>
                  <a:srgbClr val="41294A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1294A"/>
              </a:buClr>
              <a:buSzPts val="1200"/>
              <a:buChar char="○"/>
              <a:defRPr sz="1200">
                <a:solidFill>
                  <a:srgbClr val="41294A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1294A"/>
              </a:buClr>
              <a:buSzPts val="1200"/>
              <a:buChar char="■"/>
              <a:defRPr sz="1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grpSp>
        <p:nvGrpSpPr>
          <p:cNvPr id="57" name="Google Shape;57;p7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58" name="Google Shape;58;p7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7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subTitle" idx="1"/>
          </p:nvPr>
        </p:nvSpPr>
        <p:spPr>
          <a:xfrm>
            <a:off x="3124875" y="2372438"/>
            <a:ext cx="5302800" cy="8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ubTitle" idx="2"/>
          </p:nvPr>
        </p:nvSpPr>
        <p:spPr>
          <a:xfrm>
            <a:off x="5184975" y="3184538"/>
            <a:ext cx="3242700" cy="2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9pPr>
          </a:lstStyle>
          <a:p>
            <a:endParaRPr/>
          </a:p>
        </p:txBody>
      </p:sp>
      <p:grpSp>
        <p:nvGrpSpPr>
          <p:cNvPr id="66" name="Google Shape;66;p8"/>
          <p:cNvGrpSpPr/>
          <p:nvPr/>
        </p:nvGrpSpPr>
        <p:grpSpPr>
          <a:xfrm>
            <a:off x="-5912012" y="778173"/>
            <a:ext cx="7429692" cy="4199282"/>
            <a:chOff x="1246613" y="540178"/>
            <a:chExt cx="7429692" cy="4199282"/>
          </a:xfrm>
        </p:grpSpPr>
        <p:sp>
          <p:nvSpPr>
            <p:cNvPr id="67" name="Google Shape;67;p8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9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74" name="Google Shape;74;p9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9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2216350" y="1877675"/>
            <a:ext cx="4711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2549400" y="3447575"/>
            <a:ext cx="40452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title" idx="2" hasCustomPrompt="1"/>
          </p:nvPr>
        </p:nvSpPr>
        <p:spPr>
          <a:xfrm>
            <a:off x="2700275" y="1123150"/>
            <a:ext cx="3743400" cy="9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BLANK_1">
    <p:bg>
      <p:bgPr>
        <a:solidFill>
          <a:schemeClr val="accent4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3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104" name="Google Shape;104;p13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-2828475" y="-1908869"/>
            <a:ext cx="10722516" cy="9126600"/>
            <a:chOff x="-2828475" y="-1908869"/>
            <a:chExt cx="10722516" cy="9126600"/>
          </a:xfrm>
        </p:grpSpPr>
        <p:sp>
          <p:nvSpPr>
            <p:cNvPr id="108" name="Google Shape;108;p13"/>
            <p:cNvSpPr/>
            <p:nvPr/>
          </p:nvSpPr>
          <p:spPr>
            <a:xfrm rot="-1549136">
              <a:off x="-1412480" y="-1181175"/>
              <a:ext cx="5100009" cy="76712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 rot="2046408">
              <a:off x="841171" y="349384"/>
              <a:ext cx="6310031" cy="4585110"/>
            </a:xfrm>
            <a:custGeom>
              <a:avLst/>
              <a:gdLst/>
              <a:ahLst/>
              <a:cxnLst/>
              <a:rect l="l" t="t" r="r" b="b"/>
              <a:pathLst>
                <a:path w="109046" h="79237" extrusionOk="0">
                  <a:moveTo>
                    <a:pt x="68170" y="1"/>
                  </a:moveTo>
                  <a:cubicBezTo>
                    <a:pt x="66113" y="5637"/>
                    <a:pt x="56930" y="12570"/>
                    <a:pt x="56638" y="12783"/>
                  </a:cubicBezTo>
                  <a:cubicBezTo>
                    <a:pt x="56453" y="10810"/>
                    <a:pt x="54305" y="9340"/>
                    <a:pt x="52420" y="9340"/>
                  </a:cubicBezTo>
                  <a:cubicBezTo>
                    <a:pt x="52402" y="9340"/>
                    <a:pt x="52385" y="9340"/>
                    <a:pt x="52367" y="9340"/>
                  </a:cubicBezTo>
                  <a:cubicBezTo>
                    <a:pt x="50368" y="9367"/>
                    <a:pt x="48621" y="10965"/>
                    <a:pt x="48124" y="12855"/>
                  </a:cubicBezTo>
                  <a:cubicBezTo>
                    <a:pt x="48050" y="13141"/>
                    <a:pt x="48002" y="13430"/>
                    <a:pt x="47986" y="13729"/>
                  </a:cubicBezTo>
                  <a:cubicBezTo>
                    <a:pt x="47969" y="14021"/>
                    <a:pt x="47972" y="14317"/>
                    <a:pt x="48002" y="14610"/>
                  </a:cubicBezTo>
                  <a:cubicBezTo>
                    <a:pt x="46990" y="12638"/>
                    <a:pt x="45047" y="11657"/>
                    <a:pt x="42926" y="11657"/>
                  </a:cubicBezTo>
                  <a:cubicBezTo>
                    <a:pt x="40642" y="11657"/>
                    <a:pt x="38151" y="12794"/>
                    <a:pt x="36392" y="15055"/>
                  </a:cubicBezTo>
                  <a:cubicBezTo>
                    <a:pt x="34590" y="13681"/>
                    <a:pt x="32679" y="12464"/>
                    <a:pt x="30636" y="11475"/>
                  </a:cubicBezTo>
                  <a:cubicBezTo>
                    <a:pt x="27364" y="9897"/>
                    <a:pt x="23709" y="8959"/>
                    <a:pt x="20095" y="8959"/>
                  </a:cubicBezTo>
                  <a:cubicBezTo>
                    <a:pt x="17852" y="8959"/>
                    <a:pt x="15625" y="9321"/>
                    <a:pt x="13515" y="10115"/>
                  </a:cubicBezTo>
                  <a:cubicBezTo>
                    <a:pt x="942" y="14840"/>
                    <a:pt x="0" y="30606"/>
                    <a:pt x="3591" y="41662"/>
                  </a:cubicBezTo>
                  <a:cubicBezTo>
                    <a:pt x="5838" y="48587"/>
                    <a:pt x="10203" y="54160"/>
                    <a:pt x="15381" y="59028"/>
                  </a:cubicBezTo>
                  <a:cubicBezTo>
                    <a:pt x="16476" y="60061"/>
                    <a:pt x="17615" y="61064"/>
                    <a:pt x="18771" y="62040"/>
                  </a:cubicBezTo>
                  <a:cubicBezTo>
                    <a:pt x="25941" y="68075"/>
                    <a:pt x="34352" y="72661"/>
                    <a:pt x="43266" y="75534"/>
                  </a:cubicBezTo>
                  <a:cubicBezTo>
                    <a:pt x="51031" y="78034"/>
                    <a:pt x="59189" y="79237"/>
                    <a:pt x="67340" y="79237"/>
                  </a:cubicBezTo>
                  <a:cubicBezTo>
                    <a:pt x="67913" y="79237"/>
                    <a:pt x="68485" y="79231"/>
                    <a:pt x="69058" y="79219"/>
                  </a:cubicBezTo>
                  <a:cubicBezTo>
                    <a:pt x="80226" y="78982"/>
                    <a:pt x="91666" y="76969"/>
                    <a:pt x="99839" y="68765"/>
                  </a:cubicBezTo>
                  <a:cubicBezTo>
                    <a:pt x="103358" y="65233"/>
                    <a:pt x="106037" y="60908"/>
                    <a:pt x="107621" y="56176"/>
                  </a:cubicBezTo>
                  <a:cubicBezTo>
                    <a:pt x="109046" y="51916"/>
                    <a:pt x="108685" y="47496"/>
                    <a:pt x="105669" y="44004"/>
                  </a:cubicBezTo>
                  <a:cubicBezTo>
                    <a:pt x="103272" y="41230"/>
                    <a:pt x="100079" y="40424"/>
                    <a:pt x="97236" y="40424"/>
                  </a:cubicBezTo>
                  <a:cubicBezTo>
                    <a:pt x="93910" y="40424"/>
                    <a:pt x="91064" y="41526"/>
                    <a:pt x="90534" y="41866"/>
                  </a:cubicBezTo>
                  <a:cubicBezTo>
                    <a:pt x="91668" y="33369"/>
                    <a:pt x="85460" y="32426"/>
                    <a:pt x="82645" y="32426"/>
                  </a:cubicBezTo>
                  <a:cubicBezTo>
                    <a:pt x="81840" y="32426"/>
                    <a:pt x="81313" y="32503"/>
                    <a:pt x="81313" y="32503"/>
                  </a:cubicBezTo>
                  <a:cubicBezTo>
                    <a:pt x="81313" y="32503"/>
                    <a:pt x="83741" y="28760"/>
                    <a:pt x="81501" y="26869"/>
                  </a:cubicBezTo>
                  <a:cubicBezTo>
                    <a:pt x="80935" y="26390"/>
                    <a:pt x="80130" y="26165"/>
                    <a:pt x="79304" y="26165"/>
                  </a:cubicBezTo>
                  <a:cubicBezTo>
                    <a:pt x="78419" y="26165"/>
                    <a:pt x="77509" y="26423"/>
                    <a:pt x="76843" y="26904"/>
                  </a:cubicBezTo>
                  <a:cubicBezTo>
                    <a:pt x="74925" y="15810"/>
                    <a:pt x="78784" y="8959"/>
                    <a:pt x="78784" y="8959"/>
                  </a:cubicBezTo>
                  <a:lnTo>
                    <a:pt x="72852" y="3951"/>
                  </a:lnTo>
                  <a:lnTo>
                    <a:pt x="681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 rot="2046432">
              <a:off x="6376545" y="3765665"/>
              <a:ext cx="84073" cy="84073"/>
            </a:xfrm>
            <a:custGeom>
              <a:avLst/>
              <a:gdLst/>
              <a:ahLst/>
              <a:cxnLst/>
              <a:rect l="l" t="t" r="r" b="b"/>
              <a:pathLst>
                <a:path w="1109" h="1109" extrusionOk="0">
                  <a:moveTo>
                    <a:pt x="554" y="1"/>
                  </a:moveTo>
                  <a:cubicBezTo>
                    <a:pt x="248" y="1"/>
                    <a:pt x="0" y="249"/>
                    <a:pt x="0" y="555"/>
                  </a:cubicBezTo>
                  <a:cubicBezTo>
                    <a:pt x="0" y="861"/>
                    <a:pt x="248" y="1109"/>
                    <a:pt x="554" y="1109"/>
                  </a:cubicBezTo>
                  <a:cubicBezTo>
                    <a:pt x="860" y="1109"/>
                    <a:pt x="1108" y="861"/>
                    <a:pt x="1108" y="555"/>
                  </a:cubicBezTo>
                  <a:cubicBezTo>
                    <a:pt x="1108" y="249"/>
                    <a:pt x="860" y="1"/>
                    <a:pt x="5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 rot="2046432">
              <a:off x="6767407" y="4039991"/>
              <a:ext cx="337961" cy="337961"/>
            </a:xfrm>
            <a:custGeom>
              <a:avLst/>
              <a:gdLst/>
              <a:ahLst/>
              <a:cxnLst/>
              <a:rect l="l" t="t" r="r" b="b"/>
              <a:pathLst>
                <a:path w="4458" h="4458" extrusionOk="0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462"/>
                    <a:pt x="1000" y="4457"/>
                    <a:pt x="2231" y="4457"/>
                  </a:cubicBezTo>
                  <a:cubicBezTo>
                    <a:pt x="3461" y="4457"/>
                    <a:pt x="4457" y="3462"/>
                    <a:pt x="4457" y="2231"/>
                  </a:cubicBezTo>
                  <a:cubicBezTo>
                    <a:pt x="4457" y="1000"/>
                    <a:pt x="3461" y="1"/>
                    <a:pt x="2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 rot="2046432">
              <a:off x="4576657" y="268727"/>
              <a:ext cx="430753" cy="430450"/>
            </a:xfrm>
            <a:custGeom>
              <a:avLst/>
              <a:gdLst/>
              <a:ahLst/>
              <a:cxnLst/>
              <a:rect l="l" t="t" r="r" b="b"/>
              <a:pathLst>
                <a:path w="5682" h="5678" extrusionOk="0">
                  <a:moveTo>
                    <a:pt x="2843" y="0"/>
                  </a:moveTo>
                  <a:cubicBezTo>
                    <a:pt x="1272" y="0"/>
                    <a:pt x="0" y="1272"/>
                    <a:pt x="0" y="2839"/>
                  </a:cubicBezTo>
                  <a:cubicBezTo>
                    <a:pt x="0" y="4407"/>
                    <a:pt x="1272" y="5678"/>
                    <a:pt x="2843" y="5678"/>
                  </a:cubicBezTo>
                  <a:cubicBezTo>
                    <a:pt x="4410" y="5678"/>
                    <a:pt x="5682" y="4407"/>
                    <a:pt x="5682" y="2839"/>
                  </a:cubicBezTo>
                  <a:cubicBezTo>
                    <a:pt x="5682" y="1272"/>
                    <a:pt x="4410" y="0"/>
                    <a:pt x="2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 rot="2046432">
              <a:off x="4080448" y="471002"/>
              <a:ext cx="141310" cy="141386"/>
            </a:xfrm>
            <a:custGeom>
              <a:avLst/>
              <a:gdLst/>
              <a:ahLst/>
              <a:cxnLst/>
              <a:rect l="l" t="t" r="r" b="b"/>
              <a:pathLst>
                <a:path w="1864" h="1865" extrusionOk="0">
                  <a:moveTo>
                    <a:pt x="931" y="1"/>
                  </a:moveTo>
                  <a:cubicBezTo>
                    <a:pt x="415" y="1"/>
                    <a:pt x="0" y="416"/>
                    <a:pt x="0" y="933"/>
                  </a:cubicBezTo>
                  <a:cubicBezTo>
                    <a:pt x="0" y="1446"/>
                    <a:pt x="415" y="1864"/>
                    <a:pt x="931" y="1864"/>
                  </a:cubicBezTo>
                  <a:cubicBezTo>
                    <a:pt x="1445" y="1864"/>
                    <a:pt x="1863" y="1446"/>
                    <a:pt x="1863" y="933"/>
                  </a:cubicBezTo>
                  <a:cubicBezTo>
                    <a:pt x="1863" y="416"/>
                    <a:pt x="1445" y="1"/>
                    <a:pt x="9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" name="Google Shape;114;p13"/>
          <p:cNvSpPr txBox="1">
            <a:spLocks noGrp="1"/>
          </p:cNvSpPr>
          <p:nvPr>
            <p:ph type="ctrTitle"/>
          </p:nvPr>
        </p:nvSpPr>
        <p:spPr>
          <a:xfrm>
            <a:off x="717725" y="1908400"/>
            <a:ext cx="16569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"/>
          </p:nvPr>
        </p:nvSpPr>
        <p:spPr>
          <a:xfrm>
            <a:off x="568326" y="2493550"/>
            <a:ext cx="1955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title" idx="2" hasCustomPrompt="1"/>
          </p:nvPr>
        </p:nvSpPr>
        <p:spPr>
          <a:xfrm>
            <a:off x="855876" y="1559900"/>
            <a:ext cx="1380600" cy="4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>
            <a:spLocks noGrp="1"/>
          </p:cNvSpPr>
          <p:nvPr>
            <p:ph type="ctrTitle" idx="3"/>
          </p:nvPr>
        </p:nvSpPr>
        <p:spPr>
          <a:xfrm>
            <a:off x="2851300" y="1908400"/>
            <a:ext cx="16569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4"/>
          </p:nvPr>
        </p:nvSpPr>
        <p:spPr>
          <a:xfrm>
            <a:off x="2701901" y="2493550"/>
            <a:ext cx="1955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5" hasCustomPrompt="1"/>
          </p:nvPr>
        </p:nvSpPr>
        <p:spPr>
          <a:xfrm>
            <a:off x="2989451" y="1574175"/>
            <a:ext cx="1380600" cy="4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ctrTitle" idx="6"/>
          </p:nvPr>
        </p:nvSpPr>
        <p:spPr>
          <a:xfrm>
            <a:off x="717725" y="3618375"/>
            <a:ext cx="16569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7"/>
          </p:nvPr>
        </p:nvSpPr>
        <p:spPr>
          <a:xfrm>
            <a:off x="568326" y="4202450"/>
            <a:ext cx="1955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title" idx="8" hasCustomPrompt="1"/>
          </p:nvPr>
        </p:nvSpPr>
        <p:spPr>
          <a:xfrm>
            <a:off x="855876" y="3278700"/>
            <a:ext cx="1380600" cy="4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 idx="9"/>
          </p:nvPr>
        </p:nvSpPr>
        <p:spPr>
          <a:xfrm>
            <a:off x="2851300" y="3618375"/>
            <a:ext cx="16569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13"/>
          </p:nvPr>
        </p:nvSpPr>
        <p:spPr>
          <a:xfrm>
            <a:off x="2701901" y="4202450"/>
            <a:ext cx="1955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14" hasCustomPrompt="1"/>
          </p:nvPr>
        </p:nvSpPr>
        <p:spPr>
          <a:xfrm>
            <a:off x="2989451" y="3278700"/>
            <a:ext cx="1380600" cy="4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1">
  <p:cSld name="BLANK_1_1">
    <p:bg>
      <p:bgPr>
        <a:solidFill>
          <a:schemeClr val="accent4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4"/>
          <p:cNvSpPr txBox="1">
            <a:spLocks noGrp="1"/>
          </p:cNvSpPr>
          <p:nvPr>
            <p:ph type="ctrTitle"/>
          </p:nvPr>
        </p:nvSpPr>
        <p:spPr>
          <a:xfrm>
            <a:off x="719976" y="2233025"/>
            <a:ext cx="2330100" cy="71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1"/>
          </p:nvPr>
        </p:nvSpPr>
        <p:spPr>
          <a:xfrm>
            <a:off x="719975" y="2807775"/>
            <a:ext cx="23301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ctrTitle" idx="2"/>
          </p:nvPr>
        </p:nvSpPr>
        <p:spPr>
          <a:xfrm>
            <a:off x="3406950" y="2233025"/>
            <a:ext cx="2330100" cy="71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subTitle" idx="3"/>
          </p:nvPr>
        </p:nvSpPr>
        <p:spPr>
          <a:xfrm>
            <a:off x="3406950" y="2807775"/>
            <a:ext cx="23301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ctrTitle" idx="4"/>
          </p:nvPr>
        </p:nvSpPr>
        <p:spPr>
          <a:xfrm>
            <a:off x="6093924" y="2233025"/>
            <a:ext cx="2330100" cy="71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5"/>
          </p:nvPr>
        </p:nvSpPr>
        <p:spPr>
          <a:xfrm>
            <a:off x="6093925" y="2807775"/>
            <a:ext cx="23301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grpSp>
        <p:nvGrpSpPr>
          <p:cNvPr id="133" name="Google Shape;133;p14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134" name="Google Shape;134;p14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14"/>
          <p:cNvSpPr txBox="1">
            <a:spLocks noGrp="1"/>
          </p:cNvSpPr>
          <p:nvPr>
            <p:ph type="title" idx="6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1_1_2">
    <p:bg>
      <p:bgPr>
        <a:solidFill>
          <a:schemeClr val="accent4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subTitle" idx="1"/>
          </p:nvPr>
        </p:nvSpPr>
        <p:spPr>
          <a:xfrm>
            <a:off x="4188059" y="1312150"/>
            <a:ext cx="32877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2"/>
          </p:nvPr>
        </p:nvSpPr>
        <p:spPr>
          <a:xfrm>
            <a:off x="4188059" y="2454563"/>
            <a:ext cx="32877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grpSp>
        <p:nvGrpSpPr>
          <p:cNvPr id="141" name="Google Shape;141;p15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142" name="Google Shape;142;p15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" name="Google Shape;145;p15"/>
          <p:cNvSpPr txBox="1">
            <a:spLocks noGrp="1"/>
          </p:cNvSpPr>
          <p:nvPr>
            <p:ph type="subTitle" idx="3"/>
          </p:nvPr>
        </p:nvSpPr>
        <p:spPr>
          <a:xfrm>
            <a:off x="4204534" y="3600713"/>
            <a:ext cx="32877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subTitle" idx="4"/>
          </p:nvPr>
        </p:nvSpPr>
        <p:spPr>
          <a:xfrm>
            <a:off x="5550034" y="3487138"/>
            <a:ext cx="1942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1pPr>
            <a:lvl2pPr lvl="1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2pPr>
            <a:lvl3pPr lvl="2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3pPr>
            <a:lvl4pPr lvl="3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4pPr>
            <a:lvl5pPr lvl="4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5pPr>
            <a:lvl6pPr lvl="5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6pPr>
            <a:lvl7pPr lvl="6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7pPr>
            <a:lvl8pPr lvl="7" algn="r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8pPr>
            <a:lvl9pPr lvl="8" algn="r">
              <a:spcBef>
                <a:spcPts val="1600"/>
              </a:spcBef>
              <a:spcAft>
                <a:spcPts val="160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9pPr>
          </a:lstStyle>
          <a:p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5"/>
          </p:nvPr>
        </p:nvSpPr>
        <p:spPr>
          <a:xfrm>
            <a:off x="5533559" y="2338838"/>
            <a:ext cx="1942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subTitle" idx="6"/>
          </p:nvPr>
        </p:nvSpPr>
        <p:spPr>
          <a:xfrm>
            <a:off x="5533559" y="1190550"/>
            <a:ext cx="1942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800"/>
              <a:buFont typeface="Titan One"/>
              <a:buNone/>
              <a:defRPr sz="1800">
                <a:latin typeface="Titan One"/>
                <a:ea typeface="Titan One"/>
                <a:cs typeface="Titan One"/>
                <a:sym typeface="Titan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">
    <p:bg>
      <p:bgPr>
        <a:solidFill>
          <a:schemeClr val="accent4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>
            <a:spLocks noGrp="1"/>
          </p:cNvSpPr>
          <p:nvPr>
            <p:ph type="ctrTitle"/>
          </p:nvPr>
        </p:nvSpPr>
        <p:spPr>
          <a:xfrm>
            <a:off x="864023" y="3098825"/>
            <a:ext cx="21228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864025" y="3372412"/>
            <a:ext cx="21228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ctrTitle" idx="2"/>
          </p:nvPr>
        </p:nvSpPr>
        <p:spPr>
          <a:xfrm>
            <a:off x="864000" y="2071887"/>
            <a:ext cx="21228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69" name="Google Shape;169;p17"/>
          <p:cNvSpPr txBox="1">
            <a:spLocks noGrp="1"/>
          </p:cNvSpPr>
          <p:nvPr>
            <p:ph type="subTitle" idx="3"/>
          </p:nvPr>
        </p:nvSpPr>
        <p:spPr>
          <a:xfrm>
            <a:off x="863998" y="1522300"/>
            <a:ext cx="2122800" cy="59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ctrTitle" idx="4"/>
          </p:nvPr>
        </p:nvSpPr>
        <p:spPr>
          <a:xfrm>
            <a:off x="6157048" y="3098825"/>
            <a:ext cx="21228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subTitle" idx="5"/>
          </p:nvPr>
        </p:nvSpPr>
        <p:spPr>
          <a:xfrm>
            <a:off x="6157050" y="3372412"/>
            <a:ext cx="21228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grpSp>
        <p:nvGrpSpPr>
          <p:cNvPr id="172" name="Google Shape;172;p17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173" name="Google Shape;173;p17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" name="Google Shape;176;p17"/>
          <p:cNvSpPr txBox="1">
            <a:spLocks noGrp="1"/>
          </p:cNvSpPr>
          <p:nvPr>
            <p:ph type="ctrTitle" idx="6"/>
          </p:nvPr>
        </p:nvSpPr>
        <p:spPr>
          <a:xfrm>
            <a:off x="6157025" y="2071887"/>
            <a:ext cx="21228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subTitle" idx="7"/>
          </p:nvPr>
        </p:nvSpPr>
        <p:spPr>
          <a:xfrm>
            <a:off x="6157048" y="1522300"/>
            <a:ext cx="2122800" cy="59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title" idx="8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BLANK_1_1_1_1">
    <p:bg>
      <p:bgPr>
        <a:solidFill>
          <a:schemeClr val="accent4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ctrTitle"/>
          </p:nvPr>
        </p:nvSpPr>
        <p:spPr>
          <a:xfrm>
            <a:off x="1676988" y="1207775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09" name="Google Shape;209;p19"/>
          <p:cNvSpPr txBox="1">
            <a:spLocks noGrp="1"/>
          </p:cNvSpPr>
          <p:nvPr>
            <p:ph type="subTitle" idx="1"/>
          </p:nvPr>
        </p:nvSpPr>
        <p:spPr>
          <a:xfrm>
            <a:off x="732588" y="1524700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0" name="Google Shape;210;p19"/>
          <p:cNvSpPr txBox="1">
            <a:spLocks noGrp="1"/>
          </p:cNvSpPr>
          <p:nvPr>
            <p:ph type="ctrTitle" idx="2"/>
          </p:nvPr>
        </p:nvSpPr>
        <p:spPr>
          <a:xfrm>
            <a:off x="1676988" y="2402788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1" name="Google Shape;211;p19"/>
          <p:cNvSpPr txBox="1">
            <a:spLocks noGrp="1"/>
          </p:cNvSpPr>
          <p:nvPr>
            <p:ph type="subTitle" idx="3"/>
          </p:nvPr>
        </p:nvSpPr>
        <p:spPr>
          <a:xfrm>
            <a:off x="732588" y="2716913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2" name="Google Shape;212;p19"/>
          <p:cNvSpPr txBox="1">
            <a:spLocks noGrp="1"/>
          </p:cNvSpPr>
          <p:nvPr>
            <p:ph type="ctrTitle" idx="4"/>
          </p:nvPr>
        </p:nvSpPr>
        <p:spPr>
          <a:xfrm>
            <a:off x="1676988" y="3597800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3" name="Google Shape;213;p19"/>
          <p:cNvSpPr txBox="1">
            <a:spLocks noGrp="1"/>
          </p:cNvSpPr>
          <p:nvPr>
            <p:ph type="subTitle" idx="5"/>
          </p:nvPr>
        </p:nvSpPr>
        <p:spPr>
          <a:xfrm>
            <a:off x="732588" y="3917625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4" name="Google Shape;214;p19"/>
          <p:cNvSpPr txBox="1">
            <a:spLocks noGrp="1"/>
          </p:cNvSpPr>
          <p:nvPr>
            <p:ph type="ctrTitle" idx="6"/>
          </p:nvPr>
        </p:nvSpPr>
        <p:spPr>
          <a:xfrm>
            <a:off x="6122451" y="1207775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5" name="Google Shape;215;p19"/>
          <p:cNvSpPr txBox="1">
            <a:spLocks noGrp="1"/>
          </p:cNvSpPr>
          <p:nvPr>
            <p:ph type="subTitle" idx="7"/>
          </p:nvPr>
        </p:nvSpPr>
        <p:spPr>
          <a:xfrm>
            <a:off x="5178051" y="1524700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grpSp>
        <p:nvGrpSpPr>
          <p:cNvPr id="216" name="Google Shape;216;p19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217" name="Google Shape;217;p19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9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9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220;p19"/>
          <p:cNvSpPr txBox="1">
            <a:spLocks noGrp="1"/>
          </p:cNvSpPr>
          <p:nvPr>
            <p:ph type="ctrTitle" idx="8"/>
          </p:nvPr>
        </p:nvSpPr>
        <p:spPr>
          <a:xfrm>
            <a:off x="6122451" y="2402788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1" name="Google Shape;221;p19"/>
          <p:cNvSpPr txBox="1">
            <a:spLocks noGrp="1"/>
          </p:cNvSpPr>
          <p:nvPr>
            <p:ph type="subTitle" idx="9"/>
          </p:nvPr>
        </p:nvSpPr>
        <p:spPr>
          <a:xfrm>
            <a:off x="5178051" y="2716913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2" name="Google Shape;222;p19"/>
          <p:cNvSpPr txBox="1">
            <a:spLocks noGrp="1"/>
          </p:cNvSpPr>
          <p:nvPr>
            <p:ph type="ctrTitle" idx="13"/>
          </p:nvPr>
        </p:nvSpPr>
        <p:spPr>
          <a:xfrm>
            <a:off x="6122451" y="3597800"/>
            <a:ext cx="1338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3" name="Google Shape;223;p19"/>
          <p:cNvSpPr txBox="1">
            <a:spLocks noGrp="1"/>
          </p:cNvSpPr>
          <p:nvPr>
            <p:ph type="subTitle" idx="14"/>
          </p:nvPr>
        </p:nvSpPr>
        <p:spPr>
          <a:xfrm>
            <a:off x="5178051" y="3917625"/>
            <a:ext cx="32274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4" name="Google Shape;224;p19"/>
          <p:cNvSpPr txBox="1">
            <a:spLocks noGrp="1"/>
          </p:cNvSpPr>
          <p:nvPr>
            <p:ph type="title" idx="15"/>
          </p:nvPr>
        </p:nvSpPr>
        <p:spPr>
          <a:xfrm>
            <a:off x="726600" y="395375"/>
            <a:ext cx="7684500" cy="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">
    <p:bg>
      <p:bgPr>
        <a:solidFill>
          <a:schemeClr val="accent4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/>
          <p:nvPr/>
        </p:nvSpPr>
        <p:spPr>
          <a:xfrm flipH="1">
            <a:off x="2516988" y="4706503"/>
            <a:ext cx="236942" cy="239507"/>
          </a:xfrm>
          <a:custGeom>
            <a:avLst/>
            <a:gdLst/>
            <a:ahLst/>
            <a:cxnLst/>
            <a:rect l="l" t="t" r="r" b="b"/>
            <a:pathLst>
              <a:path w="3695" h="3735" extrusionOk="0">
                <a:moveTo>
                  <a:pt x="1126" y="0"/>
                </a:moveTo>
                <a:lnTo>
                  <a:pt x="1099" y="1313"/>
                </a:lnTo>
                <a:lnTo>
                  <a:pt x="1" y="2034"/>
                </a:lnTo>
                <a:lnTo>
                  <a:pt x="1240" y="2469"/>
                </a:lnTo>
                <a:lnTo>
                  <a:pt x="1587" y="3734"/>
                </a:lnTo>
                <a:lnTo>
                  <a:pt x="2382" y="2689"/>
                </a:lnTo>
                <a:lnTo>
                  <a:pt x="3695" y="2749"/>
                </a:lnTo>
                <a:lnTo>
                  <a:pt x="2943" y="1670"/>
                </a:lnTo>
                <a:lnTo>
                  <a:pt x="3408" y="445"/>
                </a:lnTo>
                <a:lnTo>
                  <a:pt x="2152" y="822"/>
                </a:lnTo>
                <a:lnTo>
                  <a:pt x="11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3"/>
          <p:cNvSpPr/>
          <p:nvPr/>
        </p:nvSpPr>
        <p:spPr>
          <a:xfrm flipH="1">
            <a:off x="8253463" y="1929003"/>
            <a:ext cx="236942" cy="239507"/>
          </a:xfrm>
          <a:custGeom>
            <a:avLst/>
            <a:gdLst/>
            <a:ahLst/>
            <a:cxnLst/>
            <a:rect l="l" t="t" r="r" b="b"/>
            <a:pathLst>
              <a:path w="3695" h="3735" extrusionOk="0">
                <a:moveTo>
                  <a:pt x="1126" y="0"/>
                </a:moveTo>
                <a:lnTo>
                  <a:pt x="1099" y="1313"/>
                </a:lnTo>
                <a:lnTo>
                  <a:pt x="1" y="2034"/>
                </a:lnTo>
                <a:lnTo>
                  <a:pt x="1240" y="2469"/>
                </a:lnTo>
                <a:lnTo>
                  <a:pt x="1587" y="3734"/>
                </a:lnTo>
                <a:lnTo>
                  <a:pt x="2382" y="2689"/>
                </a:lnTo>
                <a:lnTo>
                  <a:pt x="3695" y="2749"/>
                </a:lnTo>
                <a:lnTo>
                  <a:pt x="2943" y="1670"/>
                </a:lnTo>
                <a:lnTo>
                  <a:pt x="3408" y="445"/>
                </a:lnTo>
                <a:lnTo>
                  <a:pt x="2152" y="822"/>
                </a:lnTo>
                <a:lnTo>
                  <a:pt x="11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3"/>
          <p:cNvSpPr/>
          <p:nvPr/>
        </p:nvSpPr>
        <p:spPr>
          <a:xfrm rot="-126104" flipH="1">
            <a:off x="-739396" y="3641457"/>
            <a:ext cx="2578391" cy="133066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3"/>
          <p:cNvSpPr/>
          <p:nvPr/>
        </p:nvSpPr>
        <p:spPr>
          <a:xfrm rot="-126083" flipH="1">
            <a:off x="346412" y="28949"/>
            <a:ext cx="1594152" cy="822678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3"/>
          <p:cNvSpPr/>
          <p:nvPr/>
        </p:nvSpPr>
        <p:spPr>
          <a:xfrm rot="-126039" flipH="1">
            <a:off x="6997836" y="3219504"/>
            <a:ext cx="1838757" cy="94890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3"/>
          <p:cNvSpPr/>
          <p:nvPr/>
        </p:nvSpPr>
        <p:spPr>
          <a:xfrm flipH="1">
            <a:off x="2663313" y="242953"/>
            <a:ext cx="236942" cy="239507"/>
          </a:xfrm>
          <a:custGeom>
            <a:avLst/>
            <a:gdLst/>
            <a:ahLst/>
            <a:cxnLst/>
            <a:rect l="l" t="t" r="r" b="b"/>
            <a:pathLst>
              <a:path w="3695" h="3735" extrusionOk="0">
                <a:moveTo>
                  <a:pt x="1126" y="0"/>
                </a:moveTo>
                <a:lnTo>
                  <a:pt x="1099" y="1313"/>
                </a:lnTo>
                <a:lnTo>
                  <a:pt x="1" y="2034"/>
                </a:lnTo>
                <a:lnTo>
                  <a:pt x="1240" y="2469"/>
                </a:lnTo>
                <a:lnTo>
                  <a:pt x="1587" y="3734"/>
                </a:lnTo>
                <a:lnTo>
                  <a:pt x="2382" y="2689"/>
                </a:lnTo>
                <a:lnTo>
                  <a:pt x="3695" y="2749"/>
                </a:lnTo>
                <a:lnTo>
                  <a:pt x="2943" y="1670"/>
                </a:lnTo>
                <a:lnTo>
                  <a:pt x="3408" y="445"/>
                </a:lnTo>
                <a:lnTo>
                  <a:pt x="2152" y="822"/>
                </a:lnTo>
                <a:lnTo>
                  <a:pt x="11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59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an One"/>
              <a:buNone/>
              <a:defRPr sz="2800" b="1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673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5" r:id="rId5"/>
    <p:sldLayoutId id="2147483659" r:id="rId6"/>
    <p:sldLayoutId id="2147483660" r:id="rId7"/>
    <p:sldLayoutId id="2147483661" r:id="rId8"/>
    <p:sldLayoutId id="2147483663" r:id="rId9"/>
    <p:sldLayoutId id="2147483665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pngimg.com/download/5155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F1DD8-3A76-44CC-AC07-AAF166982AFE}"/>
              </a:ext>
            </a:extLst>
          </p:cNvPr>
          <p:cNvSpPr txBox="1"/>
          <p:nvPr/>
        </p:nvSpPr>
        <p:spPr>
          <a:xfrm>
            <a:off x="6700478" y="630091"/>
            <a:ext cx="214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الثالثة: فهم الجبر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7C7CE-534E-4178-BB34-7E41602C5925}"/>
              </a:ext>
            </a:extLst>
          </p:cNvPr>
          <p:cNvSpPr txBox="1"/>
          <p:nvPr/>
        </p:nvSpPr>
        <p:spPr>
          <a:xfrm>
            <a:off x="1775012" y="1581630"/>
            <a:ext cx="5440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استخدم الحروف (المُتغيّرات)لتمثل القيم المجهولة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1242FA-5059-4C6D-BFCF-1CD57E83CCCB}"/>
              </a:ext>
            </a:extLst>
          </p:cNvPr>
          <p:cNvSpPr txBox="1"/>
          <p:nvPr/>
        </p:nvSpPr>
        <p:spPr>
          <a:xfrm>
            <a:off x="3211926" y="4497729"/>
            <a:ext cx="294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 :شيخه </a:t>
            </a:r>
            <a:r>
              <a:rPr lang="ar-OM" sz="1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B413CD-39B7-418F-8587-667D0FFC8C25}"/>
              </a:ext>
            </a:extLst>
          </p:cNvPr>
          <p:cNvSpPr txBox="1"/>
          <p:nvPr/>
        </p:nvSpPr>
        <p:spPr>
          <a:xfrm>
            <a:off x="3542206" y="281036"/>
            <a:ext cx="2374470" cy="4616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معايــــــــــــــــــــير النــــــــــــــــــــــجاح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29301A-10FC-4360-8479-6DF5D8A2ABA5}"/>
              </a:ext>
            </a:extLst>
          </p:cNvPr>
          <p:cNvSpPr txBox="1"/>
          <p:nvPr/>
        </p:nvSpPr>
        <p:spPr>
          <a:xfrm>
            <a:off x="4252371" y="1298034"/>
            <a:ext cx="302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يحدد الصيغ والعبارات الجبرية 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BECFE8-63AC-4EAB-B0B2-9B3687045545}"/>
              </a:ext>
            </a:extLst>
          </p:cNvPr>
          <p:cNvSpPr txBox="1"/>
          <p:nvPr/>
        </p:nvSpPr>
        <p:spPr>
          <a:xfrm>
            <a:off x="1674022" y="2043374"/>
            <a:ext cx="5765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يستخدم الأحرف لينشئ صيغة في مسالة معطاة في سياق مناسب.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AB4E70-FFC7-448E-A5B6-4D66BD79D7F9}"/>
              </a:ext>
            </a:extLst>
          </p:cNvPr>
          <p:cNvSpPr txBox="1"/>
          <p:nvPr/>
        </p:nvSpPr>
        <p:spPr>
          <a:xfrm>
            <a:off x="1511561" y="3008450"/>
            <a:ext cx="5765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يستخدم العبارات الجبرية لترجمة المعلومات الرياضية في إنشاء صيغة بأبسط صورة تمثل حلاً لمسألة.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2822A-C9A7-4A09-8961-5D0886B577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79504" y="890190"/>
            <a:ext cx="1185019" cy="11850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5C2D9D-E4D8-4B93-916D-CAE96FA09B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79504" y="1670600"/>
            <a:ext cx="1185019" cy="11850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0BDB38-2C14-49D4-9ACB-6F46B7DA3D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39929" y="2587038"/>
            <a:ext cx="1185019" cy="1185019"/>
          </a:xfrm>
          <a:prstGeom prst="rect">
            <a:avLst/>
          </a:prstGeom>
        </p:spPr>
      </p:pic>
      <p:grpSp>
        <p:nvGrpSpPr>
          <p:cNvPr id="12" name="مجموعة 470">
            <a:extLst>
              <a:ext uri="{FF2B5EF4-FFF2-40B4-BE49-F238E27FC236}">
                <a16:creationId xmlns:a16="http://schemas.microsoft.com/office/drawing/2014/main" id="{1FD9872D-A54D-4A2B-A3A4-24995C05E3C6}"/>
              </a:ext>
            </a:extLst>
          </p:cNvPr>
          <p:cNvGrpSpPr/>
          <p:nvPr/>
        </p:nvGrpSpPr>
        <p:grpSpPr>
          <a:xfrm>
            <a:off x="2389734" y="3807612"/>
            <a:ext cx="3626437" cy="1136103"/>
            <a:chOff x="1538287" y="2400300"/>
            <a:chExt cx="5667374" cy="1752281"/>
          </a:xfrm>
        </p:grpSpPr>
        <p:pic>
          <p:nvPicPr>
            <p:cNvPr id="13" name="Picture 2" descr="وجه حزين كرتون Png">
              <a:extLst>
                <a:ext uri="{FF2B5EF4-FFF2-40B4-BE49-F238E27FC236}">
                  <a16:creationId xmlns:a16="http://schemas.microsoft.com/office/drawing/2014/main" id="{B2469B84-7CAC-45A0-885B-6AF5DD71A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287" y="2400300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مجموعة 472">
              <a:extLst>
                <a:ext uri="{FF2B5EF4-FFF2-40B4-BE49-F238E27FC236}">
                  <a16:creationId xmlns:a16="http://schemas.microsoft.com/office/drawing/2014/main" id="{8647DB4B-78ED-48A8-BDDC-6D93828E9B97}"/>
                </a:ext>
              </a:extLst>
            </p:cNvPr>
            <p:cNvGrpSpPr/>
            <p:nvPr/>
          </p:nvGrpSpPr>
          <p:grpSpPr>
            <a:xfrm>
              <a:off x="3557192" y="2433619"/>
              <a:ext cx="3648469" cy="1718962"/>
              <a:chOff x="3557192" y="2433619"/>
              <a:chExt cx="3648469" cy="1718962"/>
            </a:xfrm>
          </p:grpSpPr>
          <p:pic>
            <p:nvPicPr>
              <p:cNvPr id="15" name="صورة 473">
                <a:extLst>
                  <a:ext uri="{FF2B5EF4-FFF2-40B4-BE49-F238E27FC236}">
                    <a16:creationId xmlns:a16="http://schemas.microsoft.com/office/drawing/2014/main" id="{3683721C-0C6E-4C6D-AF60-D663CA7DD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38787" y="2433619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6" name="صورة 474">
                <a:extLst>
                  <a:ext uri="{FF2B5EF4-FFF2-40B4-BE49-F238E27FC236}">
                    <a16:creationId xmlns:a16="http://schemas.microsoft.com/office/drawing/2014/main" id="{4B9F9137-7F32-415E-A364-611754CCD3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57192" y="2433619"/>
                <a:ext cx="1629565" cy="168118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DE9289-36DD-4BD8-94D0-C31C0D2CFC5A}"/>
              </a:ext>
            </a:extLst>
          </p:cNvPr>
          <p:cNvSpPr txBox="1"/>
          <p:nvPr/>
        </p:nvSpPr>
        <p:spPr>
          <a:xfrm>
            <a:off x="6410772" y="1117293"/>
            <a:ext cx="1106714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المتغير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37E26-5AEF-4237-AC3E-9B6B27AA72D0}"/>
              </a:ext>
            </a:extLst>
          </p:cNvPr>
          <p:cNvSpPr txBox="1"/>
          <p:nvPr/>
        </p:nvSpPr>
        <p:spPr>
          <a:xfrm>
            <a:off x="5050972" y="1870530"/>
            <a:ext cx="1618342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العبارات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7B760-26DF-4607-B9AE-50C0B8DFCCF8}"/>
              </a:ext>
            </a:extLst>
          </p:cNvPr>
          <p:cNvSpPr txBox="1"/>
          <p:nvPr/>
        </p:nvSpPr>
        <p:spPr>
          <a:xfrm>
            <a:off x="4468198" y="2628938"/>
            <a:ext cx="1711258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الحــــــــــــــــــــد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906C0-2B88-4647-AC6F-31175F7FF66A}"/>
              </a:ext>
            </a:extLst>
          </p:cNvPr>
          <p:cNvSpPr txBox="1"/>
          <p:nvPr/>
        </p:nvSpPr>
        <p:spPr>
          <a:xfrm>
            <a:off x="3565292" y="3402339"/>
            <a:ext cx="1607457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الصيغة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5ED47-DBC7-4838-A81D-4AE1C0601DA4}"/>
              </a:ext>
            </a:extLst>
          </p:cNvPr>
          <p:cNvSpPr txBox="1"/>
          <p:nvPr/>
        </p:nvSpPr>
        <p:spPr>
          <a:xfrm>
            <a:off x="2508937" y="4129117"/>
            <a:ext cx="1621971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القـــــــــــــــــــــــوى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E21999-F5D9-46A0-8B94-2B7D073DB40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40761" y="796806"/>
            <a:ext cx="957610" cy="9576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09759F-890B-4AAE-A274-4B518E202A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069855" y="3038951"/>
            <a:ext cx="957610" cy="9576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E28B21-C77E-4A19-BBED-420CB6323F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677503" y="3918615"/>
            <a:ext cx="957610" cy="9576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C2CD39-6697-4FA5-923A-16499D2E6A0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14779" y="2332195"/>
            <a:ext cx="957610" cy="9576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D9573A-6F47-4156-9D0A-34DE6668A2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93944" y="1463740"/>
            <a:ext cx="957610" cy="957610"/>
          </a:xfrm>
          <a:prstGeom prst="rect">
            <a:avLst/>
          </a:prstGeom>
        </p:spPr>
      </p:pic>
      <p:pic>
        <p:nvPicPr>
          <p:cNvPr id="15" name="صورة 1">
            <a:extLst>
              <a:ext uri="{FF2B5EF4-FFF2-40B4-BE49-F238E27FC236}">
                <a16:creationId xmlns:a16="http://schemas.microsoft.com/office/drawing/2014/main" id="{4863F58A-F89B-4B85-84DC-46D777D778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2377" y="1458686"/>
            <a:ext cx="3654065" cy="36540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F18340-5E6A-4259-9C5E-17C3F500083C}"/>
              </a:ext>
            </a:extLst>
          </p:cNvPr>
          <p:cNvSpPr txBox="1"/>
          <p:nvPr/>
        </p:nvSpPr>
        <p:spPr>
          <a:xfrm rot="20615193">
            <a:off x="333177" y="2387084"/>
            <a:ext cx="1523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مفردات الدرس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6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3"/>
          <p:cNvGrpSpPr/>
          <p:nvPr/>
        </p:nvGrpSpPr>
        <p:grpSpPr>
          <a:xfrm>
            <a:off x="1246613" y="556044"/>
            <a:ext cx="7429692" cy="4199282"/>
            <a:chOff x="1246613" y="540178"/>
            <a:chExt cx="7429692" cy="4199282"/>
          </a:xfrm>
        </p:grpSpPr>
        <p:sp>
          <p:nvSpPr>
            <p:cNvPr id="527" name="Google Shape;527;p33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522;p33">
            <a:extLst>
              <a:ext uri="{FF2B5EF4-FFF2-40B4-BE49-F238E27FC236}">
                <a16:creationId xmlns:a16="http://schemas.microsoft.com/office/drawing/2014/main" id="{4465105F-6F32-4E85-BE5F-E5C336E1A5A6}"/>
              </a:ext>
            </a:extLst>
          </p:cNvPr>
          <p:cNvSpPr/>
          <p:nvPr/>
        </p:nvSpPr>
        <p:spPr>
          <a:xfrm flipH="1">
            <a:off x="3855249" y="1999633"/>
            <a:ext cx="2028593" cy="76276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6503CA-1429-48DB-AF8D-0078FCC3244B}"/>
              </a:ext>
            </a:extLst>
          </p:cNvPr>
          <p:cNvSpPr txBox="1"/>
          <p:nvPr/>
        </p:nvSpPr>
        <p:spPr>
          <a:xfrm>
            <a:off x="3123347" y="297418"/>
            <a:ext cx="306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 التمهيد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C4DC6258-84C6-40E6-B009-1F34160EF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696" y="1495307"/>
            <a:ext cx="5354404" cy="24407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3"/>
          <p:cNvGrpSpPr/>
          <p:nvPr/>
        </p:nvGrpSpPr>
        <p:grpSpPr>
          <a:xfrm>
            <a:off x="1246613" y="556044"/>
            <a:ext cx="7429692" cy="4199282"/>
            <a:chOff x="1246613" y="540178"/>
            <a:chExt cx="7429692" cy="4199282"/>
          </a:xfrm>
        </p:grpSpPr>
        <p:sp>
          <p:nvSpPr>
            <p:cNvPr id="527" name="Google Shape;527;p33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522;p33">
            <a:extLst>
              <a:ext uri="{FF2B5EF4-FFF2-40B4-BE49-F238E27FC236}">
                <a16:creationId xmlns:a16="http://schemas.microsoft.com/office/drawing/2014/main" id="{4465105F-6F32-4E85-BE5F-E5C336E1A5A6}"/>
              </a:ext>
            </a:extLst>
          </p:cNvPr>
          <p:cNvSpPr/>
          <p:nvPr/>
        </p:nvSpPr>
        <p:spPr>
          <a:xfrm flipH="1">
            <a:off x="3855249" y="1999633"/>
            <a:ext cx="2028593" cy="76276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6503CA-1429-48DB-AF8D-0078FCC3244B}"/>
              </a:ext>
            </a:extLst>
          </p:cNvPr>
          <p:cNvSpPr txBox="1"/>
          <p:nvPr/>
        </p:nvSpPr>
        <p:spPr>
          <a:xfrm>
            <a:off x="3123347" y="297418"/>
            <a:ext cx="306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 التمهيد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4ADA780-4E72-4A14-B339-DCC246C0F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17" y="937997"/>
            <a:ext cx="7768511" cy="390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8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6"/>
          <p:cNvSpPr/>
          <p:nvPr/>
        </p:nvSpPr>
        <p:spPr>
          <a:xfrm>
            <a:off x="8661577" y="2186866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" name="Google Shape;557;p36"/>
          <p:cNvGrpSpPr/>
          <p:nvPr/>
        </p:nvGrpSpPr>
        <p:grpSpPr>
          <a:xfrm>
            <a:off x="3128326" y="1469958"/>
            <a:ext cx="3288564" cy="2385657"/>
            <a:chOff x="2981705" y="1619574"/>
            <a:chExt cx="3194949" cy="2291139"/>
          </a:xfrm>
        </p:grpSpPr>
        <p:grpSp>
          <p:nvGrpSpPr>
            <p:cNvPr id="558" name="Google Shape;558;p36"/>
            <p:cNvGrpSpPr/>
            <p:nvPr/>
          </p:nvGrpSpPr>
          <p:grpSpPr>
            <a:xfrm>
              <a:off x="2981705" y="1619574"/>
              <a:ext cx="3194949" cy="2291139"/>
              <a:chOff x="2981705" y="1619574"/>
              <a:chExt cx="3194949" cy="2291139"/>
            </a:xfrm>
          </p:grpSpPr>
          <p:sp>
            <p:nvSpPr>
              <p:cNvPr id="559" name="Google Shape;559;p36"/>
              <p:cNvSpPr/>
              <p:nvPr/>
            </p:nvSpPr>
            <p:spPr>
              <a:xfrm>
                <a:off x="3727450" y="1920638"/>
                <a:ext cx="1688920" cy="1689010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18760" extrusionOk="0">
                    <a:moveTo>
                      <a:pt x="9379" y="1"/>
                    </a:moveTo>
                    <a:cubicBezTo>
                      <a:pt x="4198" y="1"/>
                      <a:pt x="0" y="4200"/>
                      <a:pt x="0" y="9380"/>
                    </a:cubicBezTo>
                    <a:cubicBezTo>
                      <a:pt x="0" y="14561"/>
                      <a:pt x="4198" y="18759"/>
                      <a:pt x="9379" y="18759"/>
                    </a:cubicBezTo>
                    <a:cubicBezTo>
                      <a:pt x="14560" y="18759"/>
                      <a:pt x="18759" y="14561"/>
                      <a:pt x="18759" y="9380"/>
                    </a:cubicBezTo>
                    <a:cubicBezTo>
                      <a:pt x="18759" y="4200"/>
                      <a:pt x="14560" y="1"/>
                      <a:pt x="93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0" name="Google Shape;560;p36"/>
              <p:cNvGrpSpPr/>
              <p:nvPr/>
            </p:nvGrpSpPr>
            <p:grpSpPr>
              <a:xfrm>
                <a:off x="2981705" y="1619574"/>
                <a:ext cx="3194949" cy="2291139"/>
                <a:chOff x="6646898" y="3473600"/>
                <a:chExt cx="862730" cy="618675"/>
              </a:xfrm>
            </p:grpSpPr>
            <p:sp>
              <p:nvSpPr>
                <p:cNvPr id="561" name="Google Shape;561;p36"/>
                <p:cNvSpPr/>
                <p:nvPr/>
              </p:nvSpPr>
              <p:spPr>
                <a:xfrm>
                  <a:off x="7275300" y="3585125"/>
                  <a:ext cx="49800" cy="4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2" h="1626" extrusionOk="0">
                      <a:moveTo>
                        <a:pt x="1519" y="1"/>
                      </a:moveTo>
                      <a:cubicBezTo>
                        <a:pt x="1452" y="1"/>
                        <a:pt x="1386" y="18"/>
                        <a:pt x="1327" y="56"/>
                      </a:cubicBezTo>
                      <a:cubicBezTo>
                        <a:pt x="947" y="310"/>
                        <a:pt x="592" y="601"/>
                        <a:pt x="275" y="935"/>
                      </a:cubicBezTo>
                      <a:cubicBezTo>
                        <a:pt x="0" y="1223"/>
                        <a:pt x="273" y="1625"/>
                        <a:pt x="576" y="1625"/>
                      </a:cubicBezTo>
                      <a:cubicBezTo>
                        <a:pt x="667" y="1625"/>
                        <a:pt x="761" y="1589"/>
                        <a:pt x="843" y="1503"/>
                      </a:cubicBezTo>
                      <a:cubicBezTo>
                        <a:pt x="1113" y="1219"/>
                        <a:pt x="1408" y="968"/>
                        <a:pt x="1735" y="751"/>
                      </a:cubicBezTo>
                      <a:cubicBezTo>
                        <a:pt x="1915" y="631"/>
                        <a:pt x="1992" y="397"/>
                        <a:pt x="1878" y="200"/>
                      </a:cubicBezTo>
                      <a:cubicBezTo>
                        <a:pt x="1808" y="80"/>
                        <a:pt x="1663" y="1"/>
                        <a:pt x="15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" name="Google Shape;562;p36"/>
                <p:cNvSpPr/>
                <p:nvPr/>
              </p:nvSpPr>
              <p:spPr>
                <a:xfrm rot="-298937">
                  <a:off x="7324139" y="3651792"/>
                  <a:ext cx="173841" cy="37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1322" extrusionOk="0">
                      <a:moveTo>
                        <a:pt x="2011" y="1"/>
                      </a:moveTo>
                      <a:cubicBezTo>
                        <a:pt x="1977" y="1"/>
                        <a:pt x="1941" y="5"/>
                        <a:pt x="1904" y="14"/>
                      </a:cubicBezTo>
                      <a:cubicBezTo>
                        <a:pt x="1370" y="147"/>
                        <a:pt x="852" y="318"/>
                        <a:pt x="341" y="525"/>
                      </a:cubicBezTo>
                      <a:cubicBezTo>
                        <a:pt x="141" y="608"/>
                        <a:pt x="0" y="792"/>
                        <a:pt x="60" y="1019"/>
                      </a:cubicBezTo>
                      <a:cubicBezTo>
                        <a:pt x="102" y="1176"/>
                        <a:pt x="274" y="1321"/>
                        <a:pt x="446" y="1321"/>
                      </a:cubicBezTo>
                      <a:cubicBezTo>
                        <a:pt x="483" y="1321"/>
                        <a:pt x="520" y="1315"/>
                        <a:pt x="555" y="1300"/>
                      </a:cubicBezTo>
                      <a:cubicBezTo>
                        <a:pt x="1066" y="1092"/>
                        <a:pt x="1583" y="922"/>
                        <a:pt x="2118" y="792"/>
                      </a:cubicBezTo>
                      <a:cubicBezTo>
                        <a:pt x="2582" y="674"/>
                        <a:pt x="2436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" name="Google Shape;563;p36"/>
                <p:cNvSpPr/>
                <p:nvPr/>
              </p:nvSpPr>
              <p:spPr>
                <a:xfrm>
                  <a:off x="7338025" y="3762300"/>
                  <a:ext cx="82625" cy="2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5" h="918" extrusionOk="0">
                      <a:moveTo>
                        <a:pt x="947" y="0"/>
                      </a:moveTo>
                      <a:cubicBezTo>
                        <a:pt x="805" y="0"/>
                        <a:pt x="662" y="3"/>
                        <a:pt x="519" y="8"/>
                      </a:cubicBezTo>
                      <a:cubicBezTo>
                        <a:pt x="9" y="27"/>
                        <a:pt x="1" y="813"/>
                        <a:pt x="503" y="813"/>
                      </a:cubicBezTo>
                      <a:cubicBezTo>
                        <a:pt x="508" y="813"/>
                        <a:pt x="513" y="813"/>
                        <a:pt x="519" y="813"/>
                      </a:cubicBezTo>
                      <a:cubicBezTo>
                        <a:pt x="681" y="806"/>
                        <a:pt x="842" y="803"/>
                        <a:pt x="1004" y="803"/>
                      </a:cubicBezTo>
                      <a:cubicBezTo>
                        <a:pt x="1539" y="803"/>
                        <a:pt x="2072" y="838"/>
                        <a:pt x="2603" y="913"/>
                      </a:cubicBezTo>
                      <a:cubicBezTo>
                        <a:pt x="2626" y="916"/>
                        <a:pt x="2648" y="918"/>
                        <a:pt x="2669" y="918"/>
                      </a:cubicBezTo>
                      <a:cubicBezTo>
                        <a:pt x="3128" y="918"/>
                        <a:pt x="3305" y="208"/>
                        <a:pt x="2816" y="138"/>
                      </a:cubicBezTo>
                      <a:cubicBezTo>
                        <a:pt x="2193" y="48"/>
                        <a:pt x="1573" y="0"/>
                        <a:pt x="94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" name="Google Shape;564;p36"/>
                <p:cNvSpPr/>
                <p:nvPr/>
              </p:nvSpPr>
              <p:spPr>
                <a:xfrm rot="548653">
                  <a:off x="7309272" y="3868851"/>
                  <a:ext cx="198575" cy="38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1291" extrusionOk="0">
                      <a:moveTo>
                        <a:pt x="600" y="1"/>
                      </a:moveTo>
                      <a:cubicBezTo>
                        <a:pt x="162" y="1"/>
                        <a:pt x="1" y="689"/>
                        <a:pt x="477" y="786"/>
                      </a:cubicBezTo>
                      <a:cubicBezTo>
                        <a:pt x="998" y="892"/>
                        <a:pt x="1508" y="1039"/>
                        <a:pt x="1997" y="1247"/>
                      </a:cubicBezTo>
                      <a:cubicBezTo>
                        <a:pt x="2066" y="1275"/>
                        <a:pt x="2138" y="1291"/>
                        <a:pt x="2208" y="1291"/>
                      </a:cubicBezTo>
                      <a:cubicBezTo>
                        <a:pt x="2341" y="1291"/>
                        <a:pt x="2465" y="1234"/>
                        <a:pt x="2544" y="1103"/>
                      </a:cubicBezTo>
                      <a:cubicBezTo>
                        <a:pt x="2648" y="932"/>
                        <a:pt x="2601" y="635"/>
                        <a:pt x="2401" y="551"/>
                      </a:cubicBezTo>
                      <a:cubicBezTo>
                        <a:pt x="1846" y="317"/>
                        <a:pt x="1282" y="131"/>
                        <a:pt x="691" y="10"/>
                      </a:cubicBezTo>
                      <a:cubicBezTo>
                        <a:pt x="659" y="4"/>
                        <a:pt x="629" y="1"/>
                        <a:pt x="60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5" name="Google Shape;565;p36"/>
                <p:cNvSpPr/>
                <p:nvPr/>
              </p:nvSpPr>
              <p:spPr>
                <a:xfrm>
                  <a:off x="7288225" y="3942050"/>
                  <a:ext cx="74400" cy="4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6" h="1643" extrusionOk="0">
                      <a:moveTo>
                        <a:pt x="531" y="0"/>
                      </a:moveTo>
                      <a:cubicBezTo>
                        <a:pt x="135" y="0"/>
                        <a:pt x="0" y="655"/>
                        <a:pt x="446" y="797"/>
                      </a:cubicBezTo>
                      <a:cubicBezTo>
                        <a:pt x="1060" y="998"/>
                        <a:pt x="1635" y="1258"/>
                        <a:pt x="2190" y="1585"/>
                      </a:cubicBezTo>
                      <a:cubicBezTo>
                        <a:pt x="2259" y="1625"/>
                        <a:pt x="2327" y="1643"/>
                        <a:pt x="2391" y="1643"/>
                      </a:cubicBezTo>
                      <a:cubicBezTo>
                        <a:pt x="2743" y="1643"/>
                        <a:pt x="2976" y="1114"/>
                        <a:pt x="2597" y="890"/>
                      </a:cubicBezTo>
                      <a:cubicBezTo>
                        <a:pt x="1982" y="530"/>
                        <a:pt x="1338" y="243"/>
                        <a:pt x="660" y="22"/>
                      </a:cubicBezTo>
                      <a:cubicBezTo>
                        <a:pt x="614" y="7"/>
                        <a:pt x="571" y="0"/>
                        <a:pt x="53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" name="Google Shape;566;p36"/>
                <p:cNvSpPr/>
                <p:nvPr/>
              </p:nvSpPr>
              <p:spPr>
                <a:xfrm>
                  <a:off x="7201750" y="4016475"/>
                  <a:ext cx="47050" cy="5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2" h="2015" extrusionOk="0">
                      <a:moveTo>
                        <a:pt x="466" y="0"/>
                      </a:moveTo>
                      <a:cubicBezTo>
                        <a:pt x="403" y="0"/>
                        <a:pt x="338" y="17"/>
                        <a:pt x="275" y="54"/>
                      </a:cubicBezTo>
                      <a:cubicBezTo>
                        <a:pt x="107" y="155"/>
                        <a:pt x="1" y="432"/>
                        <a:pt x="130" y="606"/>
                      </a:cubicBezTo>
                      <a:cubicBezTo>
                        <a:pt x="438" y="1010"/>
                        <a:pt x="749" y="1414"/>
                        <a:pt x="1056" y="1815"/>
                      </a:cubicBezTo>
                      <a:cubicBezTo>
                        <a:pt x="1146" y="1935"/>
                        <a:pt x="1275" y="2014"/>
                        <a:pt x="1413" y="2014"/>
                      </a:cubicBezTo>
                      <a:cubicBezTo>
                        <a:pt x="1476" y="2014"/>
                        <a:pt x="1540" y="1998"/>
                        <a:pt x="1604" y="1962"/>
                      </a:cubicBezTo>
                      <a:cubicBezTo>
                        <a:pt x="1774" y="1861"/>
                        <a:pt x="1881" y="1585"/>
                        <a:pt x="1751" y="1411"/>
                      </a:cubicBezTo>
                      <a:cubicBezTo>
                        <a:pt x="1440" y="1007"/>
                        <a:pt x="1133" y="603"/>
                        <a:pt x="825" y="198"/>
                      </a:cubicBezTo>
                      <a:cubicBezTo>
                        <a:pt x="736" y="81"/>
                        <a:pt x="606" y="0"/>
                        <a:pt x="4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7" name="Google Shape;567;p36"/>
                <p:cNvSpPr/>
                <p:nvPr/>
              </p:nvSpPr>
              <p:spPr>
                <a:xfrm>
                  <a:off x="7084750" y="4041000"/>
                  <a:ext cx="25250" cy="5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" h="2051" extrusionOk="0">
                      <a:moveTo>
                        <a:pt x="520" y="1"/>
                      </a:moveTo>
                      <a:cubicBezTo>
                        <a:pt x="362" y="1"/>
                        <a:pt x="208" y="87"/>
                        <a:pt x="158" y="286"/>
                      </a:cubicBezTo>
                      <a:cubicBezTo>
                        <a:pt x="45" y="737"/>
                        <a:pt x="1" y="1201"/>
                        <a:pt x="37" y="1666"/>
                      </a:cubicBezTo>
                      <a:cubicBezTo>
                        <a:pt x="59" y="1922"/>
                        <a:pt x="272" y="2050"/>
                        <a:pt x="474" y="2050"/>
                      </a:cubicBezTo>
                      <a:cubicBezTo>
                        <a:pt x="675" y="2050"/>
                        <a:pt x="864" y="1923"/>
                        <a:pt x="842" y="1666"/>
                      </a:cubicBezTo>
                      <a:cubicBezTo>
                        <a:pt x="809" y="1268"/>
                        <a:pt x="836" y="888"/>
                        <a:pt x="933" y="500"/>
                      </a:cubicBezTo>
                      <a:cubicBezTo>
                        <a:pt x="1009" y="198"/>
                        <a:pt x="759" y="1"/>
                        <a:pt x="52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" name="Google Shape;568;p36"/>
                <p:cNvSpPr/>
                <p:nvPr/>
              </p:nvSpPr>
              <p:spPr>
                <a:xfrm>
                  <a:off x="7216275" y="3524425"/>
                  <a:ext cx="32950" cy="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8" h="1842" extrusionOk="0">
                      <a:moveTo>
                        <a:pt x="881" y="1"/>
                      </a:moveTo>
                      <a:cubicBezTo>
                        <a:pt x="739" y="1"/>
                        <a:pt x="592" y="65"/>
                        <a:pt x="535" y="196"/>
                      </a:cubicBezTo>
                      <a:cubicBezTo>
                        <a:pt x="385" y="544"/>
                        <a:pt x="235" y="891"/>
                        <a:pt x="84" y="1238"/>
                      </a:cubicBezTo>
                      <a:cubicBezTo>
                        <a:pt x="1" y="1439"/>
                        <a:pt x="27" y="1670"/>
                        <a:pt x="228" y="1790"/>
                      </a:cubicBezTo>
                      <a:cubicBezTo>
                        <a:pt x="286" y="1824"/>
                        <a:pt x="359" y="1842"/>
                        <a:pt x="434" y="1842"/>
                      </a:cubicBezTo>
                      <a:cubicBezTo>
                        <a:pt x="576" y="1842"/>
                        <a:pt x="722" y="1778"/>
                        <a:pt x="779" y="1646"/>
                      </a:cubicBezTo>
                      <a:cubicBezTo>
                        <a:pt x="929" y="1299"/>
                        <a:pt x="1080" y="951"/>
                        <a:pt x="1230" y="600"/>
                      </a:cubicBezTo>
                      <a:cubicBezTo>
                        <a:pt x="1317" y="404"/>
                        <a:pt x="1290" y="170"/>
                        <a:pt x="1086" y="53"/>
                      </a:cubicBezTo>
                      <a:cubicBezTo>
                        <a:pt x="1028" y="18"/>
                        <a:pt x="955" y="1"/>
                        <a:pt x="88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" name="Google Shape;569;p36"/>
                <p:cNvSpPr/>
                <p:nvPr/>
              </p:nvSpPr>
              <p:spPr>
                <a:xfrm>
                  <a:off x="7125250" y="3473600"/>
                  <a:ext cx="30525" cy="5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1" h="2188" extrusionOk="0">
                      <a:moveTo>
                        <a:pt x="543" y="0"/>
                      </a:moveTo>
                      <a:cubicBezTo>
                        <a:pt x="280" y="0"/>
                        <a:pt x="1" y="293"/>
                        <a:pt x="155" y="613"/>
                      </a:cubicBezTo>
                      <a:cubicBezTo>
                        <a:pt x="335" y="987"/>
                        <a:pt x="412" y="1384"/>
                        <a:pt x="409" y="1799"/>
                      </a:cubicBezTo>
                      <a:cubicBezTo>
                        <a:pt x="404" y="2058"/>
                        <a:pt x="602" y="2187"/>
                        <a:pt x="803" y="2187"/>
                      </a:cubicBezTo>
                      <a:cubicBezTo>
                        <a:pt x="1004" y="2187"/>
                        <a:pt x="1207" y="2058"/>
                        <a:pt x="1210" y="1799"/>
                      </a:cubicBezTo>
                      <a:cubicBezTo>
                        <a:pt x="1220" y="1241"/>
                        <a:pt x="1090" y="709"/>
                        <a:pt x="850" y="205"/>
                      </a:cubicBezTo>
                      <a:cubicBezTo>
                        <a:pt x="779" y="60"/>
                        <a:pt x="663" y="0"/>
                        <a:pt x="54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" name="Google Shape;570;p36"/>
                <p:cNvSpPr/>
                <p:nvPr/>
              </p:nvSpPr>
              <p:spPr>
                <a:xfrm>
                  <a:off x="7008325" y="3478650"/>
                  <a:ext cx="31600" cy="5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" h="2103" extrusionOk="0">
                      <a:moveTo>
                        <a:pt x="490" y="1"/>
                      </a:moveTo>
                      <a:cubicBezTo>
                        <a:pt x="250" y="1"/>
                        <a:pt x="0" y="198"/>
                        <a:pt x="79" y="501"/>
                      </a:cubicBezTo>
                      <a:cubicBezTo>
                        <a:pt x="189" y="939"/>
                        <a:pt x="299" y="1376"/>
                        <a:pt x="412" y="1817"/>
                      </a:cubicBezTo>
                      <a:cubicBezTo>
                        <a:pt x="463" y="2016"/>
                        <a:pt x="616" y="2103"/>
                        <a:pt x="774" y="2103"/>
                      </a:cubicBezTo>
                      <a:cubicBezTo>
                        <a:pt x="1013" y="2103"/>
                        <a:pt x="1264" y="1905"/>
                        <a:pt x="1187" y="1603"/>
                      </a:cubicBezTo>
                      <a:cubicBezTo>
                        <a:pt x="1074" y="1162"/>
                        <a:pt x="964" y="725"/>
                        <a:pt x="853" y="287"/>
                      </a:cubicBezTo>
                      <a:cubicBezTo>
                        <a:pt x="803" y="87"/>
                        <a:pt x="649" y="1"/>
                        <a:pt x="4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" name="Google Shape;571;p36"/>
                <p:cNvSpPr/>
                <p:nvPr/>
              </p:nvSpPr>
              <p:spPr>
                <a:xfrm>
                  <a:off x="6882000" y="3539175"/>
                  <a:ext cx="59975" cy="4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1919" extrusionOk="0">
                      <a:moveTo>
                        <a:pt x="586" y="1"/>
                      </a:moveTo>
                      <a:cubicBezTo>
                        <a:pt x="278" y="1"/>
                        <a:pt x="1" y="404"/>
                        <a:pt x="285" y="685"/>
                      </a:cubicBezTo>
                      <a:cubicBezTo>
                        <a:pt x="679" y="1083"/>
                        <a:pt x="1090" y="1457"/>
                        <a:pt x="1517" y="1818"/>
                      </a:cubicBezTo>
                      <a:cubicBezTo>
                        <a:pt x="1601" y="1888"/>
                        <a:pt x="1693" y="1918"/>
                        <a:pt x="1782" y="1918"/>
                      </a:cubicBezTo>
                      <a:cubicBezTo>
                        <a:pt x="2111" y="1918"/>
                        <a:pt x="2399" y="1513"/>
                        <a:pt x="2089" y="1250"/>
                      </a:cubicBezTo>
                      <a:cubicBezTo>
                        <a:pt x="1661" y="889"/>
                        <a:pt x="1250" y="511"/>
                        <a:pt x="852" y="118"/>
                      </a:cubicBezTo>
                      <a:cubicBezTo>
                        <a:pt x="770" y="35"/>
                        <a:pt x="677" y="1"/>
                        <a:pt x="58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" name="Google Shape;572;p36"/>
                <p:cNvSpPr/>
                <p:nvPr/>
              </p:nvSpPr>
              <p:spPr>
                <a:xfrm rot="475683">
                  <a:off x="6673691" y="3626467"/>
                  <a:ext cx="173117" cy="33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9" h="1329" extrusionOk="0">
                      <a:moveTo>
                        <a:pt x="534" y="0"/>
                      </a:moveTo>
                      <a:cubicBezTo>
                        <a:pt x="134" y="0"/>
                        <a:pt x="0" y="653"/>
                        <a:pt x="447" y="796"/>
                      </a:cubicBezTo>
                      <a:cubicBezTo>
                        <a:pt x="1185" y="1033"/>
                        <a:pt x="1933" y="1207"/>
                        <a:pt x="2698" y="1324"/>
                      </a:cubicBezTo>
                      <a:cubicBezTo>
                        <a:pt x="2722" y="1327"/>
                        <a:pt x="2745" y="1329"/>
                        <a:pt x="2767" y="1329"/>
                      </a:cubicBezTo>
                      <a:cubicBezTo>
                        <a:pt x="3221" y="1329"/>
                        <a:pt x="3399" y="623"/>
                        <a:pt x="2912" y="549"/>
                      </a:cubicBezTo>
                      <a:cubicBezTo>
                        <a:pt x="2147" y="432"/>
                        <a:pt x="1399" y="258"/>
                        <a:pt x="661" y="21"/>
                      </a:cubicBezTo>
                      <a:cubicBezTo>
                        <a:pt x="616" y="7"/>
                        <a:pt x="573" y="0"/>
                        <a:pt x="5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" name="Google Shape;573;p36"/>
                <p:cNvSpPr/>
                <p:nvPr/>
              </p:nvSpPr>
              <p:spPr>
                <a:xfrm>
                  <a:off x="6731950" y="3730600"/>
                  <a:ext cx="88125" cy="2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5" h="1113" extrusionOk="0">
                      <a:moveTo>
                        <a:pt x="607" y="1"/>
                      </a:moveTo>
                      <a:cubicBezTo>
                        <a:pt x="165" y="1"/>
                        <a:pt x="0" y="693"/>
                        <a:pt x="478" y="784"/>
                      </a:cubicBezTo>
                      <a:cubicBezTo>
                        <a:pt x="1317" y="945"/>
                        <a:pt x="2158" y="1055"/>
                        <a:pt x="3007" y="1111"/>
                      </a:cubicBezTo>
                      <a:cubicBezTo>
                        <a:pt x="3017" y="1112"/>
                        <a:pt x="3028" y="1112"/>
                        <a:pt x="3038" y="1112"/>
                      </a:cubicBezTo>
                      <a:cubicBezTo>
                        <a:pt x="3524" y="1112"/>
                        <a:pt x="3511" y="339"/>
                        <a:pt x="3007" y="306"/>
                      </a:cubicBezTo>
                      <a:cubicBezTo>
                        <a:pt x="2228" y="257"/>
                        <a:pt x="1460" y="157"/>
                        <a:pt x="692" y="9"/>
                      </a:cubicBezTo>
                      <a:cubicBezTo>
                        <a:pt x="663" y="3"/>
                        <a:pt x="634" y="1"/>
                        <a:pt x="60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" name="Google Shape;574;p36"/>
                <p:cNvSpPr/>
                <p:nvPr/>
              </p:nvSpPr>
              <p:spPr>
                <a:xfrm rot="-761052">
                  <a:off x="6648274" y="3833428"/>
                  <a:ext cx="184623" cy="33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7" h="1325" extrusionOk="0">
                      <a:moveTo>
                        <a:pt x="2366" y="0"/>
                      </a:moveTo>
                      <a:cubicBezTo>
                        <a:pt x="2328" y="0"/>
                        <a:pt x="2288" y="6"/>
                        <a:pt x="2246" y="18"/>
                      </a:cubicBezTo>
                      <a:cubicBezTo>
                        <a:pt x="1648" y="189"/>
                        <a:pt x="1054" y="359"/>
                        <a:pt x="456" y="533"/>
                      </a:cubicBezTo>
                      <a:cubicBezTo>
                        <a:pt x="0" y="664"/>
                        <a:pt x="141" y="1325"/>
                        <a:pt x="550" y="1325"/>
                      </a:cubicBezTo>
                      <a:cubicBezTo>
                        <a:pt x="588" y="1325"/>
                        <a:pt x="628" y="1319"/>
                        <a:pt x="670" y="1307"/>
                      </a:cubicBezTo>
                      <a:cubicBezTo>
                        <a:pt x="1268" y="1137"/>
                        <a:pt x="1862" y="963"/>
                        <a:pt x="2460" y="793"/>
                      </a:cubicBezTo>
                      <a:cubicBezTo>
                        <a:pt x="2916" y="662"/>
                        <a:pt x="2775" y="0"/>
                        <a:pt x="23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" name="Google Shape;575;p36"/>
                <p:cNvSpPr/>
                <p:nvPr/>
              </p:nvSpPr>
              <p:spPr>
                <a:xfrm>
                  <a:off x="6804050" y="3922450"/>
                  <a:ext cx="64925" cy="4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7" h="1847" extrusionOk="0">
                      <a:moveTo>
                        <a:pt x="2002" y="1"/>
                      </a:moveTo>
                      <a:cubicBezTo>
                        <a:pt x="1911" y="1"/>
                        <a:pt x="1818" y="33"/>
                        <a:pt x="1733" y="111"/>
                      </a:cubicBezTo>
                      <a:cubicBezTo>
                        <a:pt x="1322" y="492"/>
                        <a:pt x="871" y="820"/>
                        <a:pt x="383" y="1097"/>
                      </a:cubicBezTo>
                      <a:cubicBezTo>
                        <a:pt x="0" y="1312"/>
                        <a:pt x="234" y="1846"/>
                        <a:pt x="590" y="1846"/>
                      </a:cubicBezTo>
                      <a:cubicBezTo>
                        <a:pt x="653" y="1846"/>
                        <a:pt x="719" y="1830"/>
                        <a:pt x="787" y="1791"/>
                      </a:cubicBezTo>
                      <a:cubicBezTo>
                        <a:pt x="1335" y="1481"/>
                        <a:pt x="1840" y="1107"/>
                        <a:pt x="2301" y="679"/>
                      </a:cubicBezTo>
                      <a:cubicBezTo>
                        <a:pt x="2597" y="404"/>
                        <a:pt x="2319" y="1"/>
                        <a:pt x="200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6" name="Google Shape;576;p36"/>
                <p:cNvSpPr/>
                <p:nvPr/>
              </p:nvSpPr>
              <p:spPr>
                <a:xfrm>
                  <a:off x="6873775" y="3996825"/>
                  <a:ext cx="62925" cy="6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7" h="2447" extrusionOk="0">
                      <a:moveTo>
                        <a:pt x="1945" y="0"/>
                      </a:moveTo>
                      <a:cubicBezTo>
                        <a:pt x="1822" y="0"/>
                        <a:pt x="1697" y="51"/>
                        <a:pt x="1606" y="173"/>
                      </a:cubicBezTo>
                      <a:cubicBezTo>
                        <a:pt x="1195" y="727"/>
                        <a:pt x="748" y="1252"/>
                        <a:pt x="273" y="1753"/>
                      </a:cubicBezTo>
                      <a:cubicBezTo>
                        <a:pt x="1" y="2043"/>
                        <a:pt x="272" y="2446"/>
                        <a:pt x="574" y="2446"/>
                      </a:cubicBezTo>
                      <a:cubicBezTo>
                        <a:pt x="665" y="2446"/>
                        <a:pt x="758" y="2410"/>
                        <a:pt x="841" y="2324"/>
                      </a:cubicBezTo>
                      <a:cubicBezTo>
                        <a:pt x="1365" y="1770"/>
                        <a:pt x="1846" y="1188"/>
                        <a:pt x="2301" y="577"/>
                      </a:cubicBezTo>
                      <a:cubicBezTo>
                        <a:pt x="2517" y="285"/>
                        <a:pt x="2237" y="0"/>
                        <a:pt x="194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" name="Google Shape;577;p36"/>
                <p:cNvSpPr/>
                <p:nvPr/>
              </p:nvSpPr>
              <p:spPr>
                <a:xfrm>
                  <a:off x="6953300" y="4031175"/>
                  <a:ext cx="39475" cy="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9" h="2118" extrusionOk="0">
                      <a:moveTo>
                        <a:pt x="1189" y="1"/>
                      </a:moveTo>
                      <a:cubicBezTo>
                        <a:pt x="987" y="1"/>
                        <a:pt x="773" y="129"/>
                        <a:pt x="749" y="385"/>
                      </a:cubicBezTo>
                      <a:cubicBezTo>
                        <a:pt x="713" y="780"/>
                        <a:pt x="539" y="1137"/>
                        <a:pt x="272" y="1424"/>
                      </a:cubicBezTo>
                      <a:cubicBezTo>
                        <a:pt x="0" y="1714"/>
                        <a:pt x="271" y="2117"/>
                        <a:pt x="572" y="2117"/>
                      </a:cubicBezTo>
                      <a:cubicBezTo>
                        <a:pt x="664" y="2117"/>
                        <a:pt x="757" y="2080"/>
                        <a:pt x="840" y="1992"/>
                      </a:cubicBezTo>
                      <a:cubicBezTo>
                        <a:pt x="1261" y="1541"/>
                        <a:pt x="1495" y="997"/>
                        <a:pt x="1555" y="385"/>
                      </a:cubicBezTo>
                      <a:cubicBezTo>
                        <a:pt x="1578" y="128"/>
                        <a:pt x="1389" y="1"/>
                        <a:pt x="118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78" name="Google Shape;578;p36"/>
            <p:cNvGrpSpPr/>
            <p:nvPr/>
          </p:nvGrpSpPr>
          <p:grpSpPr>
            <a:xfrm>
              <a:off x="4089725" y="2497025"/>
              <a:ext cx="964551" cy="536249"/>
              <a:chOff x="4089725" y="2497025"/>
              <a:chExt cx="964551" cy="536249"/>
            </a:xfrm>
          </p:grpSpPr>
          <p:sp>
            <p:nvSpPr>
              <p:cNvPr id="579" name="Google Shape;579;p36"/>
              <p:cNvSpPr/>
              <p:nvPr/>
            </p:nvSpPr>
            <p:spPr>
              <a:xfrm>
                <a:off x="4089725" y="2497025"/>
                <a:ext cx="263957" cy="264266"/>
              </a:xfrm>
              <a:custGeom>
                <a:avLst/>
                <a:gdLst/>
                <a:ahLst/>
                <a:cxnLst/>
                <a:rect l="l" t="t" r="r" b="b"/>
                <a:pathLst>
                  <a:path w="3320" h="3324" extrusionOk="0">
                    <a:moveTo>
                      <a:pt x="321" y="0"/>
                    </a:moveTo>
                    <a:cubicBezTo>
                      <a:pt x="110" y="558"/>
                      <a:pt x="0" y="1156"/>
                      <a:pt x="47" y="1777"/>
                    </a:cubicBezTo>
                    <a:cubicBezTo>
                      <a:pt x="70" y="2085"/>
                      <a:pt x="137" y="2405"/>
                      <a:pt x="314" y="2706"/>
                    </a:cubicBezTo>
                    <a:cubicBezTo>
                      <a:pt x="358" y="2780"/>
                      <a:pt x="418" y="2846"/>
                      <a:pt x="471" y="2917"/>
                    </a:cubicBezTo>
                    <a:cubicBezTo>
                      <a:pt x="528" y="2983"/>
                      <a:pt x="605" y="3033"/>
                      <a:pt x="674" y="3093"/>
                    </a:cubicBezTo>
                    <a:cubicBezTo>
                      <a:pt x="742" y="3157"/>
                      <a:pt x="831" y="3180"/>
                      <a:pt x="912" y="3224"/>
                    </a:cubicBezTo>
                    <a:cubicBezTo>
                      <a:pt x="992" y="3267"/>
                      <a:pt x="1082" y="3290"/>
                      <a:pt x="1172" y="3310"/>
                    </a:cubicBezTo>
                    <a:cubicBezTo>
                      <a:pt x="1227" y="3319"/>
                      <a:pt x="1283" y="3323"/>
                      <a:pt x="1339" y="3323"/>
                    </a:cubicBezTo>
                    <a:cubicBezTo>
                      <a:pt x="1473" y="3323"/>
                      <a:pt x="1606" y="3299"/>
                      <a:pt x="1727" y="3253"/>
                    </a:cubicBezTo>
                    <a:cubicBezTo>
                      <a:pt x="1901" y="3190"/>
                      <a:pt x="2047" y="3097"/>
                      <a:pt x="2174" y="2986"/>
                    </a:cubicBezTo>
                    <a:cubicBezTo>
                      <a:pt x="2422" y="2763"/>
                      <a:pt x="2609" y="2509"/>
                      <a:pt x="2755" y="2242"/>
                    </a:cubicBezTo>
                    <a:cubicBezTo>
                      <a:pt x="3050" y="1704"/>
                      <a:pt x="3233" y="1129"/>
                      <a:pt x="3320" y="541"/>
                    </a:cubicBezTo>
                    <a:lnTo>
                      <a:pt x="3320" y="541"/>
                    </a:lnTo>
                    <a:cubicBezTo>
                      <a:pt x="3036" y="1062"/>
                      <a:pt x="2755" y="1574"/>
                      <a:pt x="2425" y="2031"/>
                    </a:cubicBezTo>
                    <a:cubicBezTo>
                      <a:pt x="2132" y="2434"/>
                      <a:pt x="1740" y="2827"/>
                      <a:pt x="1361" y="2827"/>
                    </a:cubicBezTo>
                    <a:cubicBezTo>
                      <a:pt x="1326" y="2827"/>
                      <a:pt x="1290" y="2823"/>
                      <a:pt x="1255" y="2816"/>
                    </a:cubicBezTo>
                    <a:cubicBezTo>
                      <a:pt x="1206" y="2806"/>
                      <a:pt x="1152" y="2796"/>
                      <a:pt x="1102" y="2766"/>
                    </a:cubicBezTo>
                    <a:cubicBezTo>
                      <a:pt x="1055" y="2739"/>
                      <a:pt x="992" y="2732"/>
                      <a:pt x="952" y="2692"/>
                    </a:cubicBezTo>
                    <a:cubicBezTo>
                      <a:pt x="912" y="2652"/>
                      <a:pt x="859" y="2629"/>
                      <a:pt x="825" y="2586"/>
                    </a:cubicBezTo>
                    <a:cubicBezTo>
                      <a:pt x="788" y="2539"/>
                      <a:pt x="748" y="2499"/>
                      <a:pt x="711" y="2448"/>
                    </a:cubicBezTo>
                    <a:cubicBezTo>
                      <a:pt x="568" y="2255"/>
                      <a:pt x="494" y="1988"/>
                      <a:pt x="431" y="1721"/>
                    </a:cubicBezTo>
                    <a:cubicBezTo>
                      <a:pt x="321" y="1179"/>
                      <a:pt x="310" y="592"/>
                      <a:pt x="321" y="0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6"/>
              <p:cNvSpPr/>
              <p:nvPr/>
            </p:nvSpPr>
            <p:spPr>
              <a:xfrm>
                <a:off x="4772431" y="2702541"/>
                <a:ext cx="281845" cy="263869"/>
              </a:xfrm>
              <a:custGeom>
                <a:avLst/>
                <a:gdLst/>
                <a:ahLst/>
                <a:cxnLst/>
                <a:rect l="l" t="t" r="r" b="b"/>
                <a:pathLst>
                  <a:path w="3545" h="3319" extrusionOk="0">
                    <a:moveTo>
                      <a:pt x="361" y="1"/>
                    </a:moveTo>
                    <a:cubicBezTo>
                      <a:pt x="131" y="532"/>
                      <a:pt x="0" y="1109"/>
                      <a:pt x="14" y="1714"/>
                    </a:cubicBezTo>
                    <a:cubicBezTo>
                      <a:pt x="24" y="2015"/>
                      <a:pt x="80" y="2329"/>
                      <a:pt x="234" y="2629"/>
                    </a:cubicBezTo>
                    <a:cubicBezTo>
                      <a:pt x="311" y="2780"/>
                      <a:pt x="424" y="2920"/>
                      <a:pt x="561" y="3033"/>
                    </a:cubicBezTo>
                    <a:cubicBezTo>
                      <a:pt x="702" y="3147"/>
                      <a:pt x="865" y="3224"/>
                      <a:pt x="1033" y="3270"/>
                    </a:cubicBezTo>
                    <a:cubicBezTo>
                      <a:pt x="1175" y="3301"/>
                      <a:pt x="1322" y="3319"/>
                      <a:pt x="1467" y="3319"/>
                    </a:cubicBezTo>
                    <a:cubicBezTo>
                      <a:pt x="1659" y="3319"/>
                      <a:pt x="1848" y="3288"/>
                      <a:pt x="2024" y="3214"/>
                    </a:cubicBezTo>
                    <a:cubicBezTo>
                      <a:pt x="2328" y="3087"/>
                      <a:pt x="2589" y="2890"/>
                      <a:pt x="2789" y="2660"/>
                    </a:cubicBezTo>
                    <a:cubicBezTo>
                      <a:pt x="3194" y="2199"/>
                      <a:pt x="3435" y="1647"/>
                      <a:pt x="3544" y="1076"/>
                    </a:cubicBezTo>
                    <a:lnTo>
                      <a:pt x="3544" y="1076"/>
                    </a:lnTo>
                    <a:cubicBezTo>
                      <a:pt x="3234" y="1561"/>
                      <a:pt x="2900" y="2021"/>
                      <a:pt x="2502" y="2369"/>
                    </a:cubicBezTo>
                    <a:cubicBezTo>
                      <a:pt x="2191" y="2638"/>
                      <a:pt x="1829" y="2807"/>
                      <a:pt x="1468" y="2807"/>
                    </a:cubicBezTo>
                    <a:cubicBezTo>
                      <a:pt x="1368" y="2807"/>
                      <a:pt x="1268" y="2794"/>
                      <a:pt x="1170" y="2766"/>
                    </a:cubicBezTo>
                    <a:cubicBezTo>
                      <a:pt x="732" y="2676"/>
                      <a:pt x="509" y="2199"/>
                      <a:pt x="421" y="1674"/>
                    </a:cubicBezTo>
                    <a:cubicBezTo>
                      <a:pt x="335" y="1143"/>
                      <a:pt x="341" y="575"/>
                      <a:pt x="361" y="1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6"/>
              <p:cNvSpPr/>
              <p:nvPr/>
            </p:nvSpPr>
            <p:spPr>
              <a:xfrm>
                <a:off x="4733633" y="2953772"/>
                <a:ext cx="79744" cy="79503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000" extrusionOk="0">
                    <a:moveTo>
                      <a:pt x="502" y="1"/>
                    </a:moveTo>
                    <a:cubicBezTo>
                      <a:pt x="225" y="1"/>
                      <a:pt x="1" y="224"/>
                      <a:pt x="1" y="498"/>
                    </a:cubicBezTo>
                    <a:cubicBezTo>
                      <a:pt x="1" y="775"/>
                      <a:pt x="225" y="999"/>
                      <a:pt x="502" y="999"/>
                    </a:cubicBezTo>
                    <a:cubicBezTo>
                      <a:pt x="776" y="999"/>
                      <a:pt x="1003" y="775"/>
                      <a:pt x="1003" y="498"/>
                    </a:cubicBezTo>
                    <a:cubicBezTo>
                      <a:pt x="1003" y="224"/>
                      <a:pt x="776" y="1"/>
                      <a:pt x="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6"/>
              <p:cNvSpPr/>
              <p:nvPr/>
            </p:nvSpPr>
            <p:spPr>
              <a:xfrm>
                <a:off x="4092587" y="2806134"/>
                <a:ext cx="79425" cy="79503"/>
              </a:xfrm>
              <a:custGeom>
                <a:avLst/>
                <a:gdLst/>
                <a:ahLst/>
                <a:cxnLst/>
                <a:rect l="l" t="t" r="r" b="b"/>
                <a:pathLst>
                  <a:path w="999" h="1000" extrusionOk="0">
                    <a:moveTo>
                      <a:pt x="498" y="0"/>
                    </a:moveTo>
                    <a:cubicBezTo>
                      <a:pt x="225" y="0"/>
                      <a:pt x="1" y="224"/>
                      <a:pt x="1" y="498"/>
                    </a:cubicBezTo>
                    <a:cubicBezTo>
                      <a:pt x="1" y="775"/>
                      <a:pt x="225" y="999"/>
                      <a:pt x="498" y="999"/>
                    </a:cubicBezTo>
                    <a:cubicBezTo>
                      <a:pt x="775" y="999"/>
                      <a:pt x="999" y="775"/>
                      <a:pt x="999" y="498"/>
                    </a:cubicBezTo>
                    <a:cubicBezTo>
                      <a:pt x="999" y="224"/>
                      <a:pt x="775" y="0"/>
                      <a:pt x="4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6"/>
              <p:cNvSpPr/>
              <p:nvPr/>
            </p:nvSpPr>
            <p:spPr>
              <a:xfrm>
                <a:off x="4395897" y="2782919"/>
                <a:ext cx="251633" cy="169022"/>
              </a:xfrm>
              <a:custGeom>
                <a:avLst/>
                <a:gdLst/>
                <a:ahLst/>
                <a:cxnLst/>
                <a:rect l="l" t="t" r="r" b="b"/>
                <a:pathLst>
                  <a:path w="3165" h="2126" extrusionOk="0">
                    <a:moveTo>
                      <a:pt x="158" y="1"/>
                    </a:moveTo>
                    <a:cubicBezTo>
                      <a:pt x="108" y="1"/>
                      <a:pt x="55" y="33"/>
                      <a:pt x="50" y="98"/>
                    </a:cubicBezTo>
                    <a:cubicBezTo>
                      <a:pt x="0" y="964"/>
                      <a:pt x="458" y="1909"/>
                      <a:pt x="1366" y="2099"/>
                    </a:cubicBezTo>
                    <a:cubicBezTo>
                      <a:pt x="1453" y="2117"/>
                      <a:pt x="1538" y="2126"/>
                      <a:pt x="1620" y="2126"/>
                    </a:cubicBezTo>
                    <a:cubicBezTo>
                      <a:pt x="2343" y="2126"/>
                      <a:pt x="2891" y="1467"/>
                      <a:pt x="3136" y="816"/>
                    </a:cubicBezTo>
                    <a:cubicBezTo>
                      <a:pt x="3165" y="744"/>
                      <a:pt x="3105" y="696"/>
                      <a:pt x="3043" y="696"/>
                    </a:cubicBezTo>
                    <a:cubicBezTo>
                      <a:pt x="3003" y="696"/>
                      <a:pt x="2961" y="716"/>
                      <a:pt x="2943" y="764"/>
                    </a:cubicBezTo>
                    <a:cubicBezTo>
                      <a:pt x="2725" y="1348"/>
                      <a:pt x="2237" y="1918"/>
                      <a:pt x="1606" y="1918"/>
                    </a:cubicBezTo>
                    <a:cubicBezTo>
                      <a:pt x="1502" y="1918"/>
                      <a:pt x="1394" y="1903"/>
                      <a:pt x="1283" y="1869"/>
                    </a:cubicBezTo>
                    <a:cubicBezTo>
                      <a:pt x="541" y="1645"/>
                      <a:pt x="207" y="816"/>
                      <a:pt x="254" y="98"/>
                    </a:cubicBezTo>
                    <a:cubicBezTo>
                      <a:pt x="258" y="33"/>
                      <a:pt x="209" y="1"/>
                      <a:pt x="158" y="1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9C6C06-B868-4883-A59E-F0DD806ED690}"/>
              </a:ext>
            </a:extLst>
          </p:cNvPr>
          <p:cNvSpPr txBox="1"/>
          <p:nvPr/>
        </p:nvSpPr>
        <p:spPr>
          <a:xfrm>
            <a:off x="3370692" y="219508"/>
            <a:ext cx="3016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تطـــــــــــــــــــــبيق القـــــــــــــــــــــــواعد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918F02-23FC-44E0-9FA5-2F301FA84ED7}"/>
              </a:ext>
            </a:extLst>
          </p:cNvPr>
          <p:cNvSpPr txBox="1"/>
          <p:nvPr/>
        </p:nvSpPr>
        <p:spPr>
          <a:xfrm>
            <a:off x="6227752" y="1569106"/>
            <a:ext cx="212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( 2 × ط )    تُكتب  </a:t>
            </a:r>
            <a:r>
              <a:rPr lang="ar-OM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2ط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7117A62-2D95-4E5D-9CB4-2CDB2B3A5EB0}"/>
              </a:ext>
            </a:extLst>
          </p:cNvPr>
          <p:cNvSpPr txBox="1"/>
          <p:nvPr/>
        </p:nvSpPr>
        <p:spPr>
          <a:xfrm>
            <a:off x="6604417" y="2155862"/>
            <a:ext cx="212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س × ص )    تُكتب  </a:t>
            </a:r>
            <a:r>
              <a:rPr lang="ar-OM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ص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1F5170-C250-410E-A048-DFDEA4529955}"/>
              </a:ext>
            </a:extLst>
          </p:cNvPr>
          <p:cNvSpPr txBox="1"/>
          <p:nvPr/>
        </p:nvSpPr>
        <p:spPr>
          <a:xfrm>
            <a:off x="6604417" y="2817752"/>
            <a:ext cx="1783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( 1 × ص )    تُكتب </a:t>
            </a:r>
            <a:r>
              <a:rPr lang="ar-OM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3CF4EC6-BF11-4B46-8263-31DC045A6398}"/>
              </a:ext>
            </a:extLst>
          </p:cNvPr>
          <p:cNvSpPr txBox="1"/>
          <p:nvPr/>
        </p:nvSpPr>
        <p:spPr>
          <a:xfrm>
            <a:off x="6387210" y="3554550"/>
            <a:ext cx="1783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ع  ÷ 2 )    تُكتب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204652-186A-4385-8CB0-7011DD0B3DB8}"/>
              </a:ext>
            </a:extLst>
          </p:cNvPr>
          <p:cNvSpPr txBox="1"/>
          <p:nvPr/>
        </p:nvSpPr>
        <p:spPr>
          <a:xfrm>
            <a:off x="6187634" y="4213118"/>
            <a:ext cx="194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س  ÷ ص )    تُكتب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E203C1-7D70-4433-AEDB-9F2720CFDBC7}"/>
              </a:ext>
            </a:extLst>
          </p:cNvPr>
          <p:cNvGrpSpPr/>
          <p:nvPr/>
        </p:nvGrpSpPr>
        <p:grpSpPr>
          <a:xfrm>
            <a:off x="5805826" y="4037039"/>
            <a:ext cx="597372" cy="559210"/>
            <a:chOff x="1014496" y="2036420"/>
            <a:chExt cx="597372" cy="55921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164DE5-A8B6-42C5-BB8A-9BB67D649443}"/>
                </a:ext>
              </a:extLst>
            </p:cNvPr>
            <p:cNvCxnSpPr/>
            <p:nvPr/>
          </p:nvCxnSpPr>
          <p:spPr>
            <a:xfrm flipH="1">
              <a:off x="1042334" y="2374974"/>
              <a:ext cx="322392" cy="7344"/>
            </a:xfrm>
            <a:prstGeom prst="line">
              <a:avLst/>
            </a:prstGeom>
            <a:ln>
              <a:solidFill>
                <a:srgbClr val="F46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AC3BB0-BD72-4FFC-9F1C-AA54F3988BCA}"/>
                </a:ext>
              </a:extLst>
            </p:cNvPr>
            <p:cNvSpPr txBox="1"/>
            <p:nvPr/>
          </p:nvSpPr>
          <p:spPr>
            <a:xfrm>
              <a:off x="1014496" y="2287853"/>
              <a:ext cx="554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solidFill>
                    <a:schemeClr val="bg1"/>
                  </a:solidFill>
                </a:rPr>
                <a:t>ص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79E91CE-948E-4192-8FEE-013A34213A7A}"/>
                </a:ext>
              </a:extLst>
            </p:cNvPr>
            <p:cNvSpPr txBox="1"/>
            <p:nvPr/>
          </p:nvSpPr>
          <p:spPr>
            <a:xfrm>
              <a:off x="1057744" y="2036420"/>
              <a:ext cx="554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5FC3EE6-3107-46BC-91CB-57CCA9189A79}"/>
              </a:ext>
            </a:extLst>
          </p:cNvPr>
          <p:cNvGrpSpPr/>
          <p:nvPr/>
        </p:nvGrpSpPr>
        <p:grpSpPr>
          <a:xfrm>
            <a:off x="6343962" y="3400364"/>
            <a:ext cx="597372" cy="596788"/>
            <a:chOff x="1014496" y="2036420"/>
            <a:chExt cx="597372" cy="596788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95E32ED-6ADE-4F25-BA38-08391EC35B6E}"/>
                </a:ext>
              </a:extLst>
            </p:cNvPr>
            <p:cNvCxnSpPr/>
            <p:nvPr/>
          </p:nvCxnSpPr>
          <p:spPr>
            <a:xfrm flipH="1">
              <a:off x="1042334" y="2374974"/>
              <a:ext cx="322392" cy="7344"/>
            </a:xfrm>
            <a:prstGeom prst="line">
              <a:avLst/>
            </a:prstGeom>
            <a:ln>
              <a:solidFill>
                <a:srgbClr val="F46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8A29D59-58D8-4FEC-84BF-5B0839BD631F}"/>
                </a:ext>
              </a:extLst>
            </p:cNvPr>
            <p:cNvSpPr txBox="1"/>
            <p:nvPr/>
          </p:nvSpPr>
          <p:spPr>
            <a:xfrm>
              <a:off x="1014496" y="2325431"/>
              <a:ext cx="554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4B1321A-F29B-46E4-825F-9F6D7A4EC644}"/>
                </a:ext>
              </a:extLst>
            </p:cNvPr>
            <p:cNvSpPr txBox="1"/>
            <p:nvPr/>
          </p:nvSpPr>
          <p:spPr>
            <a:xfrm>
              <a:off x="1057744" y="2036420"/>
              <a:ext cx="554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B038ED6-5892-4FF0-8E99-84956B59DF3E}"/>
              </a:ext>
            </a:extLst>
          </p:cNvPr>
          <p:cNvSpPr txBox="1"/>
          <p:nvPr/>
        </p:nvSpPr>
        <p:spPr>
          <a:xfrm>
            <a:off x="165901" y="1689069"/>
            <a:ext cx="3354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عند وجود ناتج ضرب عدد في متغير يكتب العدد أولاً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9F320A-2081-4971-8730-ED48122B73E5}"/>
              </a:ext>
            </a:extLst>
          </p:cNvPr>
          <p:cNvSpPr txBox="1"/>
          <p:nvPr/>
        </p:nvSpPr>
        <p:spPr>
          <a:xfrm>
            <a:off x="437890" y="2057990"/>
            <a:ext cx="265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× ط تكتب 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2ط </a:t>
            </a:r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وليــــــــــــــــــــــــــــــــــــــــــــــــس 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ط2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790B8FA-E7E9-4981-AB14-D66E87A3C3DA}"/>
              </a:ext>
            </a:extLst>
          </p:cNvPr>
          <p:cNvSpPr txBox="1"/>
          <p:nvPr/>
        </p:nvSpPr>
        <p:spPr>
          <a:xfrm>
            <a:off x="634520" y="2705307"/>
            <a:ext cx="2489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 × س تكتب 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OM" b="1" baseline="30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وتقرأ </a:t>
            </a:r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OM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مربع س</a:t>
            </a:r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Google Shape;556;p36">
            <a:extLst>
              <a:ext uri="{FF2B5EF4-FFF2-40B4-BE49-F238E27FC236}">
                <a16:creationId xmlns:a16="http://schemas.microsoft.com/office/drawing/2014/main" id="{8401BECF-96CC-4137-A933-258601015E12}"/>
              </a:ext>
            </a:extLst>
          </p:cNvPr>
          <p:cNvSpPr/>
          <p:nvPr/>
        </p:nvSpPr>
        <p:spPr>
          <a:xfrm>
            <a:off x="7998083" y="1524481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556;p36">
            <a:extLst>
              <a:ext uri="{FF2B5EF4-FFF2-40B4-BE49-F238E27FC236}">
                <a16:creationId xmlns:a16="http://schemas.microsoft.com/office/drawing/2014/main" id="{DD7359D0-3368-4C6C-A5EA-1DF96E109B27}"/>
              </a:ext>
            </a:extLst>
          </p:cNvPr>
          <p:cNvSpPr/>
          <p:nvPr/>
        </p:nvSpPr>
        <p:spPr>
          <a:xfrm>
            <a:off x="8161382" y="3569641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556;p36">
            <a:extLst>
              <a:ext uri="{FF2B5EF4-FFF2-40B4-BE49-F238E27FC236}">
                <a16:creationId xmlns:a16="http://schemas.microsoft.com/office/drawing/2014/main" id="{43169013-0F1B-4159-87E8-E056997E9DF9}"/>
              </a:ext>
            </a:extLst>
          </p:cNvPr>
          <p:cNvSpPr/>
          <p:nvPr/>
        </p:nvSpPr>
        <p:spPr>
          <a:xfrm>
            <a:off x="8384862" y="2838481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556;p36">
            <a:extLst>
              <a:ext uri="{FF2B5EF4-FFF2-40B4-BE49-F238E27FC236}">
                <a16:creationId xmlns:a16="http://schemas.microsoft.com/office/drawing/2014/main" id="{C3D31A44-D18D-4006-BD61-2F6CBFD6E131}"/>
              </a:ext>
            </a:extLst>
          </p:cNvPr>
          <p:cNvSpPr/>
          <p:nvPr/>
        </p:nvSpPr>
        <p:spPr>
          <a:xfrm>
            <a:off x="7785038" y="4244092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556;p36">
            <a:extLst>
              <a:ext uri="{FF2B5EF4-FFF2-40B4-BE49-F238E27FC236}">
                <a16:creationId xmlns:a16="http://schemas.microsoft.com/office/drawing/2014/main" id="{1A63B971-F925-4826-BDCA-A7595020F161}"/>
              </a:ext>
            </a:extLst>
          </p:cNvPr>
          <p:cNvSpPr/>
          <p:nvPr/>
        </p:nvSpPr>
        <p:spPr>
          <a:xfrm>
            <a:off x="1700321" y="3268542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556;p36">
            <a:extLst>
              <a:ext uri="{FF2B5EF4-FFF2-40B4-BE49-F238E27FC236}">
                <a16:creationId xmlns:a16="http://schemas.microsoft.com/office/drawing/2014/main" id="{2C35BC44-77D5-498B-8013-38153BFCA9AF}"/>
              </a:ext>
            </a:extLst>
          </p:cNvPr>
          <p:cNvSpPr/>
          <p:nvPr/>
        </p:nvSpPr>
        <p:spPr>
          <a:xfrm>
            <a:off x="1762719" y="1522971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0F361FB-F48E-4B5C-ACF0-C1C06F7CBFFC}"/>
              </a:ext>
            </a:extLst>
          </p:cNvPr>
          <p:cNvSpPr txBox="1"/>
          <p:nvPr/>
        </p:nvSpPr>
        <p:spPr>
          <a:xfrm>
            <a:off x="321872" y="3993585"/>
            <a:ext cx="3023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(س × ص )</a:t>
            </a:r>
            <a:r>
              <a:rPr lang="ar-OM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(س ص) × (س ص ) ×(س ص)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392A36B-646B-4C71-A196-3D4EB204B405}"/>
              </a:ext>
            </a:extLst>
          </p:cNvPr>
          <p:cNvSpPr txBox="1"/>
          <p:nvPr/>
        </p:nvSpPr>
        <p:spPr>
          <a:xfrm>
            <a:off x="336666" y="3446398"/>
            <a:ext cx="3143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عندما تكون القوى خارج القوسين ،تطبق على كل ما في الداخل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25CD0A6-882B-4578-AC8E-B2C06F829417}"/>
              </a:ext>
            </a:extLst>
          </p:cNvPr>
          <p:cNvSpPr txBox="1"/>
          <p:nvPr/>
        </p:nvSpPr>
        <p:spPr>
          <a:xfrm>
            <a:off x="1893432" y="787177"/>
            <a:ext cx="5807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يجب أن تكتب العبارات الجبرية بأقصر وأسهل طريقة ممكنة: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3ABFBE-C8F8-486A-BBCA-4F063A628C56}"/>
              </a:ext>
            </a:extLst>
          </p:cNvPr>
          <p:cNvSpPr txBox="1"/>
          <p:nvPr/>
        </p:nvSpPr>
        <p:spPr>
          <a:xfrm>
            <a:off x="1524895" y="4325329"/>
            <a:ext cx="1059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س </a:t>
            </a:r>
            <a:r>
              <a:rPr lang="ar-OM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ar-OM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OM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Google Shape;556;p36">
            <a:extLst>
              <a:ext uri="{FF2B5EF4-FFF2-40B4-BE49-F238E27FC236}">
                <a16:creationId xmlns:a16="http://schemas.microsoft.com/office/drawing/2014/main" id="{F51AA41D-D97F-41D6-B85E-4870A59DC37D}"/>
              </a:ext>
            </a:extLst>
          </p:cNvPr>
          <p:cNvSpPr/>
          <p:nvPr/>
        </p:nvSpPr>
        <p:spPr>
          <a:xfrm>
            <a:off x="1813530" y="2519606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5C4C19D9-4ED9-4CE2-8617-3FBDC08EE9EE}"/>
              </a:ext>
            </a:extLst>
          </p:cNvPr>
          <p:cNvSpPr/>
          <p:nvPr/>
        </p:nvSpPr>
        <p:spPr>
          <a:xfrm>
            <a:off x="7025567" y="2877582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2A182160-0CC4-4EB7-BD68-6EF825363A19}"/>
              </a:ext>
            </a:extLst>
          </p:cNvPr>
          <p:cNvSpPr/>
          <p:nvPr/>
        </p:nvSpPr>
        <p:spPr>
          <a:xfrm>
            <a:off x="3120445" y="1581355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1B7588-AF07-437B-B759-BC71A616A2BB}"/>
              </a:ext>
            </a:extLst>
          </p:cNvPr>
          <p:cNvSpPr txBox="1"/>
          <p:nvPr/>
        </p:nvSpPr>
        <p:spPr>
          <a:xfrm>
            <a:off x="2071693" y="470009"/>
            <a:ext cx="5707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أعد كتابة كل عبارة من العبارات الجبرية التالية في أبسط صورة: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1FA373E-57DD-4FD7-8F85-BACAB8223377}"/>
              </a:ext>
            </a:extLst>
          </p:cNvPr>
          <p:cNvSpPr/>
          <p:nvPr/>
        </p:nvSpPr>
        <p:spPr>
          <a:xfrm>
            <a:off x="6999424" y="1498603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9C4CAD8-6BAA-42B8-8363-305C61CA168E}"/>
              </a:ext>
            </a:extLst>
          </p:cNvPr>
          <p:cNvSpPr txBox="1"/>
          <p:nvPr/>
        </p:nvSpPr>
        <p:spPr>
          <a:xfrm>
            <a:off x="6725575" y="1579540"/>
            <a:ext cx="163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6 × ص × س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80F7B335-4A85-4E44-A413-A920B678CBFA}"/>
              </a:ext>
            </a:extLst>
          </p:cNvPr>
          <p:cNvSpPr/>
          <p:nvPr/>
        </p:nvSpPr>
        <p:spPr>
          <a:xfrm>
            <a:off x="3193907" y="2956008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120BEAD-2292-4D58-B848-F3CFCF4AF59F}"/>
              </a:ext>
            </a:extLst>
          </p:cNvPr>
          <p:cNvSpPr txBox="1"/>
          <p:nvPr/>
        </p:nvSpPr>
        <p:spPr>
          <a:xfrm>
            <a:off x="3280660" y="1674882"/>
            <a:ext cx="98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6 ÷ س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6002FD3-884C-4DD9-8262-CDC17E15B3BD}"/>
              </a:ext>
            </a:extLst>
          </p:cNvPr>
          <p:cNvSpPr txBox="1"/>
          <p:nvPr/>
        </p:nvSpPr>
        <p:spPr>
          <a:xfrm>
            <a:off x="6835305" y="2985645"/>
            <a:ext cx="163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ب ×4× أ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F56CA2-6114-4C0D-91AC-85ED41586FBA}"/>
              </a:ext>
            </a:extLst>
          </p:cNvPr>
          <p:cNvSpPr txBox="1"/>
          <p:nvPr/>
        </p:nvSpPr>
        <p:spPr>
          <a:xfrm>
            <a:off x="4195240" y="99391"/>
            <a:ext cx="311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owchart: Off-page Connector 18">
            <a:extLst>
              <a:ext uri="{FF2B5EF4-FFF2-40B4-BE49-F238E27FC236}">
                <a16:creationId xmlns:a16="http://schemas.microsoft.com/office/drawing/2014/main" id="{C6C7CE29-B9C7-4085-B8F6-6BD41349ABD0}"/>
              </a:ext>
            </a:extLst>
          </p:cNvPr>
          <p:cNvSpPr/>
          <p:nvPr/>
        </p:nvSpPr>
        <p:spPr>
          <a:xfrm rot="16200000">
            <a:off x="5869493" y="1124657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Flowchart: Off-page Connector 202">
            <a:extLst>
              <a:ext uri="{FF2B5EF4-FFF2-40B4-BE49-F238E27FC236}">
                <a16:creationId xmlns:a16="http://schemas.microsoft.com/office/drawing/2014/main" id="{CE9F52DD-CAF8-427F-B9F1-FDFF2BADE104}"/>
              </a:ext>
            </a:extLst>
          </p:cNvPr>
          <p:cNvSpPr/>
          <p:nvPr/>
        </p:nvSpPr>
        <p:spPr>
          <a:xfrm rot="16200000">
            <a:off x="5912165" y="2501612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Flowchart: Off-page Connector 203">
            <a:extLst>
              <a:ext uri="{FF2B5EF4-FFF2-40B4-BE49-F238E27FC236}">
                <a16:creationId xmlns:a16="http://schemas.microsoft.com/office/drawing/2014/main" id="{D2B34C19-4E2D-4E22-8A42-751E0B74D937}"/>
              </a:ext>
            </a:extLst>
          </p:cNvPr>
          <p:cNvSpPr/>
          <p:nvPr/>
        </p:nvSpPr>
        <p:spPr>
          <a:xfrm rot="16200000">
            <a:off x="1957178" y="1230136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Flowchart: Off-page Connector 205">
            <a:extLst>
              <a:ext uri="{FF2B5EF4-FFF2-40B4-BE49-F238E27FC236}">
                <a16:creationId xmlns:a16="http://schemas.microsoft.com/office/drawing/2014/main" id="{A487DBA7-167F-4604-B1FB-B3A12C06F5ED}"/>
              </a:ext>
            </a:extLst>
          </p:cNvPr>
          <p:cNvSpPr/>
          <p:nvPr/>
        </p:nvSpPr>
        <p:spPr>
          <a:xfrm rot="16200000">
            <a:off x="2021090" y="2654321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163">
            <a:extLst>
              <a:ext uri="{FF2B5EF4-FFF2-40B4-BE49-F238E27FC236}">
                <a16:creationId xmlns:a16="http://schemas.microsoft.com/office/drawing/2014/main" id="{02B71AA8-3B91-49C0-9B48-8B9CE2D43627}"/>
              </a:ext>
            </a:extLst>
          </p:cNvPr>
          <p:cNvSpPr txBox="1"/>
          <p:nvPr/>
        </p:nvSpPr>
        <p:spPr>
          <a:xfrm>
            <a:off x="3280660" y="3092111"/>
            <a:ext cx="12214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2× ص × ص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2A182160-0CC4-4EB7-BD68-6EF825363A19}"/>
              </a:ext>
            </a:extLst>
          </p:cNvPr>
          <p:cNvSpPr/>
          <p:nvPr/>
        </p:nvSpPr>
        <p:spPr>
          <a:xfrm>
            <a:off x="4843096" y="2986905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1B7588-AF07-437B-B759-BC71A616A2BB}"/>
              </a:ext>
            </a:extLst>
          </p:cNvPr>
          <p:cNvSpPr txBox="1"/>
          <p:nvPr/>
        </p:nvSpPr>
        <p:spPr>
          <a:xfrm>
            <a:off x="2071693" y="470009"/>
            <a:ext cx="5707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أعد كتابة كل عبارة من العبارات الجبرية التالية في أبسط صورة: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AB3D579-126C-4AD4-9C4F-761E16294C94}"/>
              </a:ext>
            </a:extLst>
          </p:cNvPr>
          <p:cNvSpPr txBox="1"/>
          <p:nvPr/>
        </p:nvSpPr>
        <p:spPr>
          <a:xfrm>
            <a:off x="4638193" y="3136286"/>
            <a:ext cx="163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( س + 3 ) ÷ 4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1FA373E-57DD-4FD7-8F85-BACAB8223377}"/>
              </a:ext>
            </a:extLst>
          </p:cNvPr>
          <p:cNvSpPr/>
          <p:nvPr/>
        </p:nvSpPr>
        <p:spPr>
          <a:xfrm>
            <a:off x="4937420" y="1564730"/>
            <a:ext cx="1562902" cy="614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9C4CAD8-6BAA-42B8-8363-305C61CA168E}"/>
              </a:ext>
            </a:extLst>
          </p:cNvPr>
          <p:cNvSpPr txBox="1"/>
          <p:nvPr/>
        </p:nvSpPr>
        <p:spPr>
          <a:xfrm>
            <a:off x="4663571" y="1645667"/>
            <a:ext cx="163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أ× ب × 13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F56CA2-6114-4C0D-91AC-85ED41586FBA}"/>
              </a:ext>
            </a:extLst>
          </p:cNvPr>
          <p:cNvSpPr txBox="1"/>
          <p:nvPr/>
        </p:nvSpPr>
        <p:spPr>
          <a:xfrm>
            <a:off x="4195240" y="99391"/>
            <a:ext cx="311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نشــــــــــــــــــــــــــــــــــــــــاط (1)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owchart: Off-page Connector 18">
            <a:extLst>
              <a:ext uri="{FF2B5EF4-FFF2-40B4-BE49-F238E27FC236}">
                <a16:creationId xmlns:a16="http://schemas.microsoft.com/office/drawing/2014/main" id="{C6C7CE29-B9C7-4085-B8F6-6BD41349ABD0}"/>
              </a:ext>
            </a:extLst>
          </p:cNvPr>
          <p:cNvSpPr/>
          <p:nvPr/>
        </p:nvSpPr>
        <p:spPr>
          <a:xfrm rot="16200000">
            <a:off x="3807489" y="1190784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Flowchart: Off-page Connector 203">
            <a:extLst>
              <a:ext uri="{FF2B5EF4-FFF2-40B4-BE49-F238E27FC236}">
                <a16:creationId xmlns:a16="http://schemas.microsoft.com/office/drawing/2014/main" id="{D2B34C19-4E2D-4E22-8A42-751E0B74D937}"/>
              </a:ext>
            </a:extLst>
          </p:cNvPr>
          <p:cNvSpPr/>
          <p:nvPr/>
        </p:nvSpPr>
        <p:spPr>
          <a:xfrm rot="16200000">
            <a:off x="3679829" y="2635686"/>
            <a:ext cx="591866" cy="1339757"/>
          </a:xfrm>
          <a:prstGeom prst="flowChartOffpageConnector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red clock with black hands&#10;&#10;Description automatically generated with low confidence">
            <a:extLst>
              <a:ext uri="{FF2B5EF4-FFF2-40B4-BE49-F238E27FC236}">
                <a16:creationId xmlns:a16="http://schemas.microsoft.com/office/drawing/2014/main" id="{BA6B551B-67A6-4A07-8442-34437EFBF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74626" y="101206"/>
            <a:ext cx="1085115" cy="1008039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D1A7472B-8A73-45E9-ABFE-8234ECCD45AD}"/>
              </a:ext>
            </a:extLst>
          </p:cNvPr>
          <p:cNvSpPr txBox="1"/>
          <p:nvPr/>
        </p:nvSpPr>
        <p:spPr>
          <a:xfrm>
            <a:off x="206936" y="1091750"/>
            <a:ext cx="9903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</a:t>
            </a:r>
          </a:p>
          <a:p>
            <a:pPr algn="ctr"/>
            <a:r>
              <a:rPr lang="ar-OM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الدقيــــــــــــــقة </a:t>
            </a:r>
          </a:p>
          <a:p>
            <a:pPr algn="ctr"/>
            <a:r>
              <a:rPr lang="ar-OM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الواحـــــــــــدة</a:t>
            </a:r>
            <a:endParaRPr lang="en-US" sz="16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794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43"/>
          <p:cNvSpPr/>
          <p:nvPr/>
        </p:nvSpPr>
        <p:spPr>
          <a:xfrm flipH="1">
            <a:off x="3925366" y="94759"/>
            <a:ext cx="1539155" cy="62205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1F6BD4-805A-4F08-BBCF-4E71E768866C}"/>
              </a:ext>
            </a:extLst>
          </p:cNvPr>
          <p:cNvSpPr txBox="1"/>
          <p:nvPr/>
        </p:nvSpPr>
        <p:spPr>
          <a:xfrm>
            <a:off x="2385331" y="716020"/>
            <a:ext cx="4619223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اكتب عبارة جبرية لكل مما يلي ، معتبراً أن المتغير هو </a:t>
            </a:r>
            <a:r>
              <a:rPr lang="ar-OM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123799-6F65-4E9E-A64B-0B29243B85F5}"/>
              </a:ext>
            </a:extLst>
          </p:cNvPr>
          <p:cNvSpPr txBox="1"/>
          <p:nvPr/>
        </p:nvSpPr>
        <p:spPr>
          <a:xfrm>
            <a:off x="6202801" y="1453975"/>
            <a:ext cx="247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مجموع المتغير مع العدد 13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0E01A9-A61B-4696-A0AC-32D5519DCD26}"/>
              </a:ext>
            </a:extLst>
          </p:cNvPr>
          <p:cNvSpPr txBox="1"/>
          <p:nvPr/>
        </p:nvSpPr>
        <p:spPr>
          <a:xfrm>
            <a:off x="6205411" y="2531018"/>
            <a:ext cx="247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الفرق بين 25 والمتغير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93C1CA-7E63-4E23-9205-AA22696EF57B}"/>
              </a:ext>
            </a:extLst>
          </p:cNvPr>
          <p:cNvSpPr txBox="1"/>
          <p:nvPr/>
        </p:nvSpPr>
        <p:spPr>
          <a:xfrm>
            <a:off x="969008" y="2638866"/>
            <a:ext cx="247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مكعب المتغير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BCD7B0-4760-4077-98C7-2CEBD2D2F9DE}"/>
              </a:ext>
            </a:extLst>
          </p:cNvPr>
          <p:cNvSpPr txBox="1"/>
          <p:nvPr/>
        </p:nvSpPr>
        <p:spPr>
          <a:xfrm>
            <a:off x="977595" y="1612476"/>
            <a:ext cx="247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ثلث المتغير زائد ثلاثة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0DC885-514E-497B-989E-9F8847ACE120}"/>
              </a:ext>
            </a:extLst>
          </p:cNvPr>
          <p:cNvSpPr txBox="1"/>
          <p:nvPr/>
        </p:nvSpPr>
        <p:spPr>
          <a:xfrm>
            <a:off x="4107988" y="305362"/>
            <a:ext cx="1243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0646076-DDAC-4BCB-83ED-AA01D7A475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4F5"/>
              </a:clrFrom>
              <a:clrTo>
                <a:srgbClr val="E6F4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87" b="52588" l="42911" r="49212"/>
                    </a14:imgEffect>
                  </a14:imgLayer>
                </a14:imgProps>
              </a:ext>
            </a:extLst>
          </a:blip>
          <a:srcRect l="44132" t="45021" r="51690" b="47117"/>
          <a:stretch/>
        </p:blipFill>
        <p:spPr>
          <a:xfrm>
            <a:off x="8563681" y="1453974"/>
            <a:ext cx="426195" cy="40439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7CB9D2-CC8F-4B3A-A658-1CA09A281B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4F5"/>
              </a:clrFrom>
              <a:clrTo>
                <a:srgbClr val="E6F4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87" b="52588" l="42911" r="49212"/>
                    </a14:imgEffect>
                  </a14:imgLayer>
                </a14:imgProps>
              </a:ext>
            </a:extLst>
          </a:blip>
          <a:srcRect l="44132" t="45021" r="51690" b="47117"/>
          <a:stretch/>
        </p:blipFill>
        <p:spPr>
          <a:xfrm>
            <a:off x="3293877" y="2659153"/>
            <a:ext cx="426195" cy="40439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49A966E-0E12-409F-BA32-9B799D4D82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4F5"/>
              </a:clrFrom>
              <a:clrTo>
                <a:srgbClr val="E6F4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87" b="52588" l="42911" r="49212"/>
                    </a14:imgEffect>
                  </a14:imgLayer>
                </a14:imgProps>
              </a:ext>
            </a:extLst>
          </a:blip>
          <a:srcRect l="44132" t="45021" r="51690" b="47117"/>
          <a:stretch/>
        </p:blipFill>
        <p:spPr>
          <a:xfrm>
            <a:off x="8563681" y="2498096"/>
            <a:ext cx="426195" cy="40439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826A187-CF58-4B1D-87C0-D2B7DBDC6D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4F5"/>
              </a:clrFrom>
              <a:clrTo>
                <a:srgbClr val="E6F4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87" b="52588" l="42911" r="49212"/>
                    </a14:imgEffect>
                  </a14:imgLayer>
                </a14:imgProps>
              </a:ext>
            </a:extLst>
          </a:blip>
          <a:srcRect l="44132" t="45021" r="51690" b="47117"/>
          <a:stretch/>
        </p:blipFill>
        <p:spPr>
          <a:xfrm>
            <a:off x="3316013" y="1579554"/>
            <a:ext cx="426195" cy="404397"/>
          </a:xfrm>
          <a:prstGeom prst="rect">
            <a:avLst/>
          </a:prstGeom>
        </p:spPr>
      </p:pic>
      <p:grpSp>
        <p:nvGrpSpPr>
          <p:cNvPr id="114" name="Google Shape;1656;p86">
            <a:extLst>
              <a:ext uri="{FF2B5EF4-FFF2-40B4-BE49-F238E27FC236}">
                <a16:creationId xmlns:a16="http://schemas.microsoft.com/office/drawing/2014/main" id="{4F8E0F30-7F69-4DEC-8894-31282EB5D19C}"/>
              </a:ext>
            </a:extLst>
          </p:cNvPr>
          <p:cNvGrpSpPr/>
          <p:nvPr/>
        </p:nvGrpSpPr>
        <p:grpSpPr>
          <a:xfrm>
            <a:off x="-133185" y="3177980"/>
            <a:ext cx="1422545" cy="2056285"/>
            <a:chOff x="5191550" y="1382691"/>
            <a:chExt cx="2846100" cy="3348784"/>
          </a:xfrm>
        </p:grpSpPr>
        <p:sp>
          <p:nvSpPr>
            <p:cNvPr id="115" name="Google Shape;1657;p86">
              <a:extLst>
                <a:ext uri="{FF2B5EF4-FFF2-40B4-BE49-F238E27FC236}">
                  <a16:creationId xmlns:a16="http://schemas.microsoft.com/office/drawing/2014/main" id="{E972A297-EC75-4B26-B483-8363506C8067}"/>
                </a:ext>
              </a:extLst>
            </p:cNvPr>
            <p:cNvSpPr/>
            <p:nvPr/>
          </p:nvSpPr>
          <p:spPr>
            <a:xfrm>
              <a:off x="5191550" y="4216074"/>
              <a:ext cx="2846100" cy="515400"/>
            </a:xfrm>
            <a:prstGeom prst="ellipse">
              <a:avLst/>
            </a:prstGeom>
            <a:solidFill>
              <a:schemeClr val="dk1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658;p86">
              <a:extLst>
                <a:ext uri="{FF2B5EF4-FFF2-40B4-BE49-F238E27FC236}">
                  <a16:creationId xmlns:a16="http://schemas.microsoft.com/office/drawing/2014/main" id="{A33D23D6-C0C5-48FC-83A8-D87284C22177}"/>
                </a:ext>
              </a:extLst>
            </p:cNvPr>
            <p:cNvSpPr/>
            <p:nvPr/>
          </p:nvSpPr>
          <p:spPr>
            <a:xfrm>
              <a:off x="5606945" y="3016568"/>
              <a:ext cx="536832" cy="1290694"/>
            </a:xfrm>
            <a:custGeom>
              <a:avLst/>
              <a:gdLst/>
              <a:ahLst/>
              <a:cxnLst/>
              <a:rect l="l" t="t" r="r" b="b"/>
              <a:pathLst>
                <a:path w="6498" h="15623" extrusionOk="0">
                  <a:moveTo>
                    <a:pt x="3944" y="0"/>
                  </a:moveTo>
                  <a:cubicBezTo>
                    <a:pt x="3944" y="0"/>
                    <a:pt x="1" y="11464"/>
                    <a:pt x="327" y="15500"/>
                  </a:cubicBezTo>
                  <a:cubicBezTo>
                    <a:pt x="767" y="15585"/>
                    <a:pt x="1184" y="15622"/>
                    <a:pt x="1576" y="15622"/>
                  </a:cubicBezTo>
                  <a:cubicBezTo>
                    <a:pt x="4083" y="15622"/>
                    <a:pt x="5590" y="14113"/>
                    <a:pt x="5590" y="14113"/>
                  </a:cubicBezTo>
                  <a:lnTo>
                    <a:pt x="6497" y="918"/>
                  </a:lnTo>
                  <a:lnTo>
                    <a:pt x="3944" y="0"/>
                  </a:ln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659;p86">
              <a:extLst>
                <a:ext uri="{FF2B5EF4-FFF2-40B4-BE49-F238E27FC236}">
                  <a16:creationId xmlns:a16="http://schemas.microsoft.com/office/drawing/2014/main" id="{AB14187B-EEF2-4D86-9832-8690E4705A7B}"/>
                </a:ext>
              </a:extLst>
            </p:cNvPr>
            <p:cNvSpPr/>
            <p:nvPr/>
          </p:nvSpPr>
          <p:spPr>
            <a:xfrm>
              <a:off x="7131274" y="3461780"/>
              <a:ext cx="757332" cy="879602"/>
            </a:xfrm>
            <a:custGeom>
              <a:avLst/>
              <a:gdLst/>
              <a:ahLst/>
              <a:cxnLst/>
              <a:rect l="l" t="t" r="r" b="b"/>
              <a:pathLst>
                <a:path w="9167" h="10647" extrusionOk="0">
                  <a:moveTo>
                    <a:pt x="7983" y="0"/>
                  </a:moveTo>
                  <a:lnTo>
                    <a:pt x="7983" y="0"/>
                  </a:lnTo>
                  <a:cubicBezTo>
                    <a:pt x="7450" y="62"/>
                    <a:pt x="7262" y="833"/>
                    <a:pt x="7164" y="1258"/>
                  </a:cubicBezTo>
                  <a:cubicBezTo>
                    <a:pt x="7052" y="1741"/>
                    <a:pt x="7065" y="2248"/>
                    <a:pt x="7136" y="2737"/>
                  </a:cubicBezTo>
                  <a:cubicBezTo>
                    <a:pt x="7282" y="3733"/>
                    <a:pt x="7664" y="4675"/>
                    <a:pt x="7963" y="5630"/>
                  </a:cubicBezTo>
                  <a:cubicBezTo>
                    <a:pt x="9020" y="8976"/>
                    <a:pt x="5901" y="9137"/>
                    <a:pt x="5291" y="9137"/>
                  </a:cubicBezTo>
                  <a:cubicBezTo>
                    <a:pt x="5225" y="9137"/>
                    <a:pt x="5189" y="9135"/>
                    <a:pt x="5189" y="9135"/>
                  </a:cubicBezTo>
                  <a:cubicBezTo>
                    <a:pt x="5189" y="9135"/>
                    <a:pt x="0" y="10135"/>
                    <a:pt x="5189" y="10618"/>
                  </a:cubicBezTo>
                  <a:cubicBezTo>
                    <a:pt x="5385" y="10636"/>
                    <a:pt x="5585" y="10646"/>
                    <a:pt x="5786" y="10646"/>
                  </a:cubicBezTo>
                  <a:cubicBezTo>
                    <a:pt x="6962" y="10646"/>
                    <a:pt x="8157" y="10295"/>
                    <a:pt x="8718" y="9159"/>
                  </a:cubicBezTo>
                  <a:cubicBezTo>
                    <a:pt x="9166" y="8251"/>
                    <a:pt x="9126" y="7153"/>
                    <a:pt x="8952" y="6181"/>
                  </a:cubicBezTo>
                  <a:cubicBezTo>
                    <a:pt x="8745" y="5005"/>
                    <a:pt x="8109" y="3954"/>
                    <a:pt x="7871" y="2781"/>
                  </a:cubicBezTo>
                  <a:cubicBezTo>
                    <a:pt x="7684" y="1860"/>
                    <a:pt x="7674" y="887"/>
                    <a:pt x="7983" y="0"/>
                  </a:cubicBez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660;p86">
              <a:extLst>
                <a:ext uri="{FF2B5EF4-FFF2-40B4-BE49-F238E27FC236}">
                  <a16:creationId xmlns:a16="http://schemas.microsoft.com/office/drawing/2014/main" id="{2542773D-EC88-46C2-BC4F-11CD6ED65274}"/>
                </a:ext>
              </a:extLst>
            </p:cNvPr>
            <p:cNvSpPr/>
            <p:nvPr/>
          </p:nvSpPr>
          <p:spPr>
            <a:xfrm>
              <a:off x="5907250" y="2900246"/>
              <a:ext cx="1778288" cy="1610084"/>
            </a:xfrm>
            <a:custGeom>
              <a:avLst/>
              <a:gdLst/>
              <a:ahLst/>
              <a:cxnLst/>
              <a:rect l="l" t="t" r="r" b="b"/>
              <a:pathLst>
                <a:path w="21525" h="19489" extrusionOk="0">
                  <a:moveTo>
                    <a:pt x="4550" y="1"/>
                  </a:moveTo>
                  <a:cubicBezTo>
                    <a:pt x="3418" y="1"/>
                    <a:pt x="2488" y="382"/>
                    <a:pt x="2023" y="1401"/>
                  </a:cubicBezTo>
                  <a:cubicBezTo>
                    <a:pt x="1687" y="2136"/>
                    <a:pt x="1404" y="3146"/>
                    <a:pt x="1173" y="4305"/>
                  </a:cubicBezTo>
                  <a:cubicBezTo>
                    <a:pt x="337" y="8429"/>
                    <a:pt x="92" y="14450"/>
                    <a:pt x="24" y="16793"/>
                  </a:cubicBezTo>
                  <a:cubicBezTo>
                    <a:pt x="3" y="17411"/>
                    <a:pt x="0" y="17775"/>
                    <a:pt x="0" y="17775"/>
                  </a:cubicBezTo>
                  <a:cubicBezTo>
                    <a:pt x="0" y="17775"/>
                    <a:pt x="717" y="17663"/>
                    <a:pt x="1737" y="17530"/>
                  </a:cubicBezTo>
                  <a:cubicBezTo>
                    <a:pt x="1891" y="17510"/>
                    <a:pt x="2051" y="17490"/>
                    <a:pt x="2217" y="17466"/>
                  </a:cubicBezTo>
                  <a:cubicBezTo>
                    <a:pt x="3691" y="17281"/>
                    <a:pt x="5602" y="17081"/>
                    <a:pt x="6969" y="17081"/>
                  </a:cubicBezTo>
                  <a:cubicBezTo>
                    <a:pt x="7994" y="17081"/>
                    <a:pt x="8714" y="17194"/>
                    <a:pt x="8714" y="17510"/>
                  </a:cubicBezTo>
                  <a:cubicBezTo>
                    <a:pt x="5457" y="17642"/>
                    <a:pt x="4773" y="19489"/>
                    <a:pt x="4773" y="19489"/>
                  </a:cubicBezTo>
                  <a:cubicBezTo>
                    <a:pt x="4773" y="19489"/>
                    <a:pt x="15398" y="19183"/>
                    <a:pt x="21524" y="19183"/>
                  </a:cubicBezTo>
                  <a:cubicBezTo>
                    <a:pt x="21396" y="8741"/>
                    <a:pt x="14623" y="8575"/>
                    <a:pt x="14074" y="8575"/>
                  </a:cubicBezTo>
                  <a:cubicBezTo>
                    <a:pt x="14056" y="8575"/>
                    <a:pt x="14045" y="8575"/>
                    <a:pt x="14041" y="8575"/>
                  </a:cubicBezTo>
                  <a:cubicBezTo>
                    <a:pt x="13909" y="8575"/>
                    <a:pt x="13076" y="3380"/>
                    <a:pt x="13076" y="3380"/>
                  </a:cubicBezTo>
                  <a:cubicBezTo>
                    <a:pt x="13076" y="3380"/>
                    <a:pt x="7919" y="1"/>
                    <a:pt x="4550" y="1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661;p86">
              <a:extLst>
                <a:ext uri="{FF2B5EF4-FFF2-40B4-BE49-F238E27FC236}">
                  <a16:creationId xmlns:a16="http://schemas.microsoft.com/office/drawing/2014/main" id="{2E6F1AE7-2171-4033-8F6D-4A687C7E5B15}"/>
                </a:ext>
              </a:extLst>
            </p:cNvPr>
            <p:cNvSpPr/>
            <p:nvPr/>
          </p:nvSpPr>
          <p:spPr>
            <a:xfrm>
              <a:off x="7693882" y="3275235"/>
              <a:ext cx="260816" cy="255859"/>
            </a:xfrm>
            <a:custGeom>
              <a:avLst/>
              <a:gdLst/>
              <a:ahLst/>
              <a:cxnLst/>
              <a:rect l="l" t="t" r="r" b="b"/>
              <a:pathLst>
                <a:path w="3157" h="3097" extrusionOk="0">
                  <a:moveTo>
                    <a:pt x="838" y="0"/>
                  </a:moveTo>
                  <a:cubicBezTo>
                    <a:pt x="833" y="0"/>
                    <a:pt x="828" y="0"/>
                    <a:pt x="823" y="1"/>
                  </a:cubicBezTo>
                  <a:cubicBezTo>
                    <a:pt x="0" y="28"/>
                    <a:pt x="602" y="2748"/>
                    <a:pt x="602" y="2748"/>
                  </a:cubicBezTo>
                  <a:cubicBezTo>
                    <a:pt x="602" y="2748"/>
                    <a:pt x="1601" y="3097"/>
                    <a:pt x="2242" y="3097"/>
                  </a:cubicBezTo>
                  <a:cubicBezTo>
                    <a:pt x="2562" y="3097"/>
                    <a:pt x="2793" y="3010"/>
                    <a:pt x="2764" y="2748"/>
                  </a:cubicBezTo>
                  <a:cubicBezTo>
                    <a:pt x="2726" y="2381"/>
                    <a:pt x="2477" y="2283"/>
                    <a:pt x="2224" y="2283"/>
                  </a:cubicBezTo>
                  <a:cubicBezTo>
                    <a:pt x="1984" y="2283"/>
                    <a:pt x="1741" y="2370"/>
                    <a:pt x="1668" y="2399"/>
                  </a:cubicBezTo>
                  <a:lnTo>
                    <a:pt x="1668" y="2399"/>
                  </a:lnTo>
                  <a:cubicBezTo>
                    <a:pt x="1854" y="2323"/>
                    <a:pt x="3156" y="1775"/>
                    <a:pt x="2904" y="1374"/>
                  </a:cubicBezTo>
                  <a:cubicBezTo>
                    <a:pt x="2862" y="1308"/>
                    <a:pt x="2795" y="1280"/>
                    <a:pt x="2713" y="1280"/>
                  </a:cubicBezTo>
                  <a:cubicBezTo>
                    <a:pt x="2451" y="1280"/>
                    <a:pt x="2027" y="1567"/>
                    <a:pt x="1717" y="1808"/>
                  </a:cubicBezTo>
                  <a:lnTo>
                    <a:pt x="1717" y="1808"/>
                  </a:lnTo>
                  <a:cubicBezTo>
                    <a:pt x="2108" y="1445"/>
                    <a:pt x="2607" y="857"/>
                    <a:pt x="2264" y="467"/>
                  </a:cubicBezTo>
                  <a:cubicBezTo>
                    <a:pt x="2205" y="399"/>
                    <a:pt x="2142" y="369"/>
                    <a:pt x="2075" y="369"/>
                  </a:cubicBezTo>
                  <a:cubicBezTo>
                    <a:pt x="1544" y="369"/>
                    <a:pt x="823" y="2258"/>
                    <a:pt x="823" y="2258"/>
                  </a:cubicBezTo>
                  <a:cubicBezTo>
                    <a:pt x="823" y="2258"/>
                    <a:pt x="1633" y="0"/>
                    <a:pt x="8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662;p86">
              <a:extLst>
                <a:ext uri="{FF2B5EF4-FFF2-40B4-BE49-F238E27FC236}">
                  <a16:creationId xmlns:a16="http://schemas.microsoft.com/office/drawing/2014/main" id="{C1AA97A2-FECD-45D9-AF02-3FD8574F7A12}"/>
                </a:ext>
              </a:extLst>
            </p:cNvPr>
            <p:cNvSpPr/>
            <p:nvPr/>
          </p:nvSpPr>
          <p:spPr>
            <a:xfrm>
              <a:off x="7024784" y="3461945"/>
              <a:ext cx="149285" cy="162999"/>
            </a:xfrm>
            <a:custGeom>
              <a:avLst/>
              <a:gdLst/>
              <a:ahLst/>
              <a:cxnLst/>
              <a:rect l="l" t="t" r="r" b="b"/>
              <a:pathLst>
                <a:path w="1807" h="1973" extrusionOk="0">
                  <a:moveTo>
                    <a:pt x="990" y="1"/>
                  </a:moveTo>
                  <a:cubicBezTo>
                    <a:pt x="691" y="1"/>
                    <a:pt x="1" y="1651"/>
                    <a:pt x="1" y="1651"/>
                  </a:cubicBezTo>
                  <a:lnTo>
                    <a:pt x="327" y="1973"/>
                  </a:lnTo>
                  <a:cubicBezTo>
                    <a:pt x="327" y="1973"/>
                    <a:pt x="1806" y="780"/>
                    <a:pt x="1626" y="617"/>
                  </a:cubicBezTo>
                  <a:cubicBezTo>
                    <a:pt x="1615" y="607"/>
                    <a:pt x="1599" y="602"/>
                    <a:pt x="1581" y="602"/>
                  </a:cubicBezTo>
                  <a:cubicBezTo>
                    <a:pt x="1307" y="602"/>
                    <a:pt x="327" y="1651"/>
                    <a:pt x="327" y="1651"/>
                  </a:cubicBezTo>
                  <a:cubicBezTo>
                    <a:pt x="327" y="1651"/>
                    <a:pt x="1289" y="39"/>
                    <a:pt x="1000" y="2"/>
                  </a:cubicBezTo>
                  <a:cubicBezTo>
                    <a:pt x="997" y="1"/>
                    <a:pt x="993" y="1"/>
                    <a:pt x="990" y="1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663;p86">
              <a:extLst>
                <a:ext uri="{FF2B5EF4-FFF2-40B4-BE49-F238E27FC236}">
                  <a16:creationId xmlns:a16="http://schemas.microsoft.com/office/drawing/2014/main" id="{2FBD51FA-6F26-4089-8FFE-F727FF5CC6A8}"/>
                </a:ext>
              </a:extLst>
            </p:cNvPr>
            <p:cNvSpPr/>
            <p:nvPr/>
          </p:nvSpPr>
          <p:spPr>
            <a:xfrm>
              <a:off x="5909151" y="3250038"/>
              <a:ext cx="616391" cy="1104149"/>
            </a:xfrm>
            <a:custGeom>
              <a:avLst/>
              <a:gdLst/>
              <a:ahLst/>
              <a:cxnLst/>
              <a:rect l="l" t="t" r="r" b="b"/>
              <a:pathLst>
                <a:path w="7461" h="13365" extrusionOk="0">
                  <a:moveTo>
                    <a:pt x="1710" y="1"/>
                  </a:moveTo>
                  <a:cubicBezTo>
                    <a:pt x="1522" y="1"/>
                    <a:pt x="1334" y="26"/>
                    <a:pt x="1150" y="71"/>
                  </a:cubicBezTo>
                  <a:cubicBezTo>
                    <a:pt x="314" y="4195"/>
                    <a:pt x="69" y="10216"/>
                    <a:pt x="1" y="12559"/>
                  </a:cubicBezTo>
                  <a:lnTo>
                    <a:pt x="1714" y="13296"/>
                  </a:lnTo>
                  <a:lnTo>
                    <a:pt x="1877" y="13364"/>
                  </a:lnTo>
                  <a:lnTo>
                    <a:pt x="2194" y="13232"/>
                  </a:lnTo>
                  <a:lnTo>
                    <a:pt x="7460" y="11053"/>
                  </a:lnTo>
                  <a:lnTo>
                    <a:pt x="7460" y="11053"/>
                  </a:lnTo>
                  <a:cubicBezTo>
                    <a:pt x="7459" y="11053"/>
                    <a:pt x="7457" y="11053"/>
                    <a:pt x="7456" y="11053"/>
                  </a:cubicBezTo>
                  <a:cubicBezTo>
                    <a:pt x="7353" y="11053"/>
                    <a:pt x="6630" y="9967"/>
                    <a:pt x="6576" y="9890"/>
                  </a:cubicBezTo>
                  <a:cubicBezTo>
                    <a:pt x="5889" y="8911"/>
                    <a:pt x="5264" y="7887"/>
                    <a:pt x="4852" y="6766"/>
                  </a:cubicBezTo>
                  <a:cubicBezTo>
                    <a:pt x="4346" y="5463"/>
                    <a:pt x="4278" y="4097"/>
                    <a:pt x="4033" y="2733"/>
                  </a:cubicBezTo>
                  <a:cubicBezTo>
                    <a:pt x="3850" y="1710"/>
                    <a:pt x="3445" y="524"/>
                    <a:pt x="2374" y="119"/>
                  </a:cubicBezTo>
                  <a:cubicBezTo>
                    <a:pt x="2159" y="37"/>
                    <a:pt x="1935" y="1"/>
                    <a:pt x="1710" y="1"/>
                  </a:cubicBezTo>
                  <a:close/>
                </a:path>
              </a:pathLst>
            </a:custGeom>
            <a:solidFill>
              <a:srgbClr val="F5D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664;p86">
              <a:extLst>
                <a:ext uri="{FF2B5EF4-FFF2-40B4-BE49-F238E27FC236}">
                  <a16:creationId xmlns:a16="http://schemas.microsoft.com/office/drawing/2014/main" id="{CFD23E43-699C-418E-9003-EE285A095DB4}"/>
                </a:ext>
              </a:extLst>
            </p:cNvPr>
            <p:cNvSpPr/>
            <p:nvPr/>
          </p:nvSpPr>
          <p:spPr>
            <a:xfrm>
              <a:off x="5583400" y="3536700"/>
              <a:ext cx="1074986" cy="1084404"/>
            </a:xfrm>
            <a:custGeom>
              <a:avLst/>
              <a:gdLst/>
              <a:ahLst/>
              <a:cxnLst/>
              <a:rect l="l" t="t" r="r" b="b"/>
              <a:pathLst>
                <a:path w="13012" h="13126" extrusionOk="0">
                  <a:moveTo>
                    <a:pt x="8119" y="0"/>
                  </a:moveTo>
                  <a:cubicBezTo>
                    <a:pt x="8119" y="0"/>
                    <a:pt x="7490" y="6269"/>
                    <a:pt x="7177" y="8146"/>
                  </a:cubicBezTo>
                  <a:cubicBezTo>
                    <a:pt x="1387" y="9656"/>
                    <a:pt x="0" y="12426"/>
                    <a:pt x="449" y="12508"/>
                  </a:cubicBezTo>
                  <a:cubicBezTo>
                    <a:pt x="470" y="12512"/>
                    <a:pt x="492" y="12514"/>
                    <a:pt x="515" y="12514"/>
                  </a:cubicBezTo>
                  <a:cubicBezTo>
                    <a:pt x="834" y="12514"/>
                    <a:pt x="1261" y="12143"/>
                    <a:pt x="1484" y="11926"/>
                  </a:cubicBezTo>
                  <a:lnTo>
                    <a:pt x="1484" y="11926"/>
                  </a:lnTo>
                  <a:cubicBezTo>
                    <a:pt x="1229" y="12201"/>
                    <a:pt x="766" y="12764"/>
                    <a:pt x="1102" y="12916"/>
                  </a:cubicBezTo>
                  <a:cubicBezTo>
                    <a:pt x="1134" y="12931"/>
                    <a:pt x="1171" y="12938"/>
                    <a:pt x="1212" y="12938"/>
                  </a:cubicBezTo>
                  <a:cubicBezTo>
                    <a:pt x="1699" y="12938"/>
                    <a:pt x="2711" y="11957"/>
                    <a:pt x="2842" y="11828"/>
                  </a:cubicBezTo>
                  <a:lnTo>
                    <a:pt x="2842" y="11828"/>
                  </a:lnTo>
                  <a:cubicBezTo>
                    <a:pt x="2701" y="11968"/>
                    <a:pt x="1551" y="13126"/>
                    <a:pt x="2015" y="13126"/>
                  </a:cubicBezTo>
                  <a:cubicBezTo>
                    <a:pt x="2162" y="13126"/>
                    <a:pt x="2469" y="13010"/>
                    <a:pt x="3019" y="12712"/>
                  </a:cubicBezTo>
                  <a:cubicBezTo>
                    <a:pt x="5426" y="11407"/>
                    <a:pt x="13011" y="9285"/>
                    <a:pt x="13011" y="9285"/>
                  </a:cubicBezTo>
                  <a:lnTo>
                    <a:pt x="12195" y="3087"/>
                  </a:lnTo>
                  <a:lnTo>
                    <a:pt x="8119" y="0"/>
                  </a:ln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65;p86">
              <a:extLst>
                <a:ext uri="{FF2B5EF4-FFF2-40B4-BE49-F238E27FC236}">
                  <a16:creationId xmlns:a16="http://schemas.microsoft.com/office/drawing/2014/main" id="{7FB43B09-2F66-409E-A1C4-5F996B7D9D08}"/>
                </a:ext>
              </a:extLst>
            </p:cNvPr>
            <p:cNvSpPr/>
            <p:nvPr/>
          </p:nvSpPr>
          <p:spPr>
            <a:xfrm rot="-282614">
              <a:off x="6847603" y="3130026"/>
              <a:ext cx="589929" cy="620864"/>
            </a:xfrm>
            <a:custGeom>
              <a:avLst/>
              <a:gdLst/>
              <a:ahLst/>
              <a:cxnLst/>
              <a:rect l="l" t="t" r="r" b="b"/>
              <a:pathLst>
                <a:path w="10307" h="10847" extrusionOk="0">
                  <a:moveTo>
                    <a:pt x="3452" y="1"/>
                  </a:moveTo>
                  <a:lnTo>
                    <a:pt x="3452" y="1"/>
                  </a:lnTo>
                  <a:cubicBezTo>
                    <a:pt x="3452" y="1"/>
                    <a:pt x="1" y="9142"/>
                    <a:pt x="5143" y="10531"/>
                  </a:cubicBezTo>
                  <a:cubicBezTo>
                    <a:pt x="5960" y="10751"/>
                    <a:pt x="6651" y="10847"/>
                    <a:pt x="7232" y="10847"/>
                  </a:cubicBezTo>
                  <a:cubicBezTo>
                    <a:pt x="10307" y="10847"/>
                    <a:pt x="10286" y="8160"/>
                    <a:pt x="9429" y="7059"/>
                  </a:cubicBezTo>
                  <a:cubicBezTo>
                    <a:pt x="8408" y="5755"/>
                    <a:pt x="8082" y="4041"/>
                    <a:pt x="7389" y="2037"/>
                  </a:cubicBezTo>
                  <a:cubicBezTo>
                    <a:pt x="6694" y="33"/>
                    <a:pt x="3452" y="1"/>
                    <a:pt x="34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666;p86">
              <a:extLst>
                <a:ext uri="{FF2B5EF4-FFF2-40B4-BE49-F238E27FC236}">
                  <a16:creationId xmlns:a16="http://schemas.microsoft.com/office/drawing/2014/main" id="{430D6F3C-898C-43AB-B5F4-DFA50CC4BD32}"/>
                </a:ext>
              </a:extLst>
            </p:cNvPr>
            <p:cNvSpPr/>
            <p:nvPr/>
          </p:nvSpPr>
          <p:spPr>
            <a:xfrm rot="-282614">
              <a:off x="7065230" y="3138288"/>
              <a:ext cx="391436" cy="306339"/>
            </a:xfrm>
            <a:custGeom>
              <a:avLst/>
              <a:gdLst/>
              <a:ahLst/>
              <a:cxnLst/>
              <a:rect l="l" t="t" r="r" b="b"/>
              <a:pathLst>
                <a:path w="6839" h="5352" extrusionOk="0">
                  <a:moveTo>
                    <a:pt x="1264" y="0"/>
                  </a:moveTo>
                  <a:lnTo>
                    <a:pt x="1264" y="0"/>
                  </a:lnTo>
                  <a:cubicBezTo>
                    <a:pt x="1264" y="0"/>
                    <a:pt x="1" y="5352"/>
                    <a:pt x="3962" y="5352"/>
                  </a:cubicBezTo>
                  <a:cubicBezTo>
                    <a:pt x="4017" y="5352"/>
                    <a:pt x="4073" y="5351"/>
                    <a:pt x="4130" y="5349"/>
                  </a:cubicBezTo>
                  <a:cubicBezTo>
                    <a:pt x="6838" y="5249"/>
                    <a:pt x="5008" y="2566"/>
                    <a:pt x="3261" y="1015"/>
                  </a:cubicBezTo>
                  <a:cubicBezTo>
                    <a:pt x="2322" y="183"/>
                    <a:pt x="1264" y="0"/>
                    <a:pt x="1264" y="0"/>
                  </a:cubicBezTo>
                  <a:close/>
                </a:path>
              </a:pathLst>
            </a:custGeom>
            <a:solidFill>
              <a:srgbClr val="4A6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667;p86">
              <a:extLst>
                <a:ext uri="{FF2B5EF4-FFF2-40B4-BE49-F238E27FC236}">
                  <a16:creationId xmlns:a16="http://schemas.microsoft.com/office/drawing/2014/main" id="{BD3C32A3-98D5-4AE6-B07C-EAD1FEB893CA}"/>
                </a:ext>
              </a:extLst>
            </p:cNvPr>
            <p:cNvSpPr/>
            <p:nvPr/>
          </p:nvSpPr>
          <p:spPr>
            <a:xfrm rot="-8261296" flipH="1">
              <a:off x="6337344" y="2937843"/>
              <a:ext cx="404484" cy="1332228"/>
            </a:xfrm>
            <a:custGeom>
              <a:avLst/>
              <a:gdLst/>
              <a:ahLst/>
              <a:cxnLst/>
              <a:rect l="l" t="t" r="r" b="b"/>
              <a:pathLst>
                <a:path w="4711" h="13231" extrusionOk="0">
                  <a:moveTo>
                    <a:pt x="4124" y="1"/>
                  </a:moveTo>
                  <a:cubicBezTo>
                    <a:pt x="1" y="5881"/>
                    <a:pt x="2633" y="13104"/>
                    <a:pt x="2633" y="13104"/>
                  </a:cubicBezTo>
                  <a:lnTo>
                    <a:pt x="4414" y="13230"/>
                  </a:lnTo>
                  <a:cubicBezTo>
                    <a:pt x="310" y="7683"/>
                    <a:pt x="4569" y="656"/>
                    <a:pt x="4708" y="656"/>
                  </a:cubicBezTo>
                  <a:cubicBezTo>
                    <a:pt x="4709" y="656"/>
                    <a:pt x="4710" y="656"/>
                    <a:pt x="4710" y="657"/>
                  </a:cubicBezTo>
                  <a:lnTo>
                    <a:pt x="41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668;p86">
              <a:extLst>
                <a:ext uri="{FF2B5EF4-FFF2-40B4-BE49-F238E27FC236}">
                  <a16:creationId xmlns:a16="http://schemas.microsoft.com/office/drawing/2014/main" id="{D95ACD8F-3112-4376-8869-0301D41156C2}"/>
                </a:ext>
              </a:extLst>
            </p:cNvPr>
            <p:cNvSpPr/>
            <p:nvPr/>
          </p:nvSpPr>
          <p:spPr>
            <a:xfrm rot="-282614">
              <a:off x="7321310" y="3356224"/>
              <a:ext cx="34341" cy="34171"/>
            </a:xfrm>
            <a:custGeom>
              <a:avLst/>
              <a:gdLst/>
              <a:ahLst/>
              <a:cxnLst/>
              <a:rect l="l" t="t" r="r" b="b"/>
              <a:pathLst>
                <a:path w="600" h="597" extrusionOk="0">
                  <a:moveTo>
                    <a:pt x="300" y="0"/>
                  </a:moveTo>
                  <a:cubicBezTo>
                    <a:pt x="137" y="0"/>
                    <a:pt x="0" y="133"/>
                    <a:pt x="0" y="297"/>
                  </a:cubicBezTo>
                  <a:cubicBezTo>
                    <a:pt x="0" y="463"/>
                    <a:pt x="137" y="596"/>
                    <a:pt x="300" y="596"/>
                  </a:cubicBezTo>
                  <a:cubicBezTo>
                    <a:pt x="466" y="596"/>
                    <a:pt x="600" y="463"/>
                    <a:pt x="600" y="297"/>
                  </a:cubicBezTo>
                  <a:cubicBezTo>
                    <a:pt x="600" y="133"/>
                    <a:pt x="466" y="0"/>
                    <a:pt x="300" y="0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669;p86">
              <a:extLst>
                <a:ext uri="{FF2B5EF4-FFF2-40B4-BE49-F238E27FC236}">
                  <a16:creationId xmlns:a16="http://schemas.microsoft.com/office/drawing/2014/main" id="{0880CE4A-AC5B-4A15-A60D-88B17A400C15}"/>
                </a:ext>
              </a:extLst>
            </p:cNvPr>
            <p:cNvSpPr/>
            <p:nvPr/>
          </p:nvSpPr>
          <p:spPr>
            <a:xfrm>
              <a:off x="5633960" y="4141784"/>
              <a:ext cx="569383" cy="442155"/>
            </a:xfrm>
            <a:custGeom>
              <a:avLst/>
              <a:gdLst/>
              <a:ahLst/>
              <a:cxnLst/>
              <a:rect l="l" t="t" r="r" b="b"/>
              <a:pathLst>
                <a:path w="6892" h="5352" extrusionOk="0">
                  <a:moveTo>
                    <a:pt x="1921" y="0"/>
                  </a:moveTo>
                  <a:cubicBezTo>
                    <a:pt x="142" y="0"/>
                    <a:pt x="0" y="1880"/>
                    <a:pt x="0" y="1880"/>
                  </a:cubicBezTo>
                  <a:cubicBezTo>
                    <a:pt x="0" y="1880"/>
                    <a:pt x="3386" y="3634"/>
                    <a:pt x="4406" y="5144"/>
                  </a:cubicBezTo>
                  <a:cubicBezTo>
                    <a:pt x="4517" y="5288"/>
                    <a:pt x="4619" y="5352"/>
                    <a:pt x="4698" y="5352"/>
                  </a:cubicBezTo>
                  <a:cubicBezTo>
                    <a:pt x="4909" y="5352"/>
                    <a:pt x="4956" y="4893"/>
                    <a:pt x="4569" y="4294"/>
                  </a:cubicBezTo>
                  <a:lnTo>
                    <a:pt x="4569" y="4294"/>
                  </a:lnTo>
                  <a:cubicBezTo>
                    <a:pt x="5220" y="4968"/>
                    <a:pt x="5389" y="5178"/>
                    <a:pt x="5521" y="5178"/>
                  </a:cubicBezTo>
                  <a:cubicBezTo>
                    <a:pt x="5596" y="5178"/>
                    <a:pt x="5658" y="5110"/>
                    <a:pt x="5790" y="5021"/>
                  </a:cubicBezTo>
                  <a:cubicBezTo>
                    <a:pt x="5868" y="4969"/>
                    <a:pt x="5889" y="4897"/>
                    <a:pt x="5874" y="4816"/>
                  </a:cubicBezTo>
                  <a:lnTo>
                    <a:pt x="5874" y="4816"/>
                  </a:lnTo>
                  <a:cubicBezTo>
                    <a:pt x="5973" y="4878"/>
                    <a:pt x="6080" y="4917"/>
                    <a:pt x="6191" y="4917"/>
                  </a:cubicBezTo>
                  <a:cubicBezTo>
                    <a:pt x="6234" y="4917"/>
                    <a:pt x="6277" y="4911"/>
                    <a:pt x="6321" y="4899"/>
                  </a:cubicBezTo>
                  <a:cubicBezTo>
                    <a:pt x="6892" y="4736"/>
                    <a:pt x="5069" y="643"/>
                    <a:pt x="2621" y="85"/>
                  </a:cubicBezTo>
                  <a:cubicBezTo>
                    <a:pt x="2363" y="26"/>
                    <a:pt x="2131" y="0"/>
                    <a:pt x="1921" y="0"/>
                  </a:cubicBez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670;p86">
              <a:extLst>
                <a:ext uri="{FF2B5EF4-FFF2-40B4-BE49-F238E27FC236}">
                  <a16:creationId xmlns:a16="http://schemas.microsoft.com/office/drawing/2014/main" id="{C8140C1A-3915-4ABE-A4AF-1AFFD5BD7A41}"/>
                </a:ext>
              </a:extLst>
            </p:cNvPr>
            <p:cNvSpPr/>
            <p:nvPr/>
          </p:nvSpPr>
          <p:spPr>
            <a:xfrm>
              <a:off x="6479029" y="3951687"/>
              <a:ext cx="532371" cy="422658"/>
            </a:xfrm>
            <a:custGeom>
              <a:avLst/>
              <a:gdLst/>
              <a:ahLst/>
              <a:cxnLst/>
              <a:rect l="l" t="t" r="r" b="b"/>
              <a:pathLst>
                <a:path w="6444" h="5116" extrusionOk="0">
                  <a:moveTo>
                    <a:pt x="6302" y="1"/>
                  </a:moveTo>
                  <a:cubicBezTo>
                    <a:pt x="4294" y="1"/>
                    <a:pt x="489" y="3127"/>
                    <a:pt x="1" y="5116"/>
                  </a:cubicBezTo>
                  <a:cubicBezTo>
                    <a:pt x="845" y="4819"/>
                    <a:pt x="1558" y="4795"/>
                    <a:pt x="1764" y="4795"/>
                  </a:cubicBezTo>
                  <a:cubicBezTo>
                    <a:pt x="1803" y="4795"/>
                    <a:pt x="1824" y="4796"/>
                    <a:pt x="1824" y="4796"/>
                  </a:cubicBezTo>
                  <a:cubicBezTo>
                    <a:pt x="1824" y="4796"/>
                    <a:pt x="2415" y="516"/>
                    <a:pt x="6444" y="6"/>
                  </a:cubicBezTo>
                  <a:cubicBezTo>
                    <a:pt x="6397" y="3"/>
                    <a:pt x="6350" y="1"/>
                    <a:pt x="6302" y="1"/>
                  </a:cubicBez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71;p86">
              <a:extLst>
                <a:ext uri="{FF2B5EF4-FFF2-40B4-BE49-F238E27FC236}">
                  <a16:creationId xmlns:a16="http://schemas.microsoft.com/office/drawing/2014/main" id="{0A3CFD92-04E0-410E-BA75-22513A31441F}"/>
                </a:ext>
              </a:extLst>
            </p:cNvPr>
            <p:cNvSpPr/>
            <p:nvPr/>
          </p:nvSpPr>
          <p:spPr>
            <a:xfrm>
              <a:off x="5743177" y="4166899"/>
              <a:ext cx="166056" cy="55022"/>
            </a:xfrm>
            <a:custGeom>
              <a:avLst/>
              <a:gdLst/>
              <a:ahLst/>
              <a:cxnLst/>
              <a:rect l="l" t="t" r="r" b="b"/>
              <a:pathLst>
                <a:path w="2010" h="666" extrusionOk="0">
                  <a:moveTo>
                    <a:pt x="1695" y="0"/>
                  </a:moveTo>
                  <a:cubicBezTo>
                    <a:pt x="1371" y="0"/>
                    <a:pt x="802" y="110"/>
                    <a:pt x="1" y="665"/>
                  </a:cubicBezTo>
                  <a:lnTo>
                    <a:pt x="2010" y="46"/>
                  </a:lnTo>
                  <a:cubicBezTo>
                    <a:pt x="2010" y="46"/>
                    <a:pt x="1903" y="0"/>
                    <a:pt x="1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672;p86">
              <a:extLst>
                <a:ext uri="{FF2B5EF4-FFF2-40B4-BE49-F238E27FC236}">
                  <a16:creationId xmlns:a16="http://schemas.microsoft.com/office/drawing/2014/main" id="{A1582728-1C9B-44C2-A51E-50715BFC5609}"/>
                </a:ext>
              </a:extLst>
            </p:cNvPr>
            <p:cNvSpPr/>
            <p:nvPr/>
          </p:nvSpPr>
          <p:spPr>
            <a:xfrm>
              <a:off x="6624018" y="3690128"/>
              <a:ext cx="15779" cy="43538"/>
            </a:xfrm>
            <a:custGeom>
              <a:avLst/>
              <a:gdLst/>
              <a:ahLst/>
              <a:cxnLst/>
              <a:rect l="l" t="t" r="r" b="b"/>
              <a:pathLst>
                <a:path w="191" h="527" extrusionOk="0">
                  <a:moveTo>
                    <a:pt x="96" y="0"/>
                  </a:moveTo>
                  <a:cubicBezTo>
                    <a:pt x="48" y="0"/>
                    <a:pt x="0" y="31"/>
                    <a:pt x="0" y="92"/>
                  </a:cubicBezTo>
                  <a:lnTo>
                    <a:pt x="0" y="435"/>
                  </a:lnTo>
                  <a:cubicBezTo>
                    <a:pt x="0" y="496"/>
                    <a:pt x="48" y="527"/>
                    <a:pt x="96" y="527"/>
                  </a:cubicBezTo>
                  <a:cubicBezTo>
                    <a:pt x="143" y="527"/>
                    <a:pt x="191" y="496"/>
                    <a:pt x="191" y="435"/>
                  </a:cubicBezTo>
                  <a:lnTo>
                    <a:pt x="191" y="92"/>
                  </a:lnTo>
                  <a:cubicBezTo>
                    <a:pt x="191" y="31"/>
                    <a:pt x="143" y="0"/>
                    <a:pt x="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673;p86">
              <a:extLst>
                <a:ext uri="{FF2B5EF4-FFF2-40B4-BE49-F238E27FC236}">
                  <a16:creationId xmlns:a16="http://schemas.microsoft.com/office/drawing/2014/main" id="{4AD6EDFB-065C-4865-9FFE-C5337D35A1D9}"/>
                </a:ext>
              </a:extLst>
            </p:cNvPr>
            <p:cNvSpPr/>
            <p:nvPr/>
          </p:nvSpPr>
          <p:spPr>
            <a:xfrm>
              <a:off x="6668630" y="3531589"/>
              <a:ext cx="20075" cy="38168"/>
            </a:xfrm>
            <a:custGeom>
              <a:avLst/>
              <a:gdLst/>
              <a:ahLst/>
              <a:cxnLst/>
              <a:rect l="l" t="t" r="r" b="b"/>
              <a:pathLst>
                <a:path w="243" h="462" extrusionOk="0">
                  <a:moveTo>
                    <a:pt x="116" y="0"/>
                  </a:moveTo>
                  <a:cubicBezTo>
                    <a:pt x="59" y="0"/>
                    <a:pt x="1" y="46"/>
                    <a:pt x="21" y="117"/>
                  </a:cubicBezTo>
                  <a:cubicBezTo>
                    <a:pt x="45" y="192"/>
                    <a:pt x="56" y="263"/>
                    <a:pt x="42" y="342"/>
                  </a:cubicBezTo>
                  <a:cubicBezTo>
                    <a:pt x="31" y="414"/>
                    <a:pt x="94" y="462"/>
                    <a:pt x="149" y="462"/>
                  </a:cubicBezTo>
                  <a:cubicBezTo>
                    <a:pt x="186" y="462"/>
                    <a:pt x="219" y="441"/>
                    <a:pt x="225" y="392"/>
                  </a:cubicBezTo>
                  <a:cubicBezTo>
                    <a:pt x="243" y="281"/>
                    <a:pt x="239" y="175"/>
                    <a:pt x="205" y="66"/>
                  </a:cubicBezTo>
                  <a:cubicBezTo>
                    <a:pt x="191" y="20"/>
                    <a:pt x="154" y="0"/>
                    <a:pt x="1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674;p86">
              <a:extLst>
                <a:ext uri="{FF2B5EF4-FFF2-40B4-BE49-F238E27FC236}">
                  <a16:creationId xmlns:a16="http://schemas.microsoft.com/office/drawing/2014/main" id="{50748CF6-0E2D-4E78-ADA9-D5A23DA2E5D1}"/>
                </a:ext>
              </a:extLst>
            </p:cNvPr>
            <p:cNvSpPr/>
            <p:nvPr/>
          </p:nvSpPr>
          <p:spPr>
            <a:xfrm>
              <a:off x="6736953" y="3616600"/>
              <a:ext cx="19662" cy="43455"/>
            </a:xfrm>
            <a:custGeom>
              <a:avLst/>
              <a:gdLst/>
              <a:ahLst/>
              <a:cxnLst/>
              <a:rect l="l" t="t" r="r" b="b"/>
              <a:pathLst>
                <a:path w="238" h="526" extrusionOk="0">
                  <a:moveTo>
                    <a:pt x="91" y="1"/>
                  </a:moveTo>
                  <a:cubicBezTo>
                    <a:pt x="44" y="1"/>
                    <a:pt x="0" y="30"/>
                    <a:pt x="7" y="91"/>
                  </a:cubicBezTo>
                  <a:cubicBezTo>
                    <a:pt x="17" y="207"/>
                    <a:pt x="31" y="319"/>
                    <a:pt x="41" y="435"/>
                  </a:cubicBezTo>
                  <a:cubicBezTo>
                    <a:pt x="48" y="495"/>
                    <a:pt x="99" y="525"/>
                    <a:pt x="147" y="525"/>
                  </a:cubicBezTo>
                  <a:cubicBezTo>
                    <a:pt x="194" y="525"/>
                    <a:pt x="238" y="496"/>
                    <a:pt x="232" y="435"/>
                  </a:cubicBezTo>
                  <a:cubicBezTo>
                    <a:pt x="221" y="319"/>
                    <a:pt x="208" y="207"/>
                    <a:pt x="197" y="91"/>
                  </a:cubicBezTo>
                  <a:cubicBezTo>
                    <a:pt x="190" y="31"/>
                    <a:pt x="139" y="1"/>
                    <a:pt x="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675;p86">
              <a:extLst>
                <a:ext uri="{FF2B5EF4-FFF2-40B4-BE49-F238E27FC236}">
                  <a16:creationId xmlns:a16="http://schemas.microsoft.com/office/drawing/2014/main" id="{9DAB0F21-7FD7-4FA0-A0E9-2A17267EF75C}"/>
                </a:ext>
              </a:extLst>
            </p:cNvPr>
            <p:cNvSpPr/>
            <p:nvPr/>
          </p:nvSpPr>
          <p:spPr>
            <a:xfrm>
              <a:off x="7288325" y="3868163"/>
              <a:ext cx="15779" cy="46430"/>
            </a:xfrm>
            <a:custGeom>
              <a:avLst/>
              <a:gdLst/>
              <a:ahLst/>
              <a:cxnLst/>
              <a:rect l="l" t="t" r="r" b="b"/>
              <a:pathLst>
                <a:path w="191" h="562" extrusionOk="0">
                  <a:moveTo>
                    <a:pt x="95" y="0"/>
                  </a:moveTo>
                  <a:cubicBezTo>
                    <a:pt x="48" y="0"/>
                    <a:pt x="0" y="31"/>
                    <a:pt x="0" y="92"/>
                  </a:cubicBezTo>
                  <a:lnTo>
                    <a:pt x="0" y="470"/>
                  </a:lnTo>
                  <a:cubicBezTo>
                    <a:pt x="0" y="531"/>
                    <a:pt x="48" y="562"/>
                    <a:pt x="95" y="562"/>
                  </a:cubicBezTo>
                  <a:cubicBezTo>
                    <a:pt x="143" y="562"/>
                    <a:pt x="190" y="531"/>
                    <a:pt x="190" y="470"/>
                  </a:cubicBezTo>
                  <a:lnTo>
                    <a:pt x="190" y="92"/>
                  </a:lnTo>
                  <a:cubicBezTo>
                    <a:pt x="190" y="31"/>
                    <a:pt x="143" y="0"/>
                    <a:pt x="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676;p86">
              <a:extLst>
                <a:ext uri="{FF2B5EF4-FFF2-40B4-BE49-F238E27FC236}">
                  <a16:creationId xmlns:a16="http://schemas.microsoft.com/office/drawing/2014/main" id="{9522BB42-A9AF-4F3E-89B5-92A16799DDC0}"/>
                </a:ext>
              </a:extLst>
            </p:cNvPr>
            <p:cNvSpPr/>
            <p:nvPr/>
          </p:nvSpPr>
          <p:spPr>
            <a:xfrm>
              <a:off x="7352022" y="3822890"/>
              <a:ext cx="23628" cy="43621"/>
            </a:xfrm>
            <a:custGeom>
              <a:avLst/>
              <a:gdLst/>
              <a:ahLst/>
              <a:cxnLst/>
              <a:rect l="l" t="t" r="r" b="b"/>
              <a:pathLst>
                <a:path w="286" h="528" extrusionOk="0">
                  <a:moveTo>
                    <a:pt x="116" y="0"/>
                  </a:moveTo>
                  <a:cubicBezTo>
                    <a:pt x="60" y="0"/>
                    <a:pt x="0" y="47"/>
                    <a:pt x="14" y="120"/>
                  </a:cubicBezTo>
                  <a:cubicBezTo>
                    <a:pt x="38" y="232"/>
                    <a:pt x="62" y="348"/>
                    <a:pt x="86" y="460"/>
                  </a:cubicBezTo>
                  <a:cubicBezTo>
                    <a:pt x="97" y="507"/>
                    <a:pt x="132" y="528"/>
                    <a:pt x="170" y="528"/>
                  </a:cubicBezTo>
                  <a:cubicBezTo>
                    <a:pt x="226" y="528"/>
                    <a:pt x="286" y="481"/>
                    <a:pt x="270" y="409"/>
                  </a:cubicBezTo>
                  <a:cubicBezTo>
                    <a:pt x="245" y="297"/>
                    <a:pt x="221" y="182"/>
                    <a:pt x="198" y="69"/>
                  </a:cubicBezTo>
                  <a:cubicBezTo>
                    <a:pt x="188" y="21"/>
                    <a:pt x="153" y="0"/>
                    <a:pt x="1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677;p86">
              <a:extLst>
                <a:ext uri="{FF2B5EF4-FFF2-40B4-BE49-F238E27FC236}">
                  <a16:creationId xmlns:a16="http://schemas.microsoft.com/office/drawing/2014/main" id="{D6920B70-3962-448F-8812-0A78699D5938}"/>
                </a:ext>
              </a:extLst>
            </p:cNvPr>
            <p:cNvSpPr/>
            <p:nvPr/>
          </p:nvSpPr>
          <p:spPr>
            <a:xfrm>
              <a:off x="7341860" y="3989772"/>
              <a:ext cx="15862" cy="52047"/>
            </a:xfrm>
            <a:custGeom>
              <a:avLst/>
              <a:gdLst/>
              <a:ahLst/>
              <a:cxnLst/>
              <a:rect l="l" t="t" r="r" b="b"/>
              <a:pathLst>
                <a:path w="192" h="630" extrusionOk="0">
                  <a:moveTo>
                    <a:pt x="96" y="0"/>
                  </a:moveTo>
                  <a:cubicBezTo>
                    <a:pt x="49" y="0"/>
                    <a:pt x="1" y="31"/>
                    <a:pt x="1" y="92"/>
                  </a:cubicBezTo>
                  <a:lnTo>
                    <a:pt x="1" y="538"/>
                  </a:lnTo>
                  <a:cubicBezTo>
                    <a:pt x="1" y="599"/>
                    <a:pt x="49" y="629"/>
                    <a:pt x="96" y="629"/>
                  </a:cubicBezTo>
                  <a:cubicBezTo>
                    <a:pt x="144" y="629"/>
                    <a:pt x="192" y="599"/>
                    <a:pt x="192" y="538"/>
                  </a:cubicBezTo>
                  <a:lnTo>
                    <a:pt x="192" y="92"/>
                  </a:lnTo>
                  <a:cubicBezTo>
                    <a:pt x="192" y="31"/>
                    <a:pt x="144" y="0"/>
                    <a:pt x="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678;p86">
              <a:extLst>
                <a:ext uri="{FF2B5EF4-FFF2-40B4-BE49-F238E27FC236}">
                  <a16:creationId xmlns:a16="http://schemas.microsoft.com/office/drawing/2014/main" id="{D85B9EE0-A73D-4499-B873-FEA41289562B}"/>
                </a:ext>
              </a:extLst>
            </p:cNvPr>
            <p:cNvSpPr/>
            <p:nvPr/>
          </p:nvSpPr>
          <p:spPr>
            <a:xfrm>
              <a:off x="6824855" y="4295117"/>
              <a:ext cx="15532" cy="49156"/>
            </a:xfrm>
            <a:custGeom>
              <a:avLst/>
              <a:gdLst/>
              <a:ahLst/>
              <a:cxnLst/>
              <a:rect l="l" t="t" r="r" b="b"/>
              <a:pathLst>
                <a:path w="188" h="595" extrusionOk="0">
                  <a:moveTo>
                    <a:pt x="94" y="1"/>
                  </a:moveTo>
                  <a:cubicBezTo>
                    <a:pt x="47" y="1"/>
                    <a:pt x="1" y="31"/>
                    <a:pt x="1" y="92"/>
                  </a:cubicBezTo>
                  <a:lnTo>
                    <a:pt x="1" y="504"/>
                  </a:lnTo>
                  <a:cubicBezTo>
                    <a:pt x="1" y="564"/>
                    <a:pt x="48" y="594"/>
                    <a:pt x="95" y="594"/>
                  </a:cubicBezTo>
                  <a:cubicBezTo>
                    <a:pt x="141" y="594"/>
                    <a:pt x="187" y="564"/>
                    <a:pt x="187" y="504"/>
                  </a:cubicBezTo>
                  <a:lnTo>
                    <a:pt x="187" y="92"/>
                  </a:lnTo>
                  <a:cubicBezTo>
                    <a:pt x="187" y="31"/>
                    <a:pt x="141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679;p86">
              <a:extLst>
                <a:ext uri="{FF2B5EF4-FFF2-40B4-BE49-F238E27FC236}">
                  <a16:creationId xmlns:a16="http://schemas.microsoft.com/office/drawing/2014/main" id="{F8F73931-9D37-432B-AC31-42F79E48D13B}"/>
                </a:ext>
              </a:extLst>
            </p:cNvPr>
            <p:cNvSpPr/>
            <p:nvPr/>
          </p:nvSpPr>
          <p:spPr>
            <a:xfrm>
              <a:off x="6877398" y="4224151"/>
              <a:ext cx="21067" cy="38086"/>
            </a:xfrm>
            <a:custGeom>
              <a:avLst/>
              <a:gdLst/>
              <a:ahLst/>
              <a:cxnLst/>
              <a:rect l="l" t="t" r="r" b="b"/>
              <a:pathLst>
                <a:path w="255" h="461" extrusionOk="0">
                  <a:moveTo>
                    <a:pt x="96" y="0"/>
                  </a:moveTo>
                  <a:cubicBezTo>
                    <a:pt x="60" y="0"/>
                    <a:pt x="25" y="21"/>
                    <a:pt x="17" y="70"/>
                  </a:cubicBezTo>
                  <a:cubicBezTo>
                    <a:pt x="0" y="183"/>
                    <a:pt x="7" y="288"/>
                    <a:pt x="48" y="397"/>
                  </a:cubicBezTo>
                  <a:cubicBezTo>
                    <a:pt x="64" y="441"/>
                    <a:pt x="102" y="461"/>
                    <a:pt x="140" y="461"/>
                  </a:cubicBezTo>
                  <a:cubicBezTo>
                    <a:pt x="198" y="461"/>
                    <a:pt x="254" y="416"/>
                    <a:pt x="228" y="346"/>
                  </a:cubicBezTo>
                  <a:cubicBezTo>
                    <a:pt x="201" y="271"/>
                    <a:pt x="190" y="200"/>
                    <a:pt x="201" y="122"/>
                  </a:cubicBezTo>
                  <a:cubicBezTo>
                    <a:pt x="213" y="48"/>
                    <a:pt x="152" y="0"/>
                    <a:pt x="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680;p86">
              <a:extLst>
                <a:ext uri="{FF2B5EF4-FFF2-40B4-BE49-F238E27FC236}">
                  <a16:creationId xmlns:a16="http://schemas.microsoft.com/office/drawing/2014/main" id="{4A524AC7-B270-4CF8-AE20-8AE4EDE2366F}"/>
                </a:ext>
              </a:extLst>
            </p:cNvPr>
            <p:cNvSpPr/>
            <p:nvPr/>
          </p:nvSpPr>
          <p:spPr>
            <a:xfrm>
              <a:off x="5776058" y="3684427"/>
              <a:ext cx="15862" cy="40564"/>
            </a:xfrm>
            <a:custGeom>
              <a:avLst/>
              <a:gdLst/>
              <a:ahLst/>
              <a:cxnLst/>
              <a:rect l="l" t="t" r="r" b="b"/>
              <a:pathLst>
                <a:path w="192" h="491" extrusionOk="0">
                  <a:moveTo>
                    <a:pt x="96" y="1"/>
                  </a:moveTo>
                  <a:cubicBezTo>
                    <a:pt x="48" y="1"/>
                    <a:pt x="0" y="31"/>
                    <a:pt x="0" y="93"/>
                  </a:cubicBezTo>
                  <a:lnTo>
                    <a:pt x="0" y="399"/>
                  </a:lnTo>
                  <a:cubicBezTo>
                    <a:pt x="0" y="460"/>
                    <a:pt x="48" y="490"/>
                    <a:pt x="96" y="490"/>
                  </a:cubicBezTo>
                  <a:cubicBezTo>
                    <a:pt x="143" y="490"/>
                    <a:pt x="191" y="460"/>
                    <a:pt x="191" y="399"/>
                  </a:cubicBezTo>
                  <a:lnTo>
                    <a:pt x="191" y="93"/>
                  </a:lnTo>
                  <a:cubicBezTo>
                    <a:pt x="191" y="31"/>
                    <a:pt x="143" y="1"/>
                    <a:pt x="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681;p86">
              <a:extLst>
                <a:ext uri="{FF2B5EF4-FFF2-40B4-BE49-F238E27FC236}">
                  <a16:creationId xmlns:a16="http://schemas.microsoft.com/office/drawing/2014/main" id="{C1AAE6B2-AFB5-4491-BC9D-F19124963988}"/>
                </a:ext>
              </a:extLst>
            </p:cNvPr>
            <p:cNvSpPr/>
            <p:nvPr/>
          </p:nvSpPr>
          <p:spPr>
            <a:xfrm>
              <a:off x="5813978" y="3622136"/>
              <a:ext cx="20819" cy="52047"/>
            </a:xfrm>
            <a:custGeom>
              <a:avLst/>
              <a:gdLst/>
              <a:ahLst/>
              <a:cxnLst/>
              <a:rect l="l" t="t" r="r" b="b"/>
              <a:pathLst>
                <a:path w="252" h="630" extrusionOk="0">
                  <a:moveTo>
                    <a:pt x="118" y="1"/>
                  </a:moveTo>
                  <a:cubicBezTo>
                    <a:pt x="61" y="1"/>
                    <a:pt x="1" y="48"/>
                    <a:pt x="18" y="120"/>
                  </a:cubicBezTo>
                  <a:cubicBezTo>
                    <a:pt x="51" y="258"/>
                    <a:pt x="62" y="395"/>
                    <a:pt x="54" y="537"/>
                  </a:cubicBezTo>
                  <a:cubicBezTo>
                    <a:pt x="50" y="599"/>
                    <a:pt x="95" y="629"/>
                    <a:pt x="142" y="629"/>
                  </a:cubicBezTo>
                  <a:cubicBezTo>
                    <a:pt x="189" y="629"/>
                    <a:pt x="238" y="599"/>
                    <a:pt x="242" y="537"/>
                  </a:cubicBezTo>
                  <a:cubicBezTo>
                    <a:pt x="252" y="381"/>
                    <a:pt x="238" y="225"/>
                    <a:pt x="201" y="68"/>
                  </a:cubicBezTo>
                  <a:cubicBezTo>
                    <a:pt x="190" y="21"/>
                    <a:pt x="155" y="1"/>
                    <a:pt x="1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682;p86">
              <a:extLst>
                <a:ext uri="{FF2B5EF4-FFF2-40B4-BE49-F238E27FC236}">
                  <a16:creationId xmlns:a16="http://schemas.microsoft.com/office/drawing/2014/main" id="{869ABBD6-4D55-4DE7-9462-86D30E651412}"/>
                </a:ext>
              </a:extLst>
            </p:cNvPr>
            <p:cNvSpPr/>
            <p:nvPr/>
          </p:nvSpPr>
          <p:spPr>
            <a:xfrm rot="-322221">
              <a:off x="6172933" y="4180531"/>
              <a:ext cx="290723" cy="68224"/>
            </a:xfrm>
            <a:custGeom>
              <a:avLst/>
              <a:gdLst/>
              <a:ahLst/>
              <a:cxnLst/>
              <a:rect l="l" t="t" r="r" b="b"/>
              <a:pathLst>
                <a:path w="2520" h="732" extrusionOk="0">
                  <a:moveTo>
                    <a:pt x="871" y="1"/>
                  </a:moveTo>
                  <a:cubicBezTo>
                    <a:pt x="359" y="1"/>
                    <a:pt x="0" y="177"/>
                    <a:pt x="0" y="177"/>
                  </a:cubicBezTo>
                  <a:lnTo>
                    <a:pt x="2519" y="732"/>
                  </a:lnTo>
                  <a:cubicBezTo>
                    <a:pt x="1948" y="152"/>
                    <a:pt x="1344" y="1"/>
                    <a:pt x="871" y="1"/>
                  </a:cubicBez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683;p86">
              <a:extLst>
                <a:ext uri="{FF2B5EF4-FFF2-40B4-BE49-F238E27FC236}">
                  <a16:creationId xmlns:a16="http://schemas.microsoft.com/office/drawing/2014/main" id="{3BADDD10-ABD2-43A1-8E89-8574D79E17D0}"/>
                </a:ext>
              </a:extLst>
            </p:cNvPr>
            <p:cNvSpPr/>
            <p:nvPr/>
          </p:nvSpPr>
          <p:spPr>
            <a:xfrm rot="-282614">
              <a:off x="7050223" y="3052059"/>
              <a:ext cx="159058" cy="80878"/>
            </a:xfrm>
            <a:custGeom>
              <a:avLst/>
              <a:gdLst/>
              <a:ahLst/>
              <a:cxnLst/>
              <a:rect l="l" t="t" r="r" b="b"/>
              <a:pathLst>
                <a:path w="2779" h="1413" extrusionOk="0">
                  <a:moveTo>
                    <a:pt x="1876" y="0"/>
                  </a:moveTo>
                  <a:cubicBezTo>
                    <a:pt x="1129" y="0"/>
                    <a:pt x="1" y="1407"/>
                    <a:pt x="1" y="1407"/>
                  </a:cubicBezTo>
                  <a:cubicBezTo>
                    <a:pt x="39" y="1411"/>
                    <a:pt x="78" y="1412"/>
                    <a:pt x="119" y="1412"/>
                  </a:cubicBezTo>
                  <a:cubicBezTo>
                    <a:pt x="1108" y="1412"/>
                    <a:pt x="2778" y="356"/>
                    <a:pt x="2082" y="43"/>
                  </a:cubicBezTo>
                  <a:cubicBezTo>
                    <a:pt x="2018" y="13"/>
                    <a:pt x="1948" y="0"/>
                    <a:pt x="1876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684;p86">
              <a:extLst>
                <a:ext uri="{FF2B5EF4-FFF2-40B4-BE49-F238E27FC236}">
                  <a16:creationId xmlns:a16="http://schemas.microsoft.com/office/drawing/2014/main" id="{74A34DA7-5597-42E1-8438-16EBCF65C221}"/>
                </a:ext>
              </a:extLst>
            </p:cNvPr>
            <p:cNvSpPr/>
            <p:nvPr/>
          </p:nvSpPr>
          <p:spPr>
            <a:xfrm>
              <a:off x="5478313" y="1382691"/>
              <a:ext cx="2204994" cy="2020680"/>
            </a:xfrm>
            <a:custGeom>
              <a:avLst/>
              <a:gdLst/>
              <a:ahLst/>
              <a:cxnLst/>
              <a:rect l="l" t="t" r="r" b="b"/>
              <a:pathLst>
                <a:path w="26690" h="24459" extrusionOk="0">
                  <a:moveTo>
                    <a:pt x="14327" y="0"/>
                  </a:moveTo>
                  <a:cubicBezTo>
                    <a:pt x="13645" y="0"/>
                    <a:pt x="12998" y="26"/>
                    <a:pt x="12386" y="76"/>
                  </a:cubicBezTo>
                  <a:cubicBezTo>
                    <a:pt x="11200" y="164"/>
                    <a:pt x="10139" y="341"/>
                    <a:pt x="9184" y="578"/>
                  </a:cubicBezTo>
                  <a:lnTo>
                    <a:pt x="9469" y="3751"/>
                  </a:lnTo>
                  <a:cubicBezTo>
                    <a:pt x="9469" y="3751"/>
                    <a:pt x="8630" y="1738"/>
                    <a:pt x="8242" y="851"/>
                  </a:cubicBezTo>
                  <a:cubicBezTo>
                    <a:pt x="7174" y="1163"/>
                    <a:pt x="6250" y="1612"/>
                    <a:pt x="5443" y="2156"/>
                  </a:cubicBezTo>
                  <a:cubicBezTo>
                    <a:pt x="5321" y="2241"/>
                    <a:pt x="5199" y="2326"/>
                    <a:pt x="5080" y="2414"/>
                  </a:cubicBezTo>
                  <a:cubicBezTo>
                    <a:pt x="3836" y="3336"/>
                    <a:pt x="2904" y="4495"/>
                    <a:pt x="2211" y="5730"/>
                  </a:cubicBezTo>
                  <a:cubicBezTo>
                    <a:pt x="2129" y="5872"/>
                    <a:pt x="2051" y="6022"/>
                    <a:pt x="1976" y="6168"/>
                  </a:cubicBezTo>
                  <a:cubicBezTo>
                    <a:pt x="1" y="10020"/>
                    <a:pt x="201" y="14412"/>
                    <a:pt x="375" y="14698"/>
                  </a:cubicBezTo>
                  <a:lnTo>
                    <a:pt x="3431" y="13600"/>
                  </a:lnTo>
                  <a:lnTo>
                    <a:pt x="912" y="15518"/>
                  </a:lnTo>
                  <a:cubicBezTo>
                    <a:pt x="1983" y="17040"/>
                    <a:pt x="3479" y="18608"/>
                    <a:pt x="5134" y="20009"/>
                  </a:cubicBezTo>
                  <a:cubicBezTo>
                    <a:pt x="5284" y="20131"/>
                    <a:pt x="5434" y="20257"/>
                    <a:pt x="5583" y="20379"/>
                  </a:cubicBezTo>
                  <a:cubicBezTo>
                    <a:pt x="5851" y="20597"/>
                    <a:pt x="6127" y="20814"/>
                    <a:pt x="6399" y="21021"/>
                  </a:cubicBezTo>
                  <a:cubicBezTo>
                    <a:pt x="6491" y="21090"/>
                    <a:pt x="6582" y="21161"/>
                    <a:pt x="6675" y="21225"/>
                  </a:cubicBezTo>
                  <a:cubicBezTo>
                    <a:pt x="6858" y="21365"/>
                    <a:pt x="7045" y="21501"/>
                    <a:pt x="7235" y="21630"/>
                  </a:cubicBezTo>
                  <a:cubicBezTo>
                    <a:pt x="7276" y="21661"/>
                    <a:pt x="7320" y="21691"/>
                    <a:pt x="7365" y="21722"/>
                  </a:cubicBezTo>
                  <a:cubicBezTo>
                    <a:pt x="8038" y="22195"/>
                    <a:pt x="8718" y="22626"/>
                    <a:pt x="9391" y="23007"/>
                  </a:cubicBezTo>
                  <a:cubicBezTo>
                    <a:pt x="9503" y="23075"/>
                    <a:pt x="9615" y="23133"/>
                    <a:pt x="9731" y="23197"/>
                  </a:cubicBezTo>
                  <a:cubicBezTo>
                    <a:pt x="10417" y="23571"/>
                    <a:pt x="11087" y="23888"/>
                    <a:pt x="11734" y="24139"/>
                  </a:cubicBezTo>
                  <a:cubicBezTo>
                    <a:pt x="12128" y="23136"/>
                    <a:pt x="13138" y="20767"/>
                    <a:pt x="13521" y="19872"/>
                  </a:cubicBezTo>
                  <a:cubicBezTo>
                    <a:pt x="13613" y="19651"/>
                    <a:pt x="13671" y="19522"/>
                    <a:pt x="13671" y="19522"/>
                  </a:cubicBezTo>
                  <a:lnTo>
                    <a:pt x="13671" y="24459"/>
                  </a:lnTo>
                  <a:cubicBezTo>
                    <a:pt x="15293" y="23898"/>
                    <a:pt x="20689" y="21770"/>
                    <a:pt x="22966" y="20865"/>
                  </a:cubicBezTo>
                  <a:lnTo>
                    <a:pt x="22823" y="18438"/>
                  </a:lnTo>
                  <a:lnTo>
                    <a:pt x="24003" y="20427"/>
                  </a:lnTo>
                  <a:cubicBezTo>
                    <a:pt x="24139" y="19730"/>
                    <a:pt x="26689" y="6368"/>
                    <a:pt x="20179" y="1642"/>
                  </a:cubicBezTo>
                  <a:lnTo>
                    <a:pt x="16499" y="5672"/>
                  </a:lnTo>
                  <a:cubicBezTo>
                    <a:pt x="16499" y="5672"/>
                    <a:pt x="17693" y="2054"/>
                    <a:pt x="18210" y="599"/>
                  </a:cubicBezTo>
                  <a:cubicBezTo>
                    <a:pt x="17221" y="239"/>
                    <a:pt x="16088" y="24"/>
                    <a:pt x="14786" y="4"/>
                  </a:cubicBezTo>
                  <a:cubicBezTo>
                    <a:pt x="14631" y="1"/>
                    <a:pt x="14478" y="0"/>
                    <a:pt x="14327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685;p86">
              <a:extLst>
                <a:ext uri="{FF2B5EF4-FFF2-40B4-BE49-F238E27FC236}">
                  <a16:creationId xmlns:a16="http://schemas.microsoft.com/office/drawing/2014/main" id="{ED818B7E-A1F8-4006-B876-05DB9C7143AD}"/>
                </a:ext>
              </a:extLst>
            </p:cNvPr>
            <p:cNvSpPr/>
            <p:nvPr/>
          </p:nvSpPr>
          <p:spPr>
            <a:xfrm>
              <a:off x="6490843" y="1382691"/>
              <a:ext cx="1095227" cy="2020680"/>
            </a:xfrm>
            <a:custGeom>
              <a:avLst/>
              <a:gdLst/>
              <a:ahLst/>
              <a:cxnLst/>
              <a:rect l="l" t="t" r="r" b="b"/>
              <a:pathLst>
                <a:path w="13257" h="24459" extrusionOk="0">
                  <a:moveTo>
                    <a:pt x="2071" y="0"/>
                  </a:moveTo>
                  <a:cubicBezTo>
                    <a:pt x="1389" y="0"/>
                    <a:pt x="742" y="26"/>
                    <a:pt x="130" y="76"/>
                  </a:cubicBezTo>
                  <a:cubicBezTo>
                    <a:pt x="222" y="395"/>
                    <a:pt x="392" y="724"/>
                    <a:pt x="460" y="949"/>
                  </a:cubicBezTo>
                  <a:cubicBezTo>
                    <a:pt x="926" y="2551"/>
                    <a:pt x="898" y="4298"/>
                    <a:pt x="347" y="5876"/>
                  </a:cubicBezTo>
                  <a:cubicBezTo>
                    <a:pt x="191" y="6318"/>
                    <a:pt x="1" y="6817"/>
                    <a:pt x="201" y="7242"/>
                  </a:cubicBezTo>
                  <a:cubicBezTo>
                    <a:pt x="331" y="7517"/>
                    <a:pt x="606" y="7694"/>
                    <a:pt x="868" y="7854"/>
                  </a:cubicBezTo>
                  <a:cubicBezTo>
                    <a:pt x="1494" y="8239"/>
                    <a:pt x="2126" y="8606"/>
                    <a:pt x="2768" y="8959"/>
                  </a:cubicBezTo>
                  <a:cubicBezTo>
                    <a:pt x="3366" y="9282"/>
                    <a:pt x="3982" y="9602"/>
                    <a:pt x="4458" y="10088"/>
                  </a:cubicBezTo>
                  <a:cubicBezTo>
                    <a:pt x="5158" y="10795"/>
                    <a:pt x="5498" y="11821"/>
                    <a:pt x="5451" y="12814"/>
                  </a:cubicBezTo>
                  <a:cubicBezTo>
                    <a:pt x="5400" y="13811"/>
                    <a:pt x="4982" y="14770"/>
                    <a:pt x="4353" y="15541"/>
                  </a:cubicBezTo>
                  <a:cubicBezTo>
                    <a:pt x="3744" y="16279"/>
                    <a:pt x="2785" y="16309"/>
                    <a:pt x="2404" y="17180"/>
                  </a:cubicBezTo>
                  <a:cubicBezTo>
                    <a:pt x="1983" y="18142"/>
                    <a:pt x="1415" y="19522"/>
                    <a:pt x="1415" y="19522"/>
                  </a:cubicBezTo>
                  <a:lnTo>
                    <a:pt x="1415" y="24459"/>
                  </a:lnTo>
                  <a:cubicBezTo>
                    <a:pt x="1902" y="24292"/>
                    <a:pt x="2721" y="23987"/>
                    <a:pt x="3693" y="23612"/>
                  </a:cubicBezTo>
                  <a:cubicBezTo>
                    <a:pt x="3846" y="23555"/>
                    <a:pt x="4006" y="23494"/>
                    <a:pt x="4166" y="23432"/>
                  </a:cubicBezTo>
                  <a:cubicBezTo>
                    <a:pt x="5304" y="22994"/>
                    <a:pt x="6600" y="22487"/>
                    <a:pt x="7793" y="22018"/>
                  </a:cubicBezTo>
                  <a:cubicBezTo>
                    <a:pt x="7973" y="21950"/>
                    <a:pt x="8150" y="21878"/>
                    <a:pt x="8320" y="21810"/>
                  </a:cubicBezTo>
                  <a:cubicBezTo>
                    <a:pt x="9255" y="21443"/>
                    <a:pt x="10095" y="21114"/>
                    <a:pt x="10710" y="20865"/>
                  </a:cubicBezTo>
                  <a:lnTo>
                    <a:pt x="10567" y="18438"/>
                  </a:lnTo>
                  <a:lnTo>
                    <a:pt x="11747" y="20427"/>
                  </a:lnTo>
                  <a:cubicBezTo>
                    <a:pt x="12627" y="18479"/>
                    <a:pt x="13257" y="15501"/>
                    <a:pt x="13114" y="12369"/>
                  </a:cubicBezTo>
                  <a:cubicBezTo>
                    <a:pt x="13107" y="12250"/>
                    <a:pt x="13104" y="12132"/>
                    <a:pt x="13097" y="12012"/>
                  </a:cubicBezTo>
                  <a:cubicBezTo>
                    <a:pt x="13076" y="11733"/>
                    <a:pt x="13053" y="11454"/>
                    <a:pt x="13022" y="11173"/>
                  </a:cubicBezTo>
                  <a:cubicBezTo>
                    <a:pt x="13008" y="11040"/>
                    <a:pt x="12991" y="10904"/>
                    <a:pt x="12971" y="10768"/>
                  </a:cubicBezTo>
                  <a:cubicBezTo>
                    <a:pt x="12638" y="8221"/>
                    <a:pt x="11744" y="5678"/>
                    <a:pt x="10020" y="3605"/>
                  </a:cubicBezTo>
                  <a:cubicBezTo>
                    <a:pt x="9891" y="3448"/>
                    <a:pt x="9755" y="3295"/>
                    <a:pt x="9616" y="3142"/>
                  </a:cubicBezTo>
                  <a:cubicBezTo>
                    <a:pt x="9116" y="2601"/>
                    <a:pt x="8552" y="2099"/>
                    <a:pt x="7923" y="1642"/>
                  </a:cubicBezTo>
                  <a:lnTo>
                    <a:pt x="4243" y="5672"/>
                  </a:lnTo>
                  <a:cubicBezTo>
                    <a:pt x="4243" y="5672"/>
                    <a:pt x="5437" y="2054"/>
                    <a:pt x="5954" y="599"/>
                  </a:cubicBezTo>
                  <a:cubicBezTo>
                    <a:pt x="4965" y="239"/>
                    <a:pt x="3832" y="24"/>
                    <a:pt x="2530" y="4"/>
                  </a:cubicBezTo>
                  <a:cubicBezTo>
                    <a:pt x="2375" y="1"/>
                    <a:pt x="2222" y="0"/>
                    <a:pt x="20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686;p86">
              <a:extLst>
                <a:ext uri="{FF2B5EF4-FFF2-40B4-BE49-F238E27FC236}">
                  <a16:creationId xmlns:a16="http://schemas.microsoft.com/office/drawing/2014/main" id="{554A0856-FDE9-4C7B-ADFA-74CCC943B85B}"/>
                </a:ext>
              </a:extLst>
            </p:cNvPr>
            <p:cNvSpPr/>
            <p:nvPr/>
          </p:nvSpPr>
          <p:spPr>
            <a:xfrm>
              <a:off x="5916503" y="1941416"/>
              <a:ext cx="1292925" cy="885633"/>
            </a:xfrm>
            <a:custGeom>
              <a:avLst/>
              <a:gdLst/>
              <a:ahLst/>
              <a:cxnLst/>
              <a:rect l="l" t="t" r="r" b="b"/>
              <a:pathLst>
                <a:path w="15650" h="10720" extrusionOk="0">
                  <a:moveTo>
                    <a:pt x="7732" y="0"/>
                  </a:moveTo>
                  <a:cubicBezTo>
                    <a:pt x="7506" y="0"/>
                    <a:pt x="7282" y="11"/>
                    <a:pt x="7062" y="31"/>
                  </a:cubicBezTo>
                  <a:cubicBezTo>
                    <a:pt x="3577" y="337"/>
                    <a:pt x="674" y="3059"/>
                    <a:pt x="269" y="6670"/>
                  </a:cubicBezTo>
                  <a:cubicBezTo>
                    <a:pt x="1" y="9074"/>
                    <a:pt x="4953" y="10641"/>
                    <a:pt x="9227" y="10716"/>
                  </a:cubicBezTo>
                  <a:cubicBezTo>
                    <a:pt x="9342" y="10718"/>
                    <a:pt x="9456" y="10720"/>
                    <a:pt x="9570" y="10720"/>
                  </a:cubicBezTo>
                  <a:cubicBezTo>
                    <a:pt x="12487" y="10720"/>
                    <a:pt x="15004" y="9999"/>
                    <a:pt x="15190" y="8343"/>
                  </a:cubicBezTo>
                  <a:cubicBezTo>
                    <a:pt x="15650" y="4222"/>
                    <a:pt x="12685" y="510"/>
                    <a:pt x="8568" y="48"/>
                  </a:cubicBezTo>
                  <a:cubicBezTo>
                    <a:pt x="8288" y="16"/>
                    <a:pt x="8008" y="0"/>
                    <a:pt x="7732" y="0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687;p86">
              <a:extLst>
                <a:ext uri="{FF2B5EF4-FFF2-40B4-BE49-F238E27FC236}">
                  <a16:creationId xmlns:a16="http://schemas.microsoft.com/office/drawing/2014/main" id="{0A9ACFB8-39DE-4C70-8044-07F8CE3CDA98}"/>
                </a:ext>
              </a:extLst>
            </p:cNvPr>
            <p:cNvSpPr/>
            <p:nvPr/>
          </p:nvSpPr>
          <p:spPr>
            <a:xfrm>
              <a:off x="6136920" y="2255683"/>
              <a:ext cx="172583" cy="208851"/>
            </a:xfrm>
            <a:custGeom>
              <a:avLst/>
              <a:gdLst/>
              <a:ahLst/>
              <a:cxnLst/>
              <a:rect l="l" t="t" r="r" b="b"/>
              <a:pathLst>
                <a:path w="2089" h="2528" extrusionOk="0">
                  <a:moveTo>
                    <a:pt x="467" y="0"/>
                  </a:moveTo>
                  <a:cubicBezTo>
                    <a:pt x="253" y="374"/>
                    <a:pt x="113" y="779"/>
                    <a:pt x="46" y="1214"/>
                  </a:cubicBezTo>
                  <a:cubicBezTo>
                    <a:pt x="8" y="1428"/>
                    <a:pt x="1" y="1656"/>
                    <a:pt x="42" y="1901"/>
                  </a:cubicBezTo>
                  <a:cubicBezTo>
                    <a:pt x="66" y="2023"/>
                    <a:pt x="110" y="2159"/>
                    <a:pt x="209" y="2285"/>
                  </a:cubicBezTo>
                  <a:cubicBezTo>
                    <a:pt x="307" y="2414"/>
                    <a:pt x="477" y="2506"/>
                    <a:pt x="641" y="2523"/>
                  </a:cubicBezTo>
                  <a:cubicBezTo>
                    <a:pt x="665" y="2526"/>
                    <a:pt x="689" y="2528"/>
                    <a:pt x="714" y="2528"/>
                  </a:cubicBezTo>
                  <a:cubicBezTo>
                    <a:pt x="856" y="2528"/>
                    <a:pt x="991" y="2479"/>
                    <a:pt x="1093" y="2421"/>
                  </a:cubicBezTo>
                  <a:cubicBezTo>
                    <a:pt x="1212" y="2346"/>
                    <a:pt x="1303" y="2261"/>
                    <a:pt x="1381" y="2172"/>
                  </a:cubicBezTo>
                  <a:cubicBezTo>
                    <a:pt x="1535" y="1989"/>
                    <a:pt x="1653" y="1802"/>
                    <a:pt x="1745" y="1601"/>
                  </a:cubicBezTo>
                  <a:cubicBezTo>
                    <a:pt x="1929" y="1207"/>
                    <a:pt x="2048" y="796"/>
                    <a:pt x="2089" y="368"/>
                  </a:cubicBezTo>
                  <a:lnTo>
                    <a:pt x="2089" y="368"/>
                  </a:lnTo>
                  <a:cubicBezTo>
                    <a:pt x="1847" y="724"/>
                    <a:pt x="1633" y="1078"/>
                    <a:pt x="1402" y="1401"/>
                  </a:cubicBezTo>
                  <a:cubicBezTo>
                    <a:pt x="1283" y="1560"/>
                    <a:pt x="1168" y="1720"/>
                    <a:pt x="1035" y="1839"/>
                  </a:cubicBezTo>
                  <a:cubicBezTo>
                    <a:pt x="923" y="1951"/>
                    <a:pt x="797" y="2023"/>
                    <a:pt x="723" y="2023"/>
                  </a:cubicBezTo>
                  <a:cubicBezTo>
                    <a:pt x="714" y="2023"/>
                    <a:pt x="706" y="2022"/>
                    <a:pt x="698" y="2020"/>
                  </a:cubicBezTo>
                  <a:cubicBezTo>
                    <a:pt x="654" y="2017"/>
                    <a:pt x="627" y="2003"/>
                    <a:pt x="596" y="1968"/>
                  </a:cubicBezTo>
                  <a:cubicBezTo>
                    <a:pt x="562" y="1935"/>
                    <a:pt x="531" y="1866"/>
                    <a:pt x="508" y="1789"/>
                  </a:cubicBezTo>
                  <a:cubicBezTo>
                    <a:pt x="457" y="1632"/>
                    <a:pt x="450" y="1435"/>
                    <a:pt x="440" y="1238"/>
                  </a:cubicBezTo>
                  <a:cubicBezTo>
                    <a:pt x="429" y="840"/>
                    <a:pt x="457" y="429"/>
                    <a:pt x="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688;p86">
              <a:extLst>
                <a:ext uri="{FF2B5EF4-FFF2-40B4-BE49-F238E27FC236}">
                  <a16:creationId xmlns:a16="http://schemas.microsoft.com/office/drawing/2014/main" id="{844A8029-0A8D-4A15-984A-858423DF0DC5}"/>
                </a:ext>
              </a:extLst>
            </p:cNvPr>
            <p:cNvSpPr/>
            <p:nvPr/>
          </p:nvSpPr>
          <p:spPr>
            <a:xfrm>
              <a:off x="6143695" y="2471391"/>
              <a:ext cx="116983" cy="116900"/>
            </a:xfrm>
            <a:custGeom>
              <a:avLst/>
              <a:gdLst/>
              <a:ahLst/>
              <a:cxnLst/>
              <a:rect l="l" t="t" r="r" b="b"/>
              <a:pathLst>
                <a:path w="1416" h="1415" extrusionOk="0">
                  <a:moveTo>
                    <a:pt x="708" y="0"/>
                  </a:moveTo>
                  <a:cubicBezTo>
                    <a:pt x="317" y="0"/>
                    <a:pt x="0" y="316"/>
                    <a:pt x="0" y="708"/>
                  </a:cubicBezTo>
                  <a:cubicBezTo>
                    <a:pt x="0" y="1099"/>
                    <a:pt x="317" y="1414"/>
                    <a:pt x="708" y="1414"/>
                  </a:cubicBezTo>
                  <a:cubicBezTo>
                    <a:pt x="1099" y="1414"/>
                    <a:pt x="1415" y="1099"/>
                    <a:pt x="1415" y="708"/>
                  </a:cubicBezTo>
                  <a:cubicBezTo>
                    <a:pt x="1415" y="316"/>
                    <a:pt x="1099" y="0"/>
                    <a:pt x="7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689;p86">
              <a:extLst>
                <a:ext uri="{FF2B5EF4-FFF2-40B4-BE49-F238E27FC236}">
                  <a16:creationId xmlns:a16="http://schemas.microsoft.com/office/drawing/2014/main" id="{5A4E5EE2-F7EB-452B-8AD2-FF4503F735B8}"/>
                </a:ext>
              </a:extLst>
            </p:cNvPr>
            <p:cNvSpPr/>
            <p:nvPr/>
          </p:nvSpPr>
          <p:spPr>
            <a:xfrm>
              <a:off x="7023875" y="1907874"/>
              <a:ext cx="390025" cy="315341"/>
            </a:xfrm>
            <a:custGeom>
              <a:avLst/>
              <a:gdLst/>
              <a:ahLst/>
              <a:cxnLst/>
              <a:rect l="l" t="t" r="r" b="b"/>
              <a:pathLst>
                <a:path w="4721" h="3817" extrusionOk="0">
                  <a:moveTo>
                    <a:pt x="2948" y="1"/>
                  </a:moveTo>
                  <a:cubicBezTo>
                    <a:pt x="1495" y="1"/>
                    <a:pt x="0" y="1548"/>
                    <a:pt x="876" y="2976"/>
                  </a:cubicBezTo>
                  <a:cubicBezTo>
                    <a:pt x="1096" y="3336"/>
                    <a:pt x="1369" y="3710"/>
                    <a:pt x="1810" y="3785"/>
                  </a:cubicBezTo>
                  <a:cubicBezTo>
                    <a:pt x="1937" y="3806"/>
                    <a:pt x="2069" y="3816"/>
                    <a:pt x="2203" y="3816"/>
                  </a:cubicBezTo>
                  <a:cubicBezTo>
                    <a:pt x="2570" y="3816"/>
                    <a:pt x="2952" y="3741"/>
                    <a:pt x="3276" y="3612"/>
                  </a:cubicBezTo>
                  <a:cubicBezTo>
                    <a:pt x="3779" y="3412"/>
                    <a:pt x="4221" y="3037"/>
                    <a:pt x="4449" y="2544"/>
                  </a:cubicBezTo>
                  <a:cubicBezTo>
                    <a:pt x="4520" y="2388"/>
                    <a:pt x="4571" y="2225"/>
                    <a:pt x="4605" y="2055"/>
                  </a:cubicBezTo>
                  <a:cubicBezTo>
                    <a:pt x="4721" y="1507"/>
                    <a:pt x="4650" y="858"/>
                    <a:pt x="4231" y="450"/>
                  </a:cubicBezTo>
                  <a:cubicBezTo>
                    <a:pt x="3915" y="137"/>
                    <a:pt x="3453" y="15"/>
                    <a:pt x="3010" y="2"/>
                  </a:cubicBezTo>
                  <a:cubicBezTo>
                    <a:pt x="2990" y="1"/>
                    <a:pt x="2969" y="1"/>
                    <a:pt x="2948" y="1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690;p86">
              <a:extLst>
                <a:ext uri="{FF2B5EF4-FFF2-40B4-BE49-F238E27FC236}">
                  <a16:creationId xmlns:a16="http://schemas.microsoft.com/office/drawing/2014/main" id="{71156ABC-37A3-4AC1-B618-7894D86A3FB3}"/>
                </a:ext>
              </a:extLst>
            </p:cNvPr>
            <p:cNvSpPr/>
            <p:nvPr/>
          </p:nvSpPr>
          <p:spPr>
            <a:xfrm>
              <a:off x="7138297" y="1986689"/>
              <a:ext cx="201085" cy="161678"/>
            </a:xfrm>
            <a:custGeom>
              <a:avLst/>
              <a:gdLst/>
              <a:ahLst/>
              <a:cxnLst/>
              <a:rect l="l" t="t" r="r" b="b"/>
              <a:pathLst>
                <a:path w="2434" h="1957" extrusionOk="0">
                  <a:moveTo>
                    <a:pt x="1590" y="0"/>
                  </a:moveTo>
                  <a:cubicBezTo>
                    <a:pt x="973" y="0"/>
                    <a:pt x="1" y="1740"/>
                    <a:pt x="1" y="1740"/>
                  </a:cubicBezTo>
                  <a:cubicBezTo>
                    <a:pt x="272" y="1894"/>
                    <a:pt x="579" y="1956"/>
                    <a:pt x="880" y="1956"/>
                  </a:cubicBezTo>
                  <a:cubicBezTo>
                    <a:pt x="1676" y="1956"/>
                    <a:pt x="2433" y="1519"/>
                    <a:pt x="2383" y="1176"/>
                  </a:cubicBezTo>
                  <a:cubicBezTo>
                    <a:pt x="2350" y="948"/>
                    <a:pt x="2111" y="889"/>
                    <a:pt x="1874" y="889"/>
                  </a:cubicBezTo>
                  <a:cubicBezTo>
                    <a:pt x="1623" y="889"/>
                    <a:pt x="1374" y="955"/>
                    <a:pt x="1374" y="955"/>
                  </a:cubicBezTo>
                  <a:cubicBezTo>
                    <a:pt x="1374" y="955"/>
                    <a:pt x="2272" y="166"/>
                    <a:pt x="1666" y="10"/>
                  </a:cubicBezTo>
                  <a:cubicBezTo>
                    <a:pt x="1641" y="3"/>
                    <a:pt x="1616" y="0"/>
                    <a:pt x="1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691;p86">
              <a:extLst>
                <a:ext uri="{FF2B5EF4-FFF2-40B4-BE49-F238E27FC236}">
                  <a16:creationId xmlns:a16="http://schemas.microsoft.com/office/drawing/2014/main" id="{C27EE484-CC75-45C3-BD68-8FF7E327073F}"/>
                </a:ext>
              </a:extLst>
            </p:cNvPr>
            <p:cNvSpPr/>
            <p:nvPr/>
          </p:nvSpPr>
          <p:spPr>
            <a:xfrm>
              <a:off x="6499848" y="1941333"/>
              <a:ext cx="675625" cy="885715"/>
            </a:xfrm>
            <a:custGeom>
              <a:avLst/>
              <a:gdLst/>
              <a:ahLst/>
              <a:cxnLst/>
              <a:rect l="l" t="t" r="r" b="b"/>
              <a:pathLst>
                <a:path w="8178" h="10721" extrusionOk="0">
                  <a:moveTo>
                    <a:pt x="671" y="1"/>
                  </a:moveTo>
                  <a:cubicBezTo>
                    <a:pt x="446" y="1"/>
                    <a:pt x="222" y="11"/>
                    <a:pt x="1" y="32"/>
                  </a:cubicBezTo>
                  <a:cubicBezTo>
                    <a:pt x="1228" y="559"/>
                    <a:pt x="3618" y="2133"/>
                    <a:pt x="3251" y="6032"/>
                  </a:cubicBezTo>
                  <a:cubicBezTo>
                    <a:pt x="3037" y="8296"/>
                    <a:pt x="2595" y="9776"/>
                    <a:pt x="2166" y="10717"/>
                  </a:cubicBezTo>
                  <a:cubicBezTo>
                    <a:pt x="2282" y="10717"/>
                    <a:pt x="2397" y="10721"/>
                    <a:pt x="2510" y="10721"/>
                  </a:cubicBezTo>
                  <a:cubicBezTo>
                    <a:pt x="5427" y="10721"/>
                    <a:pt x="7943" y="10000"/>
                    <a:pt x="8129" y="8344"/>
                  </a:cubicBezTo>
                  <a:cubicBezTo>
                    <a:pt x="8160" y="8058"/>
                    <a:pt x="8178" y="7777"/>
                    <a:pt x="8178" y="7494"/>
                  </a:cubicBezTo>
                  <a:cubicBezTo>
                    <a:pt x="8173" y="3727"/>
                    <a:pt x="5338" y="480"/>
                    <a:pt x="1507" y="49"/>
                  </a:cubicBezTo>
                  <a:cubicBezTo>
                    <a:pt x="1225" y="18"/>
                    <a:pt x="946" y="1"/>
                    <a:pt x="671" y="1"/>
                  </a:cubicBezTo>
                  <a:close/>
                </a:path>
              </a:pathLst>
            </a:custGeom>
            <a:solidFill>
              <a:srgbClr val="F8A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692;p86">
              <a:extLst>
                <a:ext uri="{FF2B5EF4-FFF2-40B4-BE49-F238E27FC236}">
                  <a16:creationId xmlns:a16="http://schemas.microsoft.com/office/drawing/2014/main" id="{F3906BF6-E50D-48A3-8F8F-486A6415C1E6}"/>
                </a:ext>
              </a:extLst>
            </p:cNvPr>
            <p:cNvSpPr/>
            <p:nvPr/>
          </p:nvSpPr>
          <p:spPr>
            <a:xfrm>
              <a:off x="6793957" y="2349204"/>
              <a:ext cx="163826" cy="182579"/>
            </a:xfrm>
            <a:custGeom>
              <a:avLst/>
              <a:gdLst/>
              <a:ahLst/>
              <a:cxnLst/>
              <a:rect l="l" t="t" r="r" b="b"/>
              <a:pathLst>
                <a:path w="1983" h="2210" extrusionOk="0">
                  <a:moveTo>
                    <a:pt x="191" y="0"/>
                  </a:moveTo>
                  <a:cubicBezTo>
                    <a:pt x="55" y="371"/>
                    <a:pt x="0" y="765"/>
                    <a:pt x="41" y="1177"/>
                  </a:cubicBezTo>
                  <a:cubicBezTo>
                    <a:pt x="61" y="1381"/>
                    <a:pt x="116" y="1591"/>
                    <a:pt x="235" y="1799"/>
                  </a:cubicBezTo>
                  <a:cubicBezTo>
                    <a:pt x="269" y="1850"/>
                    <a:pt x="306" y="1901"/>
                    <a:pt x="347" y="1949"/>
                  </a:cubicBezTo>
                  <a:cubicBezTo>
                    <a:pt x="395" y="1993"/>
                    <a:pt x="446" y="2037"/>
                    <a:pt x="500" y="2077"/>
                  </a:cubicBezTo>
                  <a:cubicBezTo>
                    <a:pt x="558" y="2115"/>
                    <a:pt x="623" y="2139"/>
                    <a:pt x="687" y="2166"/>
                  </a:cubicBezTo>
                  <a:cubicBezTo>
                    <a:pt x="748" y="2193"/>
                    <a:pt x="816" y="2193"/>
                    <a:pt x="880" y="2203"/>
                  </a:cubicBezTo>
                  <a:cubicBezTo>
                    <a:pt x="905" y="2208"/>
                    <a:pt x="928" y="2210"/>
                    <a:pt x="951" y="2210"/>
                  </a:cubicBezTo>
                  <a:cubicBezTo>
                    <a:pt x="993" y="2210"/>
                    <a:pt x="1033" y="2203"/>
                    <a:pt x="1075" y="2197"/>
                  </a:cubicBezTo>
                  <a:cubicBezTo>
                    <a:pt x="1139" y="2190"/>
                    <a:pt x="1204" y="2183"/>
                    <a:pt x="1265" y="2153"/>
                  </a:cubicBezTo>
                  <a:cubicBezTo>
                    <a:pt x="1390" y="2108"/>
                    <a:pt x="1500" y="2030"/>
                    <a:pt x="1588" y="1942"/>
                  </a:cubicBezTo>
                  <a:cubicBezTo>
                    <a:pt x="1762" y="1758"/>
                    <a:pt x="1847" y="1547"/>
                    <a:pt x="1891" y="1343"/>
                  </a:cubicBezTo>
                  <a:cubicBezTo>
                    <a:pt x="1982" y="935"/>
                    <a:pt x="1958" y="530"/>
                    <a:pt x="1843" y="153"/>
                  </a:cubicBezTo>
                  <a:cubicBezTo>
                    <a:pt x="1748" y="535"/>
                    <a:pt x="1656" y="902"/>
                    <a:pt x="1517" y="1217"/>
                  </a:cubicBezTo>
                  <a:cubicBezTo>
                    <a:pt x="1442" y="1371"/>
                    <a:pt x="1364" y="1517"/>
                    <a:pt x="1255" y="1595"/>
                  </a:cubicBezTo>
                  <a:cubicBezTo>
                    <a:pt x="1168" y="1670"/>
                    <a:pt x="1064" y="1701"/>
                    <a:pt x="956" y="1701"/>
                  </a:cubicBezTo>
                  <a:cubicBezTo>
                    <a:pt x="946" y="1701"/>
                    <a:pt x="936" y="1701"/>
                    <a:pt x="925" y="1701"/>
                  </a:cubicBezTo>
                  <a:cubicBezTo>
                    <a:pt x="806" y="1693"/>
                    <a:pt x="721" y="1649"/>
                    <a:pt x="632" y="1534"/>
                  </a:cubicBezTo>
                  <a:cubicBezTo>
                    <a:pt x="544" y="1421"/>
                    <a:pt x="486" y="1262"/>
                    <a:pt x="425" y="1098"/>
                  </a:cubicBezTo>
                  <a:cubicBezTo>
                    <a:pt x="323" y="759"/>
                    <a:pt x="262" y="388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693;p86">
              <a:extLst>
                <a:ext uri="{FF2B5EF4-FFF2-40B4-BE49-F238E27FC236}">
                  <a16:creationId xmlns:a16="http://schemas.microsoft.com/office/drawing/2014/main" id="{EB01EDC3-75AE-4E3F-B537-60076EF6D279}"/>
                </a:ext>
              </a:extLst>
            </p:cNvPr>
            <p:cNvSpPr/>
            <p:nvPr/>
          </p:nvSpPr>
          <p:spPr>
            <a:xfrm>
              <a:off x="6808002" y="2565738"/>
              <a:ext cx="117148" cy="116900"/>
            </a:xfrm>
            <a:custGeom>
              <a:avLst/>
              <a:gdLst/>
              <a:ahLst/>
              <a:cxnLst/>
              <a:rect l="l" t="t" r="r" b="b"/>
              <a:pathLst>
                <a:path w="1418" h="1415" extrusionOk="0">
                  <a:moveTo>
                    <a:pt x="707" y="1"/>
                  </a:moveTo>
                  <a:cubicBezTo>
                    <a:pt x="316" y="1"/>
                    <a:pt x="1" y="317"/>
                    <a:pt x="1" y="708"/>
                  </a:cubicBezTo>
                  <a:cubicBezTo>
                    <a:pt x="1" y="1099"/>
                    <a:pt x="316" y="1415"/>
                    <a:pt x="707" y="1415"/>
                  </a:cubicBezTo>
                  <a:cubicBezTo>
                    <a:pt x="1098" y="1415"/>
                    <a:pt x="1418" y="1099"/>
                    <a:pt x="1418" y="708"/>
                  </a:cubicBezTo>
                  <a:cubicBezTo>
                    <a:pt x="1418" y="317"/>
                    <a:pt x="1098" y="1"/>
                    <a:pt x="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694;p86">
              <a:extLst>
                <a:ext uri="{FF2B5EF4-FFF2-40B4-BE49-F238E27FC236}">
                  <a16:creationId xmlns:a16="http://schemas.microsoft.com/office/drawing/2014/main" id="{E38010BF-0F7A-4C45-AD67-80F03F79BD6C}"/>
                </a:ext>
              </a:extLst>
            </p:cNvPr>
            <p:cNvSpPr/>
            <p:nvPr/>
          </p:nvSpPr>
          <p:spPr>
            <a:xfrm>
              <a:off x="6444248" y="2174721"/>
              <a:ext cx="249497" cy="331617"/>
            </a:xfrm>
            <a:custGeom>
              <a:avLst/>
              <a:gdLst/>
              <a:ahLst/>
              <a:cxnLst/>
              <a:rect l="l" t="t" r="r" b="b"/>
              <a:pathLst>
                <a:path w="3020" h="4014" extrusionOk="0">
                  <a:moveTo>
                    <a:pt x="1921" y="0"/>
                  </a:moveTo>
                  <a:cubicBezTo>
                    <a:pt x="1010" y="0"/>
                    <a:pt x="1" y="3452"/>
                    <a:pt x="1" y="3452"/>
                  </a:cubicBezTo>
                  <a:cubicBezTo>
                    <a:pt x="1" y="3452"/>
                    <a:pt x="1613" y="4014"/>
                    <a:pt x="2627" y="4014"/>
                  </a:cubicBezTo>
                  <a:cubicBezTo>
                    <a:pt x="2772" y="4014"/>
                    <a:pt x="2905" y="4002"/>
                    <a:pt x="3020" y="3976"/>
                  </a:cubicBezTo>
                  <a:cubicBezTo>
                    <a:pt x="3020" y="3976"/>
                    <a:pt x="2863" y="62"/>
                    <a:pt x="1945" y="1"/>
                  </a:cubicBezTo>
                  <a:cubicBezTo>
                    <a:pt x="1937" y="1"/>
                    <a:pt x="1929" y="0"/>
                    <a:pt x="1921" y="0"/>
                  </a:cubicBezTo>
                  <a:close/>
                </a:path>
              </a:pathLst>
            </a:custGeom>
            <a:solidFill>
              <a:srgbClr val="ECB1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695;p86">
              <a:extLst>
                <a:ext uri="{FF2B5EF4-FFF2-40B4-BE49-F238E27FC236}">
                  <a16:creationId xmlns:a16="http://schemas.microsoft.com/office/drawing/2014/main" id="{AE3F0996-6CDB-45E0-BFC8-4F832DC71851}"/>
                </a:ext>
              </a:extLst>
            </p:cNvPr>
            <p:cNvSpPr/>
            <p:nvPr/>
          </p:nvSpPr>
          <p:spPr>
            <a:xfrm>
              <a:off x="6329909" y="2489814"/>
              <a:ext cx="461900" cy="268912"/>
            </a:xfrm>
            <a:custGeom>
              <a:avLst/>
              <a:gdLst/>
              <a:ahLst/>
              <a:cxnLst/>
              <a:rect l="l" t="t" r="r" b="b"/>
              <a:pathLst>
                <a:path w="5591" h="3255" extrusionOk="0">
                  <a:moveTo>
                    <a:pt x="2278" y="0"/>
                  </a:moveTo>
                  <a:cubicBezTo>
                    <a:pt x="1982" y="0"/>
                    <a:pt x="1577" y="138"/>
                    <a:pt x="1085" y="641"/>
                  </a:cubicBezTo>
                  <a:cubicBezTo>
                    <a:pt x="1" y="1750"/>
                    <a:pt x="735" y="2871"/>
                    <a:pt x="1320" y="2953"/>
                  </a:cubicBezTo>
                  <a:cubicBezTo>
                    <a:pt x="1375" y="2961"/>
                    <a:pt x="1427" y="2964"/>
                    <a:pt x="1479" y="2964"/>
                  </a:cubicBezTo>
                  <a:cubicBezTo>
                    <a:pt x="2385" y="2964"/>
                    <a:pt x="2830" y="1868"/>
                    <a:pt x="2830" y="1868"/>
                  </a:cubicBezTo>
                  <a:cubicBezTo>
                    <a:pt x="2830" y="1868"/>
                    <a:pt x="2976" y="3255"/>
                    <a:pt x="4058" y="3255"/>
                  </a:cubicBezTo>
                  <a:cubicBezTo>
                    <a:pt x="4131" y="3255"/>
                    <a:pt x="4209" y="3248"/>
                    <a:pt x="4291" y="3235"/>
                  </a:cubicBezTo>
                  <a:cubicBezTo>
                    <a:pt x="5590" y="3024"/>
                    <a:pt x="4781" y="522"/>
                    <a:pt x="3703" y="294"/>
                  </a:cubicBezTo>
                  <a:cubicBezTo>
                    <a:pt x="3203" y="190"/>
                    <a:pt x="2979" y="162"/>
                    <a:pt x="2883" y="162"/>
                  </a:cubicBezTo>
                  <a:cubicBezTo>
                    <a:pt x="2812" y="162"/>
                    <a:pt x="2810" y="177"/>
                    <a:pt x="2817" y="188"/>
                  </a:cubicBezTo>
                  <a:lnTo>
                    <a:pt x="2817" y="188"/>
                  </a:lnTo>
                  <a:cubicBezTo>
                    <a:pt x="2769" y="146"/>
                    <a:pt x="2581" y="0"/>
                    <a:pt x="2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696;p86">
              <a:extLst>
                <a:ext uri="{FF2B5EF4-FFF2-40B4-BE49-F238E27FC236}">
                  <a16:creationId xmlns:a16="http://schemas.microsoft.com/office/drawing/2014/main" id="{1AA7AE5D-E5B9-43B0-9071-6475190F0D79}"/>
                </a:ext>
              </a:extLst>
            </p:cNvPr>
            <p:cNvSpPr/>
            <p:nvPr/>
          </p:nvSpPr>
          <p:spPr>
            <a:xfrm>
              <a:off x="6410293" y="2439006"/>
              <a:ext cx="290722" cy="127640"/>
            </a:xfrm>
            <a:custGeom>
              <a:avLst/>
              <a:gdLst/>
              <a:ahLst/>
              <a:cxnLst/>
              <a:rect l="l" t="t" r="r" b="b"/>
              <a:pathLst>
                <a:path w="3519" h="1545" extrusionOk="0">
                  <a:moveTo>
                    <a:pt x="691" y="0"/>
                  </a:moveTo>
                  <a:cubicBezTo>
                    <a:pt x="606" y="0"/>
                    <a:pt x="527" y="17"/>
                    <a:pt x="459" y="55"/>
                  </a:cubicBezTo>
                  <a:cubicBezTo>
                    <a:pt x="0" y="321"/>
                    <a:pt x="1989" y="1545"/>
                    <a:pt x="1989" y="1545"/>
                  </a:cubicBezTo>
                  <a:cubicBezTo>
                    <a:pt x="1989" y="1545"/>
                    <a:pt x="3519" y="902"/>
                    <a:pt x="3427" y="535"/>
                  </a:cubicBezTo>
                  <a:cubicBezTo>
                    <a:pt x="3397" y="415"/>
                    <a:pt x="3220" y="374"/>
                    <a:pt x="2995" y="374"/>
                  </a:cubicBezTo>
                  <a:cubicBezTo>
                    <a:pt x="2533" y="374"/>
                    <a:pt x="1870" y="545"/>
                    <a:pt x="1870" y="545"/>
                  </a:cubicBezTo>
                  <a:cubicBezTo>
                    <a:pt x="1870" y="545"/>
                    <a:pt x="1179" y="0"/>
                    <a:pt x="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697;p86">
              <a:extLst>
                <a:ext uri="{FF2B5EF4-FFF2-40B4-BE49-F238E27FC236}">
                  <a16:creationId xmlns:a16="http://schemas.microsoft.com/office/drawing/2014/main" id="{885A6C5B-AD94-47FC-B1E8-850E64122FAB}"/>
                </a:ext>
              </a:extLst>
            </p:cNvPr>
            <p:cNvSpPr/>
            <p:nvPr/>
          </p:nvSpPr>
          <p:spPr>
            <a:xfrm>
              <a:off x="6423429" y="2698004"/>
              <a:ext cx="9666" cy="9666"/>
            </a:xfrm>
            <a:custGeom>
              <a:avLst/>
              <a:gdLst/>
              <a:ahLst/>
              <a:cxnLst/>
              <a:rect l="l" t="t" r="r" b="b"/>
              <a:pathLst>
                <a:path w="117" h="117" extrusionOk="0">
                  <a:moveTo>
                    <a:pt x="59" y="1"/>
                  </a:moveTo>
                  <a:cubicBezTo>
                    <a:pt x="28" y="1"/>
                    <a:pt x="1" y="28"/>
                    <a:pt x="1" y="59"/>
                  </a:cubicBezTo>
                  <a:cubicBezTo>
                    <a:pt x="1" y="90"/>
                    <a:pt x="28" y="116"/>
                    <a:pt x="59" y="116"/>
                  </a:cubicBezTo>
                  <a:cubicBezTo>
                    <a:pt x="90" y="116"/>
                    <a:pt x="116" y="90"/>
                    <a:pt x="116" y="59"/>
                  </a:cubicBezTo>
                  <a:cubicBezTo>
                    <a:pt x="116" y="28"/>
                    <a:pt x="90" y="1"/>
                    <a:pt x="59" y="1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698;p86">
              <a:extLst>
                <a:ext uri="{FF2B5EF4-FFF2-40B4-BE49-F238E27FC236}">
                  <a16:creationId xmlns:a16="http://schemas.microsoft.com/office/drawing/2014/main" id="{D427715B-4C83-4B3D-9F1A-542C191CEE23}"/>
                </a:ext>
              </a:extLst>
            </p:cNvPr>
            <p:cNvSpPr/>
            <p:nvPr/>
          </p:nvSpPr>
          <p:spPr>
            <a:xfrm>
              <a:off x="6428221" y="2614893"/>
              <a:ext cx="9666" cy="9418"/>
            </a:xfrm>
            <a:custGeom>
              <a:avLst/>
              <a:gdLst/>
              <a:ahLst/>
              <a:cxnLst/>
              <a:rect l="l" t="t" r="r" b="b"/>
              <a:pathLst>
                <a:path w="117" h="114" extrusionOk="0">
                  <a:moveTo>
                    <a:pt x="58" y="1"/>
                  </a:moveTo>
                  <a:cubicBezTo>
                    <a:pt x="28" y="1"/>
                    <a:pt x="1" y="24"/>
                    <a:pt x="1" y="55"/>
                  </a:cubicBezTo>
                  <a:cubicBezTo>
                    <a:pt x="1" y="89"/>
                    <a:pt x="28" y="113"/>
                    <a:pt x="58" y="113"/>
                  </a:cubicBezTo>
                  <a:cubicBezTo>
                    <a:pt x="89" y="113"/>
                    <a:pt x="116" y="89"/>
                    <a:pt x="116" y="55"/>
                  </a:cubicBezTo>
                  <a:cubicBezTo>
                    <a:pt x="116" y="24"/>
                    <a:pt x="89" y="1"/>
                    <a:pt x="58" y="1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99;p86">
              <a:extLst>
                <a:ext uri="{FF2B5EF4-FFF2-40B4-BE49-F238E27FC236}">
                  <a16:creationId xmlns:a16="http://schemas.microsoft.com/office/drawing/2014/main" id="{D4FB619A-FD0B-43EA-B164-C64A44B9D216}"/>
                </a:ext>
              </a:extLst>
            </p:cNvPr>
            <p:cNvSpPr/>
            <p:nvPr/>
          </p:nvSpPr>
          <p:spPr>
            <a:xfrm>
              <a:off x="6481920" y="2631499"/>
              <a:ext cx="9583" cy="9666"/>
            </a:xfrm>
            <a:custGeom>
              <a:avLst/>
              <a:gdLst/>
              <a:ahLst/>
              <a:cxnLst/>
              <a:rect l="l" t="t" r="r" b="b"/>
              <a:pathLst>
                <a:path w="116" h="117" extrusionOk="0">
                  <a:moveTo>
                    <a:pt x="58" y="0"/>
                  </a:moveTo>
                  <a:cubicBezTo>
                    <a:pt x="27" y="0"/>
                    <a:pt x="0" y="27"/>
                    <a:pt x="0" y="58"/>
                  </a:cubicBezTo>
                  <a:cubicBezTo>
                    <a:pt x="0" y="88"/>
                    <a:pt x="27" y="116"/>
                    <a:pt x="58" y="116"/>
                  </a:cubicBezTo>
                  <a:cubicBezTo>
                    <a:pt x="88" y="116"/>
                    <a:pt x="116" y="88"/>
                    <a:pt x="116" y="58"/>
                  </a:cubicBezTo>
                  <a:cubicBezTo>
                    <a:pt x="116" y="27"/>
                    <a:pt x="88" y="0"/>
                    <a:pt x="58" y="0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700;p86">
              <a:extLst>
                <a:ext uri="{FF2B5EF4-FFF2-40B4-BE49-F238E27FC236}">
                  <a16:creationId xmlns:a16="http://schemas.microsoft.com/office/drawing/2014/main" id="{B8D73B99-A008-4E39-B979-06ACE8569EC2}"/>
                </a:ext>
              </a:extLst>
            </p:cNvPr>
            <p:cNvSpPr/>
            <p:nvPr/>
          </p:nvSpPr>
          <p:spPr>
            <a:xfrm>
              <a:off x="6660782" y="2605310"/>
              <a:ext cx="9666" cy="9666"/>
            </a:xfrm>
            <a:custGeom>
              <a:avLst/>
              <a:gdLst/>
              <a:ahLst/>
              <a:cxnLst/>
              <a:rect l="l" t="t" r="r" b="b"/>
              <a:pathLst>
                <a:path w="117" h="117" extrusionOk="0">
                  <a:moveTo>
                    <a:pt x="58" y="1"/>
                  </a:moveTo>
                  <a:cubicBezTo>
                    <a:pt x="28" y="1"/>
                    <a:pt x="1" y="28"/>
                    <a:pt x="1" y="59"/>
                  </a:cubicBezTo>
                  <a:cubicBezTo>
                    <a:pt x="1" y="90"/>
                    <a:pt x="28" y="117"/>
                    <a:pt x="58" y="117"/>
                  </a:cubicBezTo>
                  <a:cubicBezTo>
                    <a:pt x="89" y="117"/>
                    <a:pt x="116" y="90"/>
                    <a:pt x="116" y="59"/>
                  </a:cubicBezTo>
                  <a:cubicBezTo>
                    <a:pt x="116" y="28"/>
                    <a:pt x="89" y="1"/>
                    <a:pt x="58" y="1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701;p86">
              <a:extLst>
                <a:ext uri="{FF2B5EF4-FFF2-40B4-BE49-F238E27FC236}">
                  <a16:creationId xmlns:a16="http://schemas.microsoft.com/office/drawing/2014/main" id="{A6483980-CCEE-4254-B481-52FD187AF00C}"/>
                </a:ext>
              </a:extLst>
            </p:cNvPr>
            <p:cNvSpPr/>
            <p:nvPr/>
          </p:nvSpPr>
          <p:spPr>
            <a:xfrm>
              <a:off x="6618400" y="2673302"/>
              <a:ext cx="9335" cy="9335"/>
            </a:xfrm>
            <a:custGeom>
              <a:avLst/>
              <a:gdLst/>
              <a:ahLst/>
              <a:cxnLst/>
              <a:rect l="l" t="t" r="r" b="b"/>
              <a:pathLst>
                <a:path w="113" h="113" extrusionOk="0">
                  <a:moveTo>
                    <a:pt x="58" y="1"/>
                  </a:moveTo>
                  <a:cubicBezTo>
                    <a:pt x="24" y="1"/>
                    <a:pt x="0" y="25"/>
                    <a:pt x="0" y="59"/>
                  </a:cubicBezTo>
                  <a:cubicBezTo>
                    <a:pt x="0" y="89"/>
                    <a:pt x="24" y="113"/>
                    <a:pt x="58" y="113"/>
                  </a:cubicBezTo>
                  <a:cubicBezTo>
                    <a:pt x="88" y="113"/>
                    <a:pt x="113" y="89"/>
                    <a:pt x="113" y="59"/>
                  </a:cubicBezTo>
                  <a:cubicBezTo>
                    <a:pt x="113" y="25"/>
                    <a:pt x="88" y="1"/>
                    <a:pt x="58" y="1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702;p86">
              <a:extLst>
                <a:ext uri="{FF2B5EF4-FFF2-40B4-BE49-F238E27FC236}">
                  <a16:creationId xmlns:a16="http://schemas.microsoft.com/office/drawing/2014/main" id="{9818A93F-A884-47EF-BC17-FD4533847F52}"/>
                </a:ext>
              </a:extLst>
            </p:cNvPr>
            <p:cNvSpPr/>
            <p:nvPr/>
          </p:nvSpPr>
          <p:spPr>
            <a:xfrm>
              <a:off x="6665574" y="2693295"/>
              <a:ext cx="9418" cy="9583"/>
            </a:xfrm>
            <a:custGeom>
              <a:avLst/>
              <a:gdLst/>
              <a:ahLst/>
              <a:cxnLst/>
              <a:rect l="l" t="t" r="r" b="b"/>
              <a:pathLst>
                <a:path w="114" h="116" extrusionOk="0">
                  <a:moveTo>
                    <a:pt x="58" y="1"/>
                  </a:moveTo>
                  <a:cubicBezTo>
                    <a:pt x="24" y="1"/>
                    <a:pt x="0" y="27"/>
                    <a:pt x="0" y="58"/>
                  </a:cubicBezTo>
                  <a:cubicBezTo>
                    <a:pt x="0" y="89"/>
                    <a:pt x="24" y="116"/>
                    <a:pt x="58" y="116"/>
                  </a:cubicBezTo>
                  <a:cubicBezTo>
                    <a:pt x="89" y="116"/>
                    <a:pt x="113" y="89"/>
                    <a:pt x="113" y="58"/>
                  </a:cubicBezTo>
                  <a:cubicBezTo>
                    <a:pt x="113" y="27"/>
                    <a:pt x="89" y="1"/>
                    <a:pt x="58" y="1"/>
                  </a:cubicBezTo>
                  <a:close/>
                </a:path>
              </a:pathLst>
            </a:custGeom>
            <a:solidFill>
              <a:srgbClr val="7F49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703;p86">
              <a:extLst>
                <a:ext uri="{FF2B5EF4-FFF2-40B4-BE49-F238E27FC236}">
                  <a16:creationId xmlns:a16="http://schemas.microsoft.com/office/drawing/2014/main" id="{94B77165-4519-4810-A992-5C0AB9172628}"/>
                </a:ext>
              </a:extLst>
            </p:cNvPr>
            <p:cNvSpPr/>
            <p:nvPr/>
          </p:nvSpPr>
          <p:spPr>
            <a:xfrm>
              <a:off x="6335031" y="1833438"/>
              <a:ext cx="204472" cy="159943"/>
            </a:xfrm>
            <a:custGeom>
              <a:avLst/>
              <a:gdLst/>
              <a:ahLst/>
              <a:cxnLst/>
              <a:rect l="l" t="t" r="r" b="b"/>
              <a:pathLst>
                <a:path w="2475" h="1936" extrusionOk="0">
                  <a:moveTo>
                    <a:pt x="1937" y="0"/>
                  </a:moveTo>
                  <a:cubicBezTo>
                    <a:pt x="1550" y="0"/>
                    <a:pt x="1781" y="1457"/>
                    <a:pt x="1781" y="1457"/>
                  </a:cubicBezTo>
                  <a:cubicBezTo>
                    <a:pt x="1781" y="1457"/>
                    <a:pt x="1418" y="200"/>
                    <a:pt x="986" y="200"/>
                  </a:cubicBezTo>
                  <a:cubicBezTo>
                    <a:pt x="976" y="200"/>
                    <a:pt x="966" y="200"/>
                    <a:pt x="956" y="202"/>
                  </a:cubicBezTo>
                  <a:cubicBezTo>
                    <a:pt x="623" y="250"/>
                    <a:pt x="1194" y="1025"/>
                    <a:pt x="1505" y="1416"/>
                  </a:cubicBezTo>
                  <a:lnTo>
                    <a:pt x="1505" y="1416"/>
                  </a:lnTo>
                  <a:cubicBezTo>
                    <a:pt x="1284" y="1165"/>
                    <a:pt x="904" y="792"/>
                    <a:pt x="595" y="792"/>
                  </a:cubicBezTo>
                  <a:cubicBezTo>
                    <a:pt x="550" y="792"/>
                    <a:pt x="507" y="800"/>
                    <a:pt x="466" y="817"/>
                  </a:cubicBezTo>
                  <a:cubicBezTo>
                    <a:pt x="0" y="1014"/>
                    <a:pt x="1894" y="1936"/>
                    <a:pt x="1894" y="1936"/>
                  </a:cubicBezTo>
                  <a:lnTo>
                    <a:pt x="1996" y="1338"/>
                  </a:lnTo>
                  <a:cubicBezTo>
                    <a:pt x="1996" y="1338"/>
                    <a:pt x="2475" y="172"/>
                    <a:pt x="1999" y="12"/>
                  </a:cubicBezTo>
                  <a:cubicBezTo>
                    <a:pt x="1977" y="4"/>
                    <a:pt x="1956" y="0"/>
                    <a:pt x="1937" y="0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704;p86">
              <a:extLst>
                <a:ext uri="{FF2B5EF4-FFF2-40B4-BE49-F238E27FC236}">
                  <a16:creationId xmlns:a16="http://schemas.microsoft.com/office/drawing/2014/main" id="{E8CFE9B3-3EB2-4B5B-AD34-F9C8273FF598}"/>
                </a:ext>
              </a:extLst>
            </p:cNvPr>
            <p:cNvSpPr/>
            <p:nvPr/>
          </p:nvSpPr>
          <p:spPr>
            <a:xfrm>
              <a:off x="6254068" y="3187333"/>
              <a:ext cx="78815" cy="111861"/>
            </a:xfrm>
            <a:custGeom>
              <a:avLst/>
              <a:gdLst/>
              <a:ahLst/>
              <a:cxnLst/>
              <a:rect l="l" t="t" r="r" b="b"/>
              <a:pathLst>
                <a:path w="954" h="1354" extrusionOk="0">
                  <a:moveTo>
                    <a:pt x="953" y="1"/>
                  </a:moveTo>
                  <a:lnTo>
                    <a:pt x="1" y="1163"/>
                  </a:lnTo>
                  <a:cubicBezTo>
                    <a:pt x="113" y="1231"/>
                    <a:pt x="225" y="1289"/>
                    <a:pt x="341" y="1353"/>
                  </a:cubicBezTo>
                  <a:lnTo>
                    <a:pt x="9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705;p86">
              <a:extLst>
                <a:ext uri="{FF2B5EF4-FFF2-40B4-BE49-F238E27FC236}">
                  <a16:creationId xmlns:a16="http://schemas.microsoft.com/office/drawing/2014/main" id="{0381C7BC-0278-42A1-86A2-E78DBD8C14BD}"/>
                </a:ext>
              </a:extLst>
            </p:cNvPr>
            <p:cNvSpPr/>
            <p:nvPr/>
          </p:nvSpPr>
          <p:spPr>
            <a:xfrm>
              <a:off x="6029686" y="2937918"/>
              <a:ext cx="194145" cy="231818"/>
            </a:xfrm>
            <a:custGeom>
              <a:avLst/>
              <a:gdLst/>
              <a:ahLst/>
              <a:cxnLst/>
              <a:rect l="l" t="t" r="r" b="b"/>
              <a:pathLst>
                <a:path w="2350" h="2806" extrusionOk="0">
                  <a:moveTo>
                    <a:pt x="2350" y="1"/>
                  </a:moveTo>
                  <a:lnTo>
                    <a:pt x="1" y="2400"/>
                  </a:lnTo>
                  <a:cubicBezTo>
                    <a:pt x="184" y="2540"/>
                    <a:pt x="371" y="2676"/>
                    <a:pt x="561" y="2805"/>
                  </a:cubicBezTo>
                  <a:lnTo>
                    <a:pt x="23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706;p86">
              <a:extLst>
                <a:ext uri="{FF2B5EF4-FFF2-40B4-BE49-F238E27FC236}">
                  <a16:creationId xmlns:a16="http://schemas.microsoft.com/office/drawing/2014/main" id="{9307E548-D7FF-4483-AC8C-96FA132B0AA3}"/>
                </a:ext>
              </a:extLst>
            </p:cNvPr>
            <p:cNvSpPr/>
            <p:nvPr/>
          </p:nvSpPr>
          <p:spPr>
            <a:xfrm>
              <a:off x="5902459" y="2905946"/>
              <a:ext cx="206785" cy="160438"/>
            </a:xfrm>
            <a:custGeom>
              <a:avLst/>
              <a:gdLst/>
              <a:ahLst/>
              <a:cxnLst/>
              <a:rect l="l" t="t" r="r" b="b"/>
              <a:pathLst>
                <a:path w="2503" h="1942" extrusionOk="0">
                  <a:moveTo>
                    <a:pt x="2503" y="0"/>
                  </a:moveTo>
                  <a:lnTo>
                    <a:pt x="0" y="1571"/>
                  </a:lnTo>
                  <a:cubicBezTo>
                    <a:pt x="150" y="1693"/>
                    <a:pt x="300" y="1819"/>
                    <a:pt x="449" y="1941"/>
                  </a:cubicBezTo>
                  <a:lnTo>
                    <a:pt x="25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707;p86">
              <a:extLst>
                <a:ext uri="{FF2B5EF4-FFF2-40B4-BE49-F238E27FC236}">
                  <a16:creationId xmlns:a16="http://schemas.microsoft.com/office/drawing/2014/main" id="{70A694E2-4D86-482F-8216-AEF271D54F8B}"/>
                </a:ext>
              </a:extLst>
            </p:cNvPr>
            <p:cNvSpPr/>
            <p:nvPr/>
          </p:nvSpPr>
          <p:spPr>
            <a:xfrm>
              <a:off x="5641478" y="1855992"/>
              <a:ext cx="211907" cy="129871"/>
            </a:xfrm>
            <a:custGeom>
              <a:avLst/>
              <a:gdLst/>
              <a:ahLst/>
              <a:cxnLst/>
              <a:rect l="l" t="t" r="r" b="b"/>
              <a:pathLst>
                <a:path w="2565" h="1572" extrusionOk="0">
                  <a:moveTo>
                    <a:pt x="236" y="1"/>
                  </a:moveTo>
                  <a:cubicBezTo>
                    <a:pt x="154" y="143"/>
                    <a:pt x="76" y="293"/>
                    <a:pt x="1" y="439"/>
                  </a:cubicBezTo>
                  <a:cubicBezTo>
                    <a:pt x="851" y="809"/>
                    <a:pt x="2384" y="1482"/>
                    <a:pt x="2564" y="1571"/>
                  </a:cubicBezTo>
                  <a:cubicBezTo>
                    <a:pt x="2395" y="1476"/>
                    <a:pt x="953" y="490"/>
                    <a:pt x="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708;p86">
              <a:extLst>
                <a:ext uri="{FF2B5EF4-FFF2-40B4-BE49-F238E27FC236}">
                  <a16:creationId xmlns:a16="http://schemas.microsoft.com/office/drawing/2014/main" id="{40467A9F-4F09-4DB2-A2D1-4EF5F504222D}"/>
                </a:ext>
              </a:extLst>
            </p:cNvPr>
            <p:cNvSpPr/>
            <p:nvPr/>
          </p:nvSpPr>
          <p:spPr>
            <a:xfrm>
              <a:off x="5897998" y="1560809"/>
              <a:ext cx="137141" cy="171674"/>
            </a:xfrm>
            <a:custGeom>
              <a:avLst/>
              <a:gdLst/>
              <a:ahLst/>
              <a:cxnLst/>
              <a:rect l="l" t="t" r="r" b="b"/>
              <a:pathLst>
                <a:path w="1660" h="2078" extrusionOk="0">
                  <a:moveTo>
                    <a:pt x="363" y="0"/>
                  </a:moveTo>
                  <a:cubicBezTo>
                    <a:pt x="241" y="82"/>
                    <a:pt x="119" y="170"/>
                    <a:pt x="0" y="258"/>
                  </a:cubicBezTo>
                  <a:cubicBezTo>
                    <a:pt x="537" y="840"/>
                    <a:pt x="1571" y="1982"/>
                    <a:pt x="1659" y="2077"/>
                  </a:cubicBezTo>
                  <a:lnTo>
                    <a:pt x="3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9;p86">
              <a:extLst>
                <a:ext uri="{FF2B5EF4-FFF2-40B4-BE49-F238E27FC236}">
                  <a16:creationId xmlns:a16="http://schemas.microsoft.com/office/drawing/2014/main" id="{D821FE9E-2971-494F-BFB1-8EC11DB28955}"/>
                </a:ext>
              </a:extLst>
            </p:cNvPr>
            <p:cNvSpPr/>
            <p:nvPr/>
          </p:nvSpPr>
          <p:spPr>
            <a:xfrm>
              <a:off x="5786385" y="1810802"/>
              <a:ext cx="388621" cy="285765"/>
            </a:xfrm>
            <a:custGeom>
              <a:avLst/>
              <a:gdLst/>
              <a:ahLst/>
              <a:cxnLst/>
              <a:rect l="l" t="t" r="r" b="b"/>
              <a:pathLst>
                <a:path w="4704" h="3459" extrusionOk="0">
                  <a:moveTo>
                    <a:pt x="2425" y="0"/>
                  </a:moveTo>
                  <a:cubicBezTo>
                    <a:pt x="1959" y="0"/>
                    <a:pt x="1504" y="146"/>
                    <a:pt x="1096" y="374"/>
                  </a:cubicBezTo>
                  <a:cubicBezTo>
                    <a:pt x="647" y="619"/>
                    <a:pt x="233" y="1000"/>
                    <a:pt x="123" y="1499"/>
                  </a:cubicBezTo>
                  <a:cubicBezTo>
                    <a:pt x="1" y="2064"/>
                    <a:pt x="317" y="2655"/>
                    <a:pt x="783" y="2992"/>
                  </a:cubicBezTo>
                  <a:cubicBezTo>
                    <a:pt x="1253" y="3325"/>
                    <a:pt x="1844" y="3441"/>
                    <a:pt x="2419" y="3457"/>
                  </a:cubicBezTo>
                  <a:cubicBezTo>
                    <a:pt x="2439" y="3458"/>
                    <a:pt x="2460" y="3458"/>
                    <a:pt x="2480" y="3458"/>
                  </a:cubicBezTo>
                  <a:cubicBezTo>
                    <a:pt x="3074" y="3458"/>
                    <a:pt x="3654" y="3174"/>
                    <a:pt x="3975" y="2662"/>
                  </a:cubicBezTo>
                  <a:cubicBezTo>
                    <a:pt x="4703" y="1496"/>
                    <a:pt x="3748" y="3"/>
                    <a:pt x="2425" y="0"/>
                  </a:cubicBezTo>
                  <a:close/>
                </a:path>
              </a:pathLst>
            </a:custGeom>
            <a:solidFill>
              <a:srgbClr val="FEC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0;p86">
              <a:extLst>
                <a:ext uri="{FF2B5EF4-FFF2-40B4-BE49-F238E27FC236}">
                  <a16:creationId xmlns:a16="http://schemas.microsoft.com/office/drawing/2014/main" id="{3091390C-5F55-440C-86C6-313A51F129DA}"/>
                </a:ext>
              </a:extLst>
            </p:cNvPr>
            <p:cNvSpPr/>
            <p:nvPr/>
          </p:nvSpPr>
          <p:spPr>
            <a:xfrm>
              <a:off x="5857599" y="1871689"/>
              <a:ext cx="199680" cy="152590"/>
            </a:xfrm>
            <a:custGeom>
              <a:avLst/>
              <a:gdLst/>
              <a:ahLst/>
              <a:cxnLst/>
              <a:rect l="l" t="t" r="r" b="b"/>
              <a:pathLst>
                <a:path w="2417" h="1847" extrusionOk="0">
                  <a:moveTo>
                    <a:pt x="1644" y="1"/>
                  </a:moveTo>
                  <a:cubicBezTo>
                    <a:pt x="1625" y="1"/>
                    <a:pt x="1606" y="2"/>
                    <a:pt x="1587" y="4"/>
                  </a:cubicBezTo>
                  <a:cubicBezTo>
                    <a:pt x="758" y="93"/>
                    <a:pt x="1301" y="994"/>
                    <a:pt x="1301" y="994"/>
                  </a:cubicBezTo>
                  <a:cubicBezTo>
                    <a:pt x="1301" y="994"/>
                    <a:pt x="948" y="834"/>
                    <a:pt x="627" y="834"/>
                  </a:cubicBezTo>
                  <a:cubicBezTo>
                    <a:pt x="510" y="834"/>
                    <a:pt x="398" y="855"/>
                    <a:pt x="309" y="912"/>
                  </a:cubicBezTo>
                  <a:cubicBezTo>
                    <a:pt x="0" y="1106"/>
                    <a:pt x="84" y="1847"/>
                    <a:pt x="1783" y="1847"/>
                  </a:cubicBezTo>
                  <a:cubicBezTo>
                    <a:pt x="1956" y="1847"/>
                    <a:pt x="2145" y="1839"/>
                    <a:pt x="2352" y="1823"/>
                  </a:cubicBezTo>
                  <a:cubicBezTo>
                    <a:pt x="2352" y="1823"/>
                    <a:pt x="2417" y="1"/>
                    <a:pt x="1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11;p86">
              <a:extLst>
                <a:ext uri="{FF2B5EF4-FFF2-40B4-BE49-F238E27FC236}">
                  <a16:creationId xmlns:a16="http://schemas.microsoft.com/office/drawing/2014/main" id="{C5B663C5-0B35-44EE-992B-0F1D0068E42E}"/>
                </a:ext>
              </a:extLst>
            </p:cNvPr>
            <p:cNvSpPr/>
            <p:nvPr/>
          </p:nvSpPr>
          <p:spPr>
            <a:xfrm>
              <a:off x="6791396" y="3066302"/>
              <a:ext cx="43621" cy="267094"/>
            </a:xfrm>
            <a:custGeom>
              <a:avLst/>
              <a:gdLst/>
              <a:ahLst/>
              <a:cxnLst/>
              <a:rect l="l" t="t" r="r" b="b"/>
              <a:pathLst>
                <a:path w="528" h="3233" extrusionOk="0">
                  <a:moveTo>
                    <a:pt x="1" y="0"/>
                  </a:moveTo>
                  <a:lnTo>
                    <a:pt x="55" y="3233"/>
                  </a:lnTo>
                  <a:cubicBezTo>
                    <a:pt x="208" y="3176"/>
                    <a:pt x="368" y="3115"/>
                    <a:pt x="528" y="305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12;p86">
              <a:extLst>
                <a:ext uri="{FF2B5EF4-FFF2-40B4-BE49-F238E27FC236}">
                  <a16:creationId xmlns:a16="http://schemas.microsoft.com/office/drawing/2014/main" id="{C22B0580-9074-45BA-B99F-7E424EA90425}"/>
                </a:ext>
              </a:extLst>
            </p:cNvPr>
            <p:cNvSpPr/>
            <p:nvPr/>
          </p:nvSpPr>
          <p:spPr>
            <a:xfrm>
              <a:off x="7112438" y="3003019"/>
              <a:ext cx="65762" cy="198689"/>
            </a:xfrm>
            <a:custGeom>
              <a:avLst/>
              <a:gdLst/>
              <a:ahLst/>
              <a:cxnLst/>
              <a:rect l="l" t="t" r="r" b="b"/>
              <a:pathLst>
                <a:path w="796" h="2405" extrusionOk="0">
                  <a:moveTo>
                    <a:pt x="0" y="1"/>
                  </a:moveTo>
                  <a:cubicBezTo>
                    <a:pt x="0" y="1"/>
                    <a:pt x="181" y="1694"/>
                    <a:pt x="269" y="2405"/>
                  </a:cubicBezTo>
                  <a:cubicBezTo>
                    <a:pt x="449" y="2337"/>
                    <a:pt x="626" y="2265"/>
                    <a:pt x="796" y="219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3;p86">
              <a:extLst>
                <a:ext uri="{FF2B5EF4-FFF2-40B4-BE49-F238E27FC236}">
                  <a16:creationId xmlns:a16="http://schemas.microsoft.com/office/drawing/2014/main" id="{912A89C3-0EE5-4DF5-9328-88BB6B48BAFC}"/>
                </a:ext>
              </a:extLst>
            </p:cNvPr>
            <p:cNvSpPr/>
            <p:nvPr/>
          </p:nvSpPr>
          <p:spPr>
            <a:xfrm>
              <a:off x="7301792" y="2272289"/>
              <a:ext cx="264946" cy="68240"/>
            </a:xfrm>
            <a:custGeom>
              <a:avLst/>
              <a:gdLst/>
              <a:ahLst/>
              <a:cxnLst/>
              <a:rect l="l" t="t" r="r" b="b"/>
              <a:pathLst>
                <a:path w="3207" h="826" extrusionOk="0">
                  <a:moveTo>
                    <a:pt x="3155" y="0"/>
                  </a:moveTo>
                  <a:lnTo>
                    <a:pt x="0" y="826"/>
                  </a:lnTo>
                  <a:lnTo>
                    <a:pt x="3206" y="405"/>
                  </a:lnTo>
                  <a:cubicBezTo>
                    <a:pt x="3192" y="272"/>
                    <a:pt x="3175" y="136"/>
                    <a:pt x="3155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14;p86">
              <a:extLst>
                <a:ext uri="{FF2B5EF4-FFF2-40B4-BE49-F238E27FC236}">
                  <a16:creationId xmlns:a16="http://schemas.microsoft.com/office/drawing/2014/main" id="{37C8D38B-24C0-4481-88F6-F0057BE2772F}"/>
                </a:ext>
              </a:extLst>
            </p:cNvPr>
            <p:cNvSpPr/>
            <p:nvPr/>
          </p:nvSpPr>
          <p:spPr>
            <a:xfrm>
              <a:off x="7408530" y="2375062"/>
              <a:ext cx="165726" cy="29494"/>
            </a:xfrm>
            <a:custGeom>
              <a:avLst/>
              <a:gdLst/>
              <a:ahLst/>
              <a:cxnLst/>
              <a:rect l="l" t="t" r="r" b="b"/>
              <a:pathLst>
                <a:path w="2006" h="357" extrusionOk="0">
                  <a:moveTo>
                    <a:pt x="1989" y="0"/>
                  </a:moveTo>
                  <a:lnTo>
                    <a:pt x="0" y="217"/>
                  </a:lnTo>
                  <a:lnTo>
                    <a:pt x="2006" y="357"/>
                  </a:lnTo>
                  <a:cubicBezTo>
                    <a:pt x="1999" y="238"/>
                    <a:pt x="1996" y="120"/>
                    <a:pt x="1989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15;p86">
              <a:extLst>
                <a:ext uri="{FF2B5EF4-FFF2-40B4-BE49-F238E27FC236}">
                  <a16:creationId xmlns:a16="http://schemas.microsoft.com/office/drawing/2014/main" id="{3D66312D-B2B5-48A5-8C30-6369B4D085A9}"/>
                </a:ext>
              </a:extLst>
            </p:cNvPr>
            <p:cNvSpPr/>
            <p:nvPr/>
          </p:nvSpPr>
          <p:spPr>
            <a:xfrm>
              <a:off x="7138627" y="1642267"/>
              <a:ext cx="180101" cy="168865"/>
            </a:xfrm>
            <a:custGeom>
              <a:avLst/>
              <a:gdLst/>
              <a:ahLst/>
              <a:cxnLst/>
              <a:rect l="l" t="t" r="r" b="b"/>
              <a:pathLst>
                <a:path w="2180" h="2044" extrusionOk="0">
                  <a:moveTo>
                    <a:pt x="1775" y="0"/>
                  </a:moveTo>
                  <a:lnTo>
                    <a:pt x="0" y="2043"/>
                  </a:lnTo>
                  <a:lnTo>
                    <a:pt x="2179" y="463"/>
                  </a:lnTo>
                  <a:cubicBezTo>
                    <a:pt x="2050" y="306"/>
                    <a:pt x="1914" y="153"/>
                    <a:pt x="1775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01BC5-7AE8-4FB0-9EFA-110988BA1791}"/>
              </a:ext>
            </a:extLst>
          </p:cNvPr>
          <p:cNvSpPr txBox="1"/>
          <p:nvPr/>
        </p:nvSpPr>
        <p:spPr>
          <a:xfrm>
            <a:off x="714705" y="145883"/>
            <a:ext cx="2202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الألوان 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C5A303B-C56E-4AA5-A4F5-041803A0E47B}"/>
              </a:ext>
            </a:extLst>
          </p:cNvPr>
          <p:cNvSpPr txBox="1"/>
          <p:nvPr/>
        </p:nvSpPr>
        <p:spPr>
          <a:xfrm>
            <a:off x="2029967" y="563710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يفــــــكر راشـــــــــــــــــد في عدد ص 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screenshot of a baby&#10;&#10;Description automatically generated with medium confidence">
            <a:extLst>
              <a:ext uri="{FF2B5EF4-FFF2-40B4-BE49-F238E27FC236}">
                <a16:creationId xmlns:a16="http://schemas.microsoft.com/office/drawing/2014/main" id="{A037FA18-75F0-4843-B742-E30363EDC6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206" t="27189" r="27070" b="32624"/>
          <a:stretch/>
        </p:blipFill>
        <p:spPr>
          <a:xfrm>
            <a:off x="-107915" y="368832"/>
            <a:ext cx="2471087" cy="352587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A04BC8DF-65C1-4B03-A311-373F54D776FB}"/>
              </a:ext>
            </a:extLst>
          </p:cNvPr>
          <p:cNvSpPr txBox="1"/>
          <p:nvPr/>
        </p:nvSpPr>
        <p:spPr>
          <a:xfrm>
            <a:off x="3719470" y="1539115"/>
            <a:ext cx="467189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الجبر لتكتب عبارة جبرية بدلالة ص لكل من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AF80F22-5A9C-46FF-827A-F15B10A780E3}"/>
              </a:ext>
            </a:extLst>
          </p:cNvPr>
          <p:cNvSpPr txBox="1"/>
          <p:nvPr/>
        </p:nvSpPr>
        <p:spPr>
          <a:xfrm>
            <a:off x="5704514" y="2458576"/>
            <a:ext cx="263690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1) أكثر من العدد بـــــــــــــ12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2F099DD-E215-4B65-998B-653B15A76FCA}"/>
              </a:ext>
            </a:extLst>
          </p:cNvPr>
          <p:cNvSpPr txBox="1"/>
          <p:nvPr/>
        </p:nvSpPr>
        <p:spPr>
          <a:xfrm>
            <a:off x="2206998" y="2458576"/>
            <a:ext cx="263690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2) نصف العدد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B942A3E-AADD-4DEA-8F84-10876040B8C8}"/>
              </a:ext>
            </a:extLst>
          </p:cNvPr>
          <p:cNvSpPr txBox="1"/>
          <p:nvPr/>
        </p:nvSpPr>
        <p:spPr>
          <a:xfrm>
            <a:off x="2206998" y="3627672"/>
            <a:ext cx="263690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3) ضعف العدد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A3D4205-2CBE-4A2C-9352-E42B8BFC9392}"/>
              </a:ext>
            </a:extLst>
          </p:cNvPr>
          <p:cNvSpPr/>
          <p:nvPr/>
        </p:nvSpPr>
        <p:spPr>
          <a:xfrm>
            <a:off x="2405476" y="368833"/>
            <a:ext cx="2314912" cy="864296"/>
          </a:xfrm>
          <a:prstGeom prst="wedgeRoundRectCallout">
            <a:avLst>
              <a:gd name="adj1" fmla="val -70249"/>
              <a:gd name="adj2" fmla="val 15197"/>
              <a:gd name="adj3" fmla="val 16667"/>
            </a:avLst>
          </a:prstGeom>
          <a:noFill/>
          <a:ln w="190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Google Shape;71;p8">
            <a:extLst>
              <a:ext uri="{FF2B5EF4-FFF2-40B4-BE49-F238E27FC236}">
                <a16:creationId xmlns:a16="http://schemas.microsoft.com/office/drawing/2014/main" id="{80417726-FCBB-46DA-9DE5-2D5A2959A01A}"/>
              </a:ext>
            </a:extLst>
          </p:cNvPr>
          <p:cNvSpPr/>
          <p:nvPr/>
        </p:nvSpPr>
        <p:spPr>
          <a:xfrm rot="21473919" flipH="1">
            <a:off x="6961467" y="149313"/>
            <a:ext cx="1974253" cy="828794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36D893-F481-4066-A148-B208CBFFE3D9}"/>
              </a:ext>
            </a:extLst>
          </p:cNvPr>
          <p:cNvSpPr txBox="1"/>
          <p:nvPr/>
        </p:nvSpPr>
        <p:spPr>
          <a:xfrm>
            <a:off x="7411889" y="540326"/>
            <a:ext cx="115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تمرين(2)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980;p43">
            <a:extLst>
              <a:ext uri="{FF2B5EF4-FFF2-40B4-BE49-F238E27FC236}">
                <a16:creationId xmlns:a16="http://schemas.microsoft.com/office/drawing/2014/main" id="{EE35EE2C-6C92-4EAF-9781-8D57776EDB82}"/>
              </a:ext>
            </a:extLst>
          </p:cNvPr>
          <p:cNvSpPr/>
          <p:nvPr/>
        </p:nvSpPr>
        <p:spPr>
          <a:xfrm flipH="1">
            <a:off x="6586015" y="-100583"/>
            <a:ext cx="2439112" cy="1231148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6F0F2C-BBB4-4A32-B630-DE8141FDBF33}"/>
              </a:ext>
            </a:extLst>
          </p:cNvPr>
          <p:cNvSpPr txBox="1"/>
          <p:nvPr/>
        </p:nvSpPr>
        <p:spPr>
          <a:xfrm>
            <a:off x="6374135" y="539750"/>
            <a:ext cx="265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0A66CB-45B3-49B7-A903-22F6060BD6A4}"/>
              </a:ext>
            </a:extLst>
          </p:cNvPr>
          <p:cNvSpPr txBox="1"/>
          <p:nvPr/>
        </p:nvSpPr>
        <p:spPr>
          <a:xfrm>
            <a:off x="1144921" y="4291868"/>
            <a:ext cx="604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اختر "صح" إذا كانت إجابة محمد صحيحة و"خطأ" إذا كانت إجابته خاطئة.</a:t>
            </a:r>
            <a:endPara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893A95-EF22-450D-A15D-297F3C1E9D26}"/>
              </a:ext>
            </a:extLst>
          </p:cNvPr>
          <p:cNvSpPr txBox="1"/>
          <p:nvPr/>
        </p:nvSpPr>
        <p:spPr>
          <a:xfrm>
            <a:off x="813226" y="429010"/>
            <a:ext cx="5555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أجاب  محمد على سؤال الواجب التالي :</a:t>
            </a:r>
          </a:p>
          <a:p>
            <a:pPr algn="ctr"/>
            <a:endParaRPr lang="ar-OM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اكتب العبارات التالية بالرموز بدلالة المتغير س لتمثل كلاً من: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0" name="Table 30">
            <a:extLst>
              <a:ext uri="{FF2B5EF4-FFF2-40B4-BE49-F238E27FC236}">
                <a16:creationId xmlns:a16="http://schemas.microsoft.com/office/drawing/2014/main" id="{CD4A60BE-986D-4489-B975-993037D70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865785"/>
              </p:ext>
            </p:extLst>
          </p:nvPr>
        </p:nvGraphicFramePr>
        <p:xfrm>
          <a:off x="1057296" y="1613950"/>
          <a:ext cx="7318607" cy="1248135"/>
        </p:xfrm>
        <a:graphic>
          <a:graphicData uri="http://schemas.openxmlformats.org/drawingml/2006/table">
            <a:tbl>
              <a:tblPr firstRow="1" bandRow="1">
                <a:tableStyleId>{2DB14588-F179-416C-AA60-5B68DB1433B4}</a:tableStyleId>
              </a:tblPr>
              <a:tblGrid>
                <a:gridCol w="850748">
                  <a:extLst>
                    <a:ext uri="{9D8B030D-6E8A-4147-A177-3AD203B41FA5}">
                      <a16:colId xmlns:a16="http://schemas.microsoft.com/office/drawing/2014/main" val="37767831"/>
                    </a:ext>
                  </a:extLst>
                </a:gridCol>
                <a:gridCol w="948910">
                  <a:extLst>
                    <a:ext uri="{9D8B030D-6E8A-4147-A177-3AD203B41FA5}">
                      <a16:colId xmlns:a16="http://schemas.microsoft.com/office/drawing/2014/main" val="4281474694"/>
                    </a:ext>
                  </a:extLst>
                </a:gridCol>
                <a:gridCol w="2002448">
                  <a:extLst>
                    <a:ext uri="{9D8B030D-6E8A-4147-A177-3AD203B41FA5}">
                      <a16:colId xmlns:a16="http://schemas.microsoft.com/office/drawing/2014/main" val="846993519"/>
                    </a:ext>
                  </a:extLst>
                </a:gridCol>
                <a:gridCol w="3516501">
                  <a:extLst>
                    <a:ext uri="{9D8B030D-6E8A-4147-A177-3AD203B41FA5}">
                      <a16:colId xmlns:a16="http://schemas.microsoft.com/office/drawing/2014/main" val="3585984921"/>
                    </a:ext>
                  </a:extLst>
                </a:gridCol>
              </a:tblGrid>
              <a:tr h="416045"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خطأ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صح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إجــــــــــــــــــــــــــــــــــــابة محــــــــــــــــــــــــــــــمد 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solidFill>
                            <a:srgbClr val="0070C0"/>
                          </a:solidFill>
                        </a:rPr>
                        <a:t>الســـــــــــــــــــــــــؤال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518789"/>
                  </a:ext>
                </a:extLst>
              </a:tr>
              <a:tr h="41604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(س + 2)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ضرب مجموع عدد مع 2 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567927"/>
                  </a:ext>
                </a:extLst>
              </a:tr>
              <a:tr h="41604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س - 1</a:t>
                      </a:r>
                      <a:endParaRPr 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ضرب الفرق بين عدد و1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556522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F2693F-BB6D-48CA-9B6B-7F0177F56A0E}"/>
              </a:ext>
            </a:extLst>
          </p:cNvPr>
          <p:cNvCxnSpPr/>
          <p:nvPr/>
        </p:nvCxnSpPr>
        <p:spPr>
          <a:xfrm flipH="1">
            <a:off x="6685109" y="3957277"/>
            <a:ext cx="222837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CD0F0B8-AC35-4CD4-8B72-DC4DA819F6B7}"/>
              </a:ext>
            </a:extLst>
          </p:cNvPr>
          <p:cNvSpPr txBox="1"/>
          <p:nvPr/>
        </p:nvSpPr>
        <p:spPr>
          <a:xfrm>
            <a:off x="6381589" y="3870174"/>
            <a:ext cx="829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2</a:t>
            </a:r>
            <a:endParaRPr lang="en-US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B0314B5-3C53-4B64-8222-651B29C4CEE8}"/>
              </a:ext>
            </a:extLst>
          </p:cNvPr>
          <p:cNvSpPr txBox="1"/>
          <p:nvPr/>
        </p:nvSpPr>
        <p:spPr>
          <a:xfrm>
            <a:off x="2796124" y="135056"/>
            <a:ext cx="3565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تفريــــــــــــــــــــد التــــــــــــــــــعليم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E26EB9-F072-4E6E-8670-6FBF12C3415A}"/>
              </a:ext>
            </a:extLst>
          </p:cNvPr>
          <p:cNvSpPr txBox="1"/>
          <p:nvPr/>
        </p:nvSpPr>
        <p:spPr>
          <a:xfrm>
            <a:off x="590585" y="1339824"/>
            <a:ext cx="3934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ربح ثلاثة أشخاص معاً جائزة قيمتها س ريالا عمانيا.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F7BC98-8385-4492-BFBA-DC2652A35E28}"/>
              </a:ext>
            </a:extLst>
          </p:cNvPr>
          <p:cNvSpPr txBox="1"/>
          <p:nvPr/>
        </p:nvSpPr>
        <p:spPr>
          <a:xfrm>
            <a:off x="952819" y="1890836"/>
            <a:ext cx="3427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إذا تقاسم الأشخاص الثلاثة الجائزة بالتساوي</a:t>
            </a:r>
          </a:p>
          <a:p>
            <a:pPr algn="ctr"/>
            <a:r>
              <a:rPr lang="ar-OM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فكم سيأخذ كل منهم؟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064704-A719-4621-A279-A9BBE1AE290F}"/>
              </a:ext>
            </a:extLst>
          </p:cNvPr>
          <p:cNvSpPr txBox="1"/>
          <p:nvPr/>
        </p:nvSpPr>
        <p:spPr>
          <a:xfrm>
            <a:off x="590585" y="2727311"/>
            <a:ext cx="37893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إذا وزعت الجائزة بحيث يأخذ الشخص الأول</a:t>
            </a:r>
          </a:p>
          <a:p>
            <a:pPr algn="r"/>
            <a:r>
              <a:rPr lang="ar-OM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نصف المبلغ الذي يأخذه الشخص الثاني ، ويأخذ الشخص الثالث ثلاثة أمثال ما يأخذه الشخص الثاني ،فكم سيأخذ كل منهم؟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3F2E9B-3610-4A7F-9DDD-8202274B5F6C}"/>
              </a:ext>
            </a:extLst>
          </p:cNvPr>
          <p:cNvSpPr txBox="1"/>
          <p:nvPr/>
        </p:nvSpPr>
        <p:spPr>
          <a:xfrm>
            <a:off x="5503353" y="1411509"/>
            <a:ext cx="2950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اكتب كلا مما يلي في صورة عبارة جبرية . </a:t>
            </a:r>
          </a:p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س لتمثل " العدد"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17806-40BD-4672-857C-5A1063998667}"/>
              </a:ext>
            </a:extLst>
          </p:cNvPr>
          <p:cNvSpPr txBox="1"/>
          <p:nvPr/>
        </p:nvSpPr>
        <p:spPr>
          <a:xfrm>
            <a:off x="6316265" y="2746929"/>
            <a:ext cx="19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ب) خمسة ضرب عدد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76BD0-42D9-4071-994B-A3BCE9CC08BF}"/>
              </a:ext>
            </a:extLst>
          </p:cNvPr>
          <p:cNvSpPr txBox="1"/>
          <p:nvPr/>
        </p:nvSpPr>
        <p:spPr>
          <a:xfrm>
            <a:off x="6741286" y="3208007"/>
            <a:ext cx="1393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ج) رُبــــــــــــــــــــــع عدد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إطار 1">
            <a:extLst>
              <a:ext uri="{FF2B5EF4-FFF2-40B4-BE49-F238E27FC236}">
                <a16:creationId xmlns:a16="http://schemas.microsoft.com/office/drawing/2014/main" id="{545B26C8-1E4C-4CCA-8A11-AD64CDFBCEC3}"/>
              </a:ext>
            </a:extLst>
          </p:cNvPr>
          <p:cNvSpPr/>
          <p:nvPr/>
        </p:nvSpPr>
        <p:spPr>
          <a:xfrm>
            <a:off x="5348087" y="942677"/>
            <a:ext cx="3450131" cy="3826947"/>
          </a:xfrm>
          <a:prstGeom prst="frame">
            <a:avLst>
              <a:gd name="adj1" fmla="val 6264"/>
            </a:avLst>
          </a:prstGeom>
          <a:solidFill>
            <a:srgbClr val="CCFFC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" name="Google Shape;2186;p31">
            <a:extLst>
              <a:ext uri="{FF2B5EF4-FFF2-40B4-BE49-F238E27FC236}">
                <a16:creationId xmlns:a16="http://schemas.microsoft.com/office/drawing/2014/main" id="{E30FA435-986E-4D8D-83F0-262C9036AF2D}"/>
              </a:ext>
            </a:extLst>
          </p:cNvPr>
          <p:cNvGrpSpPr/>
          <p:nvPr/>
        </p:nvGrpSpPr>
        <p:grpSpPr>
          <a:xfrm rot="19279868">
            <a:off x="6715216" y="467841"/>
            <a:ext cx="713278" cy="837344"/>
            <a:chOff x="780782" y="766491"/>
            <a:chExt cx="713278" cy="837344"/>
          </a:xfrm>
        </p:grpSpPr>
        <p:sp>
          <p:nvSpPr>
            <p:cNvPr id="13" name="Google Shape;2187;p31">
              <a:extLst>
                <a:ext uri="{FF2B5EF4-FFF2-40B4-BE49-F238E27FC236}">
                  <a16:creationId xmlns:a16="http://schemas.microsoft.com/office/drawing/2014/main" id="{40BDDF02-70FF-4F48-B9C8-C3DA6CBE51D8}"/>
                </a:ext>
              </a:extLst>
            </p:cNvPr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88;p31">
              <a:extLst>
                <a:ext uri="{FF2B5EF4-FFF2-40B4-BE49-F238E27FC236}">
                  <a16:creationId xmlns:a16="http://schemas.microsoft.com/office/drawing/2014/main" id="{60513AAD-D794-4875-B3AB-4E9B8876DFE2}"/>
                </a:ext>
              </a:extLst>
            </p:cNvPr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189;p31">
              <a:extLst>
                <a:ext uri="{FF2B5EF4-FFF2-40B4-BE49-F238E27FC236}">
                  <a16:creationId xmlns:a16="http://schemas.microsoft.com/office/drawing/2014/main" id="{0AA2882F-1CB5-421A-B142-0F21AF6E449B}"/>
                </a:ext>
              </a:extLst>
            </p:cNvPr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90;p31">
              <a:extLst>
                <a:ext uri="{FF2B5EF4-FFF2-40B4-BE49-F238E27FC236}">
                  <a16:creationId xmlns:a16="http://schemas.microsoft.com/office/drawing/2014/main" id="{C3B6CC09-0471-4E81-99AF-37CE26F54176}"/>
                </a:ext>
              </a:extLst>
            </p:cNvPr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91;p31">
              <a:extLst>
                <a:ext uri="{FF2B5EF4-FFF2-40B4-BE49-F238E27FC236}">
                  <a16:creationId xmlns:a16="http://schemas.microsoft.com/office/drawing/2014/main" id="{B5C92F77-C173-4FB9-920E-8501A2F707AE}"/>
                </a:ext>
              </a:extLst>
            </p:cNvPr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92;p31">
              <a:extLst>
                <a:ext uri="{FF2B5EF4-FFF2-40B4-BE49-F238E27FC236}">
                  <a16:creationId xmlns:a16="http://schemas.microsoft.com/office/drawing/2014/main" id="{81B04208-6A88-4363-BE68-0FBCBF25C675}"/>
                </a:ext>
              </a:extLst>
            </p:cNvPr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93;p31">
              <a:extLst>
                <a:ext uri="{FF2B5EF4-FFF2-40B4-BE49-F238E27FC236}">
                  <a16:creationId xmlns:a16="http://schemas.microsoft.com/office/drawing/2014/main" id="{8592E98F-AB13-4699-A062-60495C1CE32E}"/>
                </a:ext>
              </a:extLst>
            </p:cNvPr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94;p31">
              <a:extLst>
                <a:ext uri="{FF2B5EF4-FFF2-40B4-BE49-F238E27FC236}">
                  <a16:creationId xmlns:a16="http://schemas.microsoft.com/office/drawing/2014/main" id="{D75E7352-68B8-4F10-B29F-73C58CCB08EC}"/>
                </a:ext>
              </a:extLst>
            </p:cNvPr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95;p31">
              <a:extLst>
                <a:ext uri="{FF2B5EF4-FFF2-40B4-BE49-F238E27FC236}">
                  <a16:creationId xmlns:a16="http://schemas.microsoft.com/office/drawing/2014/main" id="{59D08629-D710-438E-8CC8-D904CE619079}"/>
                </a:ext>
              </a:extLst>
            </p:cNvPr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96;p31">
              <a:extLst>
                <a:ext uri="{FF2B5EF4-FFF2-40B4-BE49-F238E27FC236}">
                  <a16:creationId xmlns:a16="http://schemas.microsoft.com/office/drawing/2014/main" id="{4200FD56-71E1-4C57-B2A3-2848FAEA4C1E}"/>
                </a:ext>
              </a:extLst>
            </p:cNvPr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7;p31">
              <a:extLst>
                <a:ext uri="{FF2B5EF4-FFF2-40B4-BE49-F238E27FC236}">
                  <a16:creationId xmlns:a16="http://schemas.microsoft.com/office/drawing/2014/main" id="{B82C2E47-A95C-4AA2-861A-01AC25B72A4D}"/>
                </a:ext>
              </a:extLst>
            </p:cNvPr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98;p31">
              <a:extLst>
                <a:ext uri="{FF2B5EF4-FFF2-40B4-BE49-F238E27FC236}">
                  <a16:creationId xmlns:a16="http://schemas.microsoft.com/office/drawing/2014/main" id="{310403B8-38AA-4EC3-9C33-657EF9C05819}"/>
                </a:ext>
              </a:extLst>
            </p:cNvPr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99;p31">
              <a:extLst>
                <a:ext uri="{FF2B5EF4-FFF2-40B4-BE49-F238E27FC236}">
                  <a16:creationId xmlns:a16="http://schemas.microsoft.com/office/drawing/2014/main" id="{005B9E7E-B267-4ED7-B718-728D0E67E437}"/>
                </a:ext>
              </a:extLst>
            </p:cNvPr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00;p31">
              <a:extLst>
                <a:ext uri="{FF2B5EF4-FFF2-40B4-BE49-F238E27FC236}">
                  <a16:creationId xmlns:a16="http://schemas.microsoft.com/office/drawing/2014/main" id="{2F88A321-E538-45A8-8E7E-656C6B9AFE2F}"/>
                </a:ext>
              </a:extLst>
            </p:cNvPr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01;p31">
              <a:extLst>
                <a:ext uri="{FF2B5EF4-FFF2-40B4-BE49-F238E27FC236}">
                  <a16:creationId xmlns:a16="http://schemas.microsoft.com/office/drawing/2014/main" id="{FBAD9255-29D5-43C8-B261-8B57ACA794F4}"/>
                </a:ext>
              </a:extLst>
            </p:cNvPr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02;p31">
              <a:extLst>
                <a:ext uri="{FF2B5EF4-FFF2-40B4-BE49-F238E27FC236}">
                  <a16:creationId xmlns:a16="http://schemas.microsoft.com/office/drawing/2014/main" id="{4EC133A1-6F2C-4644-89F1-ACE39CACBD41}"/>
                </a:ext>
              </a:extLst>
            </p:cNvPr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03;p31">
              <a:extLst>
                <a:ext uri="{FF2B5EF4-FFF2-40B4-BE49-F238E27FC236}">
                  <a16:creationId xmlns:a16="http://schemas.microsoft.com/office/drawing/2014/main" id="{1C0DDA9F-DADA-4041-A8B7-D21B3928309D}"/>
                </a:ext>
              </a:extLst>
            </p:cNvPr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04;p31">
              <a:extLst>
                <a:ext uri="{FF2B5EF4-FFF2-40B4-BE49-F238E27FC236}">
                  <a16:creationId xmlns:a16="http://schemas.microsoft.com/office/drawing/2014/main" id="{DB5F2DD8-FECA-4130-AEA5-8F4CF31F41D6}"/>
                </a:ext>
              </a:extLst>
            </p:cNvPr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05;p31">
              <a:extLst>
                <a:ext uri="{FF2B5EF4-FFF2-40B4-BE49-F238E27FC236}">
                  <a16:creationId xmlns:a16="http://schemas.microsoft.com/office/drawing/2014/main" id="{5F6C1066-467A-4591-AF92-EA9FDAC42F57}"/>
                </a:ext>
              </a:extLst>
            </p:cNvPr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إطار 3">
            <a:extLst>
              <a:ext uri="{FF2B5EF4-FFF2-40B4-BE49-F238E27FC236}">
                <a16:creationId xmlns:a16="http://schemas.microsoft.com/office/drawing/2014/main" id="{58E08BBC-5A6B-4F8D-A68C-DE46746C1EFA}"/>
              </a:ext>
            </a:extLst>
          </p:cNvPr>
          <p:cNvSpPr/>
          <p:nvPr/>
        </p:nvSpPr>
        <p:spPr>
          <a:xfrm>
            <a:off x="522514" y="898181"/>
            <a:ext cx="4098653" cy="3826948"/>
          </a:xfrm>
          <a:prstGeom prst="frame">
            <a:avLst>
              <a:gd name="adj1" fmla="val 6922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3" name="Google Shape;2186;p31">
            <a:extLst>
              <a:ext uri="{FF2B5EF4-FFF2-40B4-BE49-F238E27FC236}">
                <a16:creationId xmlns:a16="http://schemas.microsoft.com/office/drawing/2014/main" id="{675F868A-B792-4946-997B-B8A4A30EA528}"/>
              </a:ext>
            </a:extLst>
          </p:cNvPr>
          <p:cNvGrpSpPr/>
          <p:nvPr/>
        </p:nvGrpSpPr>
        <p:grpSpPr>
          <a:xfrm rot="19279868">
            <a:off x="2050257" y="439178"/>
            <a:ext cx="713278" cy="877086"/>
            <a:chOff x="780782" y="766491"/>
            <a:chExt cx="713278" cy="837344"/>
          </a:xfrm>
        </p:grpSpPr>
        <p:sp>
          <p:nvSpPr>
            <p:cNvPr id="64" name="Google Shape;2187;p31">
              <a:extLst>
                <a:ext uri="{FF2B5EF4-FFF2-40B4-BE49-F238E27FC236}">
                  <a16:creationId xmlns:a16="http://schemas.microsoft.com/office/drawing/2014/main" id="{D34ABCF6-B510-45B5-B0F0-21F91795798D}"/>
                </a:ext>
              </a:extLst>
            </p:cNvPr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88;p31">
              <a:extLst>
                <a:ext uri="{FF2B5EF4-FFF2-40B4-BE49-F238E27FC236}">
                  <a16:creationId xmlns:a16="http://schemas.microsoft.com/office/drawing/2014/main" id="{6772F083-B370-408C-B61C-A7CF7A5074DD}"/>
                </a:ext>
              </a:extLst>
            </p:cNvPr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2189;p31">
              <a:extLst>
                <a:ext uri="{FF2B5EF4-FFF2-40B4-BE49-F238E27FC236}">
                  <a16:creationId xmlns:a16="http://schemas.microsoft.com/office/drawing/2014/main" id="{0225CAEF-C1CD-4D7B-9FF4-908B848B389E}"/>
                </a:ext>
              </a:extLst>
            </p:cNvPr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90;p31">
              <a:extLst>
                <a:ext uri="{FF2B5EF4-FFF2-40B4-BE49-F238E27FC236}">
                  <a16:creationId xmlns:a16="http://schemas.microsoft.com/office/drawing/2014/main" id="{5189748D-3BC8-4DBF-853F-FD9570449302}"/>
                </a:ext>
              </a:extLst>
            </p:cNvPr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91;p31">
              <a:extLst>
                <a:ext uri="{FF2B5EF4-FFF2-40B4-BE49-F238E27FC236}">
                  <a16:creationId xmlns:a16="http://schemas.microsoft.com/office/drawing/2014/main" id="{099541F3-66F6-4338-A82D-C338691C3464}"/>
                </a:ext>
              </a:extLst>
            </p:cNvPr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92;p31">
              <a:extLst>
                <a:ext uri="{FF2B5EF4-FFF2-40B4-BE49-F238E27FC236}">
                  <a16:creationId xmlns:a16="http://schemas.microsoft.com/office/drawing/2014/main" id="{0327FA0D-5075-4B95-AFA2-A7BB69D2F440}"/>
                </a:ext>
              </a:extLst>
            </p:cNvPr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93;p31">
              <a:extLst>
                <a:ext uri="{FF2B5EF4-FFF2-40B4-BE49-F238E27FC236}">
                  <a16:creationId xmlns:a16="http://schemas.microsoft.com/office/drawing/2014/main" id="{46F65347-A638-4362-8DBC-B1DD9745271F}"/>
                </a:ext>
              </a:extLst>
            </p:cNvPr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94;p31">
              <a:extLst>
                <a:ext uri="{FF2B5EF4-FFF2-40B4-BE49-F238E27FC236}">
                  <a16:creationId xmlns:a16="http://schemas.microsoft.com/office/drawing/2014/main" id="{394B1BBC-E555-4746-8A57-CD793DB5EFD3}"/>
                </a:ext>
              </a:extLst>
            </p:cNvPr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95;p31">
              <a:extLst>
                <a:ext uri="{FF2B5EF4-FFF2-40B4-BE49-F238E27FC236}">
                  <a16:creationId xmlns:a16="http://schemas.microsoft.com/office/drawing/2014/main" id="{0A39D3FC-7DDD-489D-80C1-E6CAC2D92948}"/>
                </a:ext>
              </a:extLst>
            </p:cNvPr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96;p31">
              <a:extLst>
                <a:ext uri="{FF2B5EF4-FFF2-40B4-BE49-F238E27FC236}">
                  <a16:creationId xmlns:a16="http://schemas.microsoft.com/office/drawing/2014/main" id="{C1360C0C-CC54-4F31-A248-9426EF92AF78}"/>
                </a:ext>
              </a:extLst>
            </p:cNvPr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97;p31">
              <a:extLst>
                <a:ext uri="{FF2B5EF4-FFF2-40B4-BE49-F238E27FC236}">
                  <a16:creationId xmlns:a16="http://schemas.microsoft.com/office/drawing/2014/main" id="{542E686D-3869-493F-9522-1C45D431FC81}"/>
                </a:ext>
              </a:extLst>
            </p:cNvPr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98;p31">
              <a:extLst>
                <a:ext uri="{FF2B5EF4-FFF2-40B4-BE49-F238E27FC236}">
                  <a16:creationId xmlns:a16="http://schemas.microsoft.com/office/drawing/2014/main" id="{634B25E6-3E67-4065-BB27-A4C3F756E61F}"/>
                </a:ext>
              </a:extLst>
            </p:cNvPr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99;p31">
              <a:extLst>
                <a:ext uri="{FF2B5EF4-FFF2-40B4-BE49-F238E27FC236}">
                  <a16:creationId xmlns:a16="http://schemas.microsoft.com/office/drawing/2014/main" id="{18142020-7304-4174-BF5A-ABD25E15C5FF}"/>
                </a:ext>
              </a:extLst>
            </p:cNvPr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200;p31">
              <a:extLst>
                <a:ext uri="{FF2B5EF4-FFF2-40B4-BE49-F238E27FC236}">
                  <a16:creationId xmlns:a16="http://schemas.microsoft.com/office/drawing/2014/main" id="{32E84889-F0B5-45A4-A908-CFC2BFDAF456}"/>
                </a:ext>
              </a:extLst>
            </p:cNvPr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201;p31">
              <a:extLst>
                <a:ext uri="{FF2B5EF4-FFF2-40B4-BE49-F238E27FC236}">
                  <a16:creationId xmlns:a16="http://schemas.microsoft.com/office/drawing/2014/main" id="{1AE101FB-B86F-43A4-ACA3-D88770C99FCE}"/>
                </a:ext>
              </a:extLst>
            </p:cNvPr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202;p31">
              <a:extLst>
                <a:ext uri="{FF2B5EF4-FFF2-40B4-BE49-F238E27FC236}">
                  <a16:creationId xmlns:a16="http://schemas.microsoft.com/office/drawing/2014/main" id="{ACE07A31-2A7D-4802-9EA0-A2A3E68B9B46}"/>
                </a:ext>
              </a:extLst>
            </p:cNvPr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3;p31">
              <a:extLst>
                <a:ext uri="{FF2B5EF4-FFF2-40B4-BE49-F238E27FC236}">
                  <a16:creationId xmlns:a16="http://schemas.microsoft.com/office/drawing/2014/main" id="{0F281170-86A4-4BCB-9B00-4CDF8C06C730}"/>
                </a:ext>
              </a:extLst>
            </p:cNvPr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04;p31">
              <a:extLst>
                <a:ext uri="{FF2B5EF4-FFF2-40B4-BE49-F238E27FC236}">
                  <a16:creationId xmlns:a16="http://schemas.microsoft.com/office/drawing/2014/main" id="{2CFF2608-568E-4711-BEC5-87F1EC2B3765}"/>
                </a:ext>
              </a:extLst>
            </p:cNvPr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05;p31">
              <a:extLst>
                <a:ext uri="{FF2B5EF4-FFF2-40B4-BE49-F238E27FC236}">
                  <a16:creationId xmlns:a16="http://schemas.microsoft.com/office/drawing/2014/main" id="{CCF48D57-B409-4380-8BBA-7EBE0DE6B3CD}"/>
                </a:ext>
              </a:extLst>
            </p:cNvPr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33470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45"/>
          <p:cNvSpPr/>
          <p:nvPr/>
        </p:nvSpPr>
        <p:spPr>
          <a:xfrm>
            <a:off x="4348638" y="4505700"/>
            <a:ext cx="4064100" cy="162900"/>
          </a:xfrm>
          <a:prstGeom prst="ellipse">
            <a:avLst/>
          </a:prstGeom>
          <a:solidFill>
            <a:schemeClr val="dk1">
              <a:alpha val="517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1" name="Google Shape;1001;p45"/>
          <p:cNvGrpSpPr/>
          <p:nvPr/>
        </p:nvGrpSpPr>
        <p:grpSpPr>
          <a:xfrm>
            <a:off x="4346918" y="1504551"/>
            <a:ext cx="4064186" cy="3075162"/>
            <a:chOff x="3152492" y="724058"/>
            <a:chExt cx="4436400" cy="3356797"/>
          </a:xfrm>
        </p:grpSpPr>
        <p:sp>
          <p:nvSpPr>
            <p:cNvPr id="1002" name="Google Shape;1002;p45"/>
            <p:cNvSpPr/>
            <p:nvPr/>
          </p:nvSpPr>
          <p:spPr>
            <a:xfrm>
              <a:off x="3152492" y="724058"/>
              <a:ext cx="4436400" cy="2806800"/>
            </a:xfrm>
            <a:prstGeom prst="roundRect">
              <a:avLst>
                <a:gd name="adj" fmla="val 38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5"/>
            <p:cNvSpPr/>
            <p:nvPr/>
          </p:nvSpPr>
          <p:spPr>
            <a:xfrm>
              <a:off x="3306784" y="865826"/>
              <a:ext cx="4135200" cy="2521500"/>
            </a:xfrm>
            <a:prstGeom prst="rect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5"/>
            <p:cNvSpPr/>
            <p:nvPr/>
          </p:nvSpPr>
          <p:spPr>
            <a:xfrm>
              <a:off x="4613249" y="3508679"/>
              <a:ext cx="1515007" cy="572176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rgbClr val="799CF2"/>
            </a:solidFill>
            <a:ln>
              <a:noFill/>
            </a:ln>
          </p:spPr>
        </p:sp>
        <p:cxnSp>
          <p:nvCxnSpPr>
            <p:cNvPr id="1005" name="Google Shape;1005;p45"/>
            <p:cNvCxnSpPr/>
            <p:nvPr/>
          </p:nvCxnSpPr>
          <p:spPr>
            <a:xfrm>
              <a:off x="4629623" y="4026704"/>
              <a:ext cx="1493100" cy="0"/>
            </a:xfrm>
            <a:prstGeom prst="straightConnector1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B55ABB0-BF68-4D57-9AE4-2667BFDFF2D4}"/>
              </a:ext>
            </a:extLst>
          </p:cNvPr>
          <p:cNvSpPr txBox="1"/>
          <p:nvPr/>
        </p:nvSpPr>
        <p:spPr>
          <a:xfrm>
            <a:off x="4346918" y="2227233"/>
            <a:ext cx="356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الواجب المنـــــــــــــــــزلي</a:t>
            </a:r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F3239A-6323-4F45-967E-7FA5059A01E9}"/>
              </a:ext>
            </a:extLst>
          </p:cNvPr>
          <p:cNvSpPr txBox="1"/>
          <p:nvPr/>
        </p:nvSpPr>
        <p:spPr>
          <a:xfrm>
            <a:off x="4648841" y="3178134"/>
            <a:ext cx="3188874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72 رقم 3</a:t>
            </a:r>
            <a:endParaRPr lang="en-US" sz="20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B30D84D-734D-492F-8A52-15D2C7465C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1008657" y="1367520"/>
            <a:ext cx="2373264" cy="26282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28"/>
          <p:cNvGrpSpPr/>
          <p:nvPr/>
        </p:nvGrpSpPr>
        <p:grpSpPr>
          <a:xfrm>
            <a:off x="5400173" y="454022"/>
            <a:ext cx="2536262" cy="1906091"/>
            <a:chOff x="5363597" y="454021"/>
            <a:chExt cx="2536262" cy="1906091"/>
          </a:xfrm>
        </p:grpSpPr>
        <p:sp>
          <p:nvSpPr>
            <p:cNvPr id="414" name="Google Shape;414;p28"/>
            <p:cNvSpPr/>
            <p:nvPr/>
          </p:nvSpPr>
          <p:spPr>
            <a:xfrm rot="317361">
              <a:off x="5901213" y="1764168"/>
              <a:ext cx="787943" cy="560820"/>
            </a:xfrm>
            <a:custGeom>
              <a:avLst/>
              <a:gdLst/>
              <a:ahLst/>
              <a:cxnLst/>
              <a:rect l="l" t="t" r="r" b="b"/>
              <a:pathLst>
                <a:path w="10373" h="7383" extrusionOk="0">
                  <a:moveTo>
                    <a:pt x="10373" y="1"/>
                  </a:moveTo>
                  <a:lnTo>
                    <a:pt x="6558" y="1333"/>
                  </a:lnTo>
                  <a:cubicBezTo>
                    <a:pt x="6558" y="5465"/>
                    <a:pt x="202" y="6039"/>
                    <a:pt x="68" y="6738"/>
                  </a:cubicBezTo>
                  <a:cubicBezTo>
                    <a:pt x="0" y="7093"/>
                    <a:pt x="844" y="7383"/>
                    <a:pt x="2115" y="7383"/>
                  </a:cubicBezTo>
                  <a:cubicBezTo>
                    <a:pt x="3342" y="7383"/>
                    <a:pt x="4968" y="7113"/>
                    <a:pt x="6558" y="6374"/>
                  </a:cubicBezTo>
                  <a:cubicBezTo>
                    <a:pt x="9799" y="4867"/>
                    <a:pt x="10373" y="1"/>
                    <a:pt x="103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8595D"/>
                </a:solidFill>
              </a:endParaRPr>
            </a:p>
          </p:txBody>
        </p:sp>
        <p:sp>
          <p:nvSpPr>
            <p:cNvPr id="415" name="Google Shape;415;p28"/>
            <p:cNvSpPr/>
            <p:nvPr/>
          </p:nvSpPr>
          <p:spPr>
            <a:xfrm rot="317361">
              <a:off x="5378995" y="753724"/>
              <a:ext cx="950803" cy="377982"/>
            </a:xfrm>
            <a:custGeom>
              <a:avLst/>
              <a:gdLst/>
              <a:ahLst/>
              <a:cxnLst/>
              <a:rect l="l" t="t" r="r" b="b"/>
              <a:pathLst>
                <a:path w="12517" h="4976" extrusionOk="0">
                  <a:moveTo>
                    <a:pt x="7221" y="0"/>
                  </a:moveTo>
                  <a:cubicBezTo>
                    <a:pt x="6554" y="0"/>
                    <a:pt x="5879" y="110"/>
                    <a:pt x="5232" y="384"/>
                  </a:cubicBezTo>
                  <a:cubicBezTo>
                    <a:pt x="1938" y="1777"/>
                    <a:pt x="1" y="4583"/>
                    <a:pt x="608" y="4954"/>
                  </a:cubicBezTo>
                  <a:cubicBezTo>
                    <a:pt x="634" y="4969"/>
                    <a:pt x="666" y="4976"/>
                    <a:pt x="704" y="4976"/>
                  </a:cubicBezTo>
                  <a:cubicBezTo>
                    <a:pt x="1371" y="4976"/>
                    <a:pt x="3996" y="2832"/>
                    <a:pt x="6506" y="2832"/>
                  </a:cubicBezTo>
                  <a:cubicBezTo>
                    <a:pt x="7368" y="2832"/>
                    <a:pt x="8217" y="3085"/>
                    <a:pt x="8969" y="3765"/>
                  </a:cubicBezTo>
                  <a:lnTo>
                    <a:pt x="12516" y="1834"/>
                  </a:lnTo>
                  <a:cubicBezTo>
                    <a:pt x="12516" y="1834"/>
                    <a:pt x="9941" y="0"/>
                    <a:pt x="72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8595D"/>
                </a:solidFill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 rot="317361">
              <a:off x="5881850" y="540989"/>
              <a:ext cx="1954551" cy="1466654"/>
            </a:xfrm>
            <a:custGeom>
              <a:avLst/>
              <a:gdLst/>
              <a:ahLst/>
              <a:cxnLst/>
              <a:rect l="l" t="t" r="r" b="b"/>
              <a:pathLst>
                <a:path w="25731" h="19308" extrusionOk="0">
                  <a:moveTo>
                    <a:pt x="19000" y="0"/>
                  </a:moveTo>
                  <a:cubicBezTo>
                    <a:pt x="17470" y="0"/>
                    <a:pt x="15805" y="91"/>
                    <a:pt x="14146" y="345"/>
                  </a:cubicBezTo>
                  <a:cubicBezTo>
                    <a:pt x="12129" y="652"/>
                    <a:pt x="10128" y="1207"/>
                    <a:pt x="8384" y="2132"/>
                  </a:cubicBezTo>
                  <a:cubicBezTo>
                    <a:pt x="5077" y="3889"/>
                    <a:pt x="2993" y="5983"/>
                    <a:pt x="1730" y="7660"/>
                  </a:cubicBezTo>
                  <a:cubicBezTo>
                    <a:pt x="428" y="9393"/>
                    <a:pt x="0" y="10680"/>
                    <a:pt x="0" y="10680"/>
                  </a:cubicBezTo>
                  <a:lnTo>
                    <a:pt x="4316" y="19307"/>
                  </a:lnTo>
                  <a:cubicBezTo>
                    <a:pt x="4316" y="19307"/>
                    <a:pt x="5662" y="19124"/>
                    <a:pt x="7622" y="18680"/>
                  </a:cubicBezTo>
                  <a:cubicBezTo>
                    <a:pt x="10382" y="18058"/>
                    <a:pt x="14356" y="16929"/>
                    <a:pt x="17509" y="15112"/>
                  </a:cubicBezTo>
                  <a:cubicBezTo>
                    <a:pt x="19076" y="14210"/>
                    <a:pt x="20352" y="13005"/>
                    <a:pt x="21388" y="11668"/>
                  </a:cubicBezTo>
                  <a:cubicBezTo>
                    <a:pt x="25072" y="6925"/>
                    <a:pt x="25730" y="552"/>
                    <a:pt x="25730" y="552"/>
                  </a:cubicBezTo>
                  <a:cubicBezTo>
                    <a:pt x="25730" y="552"/>
                    <a:pt x="22777" y="0"/>
                    <a:pt x="19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 rot="317361">
              <a:off x="6548308" y="910983"/>
              <a:ext cx="630552" cy="630552"/>
            </a:xfrm>
            <a:custGeom>
              <a:avLst/>
              <a:gdLst/>
              <a:ahLst/>
              <a:cxnLst/>
              <a:rect l="l" t="t" r="r" b="b"/>
              <a:pathLst>
                <a:path w="8301" h="8301" extrusionOk="0">
                  <a:moveTo>
                    <a:pt x="4149" y="0"/>
                  </a:moveTo>
                  <a:cubicBezTo>
                    <a:pt x="1857" y="0"/>
                    <a:pt x="0" y="1860"/>
                    <a:pt x="0" y="4152"/>
                  </a:cubicBezTo>
                  <a:cubicBezTo>
                    <a:pt x="0" y="6443"/>
                    <a:pt x="1857" y="8300"/>
                    <a:pt x="4149" y="8300"/>
                  </a:cubicBezTo>
                  <a:cubicBezTo>
                    <a:pt x="6443" y="8300"/>
                    <a:pt x="8300" y="6443"/>
                    <a:pt x="8300" y="4152"/>
                  </a:cubicBezTo>
                  <a:cubicBezTo>
                    <a:pt x="8300" y="1860"/>
                    <a:pt x="6443" y="0"/>
                    <a:pt x="4149" y="0"/>
                  </a:cubicBezTo>
                  <a:close/>
                </a:path>
              </a:pathLst>
            </a:custGeom>
            <a:solidFill>
              <a:srgbClr val="FFE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 rot="317361">
              <a:off x="6661453" y="1032714"/>
              <a:ext cx="402745" cy="402669"/>
            </a:xfrm>
            <a:custGeom>
              <a:avLst/>
              <a:gdLst/>
              <a:ahLst/>
              <a:cxnLst/>
              <a:rect l="l" t="t" r="r" b="b"/>
              <a:pathLst>
                <a:path w="5302" h="5301" extrusionOk="0">
                  <a:moveTo>
                    <a:pt x="2650" y="0"/>
                  </a:moveTo>
                  <a:cubicBezTo>
                    <a:pt x="2505" y="0"/>
                    <a:pt x="2365" y="10"/>
                    <a:pt x="2229" y="33"/>
                  </a:cubicBezTo>
                  <a:cubicBezTo>
                    <a:pt x="966" y="234"/>
                    <a:pt x="0" y="1329"/>
                    <a:pt x="0" y="2652"/>
                  </a:cubicBezTo>
                  <a:cubicBezTo>
                    <a:pt x="0" y="3440"/>
                    <a:pt x="345" y="4145"/>
                    <a:pt x="892" y="4633"/>
                  </a:cubicBezTo>
                  <a:cubicBezTo>
                    <a:pt x="1347" y="5040"/>
                    <a:pt x="1944" y="5287"/>
                    <a:pt x="2599" y="5301"/>
                  </a:cubicBezTo>
                  <a:lnTo>
                    <a:pt x="2650" y="5301"/>
                  </a:lnTo>
                  <a:cubicBezTo>
                    <a:pt x="4116" y="5301"/>
                    <a:pt x="5301" y="4115"/>
                    <a:pt x="5301" y="2652"/>
                  </a:cubicBezTo>
                  <a:cubicBezTo>
                    <a:pt x="5301" y="1664"/>
                    <a:pt x="4764" y="805"/>
                    <a:pt x="3962" y="347"/>
                  </a:cubicBezTo>
                  <a:cubicBezTo>
                    <a:pt x="3575" y="127"/>
                    <a:pt x="3127" y="0"/>
                    <a:pt x="2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 rot="317361">
              <a:off x="6980869" y="591760"/>
              <a:ext cx="880008" cy="886388"/>
            </a:xfrm>
            <a:custGeom>
              <a:avLst/>
              <a:gdLst/>
              <a:ahLst/>
              <a:cxnLst/>
              <a:rect l="l" t="t" r="r" b="b"/>
              <a:pathLst>
                <a:path w="11585" h="11669" extrusionOk="0">
                  <a:moveTo>
                    <a:pt x="4854" y="0"/>
                  </a:moveTo>
                  <a:cubicBezTo>
                    <a:pt x="3324" y="0"/>
                    <a:pt x="1659" y="91"/>
                    <a:pt x="0" y="345"/>
                  </a:cubicBezTo>
                  <a:cubicBezTo>
                    <a:pt x="1730" y="1694"/>
                    <a:pt x="5598" y="5312"/>
                    <a:pt x="7242" y="11668"/>
                  </a:cubicBezTo>
                  <a:cubicBezTo>
                    <a:pt x="10926" y="6925"/>
                    <a:pt x="11584" y="552"/>
                    <a:pt x="11584" y="552"/>
                  </a:cubicBezTo>
                  <a:cubicBezTo>
                    <a:pt x="11584" y="552"/>
                    <a:pt x="8631" y="0"/>
                    <a:pt x="48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 rot="317368">
              <a:off x="5851548" y="1048430"/>
              <a:ext cx="591854" cy="904358"/>
            </a:xfrm>
            <a:custGeom>
              <a:avLst/>
              <a:gdLst/>
              <a:ahLst/>
              <a:cxnLst/>
              <a:rect l="l" t="t" r="r" b="b"/>
              <a:pathLst>
                <a:path w="7623" h="11648" extrusionOk="0">
                  <a:moveTo>
                    <a:pt x="1730" y="0"/>
                  </a:moveTo>
                  <a:cubicBezTo>
                    <a:pt x="428" y="1733"/>
                    <a:pt x="0" y="3020"/>
                    <a:pt x="0" y="3020"/>
                  </a:cubicBezTo>
                  <a:lnTo>
                    <a:pt x="4316" y="11647"/>
                  </a:lnTo>
                  <a:cubicBezTo>
                    <a:pt x="4316" y="11647"/>
                    <a:pt x="5662" y="11464"/>
                    <a:pt x="7622" y="11020"/>
                  </a:cubicBezTo>
                  <a:lnTo>
                    <a:pt x="1730" y="0"/>
                  </a:lnTo>
                  <a:close/>
                </a:path>
              </a:pathLst>
            </a:custGeom>
            <a:solidFill>
              <a:srgbClr val="FFE8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 rot="317361">
              <a:off x="5760898" y="1342053"/>
              <a:ext cx="674837" cy="394465"/>
            </a:xfrm>
            <a:custGeom>
              <a:avLst/>
              <a:gdLst/>
              <a:ahLst/>
              <a:cxnLst/>
              <a:rect l="l" t="t" r="r" b="b"/>
              <a:pathLst>
                <a:path w="8884" h="5193" extrusionOk="0">
                  <a:moveTo>
                    <a:pt x="8266" y="0"/>
                  </a:moveTo>
                  <a:cubicBezTo>
                    <a:pt x="6833" y="0"/>
                    <a:pt x="3067" y="2396"/>
                    <a:pt x="307" y="4503"/>
                  </a:cubicBezTo>
                  <a:cubicBezTo>
                    <a:pt x="0" y="4738"/>
                    <a:pt x="194" y="5193"/>
                    <a:pt x="528" y="5193"/>
                  </a:cubicBezTo>
                  <a:cubicBezTo>
                    <a:pt x="569" y="5193"/>
                    <a:pt x="612" y="5186"/>
                    <a:pt x="657" y="5171"/>
                  </a:cubicBezTo>
                  <a:cubicBezTo>
                    <a:pt x="3563" y="4206"/>
                    <a:pt x="8710" y="2268"/>
                    <a:pt x="8847" y="618"/>
                  </a:cubicBezTo>
                  <a:cubicBezTo>
                    <a:pt x="8884" y="187"/>
                    <a:pt x="8666" y="0"/>
                    <a:pt x="8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8595D"/>
                </a:solidFill>
              </a:endParaRPr>
            </a:p>
          </p:txBody>
        </p:sp>
      </p:grpSp>
      <p:pic>
        <p:nvPicPr>
          <p:cNvPr id="50" name="صورة 12">
            <a:extLst>
              <a:ext uri="{FF2B5EF4-FFF2-40B4-BE49-F238E27FC236}">
                <a16:creationId xmlns:a16="http://schemas.microsoft.com/office/drawing/2014/main" id="{84F8283D-0343-446F-96B6-B9A2E38DFF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5" t="42236" r="6049" b="26082"/>
          <a:stretch/>
        </p:blipFill>
        <p:spPr>
          <a:xfrm>
            <a:off x="467231" y="-91723"/>
            <a:ext cx="2662570" cy="222959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FAAF94-CAA5-4A72-8334-58B5EA746562}"/>
              </a:ext>
            </a:extLst>
          </p:cNvPr>
          <p:cNvSpPr txBox="1"/>
          <p:nvPr/>
        </p:nvSpPr>
        <p:spPr>
          <a:xfrm>
            <a:off x="347472" y="2360113"/>
            <a:ext cx="4974336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https://www.liveworksheets.com/xl1300329hr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9FBDBC-CB6D-4BCA-8D0E-7EAD5A19BD60}"/>
              </a:ext>
            </a:extLst>
          </p:cNvPr>
          <p:cNvSpPr txBox="1"/>
          <p:nvPr/>
        </p:nvSpPr>
        <p:spPr>
          <a:xfrm>
            <a:off x="272721" y="3102307"/>
            <a:ext cx="5242623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/>
              <a:t>https://www.youtube.com/watch?v=FprzrMYo8Aw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13B0A6-EA21-4EB9-B0EC-CCFC9AD8261B}"/>
              </a:ext>
            </a:extLst>
          </p:cNvPr>
          <p:cNvSpPr txBox="1"/>
          <p:nvPr/>
        </p:nvSpPr>
        <p:spPr>
          <a:xfrm>
            <a:off x="466258" y="3805700"/>
            <a:ext cx="4855550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800" dirty="0"/>
              <a:t>https://www.liveworksheets.com/xl1300329hr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89A144-7B11-448B-852E-6DCE4A673AAD}"/>
              </a:ext>
            </a:extLst>
          </p:cNvPr>
          <p:cNvSpPr txBox="1"/>
          <p:nvPr/>
        </p:nvSpPr>
        <p:spPr>
          <a:xfrm>
            <a:off x="2220107" y="1421606"/>
            <a:ext cx="49337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4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76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8E9240-A7D9-41B4-A0B7-AABB8E88071E}"/>
              </a:ext>
            </a:extLst>
          </p:cNvPr>
          <p:cNvSpPr txBox="1"/>
          <p:nvPr/>
        </p:nvSpPr>
        <p:spPr>
          <a:xfrm>
            <a:off x="2804673" y="1175657"/>
            <a:ext cx="32657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انتــــــــــــــــــــــــــــــــهى الــــــــــــــــــــــــــــدرس</a:t>
            </a:r>
            <a:endParaRPr lang="en-US" sz="6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4912FDB-66C3-4D4B-8FF8-2E033FBF35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887" r="16137" b="31429"/>
          <a:stretch/>
        </p:blipFill>
        <p:spPr>
          <a:xfrm>
            <a:off x="257855" y="827835"/>
            <a:ext cx="2739345" cy="266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79022"/>
      </p:ext>
    </p:extLst>
  </p:cSld>
  <p:clrMapOvr>
    <a:masterClrMapping/>
  </p:clrMapOvr>
</p:sld>
</file>

<file path=ppt/theme/theme1.xml><?xml version="1.0" encoding="utf-8"?>
<a:theme xmlns:a="http://schemas.openxmlformats.org/drawingml/2006/main" name="Pedagogical Education by Slidesgo">
  <a:themeElements>
    <a:clrScheme name="Simple Light">
      <a:dk1>
        <a:srgbClr val="41294A"/>
      </a:dk1>
      <a:lt1>
        <a:srgbClr val="F46060"/>
      </a:lt1>
      <a:dk2>
        <a:srgbClr val="FB9258"/>
      </a:dk2>
      <a:lt2>
        <a:srgbClr val="FFE084"/>
      </a:lt2>
      <a:accent1>
        <a:srgbClr val="2FE4B8"/>
      </a:accent1>
      <a:accent2>
        <a:srgbClr val="799CF2"/>
      </a:accent2>
      <a:accent3>
        <a:srgbClr val="C6EAEB"/>
      </a:accent3>
      <a:accent4>
        <a:srgbClr val="DBF0F1"/>
      </a:accent4>
      <a:accent5>
        <a:srgbClr val="E7F4F5"/>
      </a:accent5>
      <a:accent6>
        <a:srgbClr val="F1FCFC"/>
      </a:accent6>
      <a:hlink>
        <a:srgbClr val="41294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519</Words>
  <Application>Microsoft Office PowerPoint</Application>
  <PresentationFormat>عرض على الشاشة (16:9)</PresentationFormat>
  <Paragraphs>89</Paragraphs>
  <Slides>16</Slides>
  <Notes>12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3" baseType="lpstr">
      <vt:lpstr>Arial</vt:lpstr>
      <vt:lpstr>Calibri</vt:lpstr>
      <vt:lpstr>Catamaran</vt:lpstr>
      <vt:lpstr>Josefin Slab SemiBold</vt:lpstr>
      <vt:lpstr>Staatliches</vt:lpstr>
      <vt:lpstr>Titan One</vt:lpstr>
      <vt:lpstr>Pedagogical Education by Slidesgo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SHEIKHA JUMA</dc:creator>
  <cp:lastModifiedBy>آمنة بنت سعود بن حمد المعشرية</cp:lastModifiedBy>
  <cp:revision>21</cp:revision>
  <dcterms:modified xsi:type="dcterms:W3CDTF">2021-11-10T06:35:50Z</dcterms:modified>
</cp:coreProperties>
</file>